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61"/>
  </p:notesMasterIdLst>
  <p:sldIdLst>
    <p:sldId id="279" r:id="rId2"/>
    <p:sldId id="256" r:id="rId3"/>
    <p:sldId id="257" r:id="rId4"/>
    <p:sldId id="260" r:id="rId5"/>
    <p:sldId id="258" r:id="rId6"/>
    <p:sldId id="280" r:id="rId7"/>
    <p:sldId id="269" r:id="rId8"/>
    <p:sldId id="259" r:id="rId9"/>
    <p:sldId id="336" r:id="rId10"/>
    <p:sldId id="333" r:id="rId11"/>
    <p:sldId id="337" r:id="rId12"/>
    <p:sldId id="360" r:id="rId13"/>
    <p:sldId id="361" r:id="rId14"/>
    <p:sldId id="340" r:id="rId15"/>
    <p:sldId id="341" r:id="rId16"/>
    <p:sldId id="342" r:id="rId17"/>
    <p:sldId id="343" r:id="rId18"/>
    <p:sldId id="344" r:id="rId19"/>
    <p:sldId id="346" r:id="rId20"/>
    <p:sldId id="345" r:id="rId21"/>
    <p:sldId id="348" r:id="rId22"/>
    <p:sldId id="349" r:id="rId23"/>
    <p:sldId id="350" r:id="rId24"/>
    <p:sldId id="351" r:id="rId25"/>
    <p:sldId id="352" r:id="rId26"/>
    <p:sldId id="353" r:id="rId27"/>
    <p:sldId id="354" r:id="rId28"/>
    <p:sldId id="355" r:id="rId29"/>
    <p:sldId id="356" r:id="rId30"/>
    <p:sldId id="357" r:id="rId31"/>
    <p:sldId id="358" r:id="rId32"/>
    <p:sldId id="359" r:id="rId33"/>
    <p:sldId id="362" r:id="rId34"/>
    <p:sldId id="363" r:id="rId35"/>
    <p:sldId id="364" r:id="rId36"/>
    <p:sldId id="365" r:id="rId37"/>
    <p:sldId id="366" r:id="rId38"/>
    <p:sldId id="368" r:id="rId39"/>
    <p:sldId id="369" r:id="rId40"/>
    <p:sldId id="370" r:id="rId41"/>
    <p:sldId id="371" r:id="rId42"/>
    <p:sldId id="267" r:id="rId43"/>
    <p:sldId id="297" r:id="rId44"/>
    <p:sldId id="298" r:id="rId45"/>
    <p:sldId id="299" r:id="rId46"/>
    <p:sldId id="266" r:id="rId47"/>
    <p:sldId id="322" r:id="rId48"/>
    <p:sldId id="323" r:id="rId49"/>
    <p:sldId id="324" r:id="rId50"/>
    <p:sldId id="325" r:id="rId51"/>
    <p:sldId id="326" r:id="rId52"/>
    <p:sldId id="327" r:id="rId53"/>
    <p:sldId id="328" r:id="rId54"/>
    <p:sldId id="329" r:id="rId55"/>
    <p:sldId id="330" r:id="rId56"/>
    <p:sldId id="331" r:id="rId57"/>
    <p:sldId id="265" r:id="rId58"/>
    <p:sldId id="332" r:id="rId59"/>
    <p:sldId id="273" r:id="rId60"/>
  </p:sldIdLst>
  <p:sldSz cx="9144000" cy="5143500" type="screen16x9"/>
  <p:notesSz cx="6858000" cy="9144000"/>
  <p:embeddedFontLst>
    <p:embeddedFont>
      <p:font typeface="#9Slide03 Arima Madurai Black" panose="020B0604020202020204" charset="0"/>
      <p:bold r:id="rId62"/>
    </p:embeddedFont>
    <p:embeddedFont>
      <p:font typeface="#9Slide03 Comfortaa Bold" panose="020B0604020202020204" charset="0"/>
      <p:bold r:id="rId63"/>
    </p:embeddedFont>
    <p:embeddedFont>
      <p:font typeface="Fira Sans Condensed Black" panose="020B0A03050000020004" pitchFamily="34" charset="0"/>
      <p:bold r:id="rId64"/>
      <p:boldItalic r:id="rId65"/>
    </p:embeddedFont>
    <p:embeddedFont>
      <p:font typeface="Gantari" panose="020B0604020202020204" charset="0"/>
      <p:regular r:id="rId66"/>
      <p:bold r:id="rId67"/>
      <p:italic r:id="rId68"/>
      <p:boldItalic r:id="rId69"/>
    </p:embeddedFont>
    <p:embeddedFont>
      <p:font typeface="Gantari ExtraBold" panose="020B0604020202020204" charset="0"/>
      <p:bold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404E"/>
    <a:srgbClr val="FFFFFF"/>
    <a:srgbClr val="005051"/>
    <a:srgbClr val="D2D2E2"/>
    <a:srgbClr val="68B3A5"/>
    <a:srgbClr val="F1E4D1"/>
    <a:srgbClr val="FCC94C"/>
    <a:srgbClr val="FFF27E"/>
    <a:srgbClr val="71C9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0B13B9-E317-4E27-B57D-53C8D6556C9A}">
  <a:tblStyle styleId="{C30B13B9-E317-4E27-B57D-53C8D6556C9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41" autoAdjust="0"/>
    <p:restoredTop sz="94660"/>
  </p:normalViewPr>
  <p:slideViewPr>
    <p:cSldViewPr snapToGrid="0">
      <p:cViewPr varScale="1">
        <p:scale>
          <a:sx n="103" d="100"/>
          <a:sy n="103" d="100"/>
        </p:scale>
        <p:origin x="869"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2.fntdata"/><Relationship Id="rId68"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1"/>
        <p:cNvGrpSpPr/>
        <p:nvPr/>
      </p:nvGrpSpPr>
      <p:grpSpPr>
        <a:xfrm>
          <a:off x="0" y="0"/>
          <a:ext cx="0" cy="0"/>
          <a:chOff x="0" y="0"/>
          <a:chExt cx="0" cy="0"/>
        </a:xfrm>
      </p:grpSpPr>
      <p:sp>
        <p:nvSpPr>
          <p:cNvPr id="9812" name="Google Shape;9812;g1450b2fcb6e_0_19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13" name="Google Shape;9813;g1450b2fcb6e_0_19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7446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0275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78849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439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5047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8"/>
        <p:cNvGrpSpPr/>
        <p:nvPr/>
      </p:nvGrpSpPr>
      <p:grpSpPr>
        <a:xfrm>
          <a:off x="0" y="0"/>
          <a:ext cx="0" cy="0"/>
          <a:chOff x="0" y="0"/>
          <a:chExt cx="0" cy="0"/>
        </a:xfrm>
      </p:grpSpPr>
      <p:sp>
        <p:nvSpPr>
          <p:cNvPr id="9869" name="Google Shape;9869;g1450b2fcb6e_0_4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0" name="Google Shape;9870;g1450b2fcb6e_0_4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8234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4438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8"/>
        <p:cNvGrpSpPr/>
        <p:nvPr/>
      </p:nvGrpSpPr>
      <p:grpSpPr>
        <a:xfrm>
          <a:off x="0" y="0"/>
          <a:ext cx="0" cy="0"/>
          <a:chOff x="0" y="0"/>
          <a:chExt cx="0" cy="0"/>
        </a:xfrm>
      </p:grpSpPr>
      <p:sp>
        <p:nvSpPr>
          <p:cNvPr id="9869" name="Google Shape;9869;g1450b2fcb6e_0_4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0" name="Google Shape;9870;g1450b2fcb6e_0_4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9917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6"/>
        <p:cNvGrpSpPr/>
        <p:nvPr/>
      </p:nvGrpSpPr>
      <p:grpSpPr>
        <a:xfrm>
          <a:off x="0" y="0"/>
          <a:ext cx="0" cy="0"/>
          <a:chOff x="0" y="0"/>
          <a:chExt cx="0" cy="0"/>
        </a:xfrm>
      </p:grpSpPr>
      <p:sp>
        <p:nvSpPr>
          <p:cNvPr id="9967" name="Google Shape;9967;gfdf1b3117e_0_16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8" name="Google Shape;9968;gfdf1b3117e_0_1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5694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499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0"/>
        <p:cNvGrpSpPr/>
        <p:nvPr/>
      </p:nvGrpSpPr>
      <p:grpSpPr>
        <a:xfrm>
          <a:off x="0" y="0"/>
          <a:ext cx="0" cy="0"/>
          <a:chOff x="0" y="0"/>
          <a:chExt cx="0" cy="0"/>
        </a:xfrm>
      </p:grpSpPr>
      <p:sp>
        <p:nvSpPr>
          <p:cNvPr id="9831" name="Google Shape;9831;g1450b2fcb6e_0_2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2" name="Google Shape;9832;g1450b2fcb6e_0_2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8"/>
        <p:cNvGrpSpPr/>
        <p:nvPr/>
      </p:nvGrpSpPr>
      <p:grpSpPr>
        <a:xfrm>
          <a:off x="0" y="0"/>
          <a:ext cx="0" cy="0"/>
          <a:chOff x="0" y="0"/>
          <a:chExt cx="0" cy="0"/>
        </a:xfrm>
      </p:grpSpPr>
      <p:sp>
        <p:nvSpPr>
          <p:cNvPr id="9869" name="Google Shape;9869;g1450b2fcb6e_0_4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0" name="Google Shape;9870;g1450b2fcb6e_0_4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1390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5860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627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22601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89990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0869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51271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35465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08244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350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8"/>
        <p:cNvGrpSpPr/>
        <p:nvPr/>
      </p:nvGrpSpPr>
      <p:grpSpPr>
        <a:xfrm>
          <a:off x="0" y="0"/>
          <a:ext cx="0" cy="0"/>
          <a:chOff x="0" y="0"/>
          <a:chExt cx="0" cy="0"/>
        </a:xfrm>
      </p:grpSpPr>
      <p:sp>
        <p:nvSpPr>
          <p:cNvPr id="9879" name="Google Shape;9879;g1450b2fcb6e_0_40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0" name="Google Shape;9880;g1450b2fcb6e_0_40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03265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9943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6"/>
        <p:cNvGrpSpPr/>
        <p:nvPr/>
      </p:nvGrpSpPr>
      <p:grpSpPr>
        <a:xfrm>
          <a:off x="0" y="0"/>
          <a:ext cx="0" cy="0"/>
          <a:chOff x="0" y="0"/>
          <a:chExt cx="0" cy="0"/>
        </a:xfrm>
      </p:grpSpPr>
      <p:sp>
        <p:nvSpPr>
          <p:cNvPr id="9967" name="Google Shape;9967;gfdf1b3117e_0_16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8" name="Google Shape;9968;gfdf1b3117e_0_1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24864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75594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97363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16439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9556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25795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83657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3165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45485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5"/>
        <p:cNvGrpSpPr/>
        <p:nvPr/>
      </p:nvGrpSpPr>
      <p:grpSpPr>
        <a:xfrm>
          <a:off x="0" y="0"/>
          <a:ext cx="0" cy="0"/>
          <a:chOff x="0" y="0"/>
          <a:chExt cx="0" cy="0"/>
        </a:xfrm>
      </p:grpSpPr>
      <p:sp>
        <p:nvSpPr>
          <p:cNvPr id="9986" name="Google Shape;9986;g143d23f59b0_1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87" name="Google Shape;9987;g143d23f59b0_1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00904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16042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37461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6"/>
        <p:cNvGrpSpPr/>
        <p:nvPr/>
      </p:nvGrpSpPr>
      <p:grpSpPr>
        <a:xfrm>
          <a:off x="0" y="0"/>
          <a:ext cx="0" cy="0"/>
          <a:chOff x="0" y="0"/>
          <a:chExt cx="0" cy="0"/>
        </a:xfrm>
      </p:grpSpPr>
      <p:sp>
        <p:nvSpPr>
          <p:cNvPr id="9967" name="Google Shape;9967;gfdf1b3117e_0_16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8" name="Google Shape;9968;gfdf1b3117e_0_1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17889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08534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13136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0520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70568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39037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9425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65519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04622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00016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91346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6"/>
        <p:cNvGrpSpPr/>
        <p:nvPr/>
      </p:nvGrpSpPr>
      <p:grpSpPr>
        <a:xfrm>
          <a:off x="0" y="0"/>
          <a:ext cx="0" cy="0"/>
          <a:chOff x="0" y="0"/>
          <a:chExt cx="0" cy="0"/>
        </a:xfrm>
      </p:grpSpPr>
      <p:sp>
        <p:nvSpPr>
          <p:cNvPr id="9957" name="Google Shape;9957;g143d23f59b0_1_20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8" name="Google Shape;9958;g143d23f59b0_1_20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6"/>
        <p:cNvGrpSpPr/>
        <p:nvPr/>
      </p:nvGrpSpPr>
      <p:grpSpPr>
        <a:xfrm>
          <a:off x="0" y="0"/>
          <a:ext cx="0" cy="0"/>
          <a:chOff x="0" y="0"/>
          <a:chExt cx="0" cy="0"/>
        </a:xfrm>
      </p:grpSpPr>
      <p:sp>
        <p:nvSpPr>
          <p:cNvPr id="9957" name="Google Shape;9957;g143d23f59b0_1_20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8" name="Google Shape;9958;g143d23f59b0_1_20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74103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6"/>
        <p:cNvGrpSpPr/>
        <p:nvPr/>
      </p:nvGrpSpPr>
      <p:grpSpPr>
        <a:xfrm>
          <a:off x="0" y="0"/>
          <a:ext cx="0" cy="0"/>
          <a:chOff x="0" y="0"/>
          <a:chExt cx="0" cy="0"/>
        </a:xfrm>
      </p:grpSpPr>
      <p:sp>
        <p:nvSpPr>
          <p:cNvPr id="10077" name="Google Shape;10077;gfdf1b3117e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8" name="Google Shape;10078;gfdf1b3117e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5"/>
        <p:cNvGrpSpPr/>
        <p:nvPr/>
      </p:nvGrpSpPr>
      <p:grpSpPr>
        <a:xfrm>
          <a:off x="0" y="0"/>
          <a:ext cx="0" cy="0"/>
          <a:chOff x="0" y="0"/>
          <a:chExt cx="0" cy="0"/>
        </a:xfrm>
      </p:grpSpPr>
      <p:sp>
        <p:nvSpPr>
          <p:cNvPr id="10016" name="Google Shape;10016;g143d23f59b0_1_28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17" name="Google Shape;10017;g143d23f59b0_1_28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8"/>
        <p:cNvGrpSpPr/>
        <p:nvPr/>
      </p:nvGrpSpPr>
      <p:grpSpPr>
        <a:xfrm>
          <a:off x="0" y="0"/>
          <a:ext cx="0" cy="0"/>
          <a:chOff x="0" y="0"/>
          <a:chExt cx="0" cy="0"/>
        </a:xfrm>
      </p:grpSpPr>
      <p:sp>
        <p:nvSpPr>
          <p:cNvPr id="9869" name="Google Shape;9869;g1450b2fcb6e_0_4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0" name="Google Shape;9870;g1450b2fcb6e_0_4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8"/>
        <p:cNvGrpSpPr/>
        <p:nvPr/>
      </p:nvGrpSpPr>
      <p:grpSpPr>
        <a:xfrm>
          <a:off x="0" y="0"/>
          <a:ext cx="0" cy="0"/>
          <a:chOff x="0" y="0"/>
          <a:chExt cx="0" cy="0"/>
        </a:xfrm>
      </p:grpSpPr>
      <p:sp>
        <p:nvSpPr>
          <p:cNvPr id="9869" name="Google Shape;9869;g1450b2fcb6e_0_4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0" name="Google Shape;9870;g1450b2fcb6e_0_4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843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6833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0" y="0"/>
            <a:ext cx="9144125" cy="5143391"/>
            <a:chOff x="0" y="0"/>
            <a:chExt cx="9144125" cy="5143391"/>
          </a:xfrm>
        </p:grpSpPr>
        <p:sp>
          <p:nvSpPr>
            <p:cNvPr id="10" name="Google Shape;10;p2"/>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0" name="Google Shape;370;p2"/>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1" name="Google Shape;371;p2"/>
          <p:cNvGrpSpPr/>
          <p:nvPr/>
        </p:nvGrpSpPr>
        <p:grpSpPr>
          <a:xfrm>
            <a:off x="553048" y="535000"/>
            <a:ext cx="8105852" cy="4302000"/>
            <a:chOff x="553048" y="535000"/>
            <a:chExt cx="8105852" cy="4302000"/>
          </a:xfrm>
        </p:grpSpPr>
        <p:sp>
          <p:nvSpPr>
            <p:cNvPr id="372" name="Google Shape;372;p2"/>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0" name="Google Shape;390;p2"/>
          <p:cNvSpPr txBox="1">
            <a:spLocks noGrp="1"/>
          </p:cNvSpPr>
          <p:nvPr>
            <p:ph type="ctrTitle"/>
          </p:nvPr>
        </p:nvSpPr>
        <p:spPr>
          <a:xfrm>
            <a:off x="1562700" y="1526150"/>
            <a:ext cx="6018600" cy="14160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4500">
                <a:latin typeface="Fira Sans Condensed Black" panose="020B0A03050000020004" pitchFamily="34"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391" name="Google Shape;391;p2"/>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rot="-3990277">
            <a:off x="1794368" y="4095249"/>
            <a:ext cx="585838" cy="623458"/>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6258538" y="1165838"/>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7779875" y="81416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5766725" y="3739000"/>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1494125" y="941313"/>
            <a:ext cx="146125" cy="136975"/>
          </a:xfrm>
          <a:custGeom>
            <a:avLst/>
            <a:gdLst/>
            <a:ahLst/>
            <a:cxnLst/>
            <a:rect l="l" t="t" r="r" b="b"/>
            <a:pathLst>
              <a:path w="5845" h="5479" extrusionOk="0">
                <a:moveTo>
                  <a:pt x="3075" y="4462"/>
                </a:moveTo>
                <a:cubicBezTo>
                  <a:pt x="3073" y="4462"/>
                  <a:pt x="3072" y="4463"/>
                  <a:pt x="3071" y="4463"/>
                </a:cubicBezTo>
                <a:lnTo>
                  <a:pt x="3071" y="4463"/>
                </a:lnTo>
                <a:cubicBezTo>
                  <a:pt x="3072" y="4463"/>
                  <a:pt x="3073" y="4462"/>
                  <a:pt x="3075" y="4462"/>
                </a:cubicBezTo>
                <a:close/>
                <a:moveTo>
                  <a:pt x="3051" y="4466"/>
                </a:moveTo>
                <a:cubicBezTo>
                  <a:pt x="3036" y="4468"/>
                  <a:pt x="3030" y="4469"/>
                  <a:pt x="3030" y="4469"/>
                </a:cubicBezTo>
                <a:cubicBezTo>
                  <a:pt x="3030" y="4469"/>
                  <a:pt x="3040" y="4467"/>
                  <a:pt x="3051" y="4466"/>
                </a:cubicBezTo>
                <a:close/>
                <a:moveTo>
                  <a:pt x="3032" y="988"/>
                </a:moveTo>
                <a:cubicBezTo>
                  <a:pt x="3081" y="988"/>
                  <a:pt x="3130" y="990"/>
                  <a:pt x="3180" y="993"/>
                </a:cubicBezTo>
                <a:cubicBezTo>
                  <a:pt x="3209" y="995"/>
                  <a:pt x="3237" y="997"/>
                  <a:pt x="3266" y="999"/>
                </a:cubicBezTo>
                <a:cubicBezTo>
                  <a:pt x="3274" y="999"/>
                  <a:pt x="3280" y="999"/>
                  <a:pt x="3284" y="1000"/>
                </a:cubicBezTo>
                <a:lnTo>
                  <a:pt x="3284" y="1000"/>
                </a:lnTo>
                <a:cubicBezTo>
                  <a:pt x="3395" y="1021"/>
                  <a:pt x="3505" y="1046"/>
                  <a:pt x="3612" y="1081"/>
                </a:cubicBezTo>
                <a:cubicBezTo>
                  <a:pt x="3641" y="1090"/>
                  <a:pt x="3709" y="1119"/>
                  <a:pt x="3711" y="1119"/>
                </a:cubicBezTo>
                <a:cubicBezTo>
                  <a:pt x="3712" y="1119"/>
                  <a:pt x="3702" y="1114"/>
                  <a:pt x="3673" y="1100"/>
                </a:cubicBezTo>
                <a:lnTo>
                  <a:pt x="3673" y="1100"/>
                </a:lnTo>
                <a:cubicBezTo>
                  <a:pt x="3730" y="1125"/>
                  <a:pt x="3787" y="1153"/>
                  <a:pt x="3841" y="1184"/>
                </a:cubicBezTo>
                <a:cubicBezTo>
                  <a:pt x="3883" y="1208"/>
                  <a:pt x="3923" y="1235"/>
                  <a:pt x="3966" y="1262"/>
                </a:cubicBezTo>
                <a:cubicBezTo>
                  <a:pt x="3985" y="1274"/>
                  <a:pt x="3997" y="1281"/>
                  <a:pt x="4005" y="1285"/>
                </a:cubicBezTo>
                <a:lnTo>
                  <a:pt x="4005" y="1285"/>
                </a:lnTo>
                <a:cubicBezTo>
                  <a:pt x="4007" y="1287"/>
                  <a:pt x="4009" y="1289"/>
                  <a:pt x="4012" y="1292"/>
                </a:cubicBezTo>
                <a:cubicBezTo>
                  <a:pt x="4096" y="1368"/>
                  <a:pt x="4181" y="1443"/>
                  <a:pt x="4254" y="1530"/>
                </a:cubicBezTo>
                <a:cubicBezTo>
                  <a:pt x="4264" y="1542"/>
                  <a:pt x="4273" y="1553"/>
                  <a:pt x="4283" y="1565"/>
                </a:cubicBezTo>
                <a:lnTo>
                  <a:pt x="4283" y="1565"/>
                </a:lnTo>
                <a:cubicBezTo>
                  <a:pt x="4284" y="1566"/>
                  <a:pt x="4285" y="1568"/>
                  <a:pt x="4286" y="1570"/>
                </a:cubicBezTo>
                <a:cubicBezTo>
                  <a:pt x="4315" y="1614"/>
                  <a:pt x="4347" y="1656"/>
                  <a:pt x="4374" y="1703"/>
                </a:cubicBezTo>
                <a:cubicBezTo>
                  <a:pt x="4400" y="1743"/>
                  <a:pt x="4423" y="1785"/>
                  <a:pt x="4444" y="1827"/>
                </a:cubicBezTo>
                <a:cubicBezTo>
                  <a:pt x="4458" y="1852"/>
                  <a:pt x="4499" y="1948"/>
                  <a:pt x="4501" y="1948"/>
                </a:cubicBezTo>
                <a:cubicBezTo>
                  <a:pt x="4501" y="1948"/>
                  <a:pt x="4497" y="1936"/>
                  <a:pt x="4484" y="1903"/>
                </a:cubicBezTo>
                <a:lnTo>
                  <a:pt x="4484" y="1903"/>
                </a:lnTo>
                <a:cubicBezTo>
                  <a:pt x="4520" y="1991"/>
                  <a:pt x="4551" y="2082"/>
                  <a:pt x="4577" y="2174"/>
                </a:cubicBezTo>
                <a:cubicBezTo>
                  <a:pt x="4589" y="2221"/>
                  <a:pt x="4600" y="2267"/>
                  <a:pt x="4610" y="2314"/>
                </a:cubicBezTo>
                <a:cubicBezTo>
                  <a:pt x="4616" y="2344"/>
                  <a:pt x="4628" y="2444"/>
                  <a:pt x="4630" y="2444"/>
                </a:cubicBezTo>
                <a:cubicBezTo>
                  <a:pt x="4631" y="2444"/>
                  <a:pt x="4630" y="2431"/>
                  <a:pt x="4627" y="2396"/>
                </a:cubicBezTo>
                <a:lnTo>
                  <a:pt x="4627" y="2396"/>
                </a:lnTo>
                <a:cubicBezTo>
                  <a:pt x="4636" y="2497"/>
                  <a:pt x="4644" y="2600"/>
                  <a:pt x="4644" y="2703"/>
                </a:cubicBezTo>
                <a:cubicBezTo>
                  <a:pt x="4642" y="2756"/>
                  <a:pt x="4642" y="2811"/>
                  <a:pt x="4638" y="2865"/>
                </a:cubicBezTo>
                <a:cubicBezTo>
                  <a:pt x="4636" y="2887"/>
                  <a:pt x="4632" y="2911"/>
                  <a:pt x="4631" y="2933"/>
                </a:cubicBezTo>
                <a:lnTo>
                  <a:pt x="4631" y="2933"/>
                </a:lnTo>
                <a:cubicBezTo>
                  <a:pt x="4631" y="2933"/>
                  <a:pt x="4631" y="2933"/>
                  <a:pt x="4631" y="2933"/>
                </a:cubicBezTo>
                <a:cubicBezTo>
                  <a:pt x="4614" y="3034"/>
                  <a:pt x="4596" y="3135"/>
                  <a:pt x="4566" y="3234"/>
                </a:cubicBezTo>
                <a:cubicBezTo>
                  <a:pt x="4553" y="3280"/>
                  <a:pt x="4537" y="3327"/>
                  <a:pt x="4522" y="3373"/>
                </a:cubicBezTo>
                <a:cubicBezTo>
                  <a:pt x="4513" y="3396"/>
                  <a:pt x="4503" y="3417"/>
                  <a:pt x="4497" y="3441"/>
                </a:cubicBezTo>
                <a:cubicBezTo>
                  <a:pt x="4496" y="3441"/>
                  <a:pt x="4496" y="3441"/>
                  <a:pt x="4496" y="3441"/>
                </a:cubicBezTo>
                <a:lnTo>
                  <a:pt x="4496" y="3441"/>
                </a:lnTo>
                <a:cubicBezTo>
                  <a:pt x="4494" y="3445"/>
                  <a:pt x="4491" y="3450"/>
                  <a:pt x="4488" y="3455"/>
                </a:cubicBezTo>
                <a:cubicBezTo>
                  <a:pt x="4440" y="3542"/>
                  <a:pt x="4400" y="3630"/>
                  <a:pt x="4347" y="3712"/>
                </a:cubicBezTo>
                <a:cubicBezTo>
                  <a:pt x="4337" y="3727"/>
                  <a:pt x="4283" y="3802"/>
                  <a:pt x="4272" y="3820"/>
                </a:cubicBezTo>
                <a:lnTo>
                  <a:pt x="4272" y="3820"/>
                </a:lnTo>
                <a:cubicBezTo>
                  <a:pt x="4267" y="3826"/>
                  <a:pt x="4263" y="3832"/>
                  <a:pt x="4261" y="3835"/>
                </a:cubicBezTo>
                <a:cubicBezTo>
                  <a:pt x="4235" y="3862"/>
                  <a:pt x="4210" y="3891"/>
                  <a:pt x="4185" y="3919"/>
                </a:cubicBezTo>
                <a:cubicBezTo>
                  <a:pt x="4151" y="3955"/>
                  <a:pt x="4115" y="3990"/>
                  <a:pt x="4077" y="4024"/>
                </a:cubicBezTo>
                <a:cubicBezTo>
                  <a:pt x="4063" y="4037"/>
                  <a:pt x="3977" y="4106"/>
                  <a:pt x="3981" y="4106"/>
                </a:cubicBezTo>
                <a:cubicBezTo>
                  <a:pt x="3982" y="4106"/>
                  <a:pt x="3992" y="4099"/>
                  <a:pt x="4016" y="4081"/>
                </a:cubicBezTo>
                <a:lnTo>
                  <a:pt x="4016" y="4081"/>
                </a:lnTo>
                <a:cubicBezTo>
                  <a:pt x="3919" y="4153"/>
                  <a:pt x="3818" y="4216"/>
                  <a:pt x="3713" y="4271"/>
                </a:cubicBezTo>
                <a:cubicBezTo>
                  <a:pt x="3692" y="4282"/>
                  <a:pt x="3605" y="4320"/>
                  <a:pt x="3609" y="4320"/>
                </a:cubicBezTo>
                <a:cubicBezTo>
                  <a:pt x="3609" y="4320"/>
                  <a:pt x="3609" y="4320"/>
                  <a:pt x="3611" y="4319"/>
                </a:cubicBezTo>
                <a:lnTo>
                  <a:pt x="3611" y="4319"/>
                </a:lnTo>
                <a:cubicBezTo>
                  <a:pt x="3569" y="4335"/>
                  <a:pt x="3527" y="4350"/>
                  <a:pt x="3483" y="4365"/>
                </a:cubicBezTo>
                <a:cubicBezTo>
                  <a:pt x="3353" y="4408"/>
                  <a:pt x="3218" y="4437"/>
                  <a:pt x="3083" y="4460"/>
                </a:cubicBezTo>
                <a:cubicBezTo>
                  <a:pt x="3075" y="4462"/>
                  <a:pt x="3068" y="4463"/>
                  <a:pt x="3062" y="4464"/>
                </a:cubicBezTo>
                <a:lnTo>
                  <a:pt x="3062" y="4464"/>
                </a:lnTo>
                <a:cubicBezTo>
                  <a:pt x="3028" y="4467"/>
                  <a:pt x="2994" y="4471"/>
                  <a:pt x="2959" y="4473"/>
                </a:cubicBezTo>
                <a:cubicBezTo>
                  <a:pt x="2900" y="4477"/>
                  <a:pt x="2841" y="4481"/>
                  <a:pt x="2782" y="4481"/>
                </a:cubicBezTo>
                <a:cubicBezTo>
                  <a:pt x="2718" y="4481"/>
                  <a:pt x="2653" y="4479"/>
                  <a:pt x="2590" y="4475"/>
                </a:cubicBezTo>
                <a:cubicBezTo>
                  <a:pt x="2563" y="4473"/>
                  <a:pt x="2536" y="4471"/>
                  <a:pt x="2509" y="4469"/>
                </a:cubicBezTo>
                <a:lnTo>
                  <a:pt x="2509" y="4469"/>
                </a:lnTo>
                <a:cubicBezTo>
                  <a:pt x="2506" y="4468"/>
                  <a:pt x="2503" y="4467"/>
                  <a:pt x="2499" y="4467"/>
                </a:cubicBezTo>
                <a:cubicBezTo>
                  <a:pt x="2392" y="4445"/>
                  <a:pt x="2287" y="4422"/>
                  <a:pt x="2181" y="4389"/>
                </a:cubicBezTo>
                <a:cubicBezTo>
                  <a:pt x="2154" y="4379"/>
                  <a:pt x="2102" y="4357"/>
                  <a:pt x="2090" y="4352"/>
                </a:cubicBezTo>
                <a:lnTo>
                  <a:pt x="2090" y="4352"/>
                </a:lnTo>
                <a:cubicBezTo>
                  <a:pt x="2048" y="4332"/>
                  <a:pt x="2007" y="4312"/>
                  <a:pt x="1966" y="4290"/>
                </a:cubicBezTo>
                <a:cubicBezTo>
                  <a:pt x="1924" y="4266"/>
                  <a:pt x="1884" y="4241"/>
                  <a:pt x="1844" y="4214"/>
                </a:cubicBezTo>
                <a:cubicBezTo>
                  <a:pt x="1820" y="4198"/>
                  <a:pt x="1770" y="4158"/>
                  <a:pt x="1769" y="4158"/>
                </a:cubicBezTo>
                <a:lnTo>
                  <a:pt x="1769" y="4158"/>
                </a:lnTo>
                <a:cubicBezTo>
                  <a:pt x="1769" y="4158"/>
                  <a:pt x="1769" y="4158"/>
                  <a:pt x="1770" y="4159"/>
                </a:cubicBezTo>
                <a:lnTo>
                  <a:pt x="1770" y="4159"/>
                </a:lnTo>
                <a:cubicBezTo>
                  <a:pt x="1698" y="4097"/>
                  <a:pt x="1630" y="4032"/>
                  <a:pt x="1566" y="3961"/>
                </a:cubicBezTo>
                <a:cubicBezTo>
                  <a:pt x="1559" y="3952"/>
                  <a:pt x="1523" y="3908"/>
                  <a:pt x="1505" y="3886"/>
                </a:cubicBezTo>
                <a:lnTo>
                  <a:pt x="1505" y="3886"/>
                </a:lnTo>
                <a:cubicBezTo>
                  <a:pt x="1487" y="3859"/>
                  <a:pt x="1452" y="3809"/>
                  <a:pt x="1446" y="3799"/>
                </a:cubicBezTo>
                <a:cubicBezTo>
                  <a:pt x="1389" y="3710"/>
                  <a:pt x="1347" y="3618"/>
                  <a:pt x="1296" y="3525"/>
                </a:cubicBezTo>
                <a:cubicBezTo>
                  <a:pt x="1293" y="3520"/>
                  <a:pt x="1291" y="3516"/>
                  <a:pt x="1289" y="3513"/>
                </a:cubicBezTo>
                <a:lnTo>
                  <a:pt x="1289" y="3513"/>
                </a:lnTo>
                <a:cubicBezTo>
                  <a:pt x="1287" y="3505"/>
                  <a:pt x="1284" y="3496"/>
                  <a:pt x="1280" y="3485"/>
                </a:cubicBezTo>
                <a:cubicBezTo>
                  <a:pt x="1263" y="3441"/>
                  <a:pt x="1248" y="3396"/>
                  <a:pt x="1233" y="3352"/>
                </a:cubicBezTo>
                <a:cubicBezTo>
                  <a:pt x="1202" y="3251"/>
                  <a:pt x="1176" y="3150"/>
                  <a:pt x="1157" y="3047"/>
                </a:cubicBezTo>
                <a:cubicBezTo>
                  <a:pt x="1153" y="3023"/>
                  <a:pt x="1148" y="2988"/>
                  <a:pt x="1146" y="2969"/>
                </a:cubicBezTo>
                <a:lnTo>
                  <a:pt x="1146" y="2969"/>
                </a:lnTo>
                <a:cubicBezTo>
                  <a:pt x="1142" y="2928"/>
                  <a:pt x="1138" y="2887"/>
                  <a:pt x="1134" y="2847"/>
                </a:cubicBezTo>
                <a:cubicBezTo>
                  <a:pt x="1128" y="2743"/>
                  <a:pt x="1130" y="2638"/>
                  <a:pt x="1136" y="2533"/>
                </a:cubicBezTo>
                <a:cubicBezTo>
                  <a:pt x="1138" y="2513"/>
                  <a:pt x="1146" y="2433"/>
                  <a:pt x="1149" y="2401"/>
                </a:cubicBezTo>
                <a:lnTo>
                  <a:pt x="1149" y="2401"/>
                </a:lnTo>
                <a:cubicBezTo>
                  <a:pt x="1155" y="2369"/>
                  <a:pt x="1164" y="2316"/>
                  <a:pt x="1166" y="2301"/>
                </a:cubicBezTo>
                <a:cubicBezTo>
                  <a:pt x="1191" y="2189"/>
                  <a:pt x="1225" y="2080"/>
                  <a:pt x="1261" y="1970"/>
                </a:cubicBezTo>
                <a:cubicBezTo>
                  <a:pt x="1267" y="1952"/>
                  <a:pt x="1270" y="1940"/>
                  <a:pt x="1272" y="1933"/>
                </a:cubicBezTo>
                <a:lnTo>
                  <a:pt x="1272" y="1933"/>
                </a:lnTo>
                <a:cubicBezTo>
                  <a:pt x="1276" y="1925"/>
                  <a:pt x="1282" y="1914"/>
                  <a:pt x="1290" y="1898"/>
                </a:cubicBezTo>
                <a:cubicBezTo>
                  <a:pt x="1315" y="1848"/>
                  <a:pt x="1341" y="1797"/>
                  <a:pt x="1370" y="1747"/>
                </a:cubicBezTo>
                <a:cubicBezTo>
                  <a:pt x="1398" y="1698"/>
                  <a:pt x="1429" y="1652"/>
                  <a:pt x="1461" y="1604"/>
                </a:cubicBezTo>
                <a:cubicBezTo>
                  <a:pt x="1470" y="1590"/>
                  <a:pt x="1476" y="1580"/>
                  <a:pt x="1480" y="1574"/>
                </a:cubicBezTo>
                <a:lnTo>
                  <a:pt x="1480" y="1574"/>
                </a:lnTo>
                <a:cubicBezTo>
                  <a:pt x="1484" y="1570"/>
                  <a:pt x="1489" y="1565"/>
                  <a:pt x="1497" y="1557"/>
                </a:cubicBezTo>
                <a:cubicBezTo>
                  <a:pt x="1572" y="1477"/>
                  <a:pt x="1648" y="1401"/>
                  <a:pt x="1728" y="1328"/>
                </a:cubicBezTo>
                <a:cubicBezTo>
                  <a:pt x="1729" y="1327"/>
                  <a:pt x="1729" y="1327"/>
                  <a:pt x="1730" y="1326"/>
                </a:cubicBezTo>
                <a:lnTo>
                  <a:pt x="1730" y="1326"/>
                </a:lnTo>
                <a:cubicBezTo>
                  <a:pt x="1753" y="1312"/>
                  <a:pt x="1774" y="1295"/>
                  <a:pt x="1796" y="1281"/>
                </a:cubicBezTo>
                <a:cubicBezTo>
                  <a:pt x="1846" y="1248"/>
                  <a:pt x="1899" y="1218"/>
                  <a:pt x="1952" y="1191"/>
                </a:cubicBezTo>
                <a:cubicBezTo>
                  <a:pt x="1973" y="1180"/>
                  <a:pt x="1996" y="1170"/>
                  <a:pt x="2015" y="1159"/>
                </a:cubicBezTo>
                <a:cubicBezTo>
                  <a:pt x="2019" y="1157"/>
                  <a:pt x="2023" y="1154"/>
                  <a:pt x="2026" y="1152"/>
                </a:cubicBezTo>
                <a:lnTo>
                  <a:pt x="2026" y="1152"/>
                </a:lnTo>
                <a:cubicBezTo>
                  <a:pt x="2028" y="1152"/>
                  <a:pt x="2030" y="1151"/>
                  <a:pt x="2032" y="1151"/>
                </a:cubicBezTo>
                <a:cubicBezTo>
                  <a:pt x="2093" y="1132"/>
                  <a:pt x="2152" y="1108"/>
                  <a:pt x="2213" y="1092"/>
                </a:cubicBezTo>
                <a:cubicBezTo>
                  <a:pt x="2272" y="1075"/>
                  <a:pt x="2329" y="1064"/>
                  <a:pt x="2388" y="1052"/>
                </a:cubicBezTo>
                <a:cubicBezTo>
                  <a:pt x="2406" y="1047"/>
                  <a:pt x="2452" y="1041"/>
                  <a:pt x="2450" y="1041"/>
                </a:cubicBezTo>
                <a:lnTo>
                  <a:pt x="2450" y="1041"/>
                </a:lnTo>
                <a:cubicBezTo>
                  <a:pt x="2449" y="1041"/>
                  <a:pt x="2434" y="1042"/>
                  <a:pt x="2396" y="1047"/>
                </a:cubicBezTo>
                <a:cubicBezTo>
                  <a:pt x="2438" y="1041"/>
                  <a:pt x="2480" y="1037"/>
                  <a:pt x="2523" y="1035"/>
                </a:cubicBezTo>
                <a:cubicBezTo>
                  <a:pt x="2551" y="1033"/>
                  <a:pt x="2579" y="1028"/>
                  <a:pt x="2607" y="1022"/>
                </a:cubicBezTo>
                <a:lnTo>
                  <a:pt x="2607" y="1022"/>
                </a:lnTo>
                <a:cubicBezTo>
                  <a:pt x="2623" y="1021"/>
                  <a:pt x="2639" y="1018"/>
                  <a:pt x="2655" y="1016"/>
                </a:cubicBezTo>
                <a:cubicBezTo>
                  <a:pt x="2677" y="1012"/>
                  <a:pt x="2699" y="1009"/>
                  <a:pt x="2720" y="1006"/>
                </a:cubicBezTo>
                <a:lnTo>
                  <a:pt x="2720" y="1006"/>
                </a:lnTo>
                <a:cubicBezTo>
                  <a:pt x="2727" y="1005"/>
                  <a:pt x="2777" y="1000"/>
                  <a:pt x="2792" y="999"/>
                </a:cubicBezTo>
                <a:cubicBezTo>
                  <a:pt x="2853" y="995"/>
                  <a:pt x="2917" y="991"/>
                  <a:pt x="2978" y="988"/>
                </a:cubicBezTo>
                <a:cubicBezTo>
                  <a:pt x="2996" y="988"/>
                  <a:pt x="3014" y="988"/>
                  <a:pt x="3032" y="988"/>
                </a:cubicBezTo>
                <a:close/>
                <a:moveTo>
                  <a:pt x="3031" y="0"/>
                </a:moveTo>
                <a:cubicBezTo>
                  <a:pt x="2841" y="0"/>
                  <a:pt x="2651" y="16"/>
                  <a:pt x="2463" y="44"/>
                </a:cubicBezTo>
                <a:lnTo>
                  <a:pt x="2463" y="44"/>
                </a:lnTo>
                <a:cubicBezTo>
                  <a:pt x="1887" y="101"/>
                  <a:pt x="1345" y="305"/>
                  <a:pt x="921" y="715"/>
                </a:cubicBezTo>
                <a:cubicBezTo>
                  <a:pt x="551" y="1073"/>
                  <a:pt x="298" y="1566"/>
                  <a:pt x="199" y="2071"/>
                </a:cubicBezTo>
                <a:cubicBezTo>
                  <a:pt x="1" y="3089"/>
                  <a:pt x="296" y="4250"/>
                  <a:pt x="1128" y="4915"/>
                </a:cubicBezTo>
                <a:cubicBezTo>
                  <a:pt x="1602" y="5295"/>
                  <a:pt x="2207" y="5479"/>
                  <a:pt x="2815" y="5479"/>
                </a:cubicBezTo>
                <a:cubicBezTo>
                  <a:pt x="3435" y="5479"/>
                  <a:pt x="4059" y="5288"/>
                  <a:pt x="4551" y="4917"/>
                </a:cubicBezTo>
                <a:cubicBezTo>
                  <a:pt x="5478" y="4222"/>
                  <a:pt x="5845" y="2981"/>
                  <a:pt x="5529" y="1873"/>
                </a:cubicBezTo>
                <a:cubicBezTo>
                  <a:pt x="5356" y="1275"/>
                  <a:pt x="4989" y="750"/>
                  <a:pt x="4469" y="401"/>
                </a:cubicBezTo>
                <a:cubicBezTo>
                  <a:pt x="4037" y="112"/>
                  <a:pt x="3537" y="0"/>
                  <a:pt x="3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7906938" y="415091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2820000" y="4014063"/>
            <a:ext cx="146125" cy="136975"/>
          </a:xfrm>
          <a:custGeom>
            <a:avLst/>
            <a:gdLst/>
            <a:ahLst/>
            <a:cxnLst/>
            <a:rect l="l" t="t" r="r" b="b"/>
            <a:pathLst>
              <a:path w="5845" h="5479" extrusionOk="0">
                <a:moveTo>
                  <a:pt x="3075" y="4462"/>
                </a:moveTo>
                <a:cubicBezTo>
                  <a:pt x="3073" y="4462"/>
                  <a:pt x="3072" y="4463"/>
                  <a:pt x="3071" y="4463"/>
                </a:cubicBezTo>
                <a:lnTo>
                  <a:pt x="3071" y="4463"/>
                </a:lnTo>
                <a:cubicBezTo>
                  <a:pt x="3072" y="4463"/>
                  <a:pt x="3073" y="4462"/>
                  <a:pt x="3075" y="4462"/>
                </a:cubicBezTo>
                <a:close/>
                <a:moveTo>
                  <a:pt x="3051" y="4466"/>
                </a:moveTo>
                <a:cubicBezTo>
                  <a:pt x="3036" y="4468"/>
                  <a:pt x="3030" y="4469"/>
                  <a:pt x="3030" y="4469"/>
                </a:cubicBezTo>
                <a:cubicBezTo>
                  <a:pt x="3030" y="4469"/>
                  <a:pt x="3040" y="4467"/>
                  <a:pt x="3051" y="4466"/>
                </a:cubicBezTo>
                <a:close/>
                <a:moveTo>
                  <a:pt x="3032" y="988"/>
                </a:moveTo>
                <a:cubicBezTo>
                  <a:pt x="3081" y="988"/>
                  <a:pt x="3130" y="990"/>
                  <a:pt x="3180" y="993"/>
                </a:cubicBezTo>
                <a:cubicBezTo>
                  <a:pt x="3209" y="995"/>
                  <a:pt x="3237" y="997"/>
                  <a:pt x="3266" y="999"/>
                </a:cubicBezTo>
                <a:cubicBezTo>
                  <a:pt x="3274" y="999"/>
                  <a:pt x="3280" y="999"/>
                  <a:pt x="3284" y="1000"/>
                </a:cubicBezTo>
                <a:lnTo>
                  <a:pt x="3284" y="1000"/>
                </a:lnTo>
                <a:cubicBezTo>
                  <a:pt x="3395" y="1021"/>
                  <a:pt x="3505" y="1046"/>
                  <a:pt x="3612" y="1081"/>
                </a:cubicBezTo>
                <a:cubicBezTo>
                  <a:pt x="3641" y="1090"/>
                  <a:pt x="3709" y="1119"/>
                  <a:pt x="3711" y="1119"/>
                </a:cubicBezTo>
                <a:cubicBezTo>
                  <a:pt x="3712" y="1119"/>
                  <a:pt x="3702" y="1114"/>
                  <a:pt x="3673" y="1100"/>
                </a:cubicBezTo>
                <a:lnTo>
                  <a:pt x="3673" y="1100"/>
                </a:lnTo>
                <a:cubicBezTo>
                  <a:pt x="3730" y="1125"/>
                  <a:pt x="3787" y="1153"/>
                  <a:pt x="3841" y="1184"/>
                </a:cubicBezTo>
                <a:cubicBezTo>
                  <a:pt x="3883" y="1208"/>
                  <a:pt x="3923" y="1235"/>
                  <a:pt x="3966" y="1262"/>
                </a:cubicBezTo>
                <a:cubicBezTo>
                  <a:pt x="3985" y="1274"/>
                  <a:pt x="3997" y="1281"/>
                  <a:pt x="4005" y="1285"/>
                </a:cubicBezTo>
                <a:lnTo>
                  <a:pt x="4005" y="1285"/>
                </a:lnTo>
                <a:cubicBezTo>
                  <a:pt x="4007" y="1287"/>
                  <a:pt x="4009" y="1289"/>
                  <a:pt x="4012" y="1292"/>
                </a:cubicBezTo>
                <a:cubicBezTo>
                  <a:pt x="4096" y="1368"/>
                  <a:pt x="4181" y="1443"/>
                  <a:pt x="4254" y="1530"/>
                </a:cubicBezTo>
                <a:cubicBezTo>
                  <a:pt x="4264" y="1542"/>
                  <a:pt x="4273" y="1553"/>
                  <a:pt x="4283" y="1565"/>
                </a:cubicBezTo>
                <a:lnTo>
                  <a:pt x="4283" y="1565"/>
                </a:lnTo>
                <a:cubicBezTo>
                  <a:pt x="4284" y="1566"/>
                  <a:pt x="4285" y="1568"/>
                  <a:pt x="4286" y="1570"/>
                </a:cubicBezTo>
                <a:cubicBezTo>
                  <a:pt x="4315" y="1614"/>
                  <a:pt x="4347" y="1656"/>
                  <a:pt x="4374" y="1703"/>
                </a:cubicBezTo>
                <a:cubicBezTo>
                  <a:pt x="4400" y="1743"/>
                  <a:pt x="4423" y="1785"/>
                  <a:pt x="4444" y="1827"/>
                </a:cubicBezTo>
                <a:cubicBezTo>
                  <a:pt x="4458" y="1852"/>
                  <a:pt x="4499" y="1948"/>
                  <a:pt x="4501" y="1948"/>
                </a:cubicBezTo>
                <a:cubicBezTo>
                  <a:pt x="4501" y="1948"/>
                  <a:pt x="4497" y="1936"/>
                  <a:pt x="4484" y="1903"/>
                </a:cubicBezTo>
                <a:lnTo>
                  <a:pt x="4484" y="1903"/>
                </a:lnTo>
                <a:cubicBezTo>
                  <a:pt x="4520" y="1991"/>
                  <a:pt x="4551" y="2082"/>
                  <a:pt x="4577" y="2174"/>
                </a:cubicBezTo>
                <a:cubicBezTo>
                  <a:pt x="4589" y="2221"/>
                  <a:pt x="4600" y="2267"/>
                  <a:pt x="4610" y="2314"/>
                </a:cubicBezTo>
                <a:cubicBezTo>
                  <a:pt x="4616" y="2344"/>
                  <a:pt x="4628" y="2444"/>
                  <a:pt x="4630" y="2444"/>
                </a:cubicBezTo>
                <a:cubicBezTo>
                  <a:pt x="4631" y="2444"/>
                  <a:pt x="4630" y="2431"/>
                  <a:pt x="4627" y="2396"/>
                </a:cubicBezTo>
                <a:lnTo>
                  <a:pt x="4627" y="2396"/>
                </a:lnTo>
                <a:cubicBezTo>
                  <a:pt x="4636" y="2497"/>
                  <a:pt x="4644" y="2600"/>
                  <a:pt x="4644" y="2703"/>
                </a:cubicBezTo>
                <a:cubicBezTo>
                  <a:pt x="4642" y="2756"/>
                  <a:pt x="4642" y="2811"/>
                  <a:pt x="4638" y="2865"/>
                </a:cubicBezTo>
                <a:cubicBezTo>
                  <a:pt x="4636" y="2887"/>
                  <a:pt x="4632" y="2911"/>
                  <a:pt x="4631" y="2933"/>
                </a:cubicBezTo>
                <a:lnTo>
                  <a:pt x="4631" y="2933"/>
                </a:lnTo>
                <a:cubicBezTo>
                  <a:pt x="4631" y="2933"/>
                  <a:pt x="4631" y="2933"/>
                  <a:pt x="4631" y="2933"/>
                </a:cubicBezTo>
                <a:cubicBezTo>
                  <a:pt x="4614" y="3034"/>
                  <a:pt x="4596" y="3135"/>
                  <a:pt x="4566" y="3234"/>
                </a:cubicBezTo>
                <a:cubicBezTo>
                  <a:pt x="4553" y="3280"/>
                  <a:pt x="4537" y="3327"/>
                  <a:pt x="4522" y="3373"/>
                </a:cubicBezTo>
                <a:cubicBezTo>
                  <a:pt x="4513" y="3396"/>
                  <a:pt x="4503" y="3417"/>
                  <a:pt x="4497" y="3441"/>
                </a:cubicBezTo>
                <a:cubicBezTo>
                  <a:pt x="4496" y="3441"/>
                  <a:pt x="4496" y="3441"/>
                  <a:pt x="4496" y="3441"/>
                </a:cubicBezTo>
                <a:lnTo>
                  <a:pt x="4496" y="3441"/>
                </a:lnTo>
                <a:cubicBezTo>
                  <a:pt x="4494" y="3445"/>
                  <a:pt x="4491" y="3450"/>
                  <a:pt x="4488" y="3455"/>
                </a:cubicBezTo>
                <a:cubicBezTo>
                  <a:pt x="4440" y="3542"/>
                  <a:pt x="4400" y="3630"/>
                  <a:pt x="4347" y="3712"/>
                </a:cubicBezTo>
                <a:cubicBezTo>
                  <a:pt x="4337" y="3727"/>
                  <a:pt x="4283" y="3802"/>
                  <a:pt x="4272" y="3820"/>
                </a:cubicBezTo>
                <a:lnTo>
                  <a:pt x="4272" y="3820"/>
                </a:lnTo>
                <a:cubicBezTo>
                  <a:pt x="4267" y="3826"/>
                  <a:pt x="4263" y="3832"/>
                  <a:pt x="4261" y="3835"/>
                </a:cubicBezTo>
                <a:cubicBezTo>
                  <a:pt x="4235" y="3862"/>
                  <a:pt x="4210" y="3891"/>
                  <a:pt x="4185" y="3919"/>
                </a:cubicBezTo>
                <a:cubicBezTo>
                  <a:pt x="4151" y="3955"/>
                  <a:pt x="4115" y="3990"/>
                  <a:pt x="4077" y="4024"/>
                </a:cubicBezTo>
                <a:cubicBezTo>
                  <a:pt x="4063" y="4037"/>
                  <a:pt x="3977" y="4106"/>
                  <a:pt x="3981" y="4106"/>
                </a:cubicBezTo>
                <a:cubicBezTo>
                  <a:pt x="3982" y="4106"/>
                  <a:pt x="3992" y="4099"/>
                  <a:pt x="4016" y="4081"/>
                </a:cubicBezTo>
                <a:lnTo>
                  <a:pt x="4016" y="4081"/>
                </a:lnTo>
                <a:cubicBezTo>
                  <a:pt x="3919" y="4153"/>
                  <a:pt x="3818" y="4216"/>
                  <a:pt x="3713" y="4271"/>
                </a:cubicBezTo>
                <a:cubicBezTo>
                  <a:pt x="3692" y="4282"/>
                  <a:pt x="3605" y="4320"/>
                  <a:pt x="3609" y="4320"/>
                </a:cubicBezTo>
                <a:cubicBezTo>
                  <a:pt x="3609" y="4320"/>
                  <a:pt x="3609" y="4320"/>
                  <a:pt x="3611" y="4319"/>
                </a:cubicBezTo>
                <a:lnTo>
                  <a:pt x="3611" y="4319"/>
                </a:lnTo>
                <a:cubicBezTo>
                  <a:pt x="3569" y="4335"/>
                  <a:pt x="3527" y="4350"/>
                  <a:pt x="3483" y="4365"/>
                </a:cubicBezTo>
                <a:cubicBezTo>
                  <a:pt x="3353" y="4408"/>
                  <a:pt x="3218" y="4437"/>
                  <a:pt x="3083" y="4460"/>
                </a:cubicBezTo>
                <a:cubicBezTo>
                  <a:pt x="3075" y="4462"/>
                  <a:pt x="3068" y="4463"/>
                  <a:pt x="3062" y="4464"/>
                </a:cubicBezTo>
                <a:lnTo>
                  <a:pt x="3062" y="4464"/>
                </a:lnTo>
                <a:cubicBezTo>
                  <a:pt x="3028" y="4467"/>
                  <a:pt x="2994" y="4471"/>
                  <a:pt x="2959" y="4473"/>
                </a:cubicBezTo>
                <a:cubicBezTo>
                  <a:pt x="2900" y="4477"/>
                  <a:pt x="2841" y="4481"/>
                  <a:pt x="2782" y="4481"/>
                </a:cubicBezTo>
                <a:cubicBezTo>
                  <a:pt x="2718" y="4481"/>
                  <a:pt x="2653" y="4479"/>
                  <a:pt x="2590" y="4475"/>
                </a:cubicBezTo>
                <a:cubicBezTo>
                  <a:pt x="2563" y="4473"/>
                  <a:pt x="2536" y="4471"/>
                  <a:pt x="2509" y="4469"/>
                </a:cubicBezTo>
                <a:lnTo>
                  <a:pt x="2509" y="4469"/>
                </a:lnTo>
                <a:cubicBezTo>
                  <a:pt x="2506" y="4468"/>
                  <a:pt x="2503" y="4467"/>
                  <a:pt x="2499" y="4467"/>
                </a:cubicBezTo>
                <a:cubicBezTo>
                  <a:pt x="2392" y="4445"/>
                  <a:pt x="2287" y="4422"/>
                  <a:pt x="2181" y="4389"/>
                </a:cubicBezTo>
                <a:cubicBezTo>
                  <a:pt x="2154" y="4379"/>
                  <a:pt x="2102" y="4357"/>
                  <a:pt x="2090" y="4352"/>
                </a:cubicBezTo>
                <a:lnTo>
                  <a:pt x="2090" y="4352"/>
                </a:lnTo>
                <a:cubicBezTo>
                  <a:pt x="2048" y="4332"/>
                  <a:pt x="2007" y="4312"/>
                  <a:pt x="1966" y="4290"/>
                </a:cubicBezTo>
                <a:cubicBezTo>
                  <a:pt x="1924" y="4266"/>
                  <a:pt x="1884" y="4241"/>
                  <a:pt x="1844" y="4214"/>
                </a:cubicBezTo>
                <a:cubicBezTo>
                  <a:pt x="1820" y="4198"/>
                  <a:pt x="1770" y="4158"/>
                  <a:pt x="1769" y="4158"/>
                </a:cubicBezTo>
                <a:lnTo>
                  <a:pt x="1769" y="4158"/>
                </a:lnTo>
                <a:cubicBezTo>
                  <a:pt x="1769" y="4158"/>
                  <a:pt x="1769" y="4158"/>
                  <a:pt x="1770" y="4159"/>
                </a:cubicBezTo>
                <a:lnTo>
                  <a:pt x="1770" y="4159"/>
                </a:lnTo>
                <a:cubicBezTo>
                  <a:pt x="1698" y="4097"/>
                  <a:pt x="1630" y="4032"/>
                  <a:pt x="1566" y="3961"/>
                </a:cubicBezTo>
                <a:cubicBezTo>
                  <a:pt x="1559" y="3952"/>
                  <a:pt x="1523" y="3908"/>
                  <a:pt x="1505" y="3886"/>
                </a:cubicBezTo>
                <a:lnTo>
                  <a:pt x="1505" y="3886"/>
                </a:lnTo>
                <a:cubicBezTo>
                  <a:pt x="1487" y="3859"/>
                  <a:pt x="1452" y="3809"/>
                  <a:pt x="1446" y="3799"/>
                </a:cubicBezTo>
                <a:cubicBezTo>
                  <a:pt x="1389" y="3710"/>
                  <a:pt x="1347" y="3618"/>
                  <a:pt x="1296" y="3525"/>
                </a:cubicBezTo>
                <a:cubicBezTo>
                  <a:pt x="1293" y="3520"/>
                  <a:pt x="1291" y="3516"/>
                  <a:pt x="1289" y="3513"/>
                </a:cubicBezTo>
                <a:lnTo>
                  <a:pt x="1289" y="3513"/>
                </a:lnTo>
                <a:cubicBezTo>
                  <a:pt x="1287" y="3505"/>
                  <a:pt x="1284" y="3496"/>
                  <a:pt x="1280" y="3485"/>
                </a:cubicBezTo>
                <a:cubicBezTo>
                  <a:pt x="1263" y="3441"/>
                  <a:pt x="1248" y="3396"/>
                  <a:pt x="1233" y="3352"/>
                </a:cubicBezTo>
                <a:cubicBezTo>
                  <a:pt x="1202" y="3251"/>
                  <a:pt x="1176" y="3150"/>
                  <a:pt x="1157" y="3047"/>
                </a:cubicBezTo>
                <a:cubicBezTo>
                  <a:pt x="1153" y="3023"/>
                  <a:pt x="1148" y="2988"/>
                  <a:pt x="1146" y="2969"/>
                </a:cubicBezTo>
                <a:lnTo>
                  <a:pt x="1146" y="2969"/>
                </a:lnTo>
                <a:cubicBezTo>
                  <a:pt x="1142" y="2928"/>
                  <a:pt x="1138" y="2887"/>
                  <a:pt x="1134" y="2847"/>
                </a:cubicBezTo>
                <a:cubicBezTo>
                  <a:pt x="1128" y="2743"/>
                  <a:pt x="1130" y="2638"/>
                  <a:pt x="1136" y="2533"/>
                </a:cubicBezTo>
                <a:cubicBezTo>
                  <a:pt x="1138" y="2513"/>
                  <a:pt x="1146" y="2433"/>
                  <a:pt x="1149" y="2401"/>
                </a:cubicBezTo>
                <a:lnTo>
                  <a:pt x="1149" y="2401"/>
                </a:lnTo>
                <a:cubicBezTo>
                  <a:pt x="1155" y="2369"/>
                  <a:pt x="1164" y="2316"/>
                  <a:pt x="1166" y="2301"/>
                </a:cubicBezTo>
                <a:cubicBezTo>
                  <a:pt x="1191" y="2189"/>
                  <a:pt x="1225" y="2080"/>
                  <a:pt x="1261" y="1970"/>
                </a:cubicBezTo>
                <a:cubicBezTo>
                  <a:pt x="1267" y="1952"/>
                  <a:pt x="1270" y="1940"/>
                  <a:pt x="1272" y="1933"/>
                </a:cubicBezTo>
                <a:lnTo>
                  <a:pt x="1272" y="1933"/>
                </a:lnTo>
                <a:cubicBezTo>
                  <a:pt x="1276" y="1925"/>
                  <a:pt x="1282" y="1914"/>
                  <a:pt x="1290" y="1898"/>
                </a:cubicBezTo>
                <a:cubicBezTo>
                  <a:pt x="1315" y="1848"/>
                  <a:pt x="1341" y="1797"/>
                  <a:pt x="1370" y="1747"/>
                </a:cubicBezTo>
                <a:cubicBezTo>
                  <a:pt x="1398" y="1698"/>
                  <a:pt x="1429" y="1652"/>
                  <a:pt x="1461" y="1604"/>
                </a:cubicBezTo>
                <a:cubicBezTo>
                  <a:pt x="1470" y="1590"/>
                  <a:pt x="1476" y="1580"/>
                  <a:pt x="1480" y="1574"/>
                </a:cubicBezTo>
                <a:lnTo>
                  <a:pt x="1480" y="1574"/>
                </a:lnTo>
                <a:cubicBezTo>
                  <a:pt x="1484" y="1570"/>
                  <a:pt x="1489" y="1565"/>
                  <a:pt x="1497" y="1557"/>
                </a:cubicBezTo>
                <a:cubicBezTo>
                  <a:pt x="1572" y="1477"/>
                  <a:pt x="1648" y="1401"/>
                  <a:pt x="1728" y="1328"/>
                </a:cubicBezTo>
                <a:cubicBezTo>
                  <a:pt x="1729" y="1327"/>
                  <a:pt x="1729" y="1327"/>
                  <a:pt x="1730" y="1326"/>
                </a:cubicBezTo>
                <a:lnTo>
                  <a:pt x="1730" y="1326"/>
                </a:lnTo>
                <a:cubicBezTo>
                  <a:pt x="1753" y="1312"/>
                  <a:pt x="1774" y="1295"/>
                  <a:pt x="1796" y="1281"/>
                </a:cubicBezTo>
                <a:cubicBezTo>
                  <a:pt x="1846" y="1248"/>
                  <a:pt x="1899" y="1218"/>
                  <a:pt x="1952" y="1191"/>
                </a:cubicBezTo>
                <a:cubicBezTo>
                  <a:pt x="1973" y="1180"/>
                  <a:pt x="1996" y="1170"/>
                  <a:pt x="2015" y="1159"/>
                </a:cubicBezTo>
                <a:cubicBezTo>
                  <a:pt x="2019" y="1157"/>
                  <a:pt x="2023" y="1154"/>
                  <a:pt x="2026" y="1152"/>
                </a:cubicBezTo>
                <a:lnTo>
                  <a:pt x="2026" y="1152"/>
                </a:lnTo>
                <a:cubicBezTo>
                  <a:pt x="2028" y="1152"/>
                  <a:pt x="2030" y="1151"/>
                  <a:pt x="2032" y="1151"/>
                </a:cubicBezTo>
                <a:cubicBezTo>
                  <a:pt x="2093" y="1132"/>
                  <a:pt x="2152" y="1108"/>
                  <a:pt x="2213" y="1092"/>
                </a:cubicBezTo>
                <a:cubicBezTo>
                  <a:pt x="2272" y="1075"/>
                  <a:pt x="2329" y="1064"/>
                  <a:pt x="2388" y="1052"/>
                </a:cubicBezTo>
                <a:cubicBezTo>
                  <a:pt x="2406" y="1047"/>
                  <a:pt x="2452" y="1041"/>
                  <a:pt x="2450" y="1041"/>
                </a:cubicBezTo>
                <a:lnTo>
                  <a:pt x="2450" y="1041"/>
                </a:lnTo>
                <a:cubicBezTo>
                  <a:pt x="2449" y="1041"/>
                  <a:pt x="2434" y="1042"/>
                  <a:pt x="2396" y="1047"/>
                </a:cubicBezTo>
                <a:cubicBezTo>
                  <a:pt x="2438" y="1041"/>
                  <a:pt x="2480" y="1037"/>
                  <a:pt x="2523" y="1035"/>
                </a:cubicBezTo>
                <a:cubicBezTo>
                  <a:pt x="2551" y="1033"/>
                  <a:pt x="2579" y="1028"/>
                  <a:pt x="2607" y="1022"/>
                </a:cubicBezTo>
                <a:lnTo>
                  <a:pt x="2607" y="1022"/>
                </a:lnTo>
                <a:cubicBezTo>
                  <a:pt x="2623" y="1021"/>
                  <a:pt x="2639" y="1018"/>
                  <a:pt x="2655" y="1016"/>
                </a:cubicBezTo>
                <a:cubicBezTo>
                  <a:pt x="2677" y="1012"/>
                  <a:pt x="2699" y="1009"/>
                  <a:pt x="2720" y="1006"/>
                </a:cubicBezTo>
                <a:lnTo>
                  <a:pt x="2720" y="1006"/>
                </a:lnTo>
                <a:cubicBezTo>
                  <a:pt x="2727" y="1005"/>
                  <a:pt x="2777" y="1000"/>
                  <a:pt x="2792" y="999"/>
                </a:cubicBezTo>
                <a:cubicBezTo>
                  <a:pt x="2853" y="995"/>
                  <a:pt x="2917" y="991"/>
                  <a:pt x="2978" y="988"/>
                </a:cubicBezTo>
                <a:cubicBezTo>
                  <a:pt x="2996" y="988"/>
                  <a:pt x="3014" y="988"/>
                  <a:pt x="3032" y="988"/>
                </a:cubicBezTo>
                <a:close/>
                <a:moveTo>
                  <a:pt x="3031" y="0"/>
                </a:moveTo>
                <a:cubicBezTo>
                  <a:pt x="2841" y="0"/>
                  <a:pt x="2651" y="16"/>
                  <a:pt x="2463" y="44"/>
                </a:cubicBezTo>
                <a:lnTo>
                  <a:pt x="2463" y="44"/>
                </a:lnTo>
                <a:cubicBezTo>
                  <a:pt x="1887" y="101"/>
                  <a:pt x="1345" y="305"/>
                  <a:pt x="921" y="715"/>
                </a:cubicBezTo>
                <a:cubicBezTo>
                  <a:pt x="551" y="1073"/>
                  <a:pt x="298" y="1566"/>
                  <a:pt x="199" y="2071"/>
                </a:cubicBezTo>
                <a:cubicBezTo>
                  <a:pt x="1" y="3089"/>
                  <a:pt x="296" y="4250"/>
                  <a:pt x="1128" y="4915"/>
                </a:cubicBezTo>
                <a:cubicBezTo>
                  <a:pt x="1602" y="5295"/>
                  <a:pt x="2207" y="5479"/>
                  <a:pt x="2815" y="5479"/>
                </a:cubicBezTo>
                <a:cubicBezTo>
                  <a:pt x="3435" y="5479"/>
                  <a:pt x="4059" y="5288"/>
                  <a:pt x="4551" y="4917"/>
                </a:cubicBezTo>
                <a:cubicBezTo>
                  <a:pt x="5478" y="4222"/>
                  <a:pt x="5845" y="2981"/>
                  <a:pt x="5529" y="1873"/>
                </a:cubicBezTo>
                <a:cubicBezTo>
                  <a:pt x="5356" y="1275"/>
                  <a:pt x="4989" y="750"/>
                  <a:pt x="4469" y="401"/>
                </a:cubicBezTo>
                <a:cubicBezTo>
                  <a:pt x="4037" y="112"/>
                  <a:pt x="3537" y="0"/>
                  <a:pt x="3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3680113" y="121156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txBox="1">
            <a:spLocks noGrp="1"/>
          </p:cNvSpPr>
          <p:nvPr>
            <p:ph type="body" idx="1"/>
          </p:nvPr>
        </p:nvSpPr>
        <p:spPr>
          <a:xfrm>
            <a:off x="1959450" y="2942150"/>
            <a:ext cx="5225100" cy="610500"/>
          </a:xfrm>
          <a:prstGeom prst="rect">
            <a:avLst/>
          </a:prstGeom>
          <a:ln>
            <a:noFill/>
          </a:ln>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Clr>
                <a:schemeClr val="dk1"/>
              </a:buClr>
              <a:buSzPts val="1400"/>
              <a:buFont typeface="Gantari"/>
              <a:buChar char="●"/>
              <a:defRPr>
                <a:solidFill>
                  <a:schemeClr val="dk1"/>
                </a:solidFill>
                <a:latin typeface="Calibri" panose="020F0502020204030204" pitchFamily="34" charset="0"/>
                <a:ea typeface="Calibri" panose="020F0502020204030204" pitchFamily="34" charset="0"/>
                <a:cs typeface="Calibri" panose="020F0502020204030204" pitchFamily="34" charset="0"/>
                <a:sym typeface="Gantari"/>
              </a:defRPr>
            </a:lvl1pPr>
            <a:lvl2pPr marL="914400" lvl="1"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2pPr>
            <a:lvl3pPr marL="1371600" lvl="2"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3pPr>
            <a:lvl4pPr marL="1828800" lvl="3"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4pPr>
            <a:lvl5pPr marL="2286000" lvl="4"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5pPr>
            <a:lvl6pPr marL="2743200" lvl="5"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6pPr>
            <a:lvl7pPr marL="3200400" lvl="6"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7pPr>
            <a:lvl8pPr marL="3657600" lvl="7"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8pPr>
            <a:lvl9pPr marL="4114800" lvl="8"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1"/>
        </a:solidFill>
        <a:effectLst/>
      </p:bgPr>
    </p:bg>
    <p:spTree>
      <p:nvGrpSpPr>
        <p:cNvPr id="1" name="Shape 3517"/>
        <p:cNvGrpSpPr/>
        <p:nvPr/>
      </p:nvGrpSpPr>
      <p:grpSpPr>
        <a:xfrm>
          <a:off x="0" y="0"/>
          <a:ext cx="0" cy="0"/>
          <a:chOff x="0" y="0"/>
          <a:chExt cx="0" cy="0"/>
        </a:xfrm>
      </p:grpSpPr>
      <p:grpSp>
        <p:nvGrpSpPr>
          <p:cNvPr id="3518" name="Google Shape;3518;p11"/>
          <p:cNvGrpSpPr/>
          <p:nvPr/>
        </p:nvGrpSpPr>
        <p:grpSpPr>
          <a:xfrm>
            <a:off x="0" y="0"/>
            <a:ext cx="9144125" cy="5143391"/>
            <a:chOff x="0" y="0"/>
            <a:chExt cx="9144125" cy="5143391"/>
          </a:xfrm>
        </p:grpSpPr>
        <p:sp>
          <p:nvSpPr>
            <p:cNvPr id="3519" name="Google Shape;3519;p11"/>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11"/>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11"/>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11"/>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11"/>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11"/>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11"/>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11"/>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11"/>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11"/>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11"/>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11"/>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11"/>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11"/>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11"/>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11"/>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11"/>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11"/>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11"/>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11"/>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11"/>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11"/>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11"/>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11"/>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11"/>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11"/>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11"/>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11"/>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11"/>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11"/>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11"/>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11"/>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11"/>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11"/>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11"/>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11"/>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11"/>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11"/>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11"/>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11"/>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11"/>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11"/>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11"/>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11"/>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11"/>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11"/>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11"/>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11"/>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11"/>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11"/>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11"/>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11"/>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11"/>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11"/>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11"/>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11"/>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11"/>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11"/>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11"/>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11"/>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11"/>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11"/>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11"/>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11"/>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11"/>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11"/>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11"/>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11"/>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11"/>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11"/>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11"/>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11"/>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11"/>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11"/>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11"/>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11"/>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11"/>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11"/>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11"/>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11"/>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11"/>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11"/>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11"/>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11"/>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11"/>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11"/>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11"/>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11"/>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11"/>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11"/>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11"/>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11"/>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11"/>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11"/>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11"/>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11"/>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11"/>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11"/>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11"/>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11"/>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11"/>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11"/>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11"/>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11"/>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11"/>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11"/>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11"/>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11"/>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11"/>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11"/>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11"/>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11"/>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11"/>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11"/>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11"/>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11"/>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11"/>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11"/>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11"/>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11"/>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11"/>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11"/>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11"/>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11"/>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11"/>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11"/>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11"/>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11"/>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11"/>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11"/>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11"/>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11"/>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11"/>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11"/>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11"/>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11"/>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11"/>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11"/>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11"/>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11"/>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11"/>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11"/>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11"/>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11"/>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11"/>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11"/>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11"/>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11"/>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11"/>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11"/>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11"/>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11"/>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11"/>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11"/>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11"/>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11"/>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11"/>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11"/>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11"/>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11"/>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11"/>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11"/>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11"/>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11"/>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11"/>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11"/>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11"/>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11"/>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11"/>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11"/>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11"/>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11"/>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11"/>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11"/>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11"/>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11"/>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11"/>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11"/>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11"/>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11"/>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11"/>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11"/>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11"/>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11"/>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11"/>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11"/>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11"/>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11"/>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11"/>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11"/>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11"/>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11"/>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11"/>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11"/>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11"/>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11"/>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11"/>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11"/>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11"/>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11"/>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11"/>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11"/>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11"/>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11"/>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11"/>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11"/>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11"/>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11"/>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11"/>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11"/>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11"/>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11"/>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11"/>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11"/>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11"/>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11"/>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11"/>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11"/>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11"/>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11"/>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11"/>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11"/>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11"/>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11"/>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11"/>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11"/>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11"/>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11"/>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11"/>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11"/>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11"/>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11"/>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11"/>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11"/>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11"/>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11"/>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11"/>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11"/>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11"/>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11"/>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11"/>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11"/>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11"/>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11"/>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11"/>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11"/>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11"/>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11"/>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11"/>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11"/>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11"/>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11"/>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11"/>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11"/>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11"/>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11"/>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11"/>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11"/>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11"/>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11"/>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11"/>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11"/>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11"/>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11"/>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11"/>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11"/>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11"/>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11"/>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11"/>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11"/>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11"/>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11"/>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11"/>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11"/>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11"/>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11"/>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11"/>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11"/>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11"/>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11"/>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11"/>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11"/>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11"/>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11"/>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11"/>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11"/>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11"/>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11"/>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11"/>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11"/>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11"/>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11"/>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11"/>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11"/>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11"/>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11"/>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11"/>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11"/>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11"/>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11"/>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11"/>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11"/>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11"/>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11"/>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11"/>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11"/>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11"/>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11"/>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11"/>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11"/>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11"/>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11"/>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11"/>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11"/>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11"/>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11"/>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11"/>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11"/>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11"/>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11"/>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11"/>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11"/>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11"/>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11"/>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11"/>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11"/>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11"/>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11"/>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11"/>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11"/>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11"/>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11"/>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11"/>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11"/>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11"/>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11"/>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11"/>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11"/>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11"/>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11"/>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11"/>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11"/>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11"/>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11"/>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11"/>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11"/>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11"/>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11"/>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11"/>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11"/>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11"/>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11"/>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11"/>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11"/>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11"/>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11"/>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11"/>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11"/>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11"/>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11"/>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79" name="Google Shape;3879;p11"/>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80" name="Google Shape;3880;p11"/>
          <p:cNvGrpSpPr/>
          <p:nvPr/>
        </p:nvGrpSpPr>
        <p:grpSpPr>
          <a:xfrm>
            <a:off x="553048" y="535000"/>
            <a:ext cx="8105852" cy="4302000"/>
            <a:chOff x="553048" y="535000"/>
            <a:chExt cx="8105852" cy="4302000"/>
          </a:xfrm>
        </p:grpSpPr>
        <p:sp>
          <p:nvSpPr>
            <p:cNvPr id="3881" name="Google Shape;3881;p11"/>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11"/>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11"/>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11"/>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11"/>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11"/>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11"/>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11"/>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11"/>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11"/>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11"/>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11"/>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11"/>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11"/>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11"/>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11"/>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11"/>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11"/>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99" name="Google Shape;3899;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atin typeface="Fira Sans Condensed Black" panose="020B0A03050000020004" pitchFamily="34"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rPr dirty="0"/>
              <a:t>xx%</a:t>
            </a:r>
          </a:p>
        </p:txBody>
      </p:sp>
      <p:sp>
        <p:nvSpPr>
          <p:cNvPr id="3900" name="Google Shape;3900;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3">
  <p:cSld name="CUSTOM_2_1_1">
    <p:bg>
      <p:bgPr>
        <a:solidFill>
          <a:schemeClr val="lt1"/>
        </a:solidFill>
        <a:effectLst/>
      </p:bgPr>
    </p:bg>
    <p:spTree>
      <p:nvGrpSpPr>
        <p:cNvPr id="1" name="Shape 4704"/>
        <p:cNvGrpSpPr/>
        <p:nvPr/>
      </p:nvGrpSpPr>
      <p:grpSpPr>
        <a:xfrm>
          <a:off x="0" y="0"/>
          <a:ext cx="0" cy="0"/>
          <a:chOff x="0" y="0"/>
          <a:chExt cx="0" cy="0"/>
        </a:xfrm>
      </p:grpSpPr>
      <p:grpSp>
        <p:nvGrpSpPr>
          <p:cNvPr id="4705" name="Google Shape;4705;p15"/>
          <p:cNvGrpSpPr/>
          <p:nvPr/>
        </p:nvGrpSpPr>
        <p:grpSpPr>
          <a:xfrm>
            <a:off x="0" y="0"/>
            <a:ext cx="9144125" cy="5143391"/>
            <a:chOff x="0" y="0"/>
            <a:chExt cx="9144125" cy="5143391"/>
          </a:xfrm>
        </p:grpSpPr>
        <p:sp>
          <p:nvSpPr>
            <p:cNvPr id="4706" name="Google Shape;4706;p15"/>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15"/>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15"/>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15"/>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15"/>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15"/>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15"/>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15"/>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15"/>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15"/>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15"/>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15"/>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15"/>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15"/>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15"/>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15"/>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15"/>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15"/>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15"/>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15"/>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15"/>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15"/>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15"/>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15"/>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15"/>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15"/>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15"/>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15"/>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15"/>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15"/>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15"/>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15"/>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15"/>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15"/>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15"/>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15"/>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15"/>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15"/>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15"/>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15"/>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15"/>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15"/>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15"/>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15"/>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15"/>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15"/>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15"/>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15"/>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15"/>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15"/>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15"/>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15"/>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15"/>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15"/>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15"/>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15"/>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15"/>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15"/>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15"/>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15"/>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15"/>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15"/>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15"/>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15"/>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15"/>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15"/>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15"/>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15"/>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15"/>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15"/>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15"/>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15"/>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15"/>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15"/>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15"/>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15"/>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15"/>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15"/>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15"/>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15"/>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15"/>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15"/>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15"/>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15"/>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15"/>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15"/>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15"/>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15"/>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15"/>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15"/>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15"/>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15"/>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15"/>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15"/>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15"/>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15"/>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15"/>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15"/>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15"/>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15"/>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15"/>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15"/>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15"/>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15"/>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15"/>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15"/>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15"/>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15"/>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15"/>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15"/>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15"/>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15"/>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15"/>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15"/>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15"/>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15"/>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15"/>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15"/>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15"/>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15"/>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15"/>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15"/>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15"/>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15"/>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15"/>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15"/>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15"/>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15"/>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15"/>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15"/>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15"/>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15"/>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15"/>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15"/>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15"/>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15"/>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15"/>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15"/>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15"/>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15"/>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15"/>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15"/>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15"/>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15"/>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15"/>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15"/>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15"/>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15"/>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15"/>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15"/>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15"/>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15"/>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15"/>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15"/>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15"/>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15"/>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15"/>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15"/>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15"/>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15"/>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15"/>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15"/>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15"/>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15"/>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15"/>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15"/>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15"/>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15"/>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15"/>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15"/>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15"/>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15"/>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15"/>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15"/>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15"/>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15"/>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15"/>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15"/>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15"/>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15"/>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15"/>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15"/>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15"/>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15"/>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15"/>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15"/>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15"/>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15"/>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15"/>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15"/>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15"/>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15"/>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15"/>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15"/>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15"/>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15"/>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15"/>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15"/>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15"/>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15"/>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15"/>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15"/>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15"/>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15"/>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15"/>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15"/>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15"/>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15"/>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15"/>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15"/>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15"/>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15"/>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15"/>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15"/>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15"/>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15"/>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15"/>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15"/>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15"/>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15"/>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15"/>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15"/>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15"/>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15"/>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15"/>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15"/>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15"/>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15"/>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15"/>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15"/>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15"/>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15"/>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15"/>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15"/>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15"/>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15"/>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15"/>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15"/>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15"/>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15"/>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15"/>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15"/>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15"/>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15"/>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15"/>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15"/>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15"/>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15"/>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15"/>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15"/>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15"/>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15"/>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15"/>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15"/>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15"/>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15"/>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15"/>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15"/>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15"/>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15"/>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15"/>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15"/>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15"/>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15"/>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15"/>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15"/>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15"/>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15"/>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15"/>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15"/>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15"/>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15"/>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15"/>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15"/>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15"/>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15"/>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15"/>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15"/>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15"/>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15"/>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15"/>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15"/>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15"/>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15"/>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15"/>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15"/>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15"/>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15"/>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15"/>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15"/>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15"/>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15"/>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15"/>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15"/>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15"/>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15"/>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15"/>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15"/>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15"/>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15"/>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15"/>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15"/>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15"/>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15"/>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15"/>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15"/>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15"/>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15"/>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15"/>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15"/>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15"/>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15"/>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15"/>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15"/>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15"/>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15"/>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15"/>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15"/>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15"/>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15"/>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15"/>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15"/>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15"/>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15"/>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15"/>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15"/>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15"/>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15"/>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15"/>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15"/>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15"/>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15"/>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15"/>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15"/>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15"/>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15"/>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15"/>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15"/>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15"/>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15"/>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15"/>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15"/>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15"/>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15"/>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15"/>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15"/>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15"/>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15"/>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15"/>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15"/>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15"/>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15"/>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15"/>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15"/>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15"/>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15"/>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15"/>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15"/>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15"/>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15"/>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66" name="Google Shape;5066;p15"/>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67" name="Google Shape;5067;p15"/>
          <p:cNvGrpSpPr/>
          <p:nvPr/>
        </p:nvGrpSpPr>
        <p:grpSpPr>
          <a:xfrm>
            <a:off x="553048" y="535000"/>
            <a:ext cx="8105852" cy="4302000"/>
            <a:chOff x="553048" y="535000"/>
            <a:chExt cx="8105852" cy="4302000"/>
          </a:xfrm>
        </p:grpSpPr>
        <p:sp>
          <p:nvSpPr>
            <p:cNvPr id="5068" name="Google Shape;5068;p15"/>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15"/>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15"/>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15"/>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15"/>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15"/>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15"/>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15"/>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15"/>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15"/>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15"/>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15"/>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15"/>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15"/>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15"/>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15"/>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15"/>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15"/>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86" name="Google Shape;5086;p15"/>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15"/>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15"/>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15"/>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15"/>
          <p:cNvSpPr txBox="1">
            <a:spLocks noGrp="1"/>
          </p:cNvSpPr>
          <p:nvPr>
            <p:ph type="title"/>
          </p:nvPr>
        </p:nvSpPr>
        <p:spPr>
          <a:xfrm>
            <a:off x="1474650" y="2280900"/>
            <a:ext cx="6194700" cy="13533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800">
                <a:latin typeface="Fira Sans Condensed Black" panose="020B0A030500000200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5091" name="Google Shape;5091;p15"/>
          <p:cNvSpPr txBox="1">
            <a:spLocks noGrp="1"/>
          </p:cNvSpPr>
          <p:nvPr>
            <p:ph type="title" idx="2" hasCustomPrompt="1"/>
          </p:nvPr>
        </p:nvSpPr>
        <p:spPr>
          <a:xfrm>
            <a:off x="3995250" y="1283250"/>
            <a:ext cx="1153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atin typeface="Fira Sans Condensed Black" panose="020B0A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5092" name="Google Shape;5092;p15"/>
          <p:cNvSpPr txBox="1">
            <a:spLocks noGrp="1"/>
          </p:cNvSpPr>
          <p:nvPr>
            <p:ph type="subTitle" idx="1"/>
          </p:nvPr>
        </p:nvSpPr>
        <p:spPr>
          <a:xfrm>
            <a:off x="1474650" y="3558000"/>
            <a:ext cx="6194700" cy="39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highlight>
                  <a:schemeClr val="accent1"/>
                </a:highlight>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5093" name="Google Shape;5093;p15"/>
          <p:cNvSpPr/>
          <p:nvPr/>
        </p:nvSpPr>
        <p:spPr>
          <a:xfrm>
            <a:off x="3005100" y="1756950"/>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15"/>
          <p:cNvSpPr/>
          <p:nvPr/>
        </p:nvSpPr>
        <p:spPr>
          <a:xfrm>
            <a:off x="7887788" y="1202063"/>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15"/>
          <p:cNvSpPr/>
          <p:nvPr/>
        </p:nvSpPr>
        <p:spPr>
          <a:xfrm>
            <a:off x="1670575" y="105811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15"/>
          <p:cNvSpPr/>
          <p:nvPr/>
        </p:nvSpPr>
        <p:spPr>
          <a:xfrm>
            <a:off x="7972938" y="421036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15"/>
          <p:cNvSpPr/>
          <p:nvPr/>
        </p:nvSpPr>
        <p:spPr>
          <a:xfrm>
            <a:off x="7126775" y="99250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4">
  <p:cSld name="CUSTOM_2_1_1_1">
    <p:bg>
      <p:bgPr>
        <a:solidFill>
          <a:schemeClr val="lt1"/>
        </a:solidFill>
        <a:effectLst/>
      </p:bgPr>
    </p:bg>
    <p:spTree>
      <p:nvGrpSpPr>
        <p:cNvPr id="1" name="Shape 5098"/>
        <p:cNvGrpSpPr/>
        <p:nvPr/>
      </p:nvGrpSpPr>
      <p:grpSpPr>
        <a:xfrm>
          <a:off x="0" y="0"/>
          <a:ext cx="0" cy="0"/>
          <a:chOff x="0" y="0"/>
          <a:chExt cx="0" cy="0"/>
        </a:xfrm>
      </p:grpSpPr>
      <p:grpSp>
        <p:nvGrpSpPr>
          <p:cNvPr id="5099" name="Google Shape;5099;p16"/>
          <p:cNvGrpSpPr/>
          <p:nvPr/>
        </p:nvGrpSpPr>
        <p:grpSpPr>
          <a:xfrm>
            <a:off x="0" y="0"/>
            <a:ext cx="9144125" cy="5143391"/>
            <a:chOff x="0" y="0"/>
            <a:chExt cx="9144125" cy="5143391"/>
          </a:xfrm>
        </p:grpSpPr>
        <p:sp>
          <p:nvSpPr>
            <p:cNvPr id="5100" name="Google Shape;5100;p16"/>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16"/>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16"/>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16"/>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16"/>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16"/>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16"/>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16"/>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16"/>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16"/>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16"/>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16"/>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16"/>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16"/>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16"/>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16"/>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16"/>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16"/>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16"/>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16"/>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16"/>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16"/>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16"/>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16"/>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16"/>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16"/>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16"/>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16"/>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16"/>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16"/>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16"/>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16"/>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16"/>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16"/>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16"/>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16"/>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16"/>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16"/>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16"/>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16"/>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16"/>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16"/>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16"/>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16"/>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16"/>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16"/>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16"/>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16"/>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16"/>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16"/>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16"/>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16"/>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16"/>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16"/>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16"/>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16"/>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16"/>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16"/>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16"/>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16"/>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16"/>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16"/>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16"/>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16"/>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16"/>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16"/>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16"/>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16"/>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16"/>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16"/>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16"/>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16"/>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16"/>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16"/>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16"/>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16"/>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16"/>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16"/>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16"/>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16"/>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16"/>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16"/>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16"/>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16"/>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16"/>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16"/>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16"/>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16"/>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16"/>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16"/>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5190;p16"/>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16"/>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16"/>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16"/>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16"/>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5195;p16"/>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16"/>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16"/>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16"/>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5199;p16"/>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16"/>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5201;p16"/>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2" name="Google Shape;5202;p16"/>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16"/>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16"/>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16"/>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16"/>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16"/>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16"/>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16"/>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16"/>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16"/>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16"/>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16"/>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16"/>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16"/>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16"/>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16"/>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16"/>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9" name="Google Shape;5219;p16"/>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0" name="Google Shape;5220;p16"/>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16"/>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16"/>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16"/>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16"/>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16"/>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16"/>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16"/>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16"/>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16"/>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16"/>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16"/>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16"/>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16"/>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16"/>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16"/>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16"/>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16"/>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16"/>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p16"/>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p16"/>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16"/>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16"/>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16"/>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16"/>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16"/>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16"/>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16"/>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16"/>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16"/>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16"/>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16"/>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16"/>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16"/>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16"/>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16"/>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16"/>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16"/>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16"/>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16"/>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16"/>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16"/>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16"/>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16"/>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16"/>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16"/>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16"/>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16"/>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16"/>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16"/>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16"/>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16"/>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16"/>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16"/>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16"/>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16"/>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16"/>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16"/>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16"/>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16"/>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16"/>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16"/>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16"/>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16"/>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16"/>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16"/>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16"/>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16"/>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p16"/>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9" name="Google Shape;5289;p16"/>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16"/>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16"/>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16"/>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16"/>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16"/>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16"/>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16"/>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16"/>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16"/>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16"/>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16"/>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16"/>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16"/>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16"/>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16"/>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16"/>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16"/>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16"/>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16"/>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16"/>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16"/>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1" name="Google Shape;5311;p16"/>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2" name="Google Shape;5312;p16"/>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16"/>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16"/>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16"/>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16"/>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16"/>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16"/>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16"/>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16"/>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16"/>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16"/>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16"/>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16"/>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16"/>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16"/>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16"/>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16"/>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16"/>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16"/>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16"/>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16"/>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16"/>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4" name="Google Shape;5334;p16"/>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5" name="Google Shape;5335;p16"/>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16"/>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16"/>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16"/>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16"/>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16"/>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16"/>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16"/>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3" name="Google Shape;5343;p16"/>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16"/>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16"/>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16"/>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16"/>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16"/>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16"/>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16"/>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16"/>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16"/>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16"/>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16"/>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16"/>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16"/>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16"/>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16"/>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16"/>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16"/>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16"/>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16"/>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16"/>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16"/>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16"/>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16"/>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16"/>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16"/>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16"/>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16"/>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p16"/>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2" name="Google Shape;5372;p16"/>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16"/>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16"/>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16"/>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16"/>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16"/>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16"/>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16"/>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16"/>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16"/>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16"/>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p16"/>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16"/>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16"/>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6" name="Google Shape;5386;p16"/>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7" name="Google Shape;5387;p16"/>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p16"/>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9" name="Google Shape;5389;p16"/>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16"/>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16"/>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16"/>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16"/>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16"/>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16"/>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6" name="Google Shape;5396;p16"/>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7" name="Google Shape;5397;p16"/>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p16"/>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16"/>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16"/>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16"/>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16"/>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16"/>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16"/>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5" name="Google Shape;5405;p16"/>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16"/>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16"/>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16"/>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16"/>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16"/>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p16"/>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p16"/>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16"/>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16"/>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16"/>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16"/>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16"/>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16"/>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9" name="Google Shape;5419;p16"/>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0" name="Google Shape;5420;p16"/>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1" name="Google Shape;5421;p16"/>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p16"/>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16"/>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16"/>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16"/>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16"/>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16"/>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16"/>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16"/>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16"/>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16"/>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16"/>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16"/>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16"/>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16"/>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16"/>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16"/>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16"/>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16"/>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16"/>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16"/>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16"/>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16"/>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4" name="Google Shape;5444;p16"/>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5" name="Google Shape;5445;p16"/>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16"/>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16"/>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16"/>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16"/>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16"/>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1" name="Google Shape;5451;p16"/>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2" name="Google Shape;5452;p16"/>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3" name="Google Shape;5453;p16"/>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4" name="Google Shape;5454;p16"/>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5" name="Google Shape;5455;p16"/>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16"/>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7" name="Google Shape;5457;p16"/>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16"/>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9" name="Google Shape;5459;p16"/>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60" name="Google Shape;5460;p16"/>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61" name="Google Shape;5461;p16"/>
          <p:cNvGrpSpPr/>
          <p:nvPr/>
        </p:nvGrpSpPr>
        <p:grpSpPr>
          <a:xfrm>
            <a:off x="553048" y="535000"/>
            <a:ext cx="8105852" cy="4302000"/>
            <a:chOff x="553048" y="535000"/>
            <a:chExt cx="8105852" cy="4302000"/>
          </a:xfrm>
        </p:grpSpPr>
        <p:sp>
          <p:nvSpPr>
            <p:cNvPr id="5462" name="Google Shape;5462;p16"/>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p16"/>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16"/>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16"/>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16"/>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7" name="Google Shape;5467;p16"/>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8" name="Google Shape;5468;p16"/>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16"/>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16"/>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16"/>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16"/>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16"/>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16"/>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16"/>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p16"/>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16"/>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16"/>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16"/>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80" name="Google Shape;5480;p16"/>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16"/>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16"/>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16"/>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16"/>
          <p:cNvSpPr txBox="1">
            <a:spLocks noGrp="1"/>
          </p:cNvSpPr>
          <p:nvPr>
            <p:ph type="title"/>
          </p:nvPr>
        </p:nvSpPr>
        <p:spPr>
          <a:xfrm>
            <a:off x="1474650" y="2575875"/>
            <a:ext cx="6194700" cy="7737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800">
                <a:latin typeface="Fira Sans Condensed Black" panose="020B0A030500000200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5485" name="Google Shape;5485;p16"/>
          <p:cNvSpPr txBox="1">
            <a:spLocks noGrp="1"/>
          </p:cNvSpPr>
          <p:nvPr>
            <p:ph type="title" idx="2" hasCustomPrompt="1"/>
          </p:nvPr>
        </p:nvSpPr>
        <p:spPr>
          <a:xfrm>
            <a:off x="3995250" y="1578225"/>
            <a:ext cx="1153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atin typeface="Fira Sans Condensed Black" panose="020B0A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5486" name="Google Shape;5486;p16"/>
          <p:cNvSpPr/>
          <p:nvPr/>
        </p:nvSpPr>
        <p:spPr>
          <a:xfrm>
            <a:off x="2949725" y="408855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16"/>
          <p:cNvSpPr/>
          <p:nvPr/>
        </p:nvSpPr>
        <p:spPr>
          <a:xfrm rot="-900008">
            <a:off x="1858649" y="415373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16"/>
          <p:cNvSpPr/>
          <p:nvPr/>
        </p:nvSpPr>
        <p:spPr>
          <a:xfrm>
            <a:off x="7655050" y="845325"/>
            <a:ext cx="146125" cy="136975"/>
          </a:xfrm>
          <a:custGeom>
            <a:avLst/>
            <a:gdLst/>
            <a:ahLst/>
            <a:cxnLst/>
            <a:rect l="l" t="t" r="r" b="b"/>
            <a:pathLst>
              <a:path w="5845" h="5479" extrusionOk="0">
                <a:moveTo>
                  <a:pt x="3075" y="4462"/>
                </a:moveTo>
                <a:cubicBezTo>
                  <a:pt x="3073" y="4462"/>
                  <a:pt x="3072" y="4463"/>
                  <a:pt x="3071" y="4463"/>
                </a:cubicBezTo>
                <a:lnTo>
                  <a:pt x="3071" y="4463"/>
                </a:lnTo>
                <a:cubicBezTo>
                  <a:pt x="3072" y="4463"/>
                  <a:pt x="3073" y="4462"/>
                  <a:pt x="3075" y="4462"/>
                </a:cubicBezTo>
                <a:close/>
                <a:moveTo>
                  <a:pt x="3051" y="4466"/>
                </a:moveTo>
                <a:cubicBezTo>
                  <a:pt x="3036" y="4468"/>
                  <a:pt x="3030" y="4469"/>
                  <a:pt x="3030" y="4469"/>
                </a:cubicBezTo>
                <a:cubicBezTo>
                  <a:pt x="3030" y="4469"/>
                  <a:pt x="3040" y="4467"/>
                  <a:pt x="3051" y="4466"/>
                </a:cubicBezTo>
                <a:close/>
                <a:moveTo>
                  <a:pt x="3032" y="988"/>
                </a:moveTo>
                <a:cubicBezTo>
                  <a:pt x="3081" y="988"/>
                  <a:pt x="3130" y="990"/>
                  <a:pt x="3180" y="993"/>
                </a:cubicBezTo>
                <a:cubicBezTo>
                  <a:pt x="3209" y="995"/>
                  <a:pt x="3237" y="997"/>
                  <a:pt x="3266" y="999"/>
                </a:cubicBezTo>
                <a:cubicBezTo>
                  <a:pt x="3274" y="999"/>
                  <a:pt x="3280" y="999"/>
                  <a:pt x="3284" y="1000"/>
                </a:cubicBezTo>
                <a:lnTo>
                  <a:pt x="3284" y="1000"/>
                </a:lnTo>
                <a:cubicBezTo>
                  <a:pt x="3395" y="1021"/>
                  <a:pt x="3505" y="1046"/>
                  <a:pt x="3612" y="1081"/>
                </a:cubicBezTo>
                <a:cubicBezTo>
                  <a:pt x="3641" y="1090"/>
                  <a:pt x="3709" y="1119"/>
                  <a:pt x="3711" y="1119"/>
                </a:cubicBezTo>
                <a:cubicBezTo>
                  <a:pt x="3712" y="1119"/>
                  <a:pt x="3702" y="1114"/>
                  <a:pt x="3673" y="1100"/>
                </a:cubicBezTo>
                <a:lnTo>
                  <a:pt x="3673" y="1100"/>
                </a:lnTo>
                <a:cubicBezTo>
                  <a:pt x="3730" y="1125"/>
                  <a:pt x="3787" y="1153"/>
                  <a:pt x="3841" y="1184"/>
                </a:cubicBezTo>
                <a:cubicBezTo>
                  <a:pt x="3883" y="1208"/>
                  <a:pt x="3923" y="1235"/>
                  <a:pt x="3966" y="1262"/>
                </a:cubicBezTo>
                <a:cubicBezTo>
                  <a:pt x="3985" y="1274"/>
                  <a:pt x="3997" y="1281"/>
                  <a:pt x="4005" y="1285"/>
                </a:cubicBezTo>
                <a:lnTo>
                  <a:pt x="4005" y="1285"/>
                </a:lnTo>
                <a:cubicBezTo>
                  <a:pt x="4007" y="1287"/>
                  <a:pt x="4009" y="1289"/>
                  <a:pt x="4012" y="1292"/>
                </a:cubicBezTo>
                <a:cubicBezTo>
                  <a:pt x="4096" y="1368"/>
                  <a:pt x="4181" y="1443"/>
                  <a:pt x="4254" y="1530"/>
                </a:cubicBezTo>
                <a:cubicBezTo>
                  <a:pt x="4264" y="1542"/>
                  <a:pt x="4273" y="1553"/>
                  <a:pt x="4283" y="1565"/>
                </a:cubicBezTo>
                <a:lnTo>
                  <a:pt x="4283" y="1565"/>
                </a:lnTo>
                <a:cubicBezTo>
                  <a:pt x="4284" y="1566"/>
                  <a:pt x="4285" y="1568"/>
                  <a:pt x="4286" y="1570"/>
                </a:cubicBezTo>
                <a:cubicBezTo>
                  <a:pt x="4315" y="1614"/>
                  <a:pt x="4347" y="1656"/>
                  <a:pt x="4374" y="1703"/>
                </a:cubicBezTo>
                <a:cubicBezTo>
                  <a:pt x="4400" y="1743"/>
                  <a:pt x="4423" y="1785"/>
                  <a:pt x="4444" y="1827"/>
                </a:cubicBezTo>
                <a:cubicBezTo>
                  <a:pt x="4458" y="1852"/>
                  <a:pt x="4499" y="1948"/>
                  <a:pt x="4501" y="1948"/>
                </a:cubicBezTo>
                <a:cubicBezTo>
                  <a:pt x="4501" y="1948"/>
                  <a:pt x="4497" y="1936"/>
                  <a:pt x="4484" y="1903"/>
                </a:cubicBezTo>
                <a:lnTo>
                  <a:pt x="4484" y="1903"/>
                </a:lnTo>
                <a:cubicBezTo>
                  <a:pt x="4520" y="1991"/>
                  <a:pt x="4551" y="2082"/>
                  <a:pt x="4577" y="2174"/>
                </a:cubicBezTo>
                <a:cubicBezTo>
                  <a:pt x="4589" y="2221"/>
                  <a:pt x="4600" y="2267"/>
                  <a:pt x="4610" y="2314"/>
                </a:cubicBezTo>
                <a:cubicBezTo>
                  <a:pt x="4616" y="2344"/>
                  <a:pt x="4628" y="2444"/>
                  <a:pt x="4630" y="2444"/>
                </a:cubicBezTo>
                <a:cubicBezTo>
                  <a:pt x="4631" y="2444"/>
                  <a:pt x="4630" y="2431"/>
                  <a:pt x="4627" y="2396"/>
                </a:cubicBezTo>
                <a:lnTo>
                  <a:pt x="4627" y="2396"/>
                </a:lnTo>
                <a:cubicBezTo>
                  <a:pt x="4636" y="2497"/>
                  <a:pt x="4644" y="2600"/>
                  <a:pt x="4644" y="2703"/>
                </a:cubicBezTo>
                <a:cubicBezTo>
                  <a:pt x="4642" y="2756"/>
                  <a:pt x="4642" y="2811"/>
                  <a:pt x="4638" y="2865"/>
                </a:cubicBezTo>
                <a:cubicBezTo>
                  <a:pt x="4636" y="2887"/>
                  <a:pt x="4632" y="2911"/>
                  <a:pt x="4631" y="2933"/>
                </a:cubicBezTo>
                <a:lnTo>
                  <a:pt x="4631" y="2933"/>
                </a:lnTo>
                <a:cubicBezTo>
                  <a:pt x="4631" y="2933"/>
                  <a:pt x="4631" y="2933"/>
                  <a:pt x="4631" y="2933"/>
                </a:cubicBezTo>
                <a:cubicBezTo>
                  <a:pt x="4614" y="3034"/>
                  <a:pt x="4596" y="3135"/>
                  <a:pt x="4566" y="3234"/>
                </a:cubicBezTo>
                <a:cubicBezTo>
                  <a:pt x="4553" y="3280"/>
                  <a:pt x="4537" y="3327"/>
                  <a:pt x="4522" y="3373"/>
                </a:cubicBezTo>
                <a:cubicBezTo>
                  <a:pt x="4513" y="3396"/>
                  <a:pt x="4503" y="3417"/>
                  <a:pt x="4497" y="3441"/>
                </a:cubicBezTo>
                <a:cubicBezTo>
                  <a:pt x="4496" y="3441"/>
                  <a:pt x="4496" y="3441"/>
                  <a:pt x="4496" y="3441"/>
                </a:cubicBezTo>
                <a:lnTo>
                  <a:pt x="4496" y="3441"/>
                </a:lnTo>
                <a:cubicBezTo>
                  <a:pt x="4494" y="3445"/>
                  <a:pt x="4491" y="3450"/>
                  <a:pt x="4488" y="3455"/>
                </a:cubicBezTo>
                <a:cubicBezTo>
                  <a:pt x="4440" y="3542"/>
                  <a:pt x="4400" y="3630"/>
                  <a:pt x="4347" y="3712"/>
                </a:cubicBezTo>
                <a:cubicBezTo>
                  <a:pt x="4337" y="3727"/>
                  <a:pt x="4283" y="3802"/>
                  <a:pt x="4272" y="3820"/>
                </a:cubicBezTo>
                <a:lnTo>
                  <a:pt x="4272" y="3820"/>
                </a:lnTo>
                <a:cubicBezTo>
                  <a:pt x="4267" y="3826"/>
                  <a:pt x="4263" y="3832"/>
                  <a:pt x="4261" y="3835"/>
                </a:cubicBezTo>
                <a:cubicBezTo>
                  <a:pt x="4235" y="3862"/>
                  <a:pt x="4210" y="3891"/>
                  <a:pt x="4185" y="3919"/>
                </a:cubicBezTo>
                <a:cubicBezTo>
                  <a:pt x="4151" y="3955"/>
                  <a:pt x="4115" y="3990"/>
                  <a:pt x="4077" y="4024"/>
                </a:cubicBezTo>
                <a:cubicBezTo>
                  <a:pt x="4063" y="4037"/>
                  <a:pt x="3977" y="4106"/>
                  <a:pt x="3981" y="4106"/>
                </a:cubicBezTo>
                <a:cubicBezTo>
                  <a:pt x="3982" y="4106"/>
                  <a:pt x="3992" y="4099"/>
                  <a:pt x="4016" y="4081"/>
                </a:cubicBezTo>
                <a:lnTo>
                  <a:pt x="4016" y="4081"/>
                </a:lnTo>
                <a:cubicBezTo>
                  <a:pt x="3919" y="4153"/>
                  <a:pt x="3818" y="4216"/>
                  <a:pt x="3713" y="4271"/>
                </a:cubicBezTo>
                <a:cubicBezTo>
                  <a:pt x="3692" y="4282"/>
                  <a:pt x="3605" y="4320"/>
                  <a:pt x="3609" y="4320"/>
                </a:cubicBezTo>
                <a:cubicBezTo>
                  <a:pt x="3609" y="4320"/>
                  <a:pt x="3609" y="4320"/>
                  <a:pt x="3611" y="4319"/>
                </a:cubicBezTo>
                <a:lnTo>
                  <a:pt x="3611" y="4319"/>
                </a:lnTo>
                <a:cubicBezTo>
                  <a:pt x="3569" y="4335"/>
                  <a:pt x="3527" y="4350"/>
                  <a:pt x="3483" y="4365"/>
                </a:cubicBezTo>
                <a:cubicBezTo>
                  <a:pt x="3353" y="4408"/>
                  <a:pt x="3218" y="4437"/>
                  <a:pt x="3083" y="4460"/>
                </a:cubicBezTo>
                <a:cubicBezTo>
                  <a:pt x="3075" y="4462"/>
                  <a:pt x="3068" y="4463"/>
                  <a:pt x="3062" y="4464"/>
                </a:cubicBezTo>
                <a:lnTo>
                  <a:pt x="3062" y="4464"/>
                </a:lnTo>
                <a:cubicBezTo>
                  <a:pt x="3028" y="4467"/>
                  <a:pt x="2994" y="4471"/>
                  <a:pt x="2959" y="4473"/>
                </a:cubicBezTo>
                <a:cubicBezTo>
                  <a:pt x="2900" y="4477"/>
                  <a:pt x="2841" y="4481"/>
                  <a:pt x="2782" y="4481"/>
                </a:cubicBezTo>
                <a:cubicBezTo>
                  <a:pt x="2718" y="4481"/>
                  <a:pt x="2653" y="4479"/>
                  <a:pt x="2590" y="4475"/>
                </a:cubicBezTo>
                <a:cubicBezTo>
                  <a:pt x="2563" y="4473"/>
                  <a:pt x="2536" y="4471"/>
                  <a:pt x="2509" y="4469"/>
                </a:cubicBezTo>
                <a:lnTo>
                  <a:pt x="2509" y="4469"/>
                </a:lnTo>
                <a:cubicBezTo>
                  <a:pt x="2506" y="4468"/>
                  <a:pt x="2503" y="4467"/>
                  <a:pt x="2499" y="4467"/>
                </a:cubicBezTo>
                <a:cubicBezTo>
                  <a:pt x="2392" y="4445"/>
                  <a:pt x="2287" y="4422"/>
                  <a:pt x="2181" y="4389"/>
                </a:cubicBezTo>
                <a:cubicBezTo>
                  <a:pt x="2154" y="4379"/>
                  <a:pt x="2102" y="4357"/>
                  <a:pt x="2090" y="4352"/>
                </a:cubicBezTo>
                <a:lnTo>
                  <a:pt x="2090" y="4352"/>
                </a:lnTo>
                <a:cubicBezTo>
                  <a:pt x="2048" y="4332"/>
                  <a:pt x="2007" y="4312"/>
                  <a:pt x="1966" y="4290"/>
                </a:cubicBezTo>
                <a:cubicBezTo>
                  <a:pt x="1924" y="4266"/>
                  <a:pt x="1884" y="4241"/>
                  <a:pt x="1844" y="4214"/>
                </a:cubicBezTo>
                <a:cubicBezTo>
                  <a:pt x="1820" y="4198"/>
                  <a:pt x="1770" y="4158"/>
                  <a:pt x="1769" y="4158"/>
                </a:cubicBezTo>
                <a:lnTo>
                  <a:pt x="1769" y="4158"/>
                </a:lnTo>
                <a:cubicBezTo>
                  <a:pt x="1769" y="4158"/>
                  <a:pt x="1769" y="4158"/>
                  <a:pt x="1770" y="4159"/>
                </a:cubicBezTo>
                <a:lnTo>
                  <a:pt x="1770" y="4159"/>
                </a:lnTo>
                <a:cubicBezTo>
                  <a:pt x="1698" y="4097"/>
                  <a:pt x="1630" y="4032"/>
                  <a:pt x="1566" y="3961"/>
                </a:cubicBezTo>
                <a:cubicBezTo>
                  <a:pt x="1559" y="3952"/>
                  <a:pt x="1523" y="3908"/>
                  <a:pt x="1505" y="3886"/>
                </a:cubicBezTo>
                <a:lnTo>
                  <a:pt x="1505" y="3886"/>
                </a:lnTo>
                <a:cubicBezTo>
                  <a:pt x="1487" y="3859"/>
                  <a:pt x="1452" y="3809"/>
                  <a:pt x="1446" y="3799"/>
                </a:cubicBezTo>
                <a:cubicBezTo>
                  <a:pt x="1389" y="3710"/>
                  <a:pt x="1347" y="3618"/>
                  <a:pt x="1296" y="3525"/>
                </a:cubicBezTo>
                <a:cubicBezTo>
                  <a:pt x="1293" y="3520"/>
                  <a:pt x="1291" y="3516"/>
                  <a:pt x="1289" y="3513"/>
                </a:cubicBezTo>
                <a:lnTo>
                  <a:pt x="1289" y="3513"/>
                </a:lnTo>
                <a:cubicBezTo>
                  <a:pt x="1287" y="3505"/>
                  <a:pt x="1284" y="3496"/>
                  <a:pt x="1280" y="3485"/>
                </a:cubicBezTo>
                <a:cubicBezTo>
                  <a:pt x="1263" y="3441"/>
                  <a:pt x="1248" y="3396"/>
                  <a:pt x="1233" y="3352"/>
                </a:cubicBezTo>
                <a:cubicBezTo>
                  <a:pt x="1202" y="3251"/>
                  <a:pt x="1176" y="3150"/>
                  <a:pt x="1157" y="3047"/>
                </a:cubicBezTo>
                <a:cubicBezTo>
                  <a:pt x="1153" y="3023"/>
                  <a:pt x="1148" y="2988"/>
                  <a:pt x="1146" y="2969"/>
                </a:cubicBezTo>
                <a:lnTo>
                  <a:pt x="1146" y="2969"/>
                </a:lnTo>
                <a:cubicBezTo>
                  <a:pt x="1142" y="2928"/>
                  <a:pt x="1138" y="2887"/>
                  <a:pt x="1134" y="2847"/>
                </a:cubicBezTo>
                <a:cubicBezTo>
                  <a:pt x="1128" y="2743"/>
                  <a:pt x="1130" y="2638"/>
                  <a:pt x="1136" y="2533"/>
                </a:cubicBezTo>
                <a:cubicBezTo>
                  <a:pt x="1138" y="2513"/>
                  <a:pt x="1146" y="2433"/>
                  <a:pt x="1149" y="2401"/>
                </a:cubicBezTo>
                <a:lnTo>
                  <a:pt x="1149" y="2401"/>
                </a:lnTo>
                <a:cubicBezTo>
                  <a:pt x="1155" y="2369"/>
                  <a:pt x="1164" y="2316"/>
                  <a:pt x="1166" y="2301"/>
                </a:cubicBezTo>
                <a:cubicBezTo>
                  <a:pt x="1191" y="2189"/>
                  <a:pt x="1225" y="2080"/>
                  <a:pt x="1261" y="1970"/>
                </a:cubicBezTo>
                <a:cubicBezTo>
                  <a:pt x="1267" y="1952"/>
                  <a:pt x="1270" y="1940"/>
                  <a:pt x="1272" y="1933"/>
                </a:cubicBezTo>
                <a:lnTo>
                  <a:pt x="1272" y="1933"/>
                </a:lnTo>
                <a:cubicBezTo>
                  <a:pt x="1276" y="1925"/>
                  <a:pt x="1282" y="1914"/>
                  <a:pt x="1290" y="1898"/>
                </a:cubicBezTo>
                <a:cubicBezTo>
                  <a:pt x="1315" y="1848"/>
                  <a:pt x="1341" y="1797"/>
                  <a:pt x="1370" y="1747"/>
                </a:cubicBezTo>
                <a:cubicBezTo>
                  <a:pt x="1398" y="1698"/>
                  <a:pt x="1429" y="1652"/>
                  <a:pt x="1461" y="1604"/>
                </a:cubicBezTo>
                <a:cubicBezTo>
                  <a:pt x="1470" y="1590"/>
                  <a:pt x="1476" y="1580"/>
                  <a:pt x="1480" y="1574"/>
                </a:cubicBezTo>
                <a:lnTo>
                  <a:pt x="1480" y="1574"/>
                </a:lnTo>
                <a:cubicBezTo>
                  <a:pt x="1484" y="1570"/>
                  <a:pt x="1489" y="1565"/>
                  <a:pt x="1497" y="1557"/>
                </a:cubicBezTo>
                <a:cubicBezTo>
                  <a:pt x="1572" y="1477"/>
                  <a:pt x="1648" y="1401"/>
                  <a:pt x="1728" y="1328"/>
                </a:cubicBezTo>
                <a:cubicBezTo>
                  <a:pt x="1729" y="1327"/>
                  <a:pt x="1729" y="1327"/>
                  <a:pt x="1730" y="1326"/>
                </a:cubicBezTo>
                <a:lnTo>
                  <a:pt x="1730" y="1326"/>
                </a:lnTo>
                <a:cubicBezTo>
                  <a:pt x="1753" y="1312"/>
                  <a:pt x="1774" y="1295"/>
                  <a:pt x="1796" y="1281"/>
                </a:cubicBezTo>
                <a:cubicBezTo>
                  <a:pt x="1846" y="1248"/>
                  <a:pt x="1899" y="1218"/>
                  <a:pt x="1952" y="1191"/>
                </a:cubicBezTo>
                <a:cubicBezTo>
                  <a:pt x="1973" y="1180"/>
                  <a:pt x="1996" y="1170"/>
                  <a:pt x="2015" y="1159"/>
                </a:cubicBezTo>
                <a:cubicBezTo>
                  <a:pt x="2019" y="1157"/>
                  <a:pt x="2023" y="1154"/>
                  <a:pt x="2026" y="1152"/>
                </a:cubicBezTo>
                <a:lnTo>
                  <a:pt x="2026" y="1152"/>
                </a:lnTo>
                <a:cubicBezTo>
                  <a:pt x="2028" y="1152"/>
                  <a:pt x="2030" y="1151"/>
                  <a:pt x="2032" y="1151"/>
                </a:cubicBezTo>
                <a:cubicBezTo>
                  <a:pt x="2093" y="1132"/>
                  <a:pt x="2152" y="1108"/>
                  <a:pt x="2213" y="1092"/>
                </a:cubicBezTo>
                <a:cubicBezTo>
                  <a:pt x="2272" y="1075"/>
                  <a:pt x="2329" y="1064"/>
                  <a:pt x="2388" y="1052"/>
                </a:cubicBezTo>
                <a:cubicBezTo>
                  <a:pt x="2406" y="1047"/>
                  <a:pt x="2452" y="1041"/>
                  <a:pt x="2450" y="1041"/>
                </a:cubicBezTo>
                <a:lnTo>
                  <a:pt x="2450" y="1041"/>
                </a:lnTo>
                <a:cubicBezTo>
                  <a:pt x="2449" y="1041"/>
                  <a:pt x="2434" y="1042"/>
                  <a:pt x="2396" y="1047"/>
                </a:cubicBezTo>
                <a:cubicBezTo>
                  <a:pt x="2438" y="1041"/>
                  <a:pt x="2480" y="1037"/>
                  <a:pt x="2523" y="1035"/>
                </a:cubicBezTo>
                <a:cubicBezTo>
                  <a:pt x="2551" y="1033"/>
                  <a:pt x="2579" y="1028"/>
                  <a:pt x="2607" y="1022"/>
                </a:cubicBezTo>
                <a:lnTo>
                  <a:pt x="2607" y="1022"/>
                </a:lnTo>
                <a:cubicBezTo>
                  <a:pt x="2623" y="1021"/>
                  <a:pt x="2639" y="1018"/>
                  <a:pt x="2655" y="1016"/>
                </a:cubicBezTo>
                <a:cubicBezTo>
                  <a:pt x="2677" y="1012"/>
                  <a:pt x="2699" y="1009"/>
                  <a:pt x="2720" y="1006"/>
                </a:cubicBezTo>
                <a:lnTo>
                  <a:pt x="2720" y="1006"/>
                </a:lnTo>
                <a:cubicBezTo>
                  <a:pt x="2727" y="1005"/>
                  <a:pt x="2777" y="1000"/>
                  <a:pt x="2792" y="999"/>
                </a:cubicBezTo>
                <a:cubicBezTo>
                  <a:pt x="2853" y="995"/>
                  <a:pt x="2917" y="991"/>
                  <a:pt x="2978" y="988"/>
                </a:cubicBezTo>
                <a:cubicBezTo>
                  <a:pt x="2996" y="988"/>
                  <a:pt x="3014" y="988"/>
                  <a:pt x="3032" y="988"/>
                </a:cubicBezTo>
                <a:close/>
                <a:moveTo>
                  <a:pt x="3031" y="0"/>
                </a:moveTo>
                <a:cubicBezTo>
                  <a:pt x="2841" y="0"/>
                  <a:pt x="2651" y="16"/>
                  <a:pt x="2463" y="44"/>
                </a:cubicBezTo>
                <a:lnTo>
                  <a:pt x="2463" y="44"/>
                </a:lnTo>
                <a:cubicBezTo>
                  <a:pt x="1887" y="101"/>
                  <a:pt x="1345" y="305"/>
                  <a:pt x="921" y="715"/>
                </a:cubicBezTo>
                <a:cubicBezTo>
                  <a:pt x="551" y="1073"/>
                  <a:pt x="298" y="1566"/>
                  <a:pt x="199" y="2071"/>
                </a:cubicBezTo>
                <a:cubicBezTo>
                  <a:pt x="1" y="3089"/>
                  <a:pt x="296" y="4250"/>
                  <a:pt x="1128" y="4915"/>
                </a:cubicBezTo>
                <a:cubicBezTo>
                  <a:pt x="1602" y="5295"/>
                  <a:pt x="2207" y="5479"/>
                  <a:pt x="2815" y="5479"/>
                </a:cubicBezTo>
                <a:cubicBezTo>
                  <a:pt x="3435" y="5479"/>
                  <a:pt x="4059" y="5288"/>
                  <a:pt x="4551" y="4917"/>
                </a:cubicBezTo>
                <a:cubicBezTo>
                  <a:pt x="5478" y="4222"/>
                  <a:pt x="5845" y="2981"/>
                  <a:pt x="5529" y="1873"/>
                </a:cubicBezTo>
                <a:cubicBezTo>
                  <a:pt x="5356" y="1275"/>
                  <a:pt x="4989" y="750"/>
                  <a:pt x="4469" y="401"/>
                </a:cubicBezTo>
                <a:cubicBezTo>
                  <a:pt x="4037" y="112"/>
                  <a:pt x="3537" y="0"/>
                  <a:pt x="3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16"/>
          <p:cNvSpPr/>
          <p:nvPr/>
        </p:nvSpPr>
        <p:spPr>
          <a:xfrm>
            <a:off x="7551813" y="408855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90" name="Google Shape;5490;p16"/>
          <p:cNvGrpSpPr/>
          <p:nvPr/>
        </p:nvGrpSpPr>
        <p:grpSpPr>
          <a:xfrm rot="-6299880" flipH="1">
            <a:off x="1406840" y="476245"/>
            <a:ext cx="708049" cy="444266"/>
            <a:chOff x="1445125" y="3867675"/>
            <a:chExt cx="803300" cy="502950"/>
          </a:xfrm>
        </p:grpSpPr>
        <p:sp>
          <p:nvSpPr>
            <p:cNvPr id="5491" name="Google Shape;5491;p16"/>
            <p:cNvSpPr/>
            <p:nvPr/>
          </p:nvSpPr>
          <p:spPr>
            <a:xfrm>
              <a:off x="1445125" y="3867675"/>
              <a:ext cx="535450" cy="502950"/>
            </a:xfrm>
            <a:custGeom>
              <a:avLst/>
              <a:gdLst/>
              <a:ahLst/>
              <a:cxnLst/>
              <a:rect l="l" t="t" r="r" b="b"/>
              <a:pathLst>
                <a:path w="21418" h="20118" extrusionOk="0">
                  <a:moveTo>
                    <a:pt x="5846" y="993"/>
                  </a:moveTo>
                  <a:cubicBezTo>
                    <a:pt x="6726" y="993"/>
                    <a:pt x="7300" y="1814"/>
                    <a:pt x="7545" y="2688"/>
                  </a:cubicBezTo>
                  <a:cubicBezTo>
                    <a:pt x="7686" y="3200"/>
                    <a:pt x="7749" y="3726"/>
                    <a:pt x="7770" y="4255"/>
                  </a:cubicBezTo>
                  <a:cubicBezTo>
                    <a:pt x="7787" y="4700"/>
                    <a:pt x="7676" y="5216"/>
                    <a:pt x="7812" y="5641"/>
                  </a:cubicBezTo>
                  <a:cubicBezTo>
                    <a:pt x="8017" y="6280"/>
                    <a:pt x="8790" y="6621"/>
                    <a:pt x="9352" y="6861"/>
                  </a:cubicBezTo>
                  <a:cubicBezTo>
                    <a:pt x="10899" y="7523"/>
                    <a:pt x="12588" y="7895"/>
                    <a:pt x="14238" y="8195"/>
                  </a:cubicBezTo>
                  <a:cubicBezTo>
                    <a:pt x="14279" y="8202"/>
                    <a:pt x="14320" y="8206"/>
                    <a:pt x="14360" y="8206"/>
                  </a:cubicBezTo>
                  <a:cubicBezTo>
                    <a:pt x="14538" y="8206"/>
                    <a:pt x="14697" y="8128"/>
                    <a:pt x="14800" y="7965"/>
                  </a:cubicBezTo>
                  <a:cubicBezTo>
                    <a:pt x="15658" y="6602"/>
                    <a:pt x="16673" y="5266"/>
                    <a:pt x="17868" y="4181"/>
                  </a:cubicBezTo>
                  <a:cubicBezTo>
                    <a:pt x="18246" y="3837"/>
                    <a:pt x="19055" y="3130"/>
                    <a:pt x="19662" y="3130"/>
                  </a:cubicBezTo>
                  <a:cubicBezTo>
                    <a:pt x="19761" y="3130"/>
                    <a:pt x="19855" y="3149"/>
                    <a:pt x="19941" y="3191"/>
                  </a:cubicBezTo>
                  <a:cubicBezTo>
                    <a:pt x="19972" y="3206"/>
                    <a:pt x="20042" y="3282"/>
                    <a:pt x="20078" y="3334"/>
                  </a:cubicBezTo>
                  <a:cubicBezTo>
                    <a:pt x="20170" y="3474"/>
                    <a:pt x="20200" y="3554"/>
                    <a:pt x="20244" y="3703"/>
                  </a:cubicBezTo>
                  <a:cubicBezTo>
                    <a:pt x="20356" y="4074"/>
                    <a:pt x="20385" y="4459"/>
                    <a:pt x="20391" y="4845"/>
                  </a:cubicBezTo>
                  <a:cubicBezTo>
                    <a:pt x="20434" y="7253"/>
                    <a:pt x="19715" y="9724"/>
                    <a:pt x="18959" y="11987"/>
                  </a:cubicBezTo>
                  <a:cubicBezTo>
                    <a:pt x="18546" y="13223"/>
                    <a:pt x="18074" y="14443"/>
                    <a:pt x="17505" y="15619"/>
                  </a:cubicBezTo>
                  <a:cubicBezTo>
                    <a:pt x="16974" y="16720"/>
                    <a:pt x="16385" y="17795"/>
                    <a:pt x="15472" y="18631"/>
                  </a:cubicBezTo>
                  <a:cubicBezTo>
                    <a:pt x="15279" y="18808"/>
                    <a:pt x="15055" y="19008"/>
                    <a:pt x="14800" y="19090"/>
                  </a:cubicBezTo>
                  <a:cubicBezTo>
                    <a:pt x="14731" y="19114"/>
                    <a:pt x="14679" y="19127"/>
                    <a:pt x="14633" y="19127"/>
                  </a:cubicBezTo>
                  <a:cubicBezTo>
                    <a:pt x="14584" y="19127"/>
                    <a:pt x="14541" y="19112"/>
                    <a:pt x="14491" y="19078"/>
                  </a:cubicBezTo>
                  <a:cubicBezTo>
                    <a:pt x="14179" y="18859"/>
                    <a:pt x="14040" y="18279"/>
                    <a:pt x="13943" y="17913"/>
                  </a:cubicBezTo>
                  <a:cubicBezTo>
                    <a:pt x="13496" y="16204"/>
                    <a:pt x="13420" y="14392"/>
                    <a:pt x="13231" y="12644"/>
                  </a:cubicBezTo>
                  <a:cubicBezTo>
                    <a:pt x="13231" y="12642"/>
                    <a:pt x="13231" y="12641"/>
                    <a:pt x="13230" y="12640"/>
                  </a:cubicBezTo>
                  <a:lnTo>
                    <a:pt x="13230" y="12640"/>
                  </a:lnTo>
                  <a:cubicBezTo>
                    <a:pt x="13241" y="12479"/>
                    <a:pt x="13172" y="12316"/>
                    <a:pt x="12984" y="12214"/>
                  </a:cubicBezTo>
                  <a:cubicBezTo>
                    <a:pt x="12340" y="11860"/>
                    <a:pt x="11598" y="11675"/>
                    <a:pt x="10890" y="11496"/>
                  </a:cubicBezTo>
                  <a:cubicBezTo>
                    <a:pt x="10069" y="11291"/>
                    <a:pt x="9239" y="11119"/>
                    <a:pt x="8404" y="10971"/>
                  </a:cubicBezTo>
                  <a:cubicBezTo>
                    <a:pt x="7943" y="10890"/>
                    <a:pt x="7439" y="10757"/>
                    <a:pt x="6964" y="10757"/>
                  </a:cubicBezTo>
                  <a:cubicBezTo>
                    <a:pt x="6933" y="10757"/>
                    <a:pt x="6903" y="10757"/>
                    <a:pt x="6873" y="10758"/>
                  </a:cubicBezTo>
                  <a:cubicBezTo>
                    <a:pt x="6281" y="10782"/>
                    <a:pt x="5857" y="11237"/>
                    <a:pt x="5518" y="11671"/>
                  </a:cubicBezTo>
                  <a:cubicBezTo>
                    <a:pt x="4848" y="12532"/>
                    <a:pt x="4110" y="13945"/>
                    <a:pt x="2900" y="13945"/>
                  </a:cubicBezTo>
                  <a:cubicBezTo>
                    <a:pt x="2748" y="13945"/>
                    <a:pt x="2589" y="13923"/>
                    <a:pt x="2421" y="13874"/>
                  </a:cubicBezTo>
                  <a:cubicBezTo>
                    <a:pt x="1265" y="13539"/>
                    <a:pt x="1147" y="12161"/>
                    <a:pt x="1191" y="11150"/>
                  </a:cubicBezTo>
                  <a:cubicBezTo>
                    <a:pt x="1259" y="9547"/>
                    <a:pt x="1735" y="7959"/>
                    <a:pt x="2242" y="6446"/>
                  </a:cubicBezTo>
                  <a:cubicBezTo>
                    <a:pt x="2666" y="5186"/>
                    <a:pt x="3155" y="3943"/>
                    <a:pt x="3669" y="2717"/>
                  </a:cubicBezTo>
                  <a:cubicBezTo>
                    <a:pt x="4014" y="1894"/>
                    <a:pt x="4701" y="1150"/>
                    <a:pt x="5619" y="1011"/>
                  </a:cubicBezTo>
                  <a:cubicBezTo>
                    <a:pt x="5697" y="999"/>
                    <a:pt x="5772" y="993"/>
                    <a:pt x="5846" y="993"/>
                  </a:cubicBezTo>
                  <a:close/>
                  <a:moveTo>
                    <a:pt x="5851" y="1"/>
                  </a:moveTo>
                  <a:cubicBezTo>
                    <a:pt x="4753" y="1"/>
                    <a:pt x="3750" y="699"/>
                    <a:pt x="3144" y="1580"/>
                  </a:cubicBezTo>
                  <a:cubicBezTo>
                    <a:pt x="2849" y="2009"/>
                    <a:pt x="2683" y="2515"/>
                    <a:pt x="2487" y="2993"/>
                  </a:cubicBezTo>
                  <a:cubicBezTo>
                    <a:pt x="2217" y="3653"/>
                    <a:pt x="1954" y="4314"/>
                    <a:pt x="1705" y="4982"/>
                  </a:cubicBezTo>
                  <a:cubicBezTo>
                    <a:pt x="1113" y="6581"/>
                    <a:pt x="576" y="8224"/>
                    <a:pt x="323" y="9914"/>
                  </a:cubicBezTo>
                  <a:cubicBezTo>
                    <a:pt x="121" y="11253"/>
                    <a:pt x="1" y="12901"/>
                    <a:pt x="913" y="14026"/>
                  </a:cubicBezTo>
                  <a:cubicBezTo>
                    <a:pt x="1411" y="14639"/>
                    <a:pt x="2111" y="14918"/>
                    <a:pt x="2824" y="14918"/>
                  </a:cubicBezTo>
                  <a:cubicBezTo>
                    <a:pt x="3509" y="14918"/>
                    <a:pt x="4207" y="14660"/>
                    <a:pt x="4751" y="14192"/>
                  </a:cubicBezTo>
                  <a:cubicBezTo>
                    <a:pt x="5371" y="13659"/>
                    <a:pt x="5777" y="12949"/>
                    <a:pt x="6272" y="12311"/>
                  </a:cubicBezTo>
                  <a:cubicBezTo>
                    <a:pt x="6566" y="11931"/>
                    <a:pt x="6732" y="11776"/>
                    <a:pt x="7065" y="11776"/>
                  </a:cubicBezTo>
                  <a:cubicBezTo>
                    <a:pt x="7129" y="11776"/>
                    <a:pt x="7199" y="11782"/>
                    <a:pt x="7277" y="11793"/>
                  </a:cubicBezTo>
                  <a:cubicBezTo>
                    <a:pt x="8166" y="11915"/>
                    <a:pt x="9053" y="12094"/>
                    <a:pt x="9930" y="12292"/>
                  </a:cubicBezTo>
                  <a:cubicBezTo>
                    <a:pt x="10726" y="12472"/>
                    <a:pt x="11550" y="12626"/>
                    <a:pt x="12268" y="12966"/>
                  </a:cubicBezTo>
                  <a:lnTo>
                    <a:pt x="12268" y="12966"/>
                  </a:lnTo>
                  <a:cubicBezTo>
                    <a:pt x="12439" y="14633"/>
                    <a:pt x="12548" y="16332"/>
                    <a:pt x="12930" y="17963"/>
                  </a:cubicBezTo>
                  <a:cubicBezTo>
                    <a:pt x="13136" y="18845"/>
                    <a:pt x="13555" y="20118"/>
                    <a:pt x="14640" y="20118"/>
                  </a:cubicBezTo>
                  <a:cubicBezTo>
                    <a:pt x="14672" y="20118"/>
                    <a:pt x="14706" y="20116"/>
                    <a:pt x="14739" y="20114"/>
                  </a:cubicBezTo>
                  <a:cubicBezTo>
                    <a:pt x="15314" y="20074"/>
                    <a:pt x="15818" y="19674"/>
                    <a:pt x="16220" y="19295"/>
                  </a:cubicBezTo>
                  <a:cubicBezTo>
                    <a:pt x="16778" y="18770"/>
                    <a:pt x="17242" y="18165"/>
                    <a:pt x="17630" y="17506"/>
                  </a:cubicBezTo>
                  <a:cubicBezTo>
                    <a:pt x="18329" y="16326"/>
                    <a:pt x="18879" y="15058"/>
                    <a:pt x="19372" y="13779"/>
                  </a:cubicBezTo>
                  <a:cubicBezTo>
                    <a:pt x="20387" y="11140"/>
                    <a:pt x="21255" y="8266"/>
                    <a:pt x="21379" y="5422"/>
                  </a:cubicBezTo>
                  <a:cubicBezTo>
                    <a:pt x="21417" y="4558"/>
                    <a:pt x="21409" y="3509"/>
                    <a:pt x="20893" y="2768"/>
                  </a:cubicBezTo>
                  <a:cubicBezTo>
                    <a:pt x="20591" y="2334"/>
                    <a:pt x="20167" y="2169"/>
                    <a:pt x="19717" y="2169"/>
                  </a:cubicBezTo>
                  <a:cubicBezTo>
                    <a:pt x="19269" y="2169"/>
                    <a:pt x="18796" y="2332"/>
                    <a:pt x="18392" y="2557"/>
                  </a:cubicBezTo>
                  <a:cubicBezTo>
                    <a:pt x="17206" y="3219"/>
                    <a:pt x="16258" y="4331"/>
                    <a:pt x="15430" y="5382"/>
                  </a:cubicBezTo>
                  <a:cubicBezTo>
                    <a:pt x="14975" y="5959"/>
                    <a:pt x="14535" y="6551"/>
                    <a:pt x="14131" y="7165"/>
                  </a:cubicBezTo>
                  <a:lnTo>
                    <a:pt x="14131" y="7165"/>
                  </a:lnTo>
                  <a:cubicBezTo>
                    <a:pt x="12741" y="6903"/>
                    <a:pt x="11340" y="6572"/>
                    <a:pt x="10022" y="6067"/>
                  </a:cubicBezTo>
                  <a:cubicBezTo>
                    <a:pt x="9692" y="5938"/>
                    <a:pt x="9355" y="5795"/>
                    <a:pt x="9057" y="5599"/>
                  </a:cubicBezTo>
                  <a:cubicBezTo>
                    <a:pt x="8975" y="5544"/>
                    <a:pt x="8902" y="5490"/>
                    <a:pt x="8830" y="5420"/>
                  </a:cubicBezTo>
                  <a:cubicBezTo>
                    <a:pt x="8801" y="5393"/>
                    <a:pt x="8791" y="5386"/>
                    <a:pt x="8788" y="5385"/>
                  </a:cubicBezTo>
                  <a:lnTo>
                    <a:pt x="8788" y="5385"/>
                  </a:lnTo>
                  <a:cubicBezTo>
                    <a:pt x="8787" y="5381"/>
                    <a:pt x="8781" y="5370"/>
                    <a:pt x="8767" y="5346"/>
                  </a:cubicBezTo>
                  <a:cubicBezTo>
                    <a:pt x="8764" y="5342"/>
                    <a:pt x="8761" y="5338"/>
                    <a:pt x="8759" y="5334"/>
                  </a:cubicBezTo>
                  <a:lnTo>
                    <a:pt x="8759" y="5334"/>
                  </a:lnTo>
                  <a:cubicBezTo>
                    <a:pt x="8759" y="5333"/>
                    <a:pt x="8759" y="5331"/>
                    <a:pt x="8758" y="5329"/>
                  </a:cubicBezTo>
                  <a:cubicBezTo>
                    <a:pt x="8680" y="4813"/>
                    <a:pt x="8779" y="4238"/>
                    <a:pt x="8729" y="3712"/>
                  </a:cubicBezTo>
                  <a:cubicBezTo>
                    <a:pt x="8683" y="3244"/>
                    <a:pt x="8611" y="2774"/>
                    <a:pt x="8476" y="2325"/>
                  </a:cubicBezTo>
                  <a:cubicBezTo>
                    <a:pt x="8116" y="1129"/>
                    <a:pt x="7256" y="33"/>
                    <a:pt x="5914" y="2"/>
                  </a:cubicBezTo>
                  <a:cubicBezTo>
                    <a:pt x="5893" y="1"/>
                    <a:pt x="5872" y="1"/>
                    <a:pt x="5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16"/>
            <p:cNvSpPr/>
            <p:nvPr/>
          </p:nvSpPr>
          <p:spPr>
            <a:xfrm>
              <a:off x="1903525" y="4088100"/>
              <a:ext cx="344900" cy="185850"/>
            </a:xfrm>
            <a:custGeom>
              <a:avLst/>
              <a:gdLst/>
              <a:ahLst/>
              <a:cxnLst/>
              <a:rect l="l" t="t" r="r" b="b"/>
              <a:pathLst>
                <a:path w="13796" h="7434" extrusionOk="0">
                  <a:moveTo>
                    <a:pt x="2035" y="1"/>
                  </a:moveTo>
                  <a:cubicBezTo>
                    <a:pt x="1593" y="1"/>
                    <a:pt x="1301" y="661"/>
                    <a:pt x="1777" y="928"/>
                  </a:cubicBezTo>
                  <a:cubicBezTo>
                    <a:pt x="5023" y="2748"/>
                    <a:pt x="8420" y="4238"/>
                    <a:pt x="11476" y="6352"/>
                  </a:cubicBezTo>
                  <a:lnTo>
                    <a:pt x="11476" y="6352"/>
                  </a:lnTo>
                  <a:cubicBezTo>
                    <a:pt x="7847" y="6103"/>
                    <a:pt x="4252" y="5482"/>
                    <a:pt x="636" y="5110"/>
                  </a:cubicBezTo>
                  <a:cubicBezTo>
                    <a:pt x="615" y="5108"/>
                    <a:pt x="596" y="5107"/>
                    <a:pt x="577" y="5107"/>
                  </a:cubicBezTo>
                  <a:cubicBezTo>
                    <a:pt x="0" y="5107"/>
                    <a:pt x="24" y="6045"/>
                    <a:pt x="636" y="6106"/>
                  </a:cubicBezTo>
                  <a:cubicBezTo>
                    <a:pt x="4792" y="6534"/>
                    <a:pt x="8919" y="7290"/>
                    <a:pt x="13101" y="7434"/>
                  </a:cubicBezTo>
                  <a:cubicBezTo>
                    <a:pt x="13106" y="7434"/>
                    <a:pt x="13111" y="7434"/>
                    <a:pt x="13115" y="7434"/>
                  </a:cubicBezTo>
                  <a:cubicBezTo>
                    <a:pt x="13508" y="7434"/>
                    <a:pt x="13796" y="6851"/>
                    <a:pt x="13455" y="6582"/>
                  </a:cubicBezTo>
                  <a:cubicBezTo>
                    <a:pt x="11767" y="5262"/>
                    <a:pt x="9981" y="4109"/>
                    <a:pt x="8087" y="3106"/>
                  </a:cubicBezTo>
                  <a:cubicBezTo>
                    <a:pt x="6157" y="2083"/>
                    <a:pt x="4187" y="1139"/>
                    <a:pt x="2281" y="69"/>
                  </a:cubicBezTo>
                  <a:cubicBezTo>
                    <a:pt x="2197" y="21"/>
                    <a:pt x="2114" y="1"/>
                    <a:pt x="20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16"/>
            <p:cNvSpPr/>
            <p:nvPr/>
          </p:nvSpPr>
          <p:spPr>
            <a:xfrm>
              <a:off x="1462675" y="3884050"/>
              <a:ext cx="125100" cy="332450"/>
            </a:xfrm>
            <a:custGeom>
              <a:avLst/>
              <a:gdLst/>
              <a:ahLst/>
              <a:cxnLst/>
              <a:rect l="l" t="t" r="r" b="b"/>
              <a:pathLst>
                <a:path w="5004" h="13298" extrusionOk="0">
                  <a:moveTo>
                    <a:pt x="4226" y="0"/>
                  </a:moveTo>
                  <a:cubicBezTo>
                    <a:pt x="3978" y="0"/>
                    <a:pt x="3745" y="159"/>
                    <a:pt x="3776" y="478"/>
                  </a:cubicBezTo>
                  <a:cubicBezTo>
                    <a:pt x="3995" y="2762"/>
                    <a:pt x="3470" y="4910"/>
                    <a:pt x="2764" y="7066"/>
                  </a:cubicBezTo>
                  <a:cubicBezTo>
                    <a:pt x="2160" y="8913"/>
                    <a:pt x="1574" y="10906"/>
                    <a:pt x="310" y="12425"/>
                  </a:cubicBezTo>
                  <a:cubicBezTo>
                    <a:pt x="1" y="12799"/>
                    <a:pt x="333" y="13298"/>
                    <a:pt x="690" y="13298"/>
                  </a:cubicBezTo>
                  <a:cubicBezTo>
                    <a:pt x="802" y="13298"/>
                    <a:pt x="916" y="13249"/>
                    <a:pt x="1014" y="13131"/>
                  </a:cubicBezTo>
                  <a:cubicBezTo>
                    <a:pt x="2366" y="11506"/>
                    <a:pt x="3030" y="9452"/>
                    <a:pt x="3679" y="7474"/>
                  </a:cubicBezTo>
                  <a:cubicBezTo>
                    <a:pt x="4424" y="5193"/>
                    <a:pt x="5004" y="2899"/>
                    <a:pt x="4772" y="478"/>
                  </a:cubicBezTo>
                  <a:cubicBezTo>
                    <a:pt x="4741" y="160"/>
                    <a:pt x="4476" y="0"/>
                    <a:pt x="4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94" name="Google Shape;5494;p16"/>
          <p:cNvSpPr/>
          <p:nvPr/>
        </p:nvSpPr>
        <p:spPr>
          <a:xfrm>
            <a:off x="2712775" y="83128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6">
  <p:cSld name="CUSTOM_2_1_1_1_1_1">
    <p:bg>
      <p:bgPr>
        <a:solidFill>
          <a:schemeClr val="lt1"/>
        </a:solidFill>
        <a:effectLst/>
      </p:bgPr>
    </p:bg>
    <p:spTree>
      <p:nvGrpSpPr>
        <p:cNvPr id="1" name="Shape 5894"/>
        <p:cNvGrpSpPr/>
        <p:nvPr/>
      </p:nvGrpSpPr>
      <p:grpSpPr>
        <a:xfrm>
          <a:off x="0" y="0"/>
          <a:ext cx="0" cy="0"/>
          <a:chOff x="0" y="0"/>
          <a:chExt cx="0" cy="0"/>
        </a:xfrm>
      </p:grpSpPr>
      <p:grpSp>
        <p:nvGrpSpPr>
          <p:cNvPr id="5895" name="Google Shape;5895;p18"/>
          <p:cNvGrpSpPr/>
          <p:nvPr/>
        </p:nvGrpSpPr>
        <p:grpSpPr>
          <a:xfrm>
            <a:off x="0" y="0"/>
            <a:ext cx="9144125" cy="5143391"/>
            <a:chOff x="0" y="0"/>
            <a:chExt cx="9144125" cy="5143391"/>
          </a:xfrm>
        </p:grpSpPr>
        <p:sp>
          <p:nvSpPr>
            <p:cNvPr id="5896" name="Google Shape;5896;p18"/>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18"/>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18"/>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18"/>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18"/>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18"/>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18"/>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18"/>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18"/>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18"/>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18"/>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18"/>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18"/>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18"/>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18"/>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18"/>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18"/>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18"/>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18"/>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18"/>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18"/>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18"/>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18"/>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18"/>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18"/>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18"/>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18"/>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18"/>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18"/>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18"/>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18"/>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18"/>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18"/>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18"/>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18"/>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18"/>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18"/>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18"/>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18"/>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18"/>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18"/>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18"/>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18"/>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18"/>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18"/>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18"/>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18"/>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18"/>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p18"/>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p18"/>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18"/>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18"/>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18"/>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18"/>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950;p18"/>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18"/>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18"/>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18"/>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18"/>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18"/>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956;p18"/>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7" name="Google Shape;5957;p18"/>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18"/>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18"/>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18"/>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18"/>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18"/>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18"/>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18"/>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18"/>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6" name="Google Shape;5966;p18"/>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7" name="Google Shape;5967;p18"/>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18"/>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18"/>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18"/>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18"/>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18"/>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18"/>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18"/>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18"/>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18"/>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18"/>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18"/>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18"/>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18"/>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18"/>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18"/>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18"/>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18"/>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18"/>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18"/>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18"/>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18"/>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18"/>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18"/>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18"/>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18"/>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18"/>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18"/>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18"/>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18"/>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18"/>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18"/>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18"/>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18"/>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18"/>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18"/>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18"/>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18"/>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18"/>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18"/>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18"/>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18"/>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18"/>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18"/>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18"/>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18"/>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18"/>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18"/>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18"/>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p18"/>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18"/>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18"/>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18"/>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18"/>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18"/>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18"/>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18"/>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18"/>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18"/>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18"/>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18"/>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8" name="Google Shape;6028;p18"/>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9" name="Google Shape;6029;p18"/>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18"/>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18"/>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2" name="Google Shape;6032;p18"/>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3" name="Google Shape;6033;p18"/>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18"/>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18"/>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18"/>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18"/>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18"/>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18"/>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18"/>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18"/>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18"/>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18"/>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18"/>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18"/>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18"/>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p18"/>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p18"/>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18"/>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18"/>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18"/>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18"/>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18"/>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18"/>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18"/>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18"/>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18"/>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18"/>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18"/>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0" name="Google Shape;6060;p18"/>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1" name="Google Shape;6061;p18"/>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18"/>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p18"/>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p18"/>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18"/>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6" name="Google Shape;6066;p18"/>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7" name="Google Shape;6067;p18"/>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18"/>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p18"/>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18"/>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p18"/>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18"/>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18"/>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p18"/>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5" name="Google Shape;6075;p18"/>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18"/>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18"/>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18"/>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18"/>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0" name="Google Shape;6080;p18"/>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1" name="Google Shape;6081;p18"/>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18"/>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18"/>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18"/>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18"/>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18"/>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6087;p18"/>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p18"/>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9" name="Google Shape;6089;p18"/>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18"/>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18"/>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18"/>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18"/>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18"/>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18"/>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18"/>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18"/>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p18"/>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6099;p18"/>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6100;p18"/>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p18"/>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18"/>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3" name="Google Shape;6103;p18"/>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4" name="Google Shape;6104;p18"/>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5" name="Google Shape;6105;p18"/>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6" name="Google Shape;6106;p18"/>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p18"/>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18"/>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18"/>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18"/>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18"/>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18"/>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18"/>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18"/>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18"/>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18"/>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18"/>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p18"/>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p18"/>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18"/>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6121;p18"/>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p18"/>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3" name="Google Shape;6123;p18"/>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4" name="Google Shape;6124;p18"/>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p18"/>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6" name="Google Shape;6126;p18"/>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7" name="Google Shape;6127;p18"/>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18"/>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9" name="Google Shape;6129;p18"/>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0" name="Google Shape;6130;p18"/>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1" name="Google Shape;6131;p18"/>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p18"/>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p18"/>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4" name="Google Shape;6134;p18"/>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5" name="Google Shape;6135;p18"/>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18"/>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7" name="Google Shape;6137;p18"/>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18"/>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p18"/>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p18"/>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18"/>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2" name="Google Shape;6142;p18"/>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3" name="Google Shape;6143;p18"/>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p18"/>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18"/>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6" name="Google Shape;6146;p18"/>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7" name="Google Shape;6147;p18"/>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8" name="Google Shape;6148;p18"/>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9" name="Google Shape;6149;p18"/>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0" name="Google Shape;6150;p18"/>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1" name="Google Shape;6151;p18"/>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2" name="Google Shape;6152;p18"/>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p18"/>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18"/>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p18"/>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18"/>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18"/>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18"/>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9" name="Google Shape;6159;p18"/>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0" name="Google Shape;6160;p18"/>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1" name="Google Shape;6161;p18"/>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2" name="Google Shape;6162;p18"/>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3" name="Google Shape;6163;p18"/>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4" name="Google Shape;6164;p18"/>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5" name="Google Shape;6165;p18"/>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6" name="Google Shape;6166;p18"/>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7" name="Google Shape;6167;p18"/>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8" name="Google Shape;6168;p18"/>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9" name="Google Shape;6169;p18"/>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0" name="Google Shape;6170;p18"/>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1" name="Google Shape;6171;p18"/>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2" name="Google Shape;6172;p18"/>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3" name="Google Shape;6173;p18"/>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4" name="Google Shape;6174;p18"/>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5" name="Google Shape;6175;p18"/>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6" name="Google Shape;6176;p18"/>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7" name="Google Shape;6177;p18"/>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8" name="Google Shape;6178;p18"/>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9" name="Google Shape;6179;p18"/>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0" name="Google Shape;6180;p18"/>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1" name="Google Shape;6181;p18"/>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2" name="Google Shape;6182;p18"/>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3" name="Google Shape;6183;p18"/>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4" name="Google Shape;6184;p18"/>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5" name="Google Shape;6185;p18"/>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6" name="Google Shape;6186;p18"/>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7" name="Google Shape;6187;p18"/>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8" name="Google Shape;6188;p18"/>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9" name="Google Shape;6189;p18"/>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0" name="Google Shape;6190;p18"/>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1" name="Google Shape;6191;p18"/>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2" name="Google Shape;6192;p18"/>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3" name="Google Shape;6193;p18"/>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4" name="Google Shape;6194;p18"/>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5" name="Google Shape;6195;p18"/>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6" name="Google Shape;6196;p18"/>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7" name="Google Shape;6197;p18"/>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8" name="Google Shape;6198;p18"/>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9" name="Google Shape;6199;p18"/>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0" name="Google Shape;6200;p18"/>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1" name="Google Shape;6201;p18"/>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2" name="Google Shape;6202;p18"/>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3" name="Google Shape;6203;p18"/>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4" name="Google Shape;6204;p18"/>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5" name="Google Shape;6205;p18"/>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6" name="Google Shape;6206;p18"/>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7" name="Google Shape;6207;p18"/>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8" name="Google Shape;6208;p18"/>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9" name="Google Shape;6209;p18"/>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0" name="Google Shape;6210;p18"/>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1" name="Google Shape;6211;p18"/>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2" name="Google Shape;6212;p18"/>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3" name="Google Shape;6213;p18"/>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4" name="Google Shape;6214;p18"/>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5" name="Google Shape;6215;p18"/>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6" name="Google Shape;6216;p18"/>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7" name="Google Shape;6217;p18"/>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8" name="Google Shape;6218;p18"/>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9" name="Google Shape;6219;p18"/>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0" name="Google Shape;6220;p18"/>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1" name="Google Shape;6221;p18"/>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2" name="Google Shape;6222;p18"/>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3" name="Google Shape;6223;p18"/>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4" name="Google Shape;6224;p18"/>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5" name="Google Shape;6225;p18"/>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6" name="Google Shape;6226;p18"/>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7" name="Google Shape;6227;p18"/>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8" name="Google Shape;6228;p18"/>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9" name="Google Shape;6229;p18"/>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0" name="Google Shape;6230;p18"/>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1" name="Google Shape;6231;p18"/>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2" name="Google Shape;6232;p18"/>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3" name="Google Shape;6233;p18"/>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4" name="Google Shape;6234;p18"/>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5" name="Google Shape;6235;p18"/>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6" name="Google Shape;6236;p18"/>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7" name="Google Shape;6237;p18"/>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8" name="Google Shape;6238;p18"/>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9" name="Google Shape;6239;p18"/>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0" name="Google Shape;6240;p18"/>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1" name="Google Shape;6241;p18"/>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2" name="Google Shape;6242;p18"/>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3" name="Google Shape;6243;p18"/>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4" name="Google Shape;6244;p18"/>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5" name="Google Shape;6245;p18"/>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6" name="Google Shape;6246;p18"/>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7" name="Google Shape;6247;p18"/>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8" name="Google Shape;6248;p18"/>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9" name="Google Shape;6249;p18"/>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0" name="Google Shape;6250;p18"/>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1" name="Google Shape;6251;p18"/>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2" name="Google Shape;6252;p18"/>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3" name="Google Shape;6253;p18"/>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4" name="Google Shape;6254;p18"/>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5" name="Google Shape;6255;p18"/>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56" name="Google Shape;6256;p18"/>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57" name="Google Shape;6257;p18"/>
          <p:cNvGrpSpPr/>
          <p:nvPr/>
        </p:nvGrpSpPr>
        <p:grpSpPr>
          <a:xfrm>
            <a:off x="553048" y="535000"/>
            <a:ext cx="8105852" cy="4302000"/>
            <a:chOff x="553048" y="535000"/>
            <a:chExt cx="8105852" cy="4302000"/>
          </a:xfrm>
        </p:grpSpPr>
        <p:sp>
          <p:nvSpPr>
            <p:cNvPr id="6258" name="Google Shape;6258;p18"/>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9" name="Google Shape;6259;p18"/>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0" name="Google Shape;6260;p18"/>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1" name="Google Shape;6261;p18"/>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2" name="Google Shape;6262;p18"/>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3" name="Google Shape;6263;p18"/>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4" name="Google Shape;6264;p18"/>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5" name="Google Shape;6265;p18"/>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6" name="Google Shape;6266;p18"/>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7" name="Google Shape;6267;p18"/>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8" name="Google Shape;6268;p18"/>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9" name="Google Shape;6269;p18"/>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0" name="Google Shape;6270;p18"/>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1" name="Google Shape;6271;p18"/>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2" name="Google Shape;6272;p18"/>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3" name="Google Shape;6273;p18"/>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4" name="Google Shape;6274;p18"/>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5" name="Google Shape;6275;p18"/>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76" name="Google Shape;6276;p18"/>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7" name="Google Shape;6277;p18"/>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8" name="Google Shape;6278;p18"/>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9" name="Google Shape;6279;p18"/>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0" name="Google Shape;6280;p18"/>
          <p:cNvSpPr txBox="1">
            <a:spLocks noGrp="1"/>
          </p:cNvSpPr>
          <p:nvPr>
            <p:ph type="title"/>
          </p:nvPr>
        </p:nvSpPr>
        <p:spPr>
          <a:xfrm>
            <a:off x="1474650" y="2509500"/>
            <a:ext cx="6194700" cy="13533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800">
                <a:latin typeface="Fira Sans Condensed Black" panose="020B0A030500000200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6281" name="Google Shape;6281;p18"/>
          <p:cNvSpPr txBox="1">
            <a:spLocks noGrp="1"/>
          </p:cNvSpPr>
          <p:nvPr>
            <p:ph type="title" idx="2" hasCustomPrompt="1"/>
          </p:nvPr>
        </p:nvSpPr>
        <p:spPr>
          <a:xfrm>
            <a:off x="3995250" y="1511850"/>
            <a:ext cx="1153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atin typeface="Fira Sans Condensed Black" panose="020B0A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6282" name="Google Shape;6282;p18"/>
          <p:cNvSpPr/>
          <p:nvPr/>
        </p:nvSpPr>
        <p:spPr>
          <a:xfrm>
            <a:off x="7482225" y="1692950"/>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3" name="Google Shape;6283;p18"/>
          <p:cNvSpPr/>
          <p:nvPr/>
        </p:nvSpPr>
        <p:spPr>
          <a:xfrm rot="-4500378">
            <a:off x="1666722" y="4153742"/>
            <a:ext cx="585775"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4" name="Google Shape;6284;p18"/>
          <p:cNvSpPr/>
          <p:nvPr/>
        </p:nvSpPr>
        <p:spPr>
          <a:xfrm>
            <a:off x="5982663" y="94432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85" name="Google Shape;6285;p18"/>
          <p:cNvGrpSpPr/>
          <p:nvPr/>
        </p:nvGrpSpPr>
        <p:grpSpPr>
          <a:xfrm rot="-6299880" flipH="1">
            <a:off x="1406840" y="476245"/>
            <a:ext cx="708049" cy="444266"/>
            <a:chOff x="1445125" y="3867675"/>
            <a:chExt cx="803300" cy="502950"/>
          </a:xfrm>
        </p:grpSpPr>
        <p:sp>
          <p:nvSpPr>
            <p:cNvPr id="6286" name="Google Shape;6286;p18"/>
            <p:cNvSpPr/>
            <p:nvPr/>
          </p:nvSpPr>
          <p:spPr>
            <a:xfrm>
              <a:off x="1445125" y="3867675"/>
              <a:ext cx="535450" cy="502950"/>
            </a:xfrm>
            <a:custGeom>
              <a:avLst/>
              <a:gdLst/>
              <a:ahLst/>
              <a:cxnLst/>
              <a:rect l="l" t="t" r="r" b="b"/>
              <a:pathLst>
                <a:path w="21418" h="20118" extrusionOk="0">
                  <a:moveTo>
                    <a:pt x="5846" y="993"/>
                  </a:moveTo>
                  <a:cubicBezTo>
                    <a:pt x="6726" y="993"/>
                    <a:pt x="7300" y="1814"/>
                    <a:pt x="7545" y="2688"/>
                  </a:cubicBezTo>
                  <a:cubicBezTo>
                    <a:pt x="7686" y="3200"/>
                    <a:pt x="7749" y="3726"/>
                    <a:pt x="7770" y="4255"/>
                  </a:cubicBezTo>
                  <a:cubicBezTo>
                    <a:pt x="7787" y="4700"/>
                    <a:pt x="7676" y="5216"/>
                    <a:pt x="7812" y="5641"/>
                  </a:cubicBezTo>
                  <a:cubicBezTo>
                    <a:pt x="8017" y="6280"/>
                    <a:pt x="8790" y="6621"/>
                    <a:pt x="9352" y="6861"/>
                  </a:cubicBezTo>
                  <a:cubicBezTo>
                    <a:pt x="10899" y="7523"/>
                    <a:pt x="12588" y="7895"/>
                    <a:pt x="14238" y="8195"/>
                  </a:cubicBezTo>
                  <a:cubicBezTo>
                    <a:pt x="14279" y="8202"/>
                    <a:pt x="14320" y="8206"/>
                    <a:pt x="14360" y="8206"/>
                  </a:cubicBezTo>
                  <a:cubicBezTo>
                    <a:pt x="14538" y="8206"/>
                    <a:pt x="14697" y="8128"/>
                    <a:pt x="14800" y="7965"/>
                  </a:cubicBezTo>
                  <a:cubicBezTo>
                    <a:pt x="15658" y="6602"/>
                    <a:pt x="16673" y="5266"/>
                    <a:pt x="17868" y="4181"/>
                  </a:cubicBezTo>
                  <a:cubicBezTo>
                    <a:pt x="18246" y="3837"/>
                    <a:pt x="19055" y="3130"/>
                    <a:pt x="19662" y="3130"/>
                  </a:cubicBezTo>
                  <a:cubicBezTo>
                    <a:pt x="19761" y="3130"/>
                    <a:pt x="19855" y="3149"/>
                    <a:pt x="19941" y="3191"/>
                  </a:cubicBezTo>
                  <a:cubicBezTo>
                    <a:pt x="19972" y="3206"/>
                    <a:pt x="20042" y="3282"/>
                    <a:pt x="20078" y="3334"/>
                  </a:cubicBezTo>
                  <a:cubicBezTo>
                    <a:pt x="20170" y="3474"/>
                    <a:pt x="20200" y="3554"/>
                    <a:pt x="20244" y="3703"/>
                  </a:cubicBezTo>
                  <a:cubicBezTo>
                    <a:pt x="20356" y="4074"/>
                    <a:pt x="20385" y="4459"/>
                    <a:pt x="20391" y="4845"/>
                  </a:cubicBezTo>
                  <a:cubicBezTo>
                    <a:pt x="20434" y="7253"/>
                    <a:pt x="19715" y="9724"/>
                    <a:pt x="18959" y="11987"/>
                  </a:cubicBezTo>
                  <a:cubicBezTo>
                    <a:pt x="18546" y="13223"/>
                    <a:pt x="18074" y="14443"/>
                    <a:pt x="17505" y="15619"/>
                  </a:cubicBezTo>
                  <a:cubicBezTo>
                    <a:pt x="16974" y="16720"/>
                    <a:pt x="16385" y="17795"/>
                    <a:pt x="15472" y="18631"/>
                  </a:cubicBezTo>
                  <a:cubicBezTo>
                    <a:pt x="15279" y="18808"/>
                    <a:pt x="15055" y="19008"/>
                    <a:pt x="14800" y="19090"/>
                  </a:cubicBezTo>
                  <a:cubicBezTo>
                    <a:pt x="14731" y="19114"/>
                    <a:pt x="14679" y="19127"/>
                    <a:pt x="14633" y="19127"/>
                  </a:cubicBezTo>
                  <a:cubicBezTo>
                    <a:pt x="14584" y="19127"/>
                    <a:pt x="14541" y="19112"/>
                    <a:pt x="14491" y="19078"/>
                  </a:cubicBezTo>
                  <a:cubicBezTo>
                    <a:pt x="14179" y="18859"/>
                    <a:pt x="14040" y="18279"/>
                    <a:pt x="13943" y="17913"/>
                  </a:cubicBezTo>
                  <a:cubicBezTo>
                    <a:pt x="13496" y="16204"/>
                    <a:pt x="13420" y="14392"/>
                    <a:pt x="13231" y="12644"/>
                  </a:cubicBezTo>
                  <a:cubicBezTo>
                    <a:pt x="13231" y="12642"/>
                    <a:pt x="13231" y="12641"/>
                    <a:pt x="13230" y="12640"/>
                  </a:cubicBezTo>
                  <a:lnTo>
                    <a:pt x="13230" y="12640"/>
                  </a:lnTo>
                  <a:cubicBezTo>
                    <a:pt x="13241" y="12479"/>
                    <a:pt x="13172" y="12316"/>
                    <a:pt x="12984" y="12214"/>
                  </a:cubicBezTo>
                  <a:cubicBezTo>
                    <a:pt x="12340" y="11860"/>
                    <a:pt x="11598" y="11675"/>
                    <a:pt x="10890" y="11496"/>
                  </a:cubicBezTo>
                  <a:cubicBezTo>
                    <a:pt x="10069" y="11291"/>
                    <a:pt x="9239" y="11119"/>
                    <a:pt x="8404" y="10971"/>
                  </a:cubicBezTo>
                  <a:cubicBezTo>
                    <a:pt x="7943" y="10890"/>
                    <a:pt x="7439" y="10757"/>
                    <a:pt x="6964" y="10757"/>
                  </a:cubicBezTo>
                  <a:cubicBezTo>
                    <a:pt x="6933" y="10757"/>
                    <a:pt x="6903" y="10757"/>
                    <a:pt x="6873" y="10758"/>
                  </a:cubicBezTo>
                  <a:cubicBezTo>
                    <a:pt x="6281" y="10782"/>
                    <a:pt x="5857" y="11237"/>
                    <a:pt x="5518" y="11671"/>
                  </a:cubicBezTo>
                  <a:cubicBezTo>
                    <a:pt x="4848" y="12532"/>
                    <a:pt x="4110" y="13945"/>
                    <a:pt x="2900" y="13945"/>
                  </a:cubicBezTo>
                  <a:cubicBezTo>
                    <a:pt x="2748" y="13945"/>
                    <a:pt x="2589" y="13923"/>
                    <a:pt x="2421" y="13874"/>
                  </a:cubicBezTo>
                  <a:cubicBezTo>
                    <a:pt x="1265" y="13539"/>
                    <a:pt x="1147" y="12161"/>
                    <a:pt x="1191" y="11150"/>
                  </a:cubicBezTo>
                  <a:cubicBezTo>
                    <a:pt x="1259" y="9547"/>
                    <a:pt x="1735" y="7959"/>
                    <a:pt x="2242" y="6446"/>
                  </a:cubicBezTo>
                  <a:cubicBezTo>
                    <a:pt x="2666" y="5186"/>
                    <a:pt x="3155" y="3943"/>
                    <a:pt x="3669" y="2717"/>
                  </a:cubicBezTo>
                  <a:cubicBezTo>
                    <a:pt x="4014" y="1894"/>
                    <a:pt x="4701" y="1150"/>
                    <a:pt x="5619" y="1011"/>
                  </a:cubicBezTo>
                  <a:cubicBezTo>
                    <a:pt x="5697" y="999"/>
                    <a:pt x="5772" y="993"/>
                    <a:pt x="5846" y="993"/>
                  </a:cubicBezTo>
                  <a:close/>
                  <a:moveTo>
                    <a:pt x="5851" y="1"/>
                  </a:moveTo>
                  <a:cubicBezTo>
                    <a:pt x="4753" y="1"/>
                    <a:pt x="3750" y="699"/>
                    <a:pt x="3144" y="1580"/>
                  </a:cubicBezTo>
                  <a:cubicBezTo>
                    <a:pt x="2849" y="2009"/>
                    <a:pt x="2683" y="2515"/>
                    <a:pt x="2487" y="2993"/>
                  </a:cubicBezTo>
                  <a:cubicBezTo>
                    <a:pt x="2217" y="3653"/>
                    <a:pt x="1954" y="4314"/>
                    <a:pt x="1705" y="4982"/>
                  </a:cubicBezTo>
                  <a:cubicBezTo>
                    <a:pt x="1113" y="6581"/>
                    <a:pt x="576" y="8224"/>
                    <a:pt x="323" y="9914"/>
                  </a:cubicBezTo>
                  <a:cubicBezTo>
                    <a:pt x="121" y="11253"/>
                    <a:pt x="1" y="12901"/>
                    <a:pt x="913" y="14026"/>
                  </a:cubicBezTo>
                  <a:cubicBezTo>
                    <a:pt x="1411" y="14639"/>
                    <a:pt x="2111" y="14918"/>
                    <a:pt x="2824" y="14918"/>
                  </a:cubicBezTo>
                  <a:cubicBezTo>
                    <a:pt x="3509" y="14918"/>
                    <a:pt x="4207" y="14660"/>
                    <a:pt x="4751" y="14192"/>
                  </a:cubicBezTo>
                  <a:cubicBezTo>
                    <a:pt x="5371" y="13659"/>
                    <a:pt x="5777" y="12949"/>
                    <a:pt x="6272" y="12311"/>
                  </a:cubicBezTo>
                  <a:cubicBezTo>
                    <a:pt x="6566" y="11931"/>
                    <a:pt x="6732" y="11776"/>
                    <a:pt x="7065" y="11776"/>
                  </a:cubicBezTo>
                  <a:cubicBezTo>
                    <a:pt x="7129" y="11776"/>
                    <a:pt x="7199" y="11782"/>
                    <a:pt x="7277" y="11793"/>
                  </a:cubicBezTo>
                  <a:cubicBezTo>
                    <a:pt x="8166" y="11915"/>
                    <a:pt x="9053" y="12094"/>
                    <a:pt x="9930" y="12292"/>
                  </a:cubicBezTo>
                  <a:cubicBezTo>
                    <a:pt x="10726" y="12472"/>
                    <a:pt x="11550" y="12626"/>
                    <a:pt x="12268" y="12966"/>
                  </a:cubicBezTo>
                  <a:lnTo>
                    <a:pt x="12268" y="12966"/>
                  </a:lnTo>
                  <a:cubicBezTo>
                    <a:pt x="12439" y="14633"/>
                    <a:pt x="12548" y="16332"/>
                    <a:pt x="12930" y="17963"/>
                  </a:cubicBezTo>
                  <a:cubicBezTo>
                    <a:pt x="13136" y="18845"/>
                    <a:pt x="13555" y="20118"/>
                    <a:pt x="14640" y="20118"/>
                  </a:cubicBezTo>
                  <a:cubicBezTo>
                    <a:pt x="14672" y="20118"/>
                    <a:pt x="14706" y="20116"/>
                    <a:pt x="14739" y="20114"/>
                  </a:cubicBezTo>
                  <a:cubicBezTo>
                    <a:pt x="15314" y="20074"/>
                    <a:pt x="15818" y="19674"/>
                    <a:pt x="16220" y="19295"/>
                  </a:cubicBezTo>
                  <a:cubicBezTo>
                    <a:pt x="16778" y="18770"/>
                    <a:pt x="17242" y="18165"/>
                    <a:pt x="17630" y="17506"/>
                  </a:cubicBezTo>
                  <a:cubicBezTo>
                    <a:pt x="18329" y="16326"/>
                    <a:pt x="18879" y="15058"/>
                    <a:pt x="19372" y="13779"/>
                  </a:cubicBezTo>
                  <a:cubicBezTo>
                    <a:pt x="20387" y="11140"/>
                    <a:pt x="21255" y="8266"/>
                    <a:pt x="21379" y="5422"/>
                  </a:cubicBezTo>
                  <a:cubicBezTo>
                    <a:pt x="21417" y="4558"/>
                    <a:pt x="21409" y="3509"/>
                    <a:pt x="20893" y="2768"/>
                  </a:cubicBezTo>
                  <a:cubicBezTo>
                    <a:pt x="20591" y="2334"/>
                    <a:pt x="20167" y="2169"/>
                    <a:pt x="19717" y="2169"/>
                  </a:cubicBezTo>
                  <a:cubicBezTo>
                    <a:pt x="19269" y="2169"/>
                    <a:pt x="18796" y="2332"/>
                    <a:pt x="18392" y="2557"/>
                  </a:cubicBezTo>
                  <a:cubicBezTo>
                    <a:pt x="17206" y="3219"/>
                    <a:pt x="16258" y="4331"/>
                    <a:pt x="15430" y="5382"/>
                  </a:cubicBezTo>
                  <a:cubicBezTo>
                    <a:pt x="14975" y="5959"/>
                    <a:pt x="14535" y="6551"/>
                    <a:pt x="14131" y="7165"/>
                  </a:cubicBezTo>
                  <a:lnTo>
                    <a:pt x="14131" y="7165"/>
                  </a:lnTo>
                  <a:cubicBezTo>
                    <a:pt x="12741" y="6903"/>
                    <a:pt x="11340" y="6572"/>
                    <a:pt x="10022" y="6067"/>
                  </a:cubicBezTo>
                  <a:cubicBezTo>
                    <a:pt x="9692" y="5938"/>
                    <a:pt x="9355" y="5795"/>
                    <a:pt x="9057" y="5599"/>
                  </a:cubicBezTo>
                  <a:cubicBezTo>
                    <a:pt x="8975" y="5544"/>
                    <a:pt x="8902" y="5490"/>
                    <a:pt x="8830" y="5420"/>
                  </a:cubicBezTo>
                  <a:cubicBezTo>
                    <a:pt x="8801" y="5393"/>
                    <a:pt x="8791" y="5386"/>
                    <a:pt x="8788" y="5385"/>
                  </a:cubicBezTo>
                  <a:lnTo>
                    <a:pt x="8788" y="5385"/>
                  </a:lnTo>
                  <a:cubicBezTo>
                    <a:pt x="8787" y="5381"/>
                    <a:pt x="8781" y="5370"/>
                    <a:pt x="8767" y="5346"/>
                  </a:cubicBezTo>
                  <a:cubicBezTo>
                    <a:pt x="8764" y="5342"/>
                    <a:pt x="8761" y="5338"/>
                    <a:pt x="8759" y="5334"/>
                  </a:cubicBezTo>
                  <a:lnTo>
                    <a:pt x="8759" y="5334"/>
                  </a:lnTo>
                  <a:cubicBezTo>
                    <a:pt x="8759" y="5333"/>
                    <a:pt x="8759" y="5331"/>
                    <a:pt x="8758" y="5329"/>
                  </a:cubicBezTo>
                  <a:cubicBezTo>
                    <a:pt x="8680" y="4813"/>
                    <a:pt x="8779" y="4238"/>
                    <a:pt x="8729" y="3712"/>
                  </a:cubicBezTo>
                  <a:cubicBezTo>
                    <a:pt x="8683" y="3244"/>
                    <a:pt x="8611" y="2774"/>
                    <a:pt x="8476" y="2325"/>
                  </a:cubicBezTo>
                  <a:cubicBezTo>
                    <a:pt x="8116" y="1129"/>
                    <a:pt x="7256" y="33"/>
                    <a:pt x="5914" y="2"/>
                  </a:cubicBezTo>
                  <a:cubicBezTo>
                    <a:pt x="5893" y="1"/>
                    <a:pt x="5872" y="1"/>
                    <a:pt x="5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7" name="Google Shape;6287;p18"/>
            <p:cNvSpPr/>
            <p:nvPr/>
          </p:nvSpPr>
          <p:spPr>
            <a:xfrm>
              <a:off x="1903525" y="4088100"/>
              <a:ext cx="344900" cy="185850"/>
            </a:xfrm>
            <a:custGeom>
              <a:avLst/>
              <a:gdLst/>
              <a:ahLst/>
              <a:cxnLst/>
              <a:rect l="l" t="t" r="r" b="b"/>
              <a:pathLst>
                <a:path w="13796" h="7434" extrusionOk="0">
                  <a:moveTo>
                    <a:pt x="2035" y="1"/>
                  </a:moveTo>
                  <a:cubicBezTo>
                    <a:pt x="1593" y="1"/>
                    <a:pt x="1301" y="661"/>
                    <a:pt x="1777" y="928"/>
                  </a:cubicBezTo>
                  <a:cubicBezTo>
                    <a:pt x="5023" y="2748"/>
                    <a:pt x="8420" y="4238"/>
                    <a:pt x="11476" y="6352"/>
                  </a:cubicBezTo>
                  <a:lnTo>
                    <a:pt x="11476" y="6352"/>
                  </a:lnTo>
                  <a:cubicBezTo>
                    <a:pt x="7847" y="6103"/>
                    <a:pt x="4252" y="5482"/>
                    <a:pt x="636" y="5110"/>
                  </a:cubicBezTo>
                  <a:cubicBezTo>
                    <a:pt x="615" y="5108"/>
                    <a:pt x="596" y="5107"/>
                    <a:pt x="577" y="5107"/>
                  </a:cubicBezTo>
                  <a:cubicBezTo>
                    <a:pt x="0" y="5107"/>
                    <a:pt x="24" y="6045"/>
                    <a:pt x="636" y="6106"/>
                  </a:cubicBezTo>
                  <a:cubicBezTo>
                    <a:pt x="4792" y="6534"/>
                    <a:pt x="8919" y="7290"/>
                    <a:pt x="13101" y="7434"/>
                  </a:cubicBezTo>
                  <a:cubicBezTo>
                    <a:pt x="13106" y="7434"/>
                    <a:pt x="13111" y="7434"/>
                    <a:pt x="13115" y="7434"/>
                  </a:cubicBezTo>
                  <a:cubicBezTo>
                    <a:pt x="13508" y="7434"/>
                    <a:pt x="13796" y="6851"/>
                    <a:pt x="13455" y="6582"/>
                  </a:cubicBezTo>
                  <a:cubicBezTo>
                    <a:pt x="11767" y="5262"/>
                    <a:pt x="9981" y="4109"/>
                    <a:pt x="8087" y="3106"/>
                  </a:cubicBezTo>
                  <a:cubicBezTo>
                    <a:pt x="6157" y="2083"/>
                    <a:pt x="4187" y="1139"/>
                    <a:pt x="2281" y="69"/>
                  </a:cubicBezTo>
                  <a:cubicBezTo>
                    <a:pt x="2197" y="21"/>
                    <a:pt x="2114" y="1"/>
                    <a:pt x="20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8" name="Google Shape;6288;p18"/>
            <p:cNvSpPr/>
            <p:nvPr/>
          </p:nvSpPr>
          <p:spPr>
            <a:xfrm>
              <a:off x="1462675" y="3884050"/>
              <a:ext cx="125100" cy="332450"/>
            </a:xfrm>
            <a:custGeom>
              <a:avLst/>
              <a:gdLst/>
              <a:ahLst/>
              <a:cxnLst/>
              <a:rect l="l" t="t" r="r" b="b"/>
              <a:pathLst>
                <a:path w="5004" h="13298" extrusionOk="0">
                  <a:moveTo>
                    <a:pt x="4226" y="0"/>
                  </a:moveTo>
                  <a:cubicBezTo>
                    <a:pt x="3978" y="0"/>
                    <a:pt x="3745" y="159"/>
                    <a:pt x="3776" y="478"/>
                  </a:cubicBezTo>
                  <a:cubicBezTo>
                    <a:pt x="3995" y="2762"/>
                    <a:pt x="3470" y="4910"/>
                    <a:pt x="2764" y="7066"/>
                  </a:cubicBezTo>
                  <a:cubicBezTo>
                    <a:pt x="2160" y="8913"/>
                    <a:pt x="1574" y="10906"/>
                    <a:pt x="310" y="12425"/>
                  </a:cubicBezTo>
                  <a:cubicBezTo>
                    <a:pt x="1" y="12799"/>
                    <a:pt x="333" y="13298"/>
                    <a:pt x="690" y="13298"/>
                  </a:cubicBezTo>
                  <a:cubicBezTo>
                    <a:pt x="802" y="13298"/>
                    <a:pt x="916" y="13249"/>
                    <a:pt x="1014" y="13131"/>
                  </a:cubicBezTo>
                  <a:cubicBezTo>
                    <a:pt x="2366" y="11506"/>
                    <a:pt x="3030" y="9452"/>
                    <a:pt x="3679" y="7474"/>
                  </a:cubicBezTo>
                  <a:cubicBezTo>
                    <a:pt x="4424" y="5193"/>
                    <a:pt x="5004" y="2899"/>
                    <a:pt x="4772" y="478"/>
                  </a:cubicBezTo>
                  <a:cubicBezTo>
                    <a:pt x="4741" y="160"/>
                    <a:pt x="4476" y="0"/>
                    <a:pt x="4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89" name="Google Shape;6289;p18"/>
          <p:cNvSpPr/>
          <p:nvPr/>
        </p:nvSpPr>
        <p:spPr>
          <a:xfrm>
            <a:off x="2859550" y="831275"/>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0" name="Google Shape;6290;p18"/>
          <p:cNvSpPr/>
          <p:nvPr/>
        </p:nvSpPr>
        <p:spPr>
          <a:xfrm>
            <a:off x="1702113" y="145625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1" name="Google Shape;6291;p18"/>
          <p:cNvSpPr/>
          <p:nvPr/>
        </p:nvSpPr>
        <p:spPr>
          <a:xfrm>
            <a:off x="2713425" y="4210388"/>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CUSTOM_3">
    <p:bg>
      <p:bgPr>
        <a:solidFill>
          <a:schemeClr val="lt1"/>
        </a:solidFill>
        <a:effectLst/>
      </p:bgPr>
    </p:bg>
    <p:spTree>
      <p:nvGrpSpPr>
        <p:cNvPr id="1" name="Shape 6292"/>
        <p:cNvGrpSpPr/>
        <p:nvPr/>
      </p:nvGrpSpPr>
      <p:grpSpPr>
        <a:xfrm>
          <a:off x="0" y="0"/>
          <a:ext cx="0" cy="0"/>
          <a:chOff x="0" y="0"/>
          <a:chExt cx="0" cy="0"/>
        </a:xfrm>
      </p:grpSpPr>
      <p:grpSp>
        <p:nvGrpSpPr>
          <p:cNvPr id="6293" name="Google Shape;6293;p19"/>
          <p:cNvGrpSpPr/>
          <p:nvPr/>
        </p:nvGrpSpPr>
        <p:grpSpPr>
          <a:xfrm>
            <a:off x="0" y="0"/>
            <a:ext cx="9144125" cy="5143391"/>
            <a:chOff x="0" y="0"/>
            <a:chExt cx="9144125" cy="5143391"/>
          </a:xfrm>
        </p:grpSpPr>
        <p:sp>
          <p:nvSpPr>
            <p:cNvPr id="6294" name="Google Shape;6294;p19"/>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5" name="Google Shape;6295;p19"/>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6" name="Google Shape;6296;p19"/>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7" name="Google Shape;6297;p19"/>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8" name="Google Shape;6298;p19"/>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9" name="Google Shape;6299;p19"/>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0" name="Google Shape;6300;p19"/>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1" name="Google Shape;6301;p19"/>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2" name="Google Shape;6302;p19"/>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3" name="Google Shape;6303;p19"/>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4" name="Google Shape;6304;p19"/>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5" name="Google Shape;6305;p19"/>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6" name="Google Shape;6306;p19"/>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7" name="Google Shape;6307;p19"/>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8" name="Google Shape;6308;p19"/>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9" name="Google Shape;6309;p19"/>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0" name="Google Shape;6310;p19"/>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1" name="Google Shape;6311;p19"/>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2" name="Google Shape;6312;p19"/>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3" name="Google Shape;6313;p19"/>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4" name="Google Shape;6314;p19"/>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5" name="Google Shape;6315;p19"/>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6" name="Google Shape;6316;p19"/>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7" name="Google Shape;6317;p19"/>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8" name="Google Shape;6318;p19"/>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9" name="Google Shape;6319;p19"/>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0" name="Google Shape;6320;p19"/>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1" name="Google Shape;6321;p19"/>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2" name="Google Shape;6322;p19"/>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3" name="Google Shape;6323;p19"/>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4" name="Google Shape;6324;p19"/>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5" name="Google Shape;6325;p19"/>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6" name="Google Shape;6326;p19"/>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7" name="Google Shape;6327;p19"/>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8" name="Google Shape;6328;p19"/>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9" name="Google Shape;6329;p19"/>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0" name="Google Shape;6330;p19"/>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1" name="Google Shape;6331;p19"/>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2" name="Google Shape;6332;p19"/>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3" name="Google Shape;6333;p19"/>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4" name="Google Shape;6334;p19"/>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5" name="Google Shape;6335;p19"/>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6" name="Google Shape;6336;p19"/>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7" name="Google Shape;6337;p19"/>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8" name="Google Shape;6338;p19"/>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9" name="Google Shape;6339;p19"/>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0" name="Google Shape;6340;p19"/>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1" name="Google Shape;6341;p19"/>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2" name="Google Shape;6342;p19"/>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3" name="Google Shape;6343;p19"/>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4" name="Google Shape;6344;p19"/>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5" name="Google Shape;6345;p19"/>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6" name="Google Shape;6346;p19"/>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7" name="Google Shape;6347;p19"/>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8" name="Google Shape;6348;p19"/>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9" name="Google Shape;6349;p19"/>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0" name="Google Shape;6350;p19"/>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1" name="Google Shape;6351;p19"/>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2" name="Google Shape;6352;p19"/>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3" name="Google Shape;6353;p19"/>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4" name="Google Shape;6354;p19"/>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5" name="Google Shape;6355;p19"/>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6" name="Google Shape;6356;p19"/>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7" name="Google Shape;6357;p19"/>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8" name="Google Shape;6358;p19"/>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9" name="Google Shape;6359;p19"/>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0" name="Google Shape;6360;p19"/>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1" name="Google Shape;6361;p19"/>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2" name="Google Shape;6362;p19"/>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3" name="Google Shape;6363;p19"/>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4" name="Google Shape;6364;p19"/>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5" name="Google Shape;6365;p19"/>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6" name="Google Shape;6366;p19"/>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7" name="Google Shape;6367;p19"/>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8" name="Google Shape;6368;p19"/>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9" name="Google Shape;6369;p19"/>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0" name="Google Shape;6370;p19"/>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1" name="Google Shape;6371;p19"/>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2" name="Google Shape;6372;p19"/>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3" name="Google Shape;6373;p19"/>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4" name="Google Shape;6374;p19"/>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5" name="Google Shape;6375;p19"/>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6" name="Google Shape;6376;p19"/>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7" name="Google Shape;6377;p19"/>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8" name="Google Shape;6378;p19"/>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9" name="Google Shape;6379;p19"/>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0" name="Google Shape;6380;p19"/>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1" name="Google Shape;6381;p19"/>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2" name="Google Shape;6382;p19"/>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3" name="Google Shape;6383;p19"/>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4" name="Google Shape;6384;p19"/>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5" name="Google Shape;6385;p19"/>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6" name="Google Shape;6386;p19"/>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7" name="Google Shape;6387;p19"/>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8" name="Google Shape;6388;p19"/>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9" name="Google Shape;6389;p19"/>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0" name="Google Shape;6390;p19"/>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1" name="Google Shape;6391;p19"/>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2" name="Google Shape;6392;p19"/>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3" name="Google Shape;6393;p19"/>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4" name="Google Shape;6394;p19"/>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5" name="Google Shape;6395;p19"/>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6" name="Google Shape;6396;p19"/>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7" name="Google Shape;6397;p19"/>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8" name="Google Shape;6398;p19"/>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9" name="Google Shape;6399;p19"/>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0" name="Google Shape;6400;p19"/>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1" name="Google Shape;6401;p19"/>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2" name="Google Shape;6402;p19"/>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3" name="Google Shape;6403;p19"/>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4" name="Google Shape;6404;p19"/>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5" name="Google Shape;6405;p19"/>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6" name="Google Shape;6406;p19"/>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7" name="Google Shape;6407;p19"/>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8" name="Google Shape;6408;p19"/>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9" name="Google Shape;6409;p19"/>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0" name="Google Shape;6410;p19"/>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1" name="Google Shape;6411;p19"/>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2" name="Google Shape;6412;p19"/>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3" name="Google Shape;6413;p19"/>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4" name="Google Shape;6414;p19"/>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5" name="Google Shape;6415;p19"/>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6" name="Google Shape;6416;p19"/>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7" name="Google Shape;6417;p19"/>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8" name="Google Shape;6418;p19"/>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9" name="Google Shape;6419;p19"/>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0" name="Google Shape;6420;p19"/>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1" name="Google Shape;6421;p19"/>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2" name="Google Shape;6422;p19"/>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3" name="Google Shape;6423;p19"/>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4" name="Google Shape;6424;p19"/>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5" name="Google Shape;6425;p19"/>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6" name="Google Shape;6426;p19"/>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7" name="Google Shape;6427;p19"/>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8" name="Google Shape;6428;p19"/>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9" name="Google Shape;6429;p19"/>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0" name="Google Shape;6430;p19"/>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1" name="Google Shape;6431;p19"/>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2" name="Google Shape;6432;p19"/>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3" name="Google Shape;6433;p19"/>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4" name="Google Shape;6434;p19"/>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5" name="Google Shape;6435;p19"/>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6" name="Google Shape;6436;p19"/>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7" name="Google Shape;6437;p19"/>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8" name="Google Shape;6438;p19"/>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9" name="Google Shape;6439;p19"/>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0" name="Google Shape;6440;p19"/>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1" name="Google Shape;6441;p19"/>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2" name="Google Shape;6442;p19"/>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3" name="Google Shape;6443;p19"/>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4" name="Google Shape;6444;p19"/>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5" name="Google Shape;6445;p19"/>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6" name="Google Shape;6446;p19"/>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7" name="Google Shape;6447;p19"/>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8" name="Google Shape;6448;p19"/>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9" name="Google Shape;6449;p19"/>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0" name="Google Shape;6450;p19"/>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1" name="Google Shape;6451;p19"/>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2" name="Google Shape;6452;p19"/>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3" name="Google Shape;6453;p19"/>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4" name="Google Shape;6454;p19"/>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5" name="Google Shape;6455;p19"/>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6" name="Google Shape;6456;p19"/>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7" name="Google Shape;6457;p19"/>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8" name="Google Shape;6458;p19"/>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9" name="Google Shape;6459;p19"/>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0" name="Google Shape;6460;p19"/>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1" name="Google Shape;6461;p19"/>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2" name="Google Shape;6462;p19"/>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3" name="Google Shape;6463;p19"/>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4" name="Google Shape;6464;p19"/>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5" name="Google Shape;6465;p19"/>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6" name="Google Shape;6466;p19"/>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7" name="Google Shape;6467;p19"/>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8" name="Google Shape;6468;p19"/>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9" name="Google Shape;6469;p19"/>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0" name="Google Shape;6470;p19"/>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1" name="Google Shape;6471;p19"/>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2" name="Google Shape;6472;p19"/>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3" name="Google Shape;6473;p19"/>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4" name="Google Shape;6474;p19"/>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5" name="Google Shape;6475;p19"/>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6" name="Google Shape;6476;p19"/>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7" name="Google Shape;6477;p19"/>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8" name="Google Shape;6478;p19"/>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9" name="Google Shape;6479;p19"/>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0" name="Google Shape;6480;p19"/>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1" name="Google Shape;6481;p19"/>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2" name="Google Shape;6482;p19"/>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3" name="Google Shape;6483;p19"/>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4" name="Google Shape;6484;p19"/>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5" name="Google Shape;6485;p19"/>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6" name="Google Shape;6486;p19"/>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7" name="Google Shape;6487;p19"/>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8" name="Google Shape;6488;p19"/>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9" name="Google Shape;6489;p19"/>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0" name="Google Shape;6490;p19"/>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1" name="Google Shape;6491;p19"/>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2" name="Google Shape;6492;p19"/>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3" name="Google Shape;6493;p19"/>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4" name="Google Shape;6494;p19"/>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5" name="Google Shape;6495;p19"/>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6" name="Google Shape;6496;p19"/>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7" name="Google Shape;6497;p19"/>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8" name="Google Shape;6498;p19"/>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9" name="Google Shape;6499;p19"/>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0" name="Google Shape;6500;p19"/>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1" name="Google Shape;6501;p19"/>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2" name="Google Shape;6502;p19"/>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3" name="Google Shape;6503;p19"/>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4" name="Google Shape;6504;p19"/>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5" name="Google Shape;6505;p19"/>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6" name="Google Shape;6506;p19"/>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7" name="Google Shape;6507;p19"/>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8" name="Google Shape;6508;p19"/>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9" name="Google Shape;6509;p19"/>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0" name="Google Shape;6510;p19"/>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1" name="Google Shape;6511;p19"/>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2" name="Google Shape;6512;p19"/>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3" name="Google Shape;6513;p19"/>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4" name="Google Shape;6514;p19"/>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5" name="Google Shape;6515;p19"/>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6" name="Google Shape;6516;p19"/>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7" name="Google Shape;6517;p19"/>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8" name="Google Shape;6518;p19"/>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9" name="Google Shape;6519;p19"/>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0" name="Google Shape;6520;p19"/>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1" name="Google Shape;6521;p19"/>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2" name="Google Shape;6522;p19"/>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3" name="Google Shape;6523;p19"/>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4" name="Google Shape;6524;p19"/>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5" name="Google Shape;6525;p19"/>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6" name="Google Shape;6526;p19"/>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7" name="Google Shape;6527;p19"/>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8" name="Google Shape;6528;p19"/>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9" name="Google Shape;6529;p19"/>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0" name="Google Shape;6530;p19"/>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1" name="Google Shape;6531;p19"/>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2" name="Google Shape;6532;p19"/>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3" name="Google Shape;6533;p19"/>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4" name="Google Shape;6534;p19"/>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5" name="Google Shape;6535;p19"/>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6" name="Google Shape;6536;p19"/>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7" name="Google Shape;6537;p19"/>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8" name="Google Shape;6538;p19"/>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9" name="Google Shape;6539;p19"/>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0" name="Google Shape;6540;p19"/>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1" name="Google Shape;6541;p19"/>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2" name="Google Shape;6542;p19"/>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3" name="Google Shape;6543;p19"/>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4" name="Google Shape;6544;p19"/>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5" name="Google Shape;6545;p19"/>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6" name="Google Shape;6546;p19"/>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7" name="Google Shape;6547;p19"/>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8" name="Google Shape;6548;p19"/>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9" name="Google Shape;6549;p19"/>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0" name="Google Shape;6550;p19"/>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1" name="Google Shape;6551;p19"/>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2" name="Google Shape;6552;p19"/>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3" name="Google Shape;6553;p19"/>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4" name="Google Shape;6554;p19"/>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5" name="Google Shape;6555;p19"/>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6" name="Google Shape;6556;p19"/>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7" name="Google Shape;6557;p19"/>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8" name="Google Shape;6558;p19"/>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9" name="Google Shape;6559;p19"/>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0" name="Google Shape;6560;p19"/>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1" name="Google Shape;6561;p19"/>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2" name="Google Shape;6562;p19"/>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3" name="Google Shape;6563;p19"/>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4" name="Google Shape;6564;p19"/>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5" name="Google Shape;6565;p19"/>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6" name="Google Shape;6566;p19"/>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7" name="Google Shape;6567;p19"/>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8" name="Google Shape;6568;p19"/>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9" name="Google Shape;6569;p19"/>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0" name="Google Shape;6570;p19"/>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1" name="Google Shape;6571;p19"/>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2" name="Google Shape;6572;p19"/>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3" name="Google Shape;6573;p19"/>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4" name="Google Shape;6574;p19"/>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5" name="Google Shape;6575;p19"/>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6" name="Google Shape;6576;p19"/>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7" name="Google Shape;6577;p19"/>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8" name="Google Shape;6578;p19"/>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9" name="Google Shape;6579;p19"/>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0" name="Google Shape;6580;p19"/>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1" name="Google Shape;6581;p19"/>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2" name="Google Shape;6582;p19"/>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3" name="Google Shape;6583;p19"/>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4" name="Google Shape;6584;p19"/>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5" name="Google Shape;6585;p19"/>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6" name="Google Shape;6586;p19"/>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7" name="Google Shape;6587;p19"/>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8" name="Google Shape;6588;p19"/>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9" name="Google Shape;6589;p19"/>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0" name="Google Shape;6590;p19"/>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19"/>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2" name="Google Shape;6592;p19"/>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3" name="Google Shape;6593;p19"/>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4" name="Google Shape;6594;p19"/>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5" name="Google Shape;6595;p19"/>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6" name="Google Shape;6596;p19"/>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19"/>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8" name="Google Shape;6598;p19"/>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9" name="Google Shape;6599;p19"/>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19"/>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1" name="Google Shape;6601;p19"/>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2" name="Google Shape;6602;p19"/>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19"/>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4" name="Google Shape;6604;p19"/>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5" name="Google Shape;6605;p19"/>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19"/>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19"/>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8" name="Google Shape;6608;p19"/>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9" name="Google Shape;6609;p19"/>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19"/>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19"/>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2" name="Google Shape;6612;p19"/>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3" name="Google Shape;6613;p19"/>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4" name="Google Shape;6614;p19"/>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5" name="Google Shape;6615;p19"/>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6" name="Google Shape;6616;p19"/>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7" name="Google Shape;6617;p19"/>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8" name="Google Shape;6618;p19"/>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9" name="Google Shape;6619;p19"/>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0" name="Google Shape;6620;p19"/>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1" name="Google Shape;6621;p19"/>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2" name="Google Shape;6622;p19"/>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3" name="Google Shape;6623;p19"/>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4" name="Google Shape;6624;p19"/>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5" name="Google Shape;6625;p19"/>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6" name="Google Shape;6626;p19"/>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7" name="Google Shape;6627;p19"/>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8" name="Google Shape;6628;p19"/>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9" name="Google Shape;6629;p19"/>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0" name="Google Shape;6630;p19"/>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1" name="Google Shape;6631;p19"/>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2" name="Google Shape;6632;p19"/>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3" name="Google Shape;6633;p19"/>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4" name="Google Shape;6634;p19"/>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5" name="Google Shape;6635;p19"/>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6" name="Google Shape;6636;p19"/>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7" name="Google Shape;6637;p19"/>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8" name="Google Shape;6638;p19"/>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9" name="Google Shape;6639;p19"/>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0" name="Google Shape;6640;p19"/>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1" name="Google Shape;6641;p19"/>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2" name="Google Shape;6642;p19"/>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3" name="Google Shape;6643;p19"/>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4" name="Google Shape;6644;p19"/>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5" name="Google Shape;6645;p19"/>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6" name="Google Shape;6646;p19"/>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7" name="Google Shape;6647;p19"/>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8" name="Google Shape;6648;p19"/>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9" name="Google Shape;6649;p19"/>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0" name="Google Shape;6650;p19"/>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1" name="Google Shape;6651;p19"/>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2" name="Google Shape;6652;p19"/>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3" name="Google Shape;6653;p19"/>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54" name="Google Shape;6654;p19"/>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55" name="Google Shape;6655;p19"/>
          <p:cNvGrpSpPr/>
          <p:nvPr/>
        </p:nvGrpSpPr>
        <p:grpSpPr>
          <a:xfrm>
            <a:off x="553048" y="535000"/>
            <a:ext cx="8105852" cy="4302000"/>
            <a:chOff x="553048" y="535000"/>
            <a:chExt cx="8105852" cy="4302000"/>
          </a:xfrm>
        </p:grpSpPr>
        <p:sp>
          <p:nvSpPr>
            <p:cNvPr id="6656" name="Google Shape;6656;p19"/>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7" name="Google Shape;6657;p19"/>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8" name="Google Shape;6658;p19"/>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9" name="Google Shape;6659;p19"/>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0" name="Google Shape;6660;p19"/>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1" name="Google Shape;6661;p19"/>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2" name="Google Shape;6662;p19"/>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3" name="Google Shape;6663;p19"/>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4" name="Google Shape;6664;p19"/>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5" name="Google Shape;6665;p19"/>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6" name="Google Shape;6666;p19"/>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7" name="Google Shape;6667;p19"/>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8" name="Google Shape;6668;p19"/>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9" name="Google Shape;6669;p19"/>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0" name="Google Shape;6670;p19"/>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1" name="Google Shape;6671;p19"/>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2" name="Google Shape;6672;p19"/>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3" name="Google Shape;6673;p19"/>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74" name="Google Shape;6674;p19"/>
          <p:cNvSpPr txBox="1">
            <a:spLocks noGrp="1"/>
          </p:cNvSpPr>
          <p:nvPr>
            <p:ph type="title"/>
          </p:nvPr>
        </p:nvSpPr>
        <p:spPr>
          <a:xfrm>
            <a:off x="1270650" y="629375"/>
            <a:ext cx="7020000" cy="5727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6675" name="Google Shape;6675;p19"/>
          <p:cNvSpPr txBox="1">
            <a:spLocks noGrp="1"/>
          </p:cNvSpPr>
          <p:nvPr>
            <p:ph type="subTitle" idx="1"/>
          </p:nvPr>
        </p:nvSpPr>
        <p:spPr>
          <a:xfrm>
            <a:off x="1270650" y="1202075"/>
            <a:ext cx="7020000" cy="388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1400"/>
              <a:buNone/>
              <a:defRPr b="1">
                <a:solidFill>
                  <a:schemeClr val="accent2"/>
                </a:solidFill>
                <a:highlight>
                  <a:schemeClr val="lt2"/>
                </a:highlight>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accent2"/>
              </a:buClr>
              <a:buSzPts val="1400"/>
              <a:buNone/>
              <a:defRPr b="1">
                <a:solidFill>
                  <a:schemeClr val="accent2"/>
                </a:solidFill>
                <a:highlight>
                  <a:schemeClr val="lt2"/>
                </a:highlight>
              </a:defRPr>
            </a:lvl2pPr>
            <a:lvl3pPr lvl="2" algn="ctr" rtl="0">
              <a:lnSpc>
                <a:spcPct val="100000"/>
              </a:lnSpc>
              <a:spcBef>
                <a:spcPts val="0"/>
              </a:spcBef>
              <a:spcAft>
                <a:spcPts val="0"/>
              </a:spcAft>
              <a:buClr>
                <a:schemeClr val="accent2"/>
              </a:buClr>
              <a:buSzPts val="1400"/>
              <a:buNone/>
              <a:defRPr b="1">
                <a:solidFill>
                  <a:schemeClr val="accent2"/>
                </a:solidFill>
                <a:highlight>
                  <a:schemeClr val="lt2"/>
                </a:highlight>
              </a:defRPr>
            </a:lvl3pPr>
            <a:lvl4pPr lvl="3" algn="ctr" rtl="0">
              <a:lnSpc>
                <a:spcPct val="100000"/>
              </a:lnSpc>
              <a:spcBef>
                <a:spcPts val="0"/>
              </a:spcBef>
              <a:spcAft>
                <a:spcPts val="0"/>
              </a:spcAft>
              <a:buClr>
                <a:schemeClr val="accent2"/>
              </a:buClr>
              <a:buSzPts val="1400"/>
              <a:buNone/>
              <a:defRPr b="1">
                <a:solidFill>
                  <a:schemeClr val="accent2"/>
                </a:solidFill>
                <a:highlight>
                  <a:schemeClr val="lt2"/>
                </a:highlight>
              </a:defRPr>
            </a:lvl4pPr>
            <a:lvl5pPr lvl="4" algn="ctr" rtl="0">
              <a:lnSpc>
                <a:spcPct val="100000"/>
              </a:lnSpc>
              <a:spcBef>
                <a:spcPts val="0"/>
              </a:spcBef>
              <a:spcAft>
                <a:spcPts val="0"/>
              </a:spcAft>
              <a:buClr>
                <a:schemeClr val="accent2"/>
              </a:buClr>
              <a:buSzPts val="1400"/>
              <a:buNone/>
              <a:defRPr b="1">
                <a:solidFill>
                  <a:schemeClr val="accent2"/>
                </a:solidFill>
                <a:highlight>
                  <a:schemeClr val="lt2"/>
                </a:highlight>
              </a:defRPr>
            </a:lvl5pPr>
            <a:lvl6pPr lvl="5" algn="ctr" rtl="0">
              <a:lnSpc>
                <a:spcPct val="100000"/>
              </a:lnSpc>
              <a:spcBef>
                <a:spcPts val="0"/>
              </a:spcBef>
              <a:spcAft>
                <a:spcPts val="0"/>
              </a:spcAft>
              <a:buClr>
                <a:schemeClr val="accent2"/>
              </a:buClr>
              <a:buSzPts val="1400"/>
              <a:buNone/>
              <a:defRPr b="1">
                <a:solidFill>
                  <a:schemeClr val="accent2"/>
                </a:solidFill>
                <a:highlight>
                  <a:schemeClr val="lt2"/>
                </a:highlight>
              </a:defRPr>
            </a:lvl6pPr>
            <a:lvl7pPr lvl="6" algn="ctr" rtl="0">
              <a:lnSpc>
                <a:spcPct val="100000"/>
              </a:lnSpc>
              <a:spcBef>
                <a:spcPts val="0"/>
              </a:spcBef>
              <a:spcAft>
                <a:spcPts val="0"/>
              </a:spcAft>
              <a:buClr>
                <a:schemeClr val="accent2"/>
              </a:buClr>
              <a:buSzPts val="1400"/>
              <a:buNone/>
              <a:defRPr b="1">
                <a:solidFill>
                  <a:schemeClr val="accent2"/>
                </a:solidFill>
                <a:highlight>
                  <a:schemeClr val="lt2"/>
                </a:highlight>
              </a:defRPr>
            </a:lvl7pPr>
            <a:lvl8pPr lvl="7" algn="ctr" rtl="0">
              <a:lnSpc>
                <a:spcPct val="100000"/>
              </a:lnSpc>
              <a:spcBef>
                <a:spcPts val="0"/>
              </a:spcBef>
              <a:spcAft>
                <a:spcPts val="0"/>
              </a:spcAft>
              <a:buClr>
                <a:schemeClr val="accent2"/>
              </a:buClr>
              <a:buSzPts val="1400"/>
              <a:buNone/>
              <a:defRPr b="1">
                <a:solidFill>
                  <a:schemeClr val="accent2"/>
                </a:solidFill>
                <a:highlight>
                  <a:schemeClr val="lt2"/>
                </a:highlight>
              </a:defRPr>
            </a:lvl8pPr>
            <a:lvl9pPr lvl="8" algn="ctr" rtl="0">
              <a:lnSpc>
                <a:spcPct val="100000"/>
              </a:lnSpc>
              <a:spcBef>
                <a:spcPts val="0"/>
              </a:spcBef>
              <a:spcAft>
                <a:spcPts val="0"/>
              </a:spcAft>
              <a:buClr>
                <a:schemeClr val="accent2"/>
              </a:buClr>
              <a:buSzPts val="1400"/>
              <a:buNone/>
              <a:defRPr b="1">
                <a:solidFill>
                  <a:schemeClr val="accent2"/>
                </a:solidFill>
                <a:highlight>
                  <a:schemeClr val="lt2"/>
                </a:highlight>
              </a:defRPr>
            </a:lvl9pPr>
          </a:lstStyle>
          <a:p>
            <a:endParaRPr dirty="0"/>
          </a:p>
        </p:txBody>
      </p:sp>
      <p:sp>
        <p:nvSpPr>
          <p:cNvPr id="6676" name="Google Shape;6676;p19"/>
          <p:cNvSpPr txBox="1">
            <a:spLocks noGrp="1"/>
          </p:cNvSpPr>
          <p:nvPr>
            <p:ph type="subTitle" idx="2"/>
          </p:nvPr>
        </p:nvSpPr>
        <p:spPr>
          <a:xfrm>
            <a:off x="1270650" y="1514375"/>
            <a:ext cx="7020000" cy="295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677" name="Google Shape;6677;p19"/>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8" name="Google Shape;6678;p19"/>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9" name="Google Shape;6679;p19"/>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0" name="Google Shape;6680;p19"/>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CUSTOM_3_1">
    <p:bg>
      <p:bgPr>
        <a:solidFill>
          <a:schemeClr val="lt1"/>
        </a:solidFill>
        <a:effectLst/>
      </p:bgPr>
    </p:bg>
    <p:spTree>
      <p:nvGrpSpPr>
        <p:cNvPr id="1" name="Shape 6681"/>
        <p:cNvGrpSpPr/>
        <p:nvPr/>
      </p:nvGrpSpPr>
      <p:grpSpPr>
        <a:xfrm>
          <a:off x="0" y="0"/>
          <a:ext cx="0" cy="0"/>
          <a:chOff x="0" y="0"/>
          <a:chExt cx="0" cy="0"/>
        </a:xfrm>
      </p:grpSpPr>
      <p:grpSp>
        <p:nvGrpSpPr>
          <p:cNvPr id="6682" name="Google Shape;6682;p20"/>
          <p:cNvGrpSpPr/>
          <p:nvPr/>
        </p:nvGrpSpPr>
        <p:grpSpPr>
          <a:xfrm>
            <a:off x="0" y="0"/>
            <a:ext cx="9144125" cy="5143391"/>
            <a:chOff x="0" y="0"/>
            <a:chExt cx="9144125" cy="5143391"/>
          </a:xfrm>
        </p:grpSpPr>
        <p:sp>
          <p:nvSpPr>
            <p:cNvPr id="6683" name="Google Shape;6683;p20"/>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4" name="Google Shape;6684;p20"/>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5" name="Google Shape;6685;p20"/>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6" name="Google Shape;6686;p20"/>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7" name="Google Shape;6687;p20"/>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8" name="Google Shape;6688;p20"/>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9" name="Google Shape;6689;p20"/>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0" name="Google Shape;6690;p20"/>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1" name="Google Shape;6691;p20"/>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2" name="Google Shape;6692;p20"/>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p20"/>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4" name="Google Shape;6694;p20"/>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5" name="Google Shape;6695;p20"/>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6" name="Google Shape;6696;p20"/>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7" name="Google Shape;6697;p20"/>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8" name="Google Shape;6698;p20"/>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9" name="Google Shape;6699;p20"/>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0" name="Google Shape;6700;p20"/>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1" name="Google Shape;6701;p20"/>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2" name="Google Shape;6702;p20"/>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3" name="Google Shape;6703;p20"/>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4" name="Google Shape;6704;p20"/>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5" name="Google Shape;6705;p20"/>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p20"/>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7" name="Google Shape;6707;p20"/>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p20"/>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9" name="Google Shape;6709;p20"/>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0" name="Google Shape;6710;p20"/>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1" name="Google Shape;6711;p20"/>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2" name="Google Shape;6712;p20"/>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3" name="Google Shape;6713;p20"/>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4" name="Google Shape;6714;p20"/>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5" name="Google Shape;6715;p20"/>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6" name="Google Shape;6716;p20"/>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7" name="Google Shape;6717;p20"/>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8" name="Google Shape;6718;p20"/>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9" name="Google Shape;6719;p20"/>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6720;p20"/>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6721;p20"/>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6722;p20"/>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6723;p20"/>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6724;p20"/>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6725;p20"/>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6726;p20"/>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6727;p20"/>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6728;p20"/>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6729;p20"/>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6730;p20"/>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6731;p20"/>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6732;p20"/>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6733;p20"/>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6734;p20"/>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6735;p20"/>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6736;p20"/>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6737;p20"/>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6738;p20"/>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6739;p20"/>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6740;p20"/>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6741;p20"/>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6742;p20"/>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6743;p20"/>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6744;p20"/>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6745;p20"/>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6746;p20"/>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6747;p20"/>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6748;p20"/>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6749;p20"/>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6750;p20"/>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6751;p20"/>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6752;p20"/>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6753;p20"/>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6754;p20"/>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6755;p20"/>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6756;p20"/>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6757;p20"/>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6758;p20"/>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6759;p20"/>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6760;p20"/>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1" name="Google Shape;6761;p20"/>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2" name="Google Shape;6762;p20"/>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3" name="Google Shape;6763;p20"/>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4" name="Google Shape;6764;p20"/>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5" name="Google Shape;6765;p20"/>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6" name="Google Shape;6766;p20"/>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7" name="Google Shape;6767;p20"/>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8" name="Google Shape;6768;p20"/>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9" name="Google Shape;6769;p20"/>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0" name="Google Shape;6770;p20"/>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1" name="Google Shape;6771;p20"/>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2" name="Google Shape;6772;p20"/>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3" name="Google Shape;6773;p20"/>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4" name="Google Shape;6774;p20"/>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5" name="Google Shape;6775;p20"/>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6" name="Google Shape;6776;p20"/>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7" name="Google Shape;6777;p20"/>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8" name="Google Shape;6778;p20"/>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9" name="Google Shape;6779;p20"/>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0" name="Google Shape;6780;p20"/>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1" name="Google Shape;6781;p20"/>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2" name="Google Shape;6782;p20"/>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3" name="Google Shape;6783;p20"/>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4" name="Google Shape;6784;p20"/>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5" name="Google Shape;6785;p20"/>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6" name="Google Shape;6786;p20"/>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7" name="Google Shape;6787;p20"/>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8" name="Google Shape;6788;p20"/>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9" name="Google Shape;6789;p20"/>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0" name="Google Shape;6790;p20"/>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1" name="Google Shape;6791;p20"/>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2" name="Google Shape;6792;p20"/>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3" name="Google Shape;6793;p20"/>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4" name="Google Shape;6794;p20"/>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5" name="Google Shape;6795;p20"/>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6" name="Google Shape;6796;p20"/>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7" name="Google Shape;6797;p20"/>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8" name="Google Shape;6798;p20"/>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9" name="Google Shape;6799;p20"/>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0" name="Google Shape;6800;p20"/>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1" name="Google Shape;6801;p20"/>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2" name="Google Shape;6802;p20"/>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3" name="Google Shape;6803;p20"/>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4" name="Google Shape;6804;p20"/>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5" name="Google Shape;6805;p20"/>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6" name="Google Shape;6806;p20"/>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7" name="Google Shape;6807;p20"/>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8" name="Google Shape;6808;p20"/>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9" name="Google Shape;6809;p20"/>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0" name="Google Shape;6810;p20"/>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1" name="Google Shape;6811;p20"/>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2" name="Google Shape;6812;p20"/>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3" name="Google Shape;6813;p20"/>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4" name="Google Shape;6814;p20"/>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5" name="Google Shape;6815;p20"/>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6" name="Google Shape;6816;p20"/>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7" name="Google Shape;6817;p20"/>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8" name="Google Shape;6818;p20"/>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9" name="Google Shape;6819;p20"/>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0" name="Google Shape;6820;p20"/>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1" name="Google Shape;6821;p20"/>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2" name="Google Shape;6822;p20"/>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3" name="Google Shape;6823;p20"/>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4" name="Google Shape;6824;p20"/>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5" name="Google Shape;6825;p20"/>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6" name="Google Shape;6826;p20"/>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7" name="Google Shape;6827;p20"/>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8" name="Google Shape;6828;p20"/>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9" name="Google Shape;6829;p20"/>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0" name="Google Shape;6830;p20"/>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1" name="Google Shape;6831;p20"/>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2" name="Google Shape;6832;p20"/>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3" name="Google Shape;6833;p20"/>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4" name="Google Shape;6834;p20"/>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5" name="Google Shape;6835;p20"/>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6" name="Google Shape;6836;p20"/>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7" name="Google Shape;6837;p20"/>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8" name="Google Shape;6838;p20"/>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9" name="Google Shape;6839;p20"/>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0" name="Google Shape;6840;p20"/>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1" name="Google Shape;6841;p20"/>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2" name="Google Shape;6842;p20"/>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3" name="Google Shape;6843;p20"/>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4" name="Google Shape;6844;p20"/>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5" name="Google Shape;6845;p20"/>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6" name="Google Shape;6846;p20"/>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7" name="Google Shape;6847;p20"/>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8" name="Google Shape;6848;p20"/>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9" name="Google Shape;6849;p20"/>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0" name="Google Shape;6850;p20"/>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1" name="Google Shape;6851;p20"/>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2" name="Google Shape;6852;p20"/>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3" name="Google Shape;6853;p20"/>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4" name="Google Shape;6854;p20"/>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5" name="Google Shape;6855;p20"/>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6" name="Google Shape;6856;p20"/>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7" name="Google Shape;6857;p20"/>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8" name="Google Shape;6858;p20"/>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9" name="Google Shape;6859;p20"/>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0" name="Google Shape;6860;p20"/>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1" name="Google Shape;6861;p20"/>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2" name="Google Shape;6862;p20"/>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3" name="Google Shape;6863;p20"/>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4" name="Google Shape;6864;p20"/>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5" name="Google Shape;6865;p20"/>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6" name="Google Shape;6866;p20"/>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7" name="Google Shape;6867;p20"/>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8" name="Google Shape;6868;p20"/>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9" name="Google Shape;6869;p20"/>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0" name="Google Shape;6870;p20"/>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1" name="Google Shape;6871;p20"/>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2" name="Google Shape;6872;p20"/>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3" name="Google Shape;6873;p20"/>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4" name="Google Shape;6874;p20"/>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5" name="Google Shape;6875;p20"/>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6" name="Google Shape;6876;p20"/>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7" name="Google Shape;6877;p20"/>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8" name="Google Shape;6878;p20"/>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9" name="Google Shape;6879;p20"/>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0" name="Google Shape;6880;p20"/>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1" name="Google Shape;6881;p20"/>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2" name="Google Shape;6882;p20"/>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3" name="Google Shape;6883;p20"/>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4" name="Google Shape;6884;p20"/>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5" name="Google Shape;6885;p20"/>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6" name="Google Shape;6886;p20"/>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7" name="Google Shape;6887;p20"/>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8" name="Google Shape;6888;p20"/>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9" name="Google Shape;6889;p20"/>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0" name="Google Shape;6890;p20"/>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1" name="Google Shape;6891;p20"/>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2" name="Google Shape;6892;p20"/>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3" name="Google Shape;6893;p20"/>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4" name="Google Shape;6894;p20"/>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5" name="Google Shape;6895;p20"/>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6" name="Google Shape;6896;p20"/>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7" name="Google Shape;6897;p20"/>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8" name="Google Shape;6898;p20"/>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9" name="Google Shape;6899;p20"/>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0" name="Google Shape;6900;p20"/>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1" name="Google Shape;6901;p20"/>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2" name="Google Shape;6902;p20"/>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3" name="Google Shape;6903;p20"/>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4" name="Google Shape;6904;p20"/>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5" name="Google Shape;6905;p20"/>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6" name="Google Shape;6906;p20"/>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7" name="Google Shape;6907;p20"/>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8" name="Google Shape;6908;p20"/>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9" name="Google Shape;6909;p20"/>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0" name="Google Shape;6910;p20"/>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1" name="Google Shape;6911;p20"/>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2" name="Google Shape;6912;p20"/>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3" name="Google Shape;6913;p20"/>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4" name="Google Shape;6914;p20"/>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5" name="Google Shape;6915;p20"/>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6" name="Google Shape;6916;p20"/>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7" name="Google Shape;6917;p20"/>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8" name="Google Shape;6918;p20"/>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9" name="Google Shape;6919;p20"/>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0" name="Google Shape;6920;p20"/>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1" name="Google Shape;6921;p20"/>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2" name="Google Shape;6922;p20"/>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3" name="Google Shape;6923;p20"/>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4" name="Google Shape;6924;p20"/>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5" name="Google Shape;6925;p20"/>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6" name="Google Shape;6926;p20"/>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7" name="Google Shape;6927;p20"/>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8" name="Google Shape;6928;p20"/>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9" name="Google Shape;6929;p20"/>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0" name="Google Shape;6930;p20"/>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1" name="Google Shape;6931;p20"/>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2" name="Google Shape;6932;p20"/>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3" name="Google Shape;6933;p20"/>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4" name="Google Shape;6934;p20"/>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5" name="Google Shape;6935;p20"/>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6" name="Google Shape;6936;p20"/>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7" name="Google Shape;6937;p20"/>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8" name="Google Shape;6938;p20"/>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9" name="Google Shape;6939;p20"/>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0" name="Google Shape;6940;p20"/>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1" name="Google Shape;6941;p20"/>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2" name="Google Shape;6942;p20"/>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3" name="Google Shape;6943;p20"/>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4" name="Google Shape;6944;p20"/>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5" name="Google Shape;6945;p20"/>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6" name="Google Shape;6946;p20"/>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7" name="Google Shape;6947;p20"/>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8" name="Google Shape;6948;p20"/>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9" name="Google Shape;6949;p20"/>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0" name="Google Shape;6950;p20"/>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1" name="Google Shape;6951;p20"/>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2" name="Google Shape;6952;p20"/>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3" name="Google Shape;6953;p20"/>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4" name="Google Shape;6954;p20"/>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5" name="Google Shape;6955;p20"/>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6" name="Google Shape;6956;p20"/>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7" name="Google Shape;6957;p20"/>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8" name="Google Shape;6958;p20"/>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9" name="Google Shape;6959;p20"/>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0" name="Google Shape;6960;p20"/>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1" name="Google Shape;6961;p20"/>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2" name="Google Shape;6962;p20"/>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3" name="Google Shape;6963;p20"/>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4" name="Google Shape;6964;p20"/>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5" name="Google Shape;6965;p20"/>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6" name="Google Shape;6966;p20"/>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7" name="Google Shape;6967;p20"/>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8" name="Google Shape;6968;p20"/>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9" name="Google Shape;6969;p20"/>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0" name="Google Shape;6970;p20"/>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1" name="Google Shape;6971;p20"/>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2" name="Google Shape;6972;p20"/>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3" name="Google Shape;6973;p20"/>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4" name="Google Shape;6974;p20"/>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5" name="Google Shape;6975;p20"/>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6" name="Google Shape;6976;p20"/>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7" name="Google Shape;6977;p20"/>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8" name="Google Shape;6978;p20"/>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9" name="Google Shape;6979;p20"/>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0" name="Google Shape;6980;p20"/>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1" name="Google Shape;6981;p20"/>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2" name="Google Shape;6982;p20"/>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3" name="Google Shape;6983;p20"/>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4" name="Google Shape;6984;p20"/>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5" name="Google Shape;6985;p20"/>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6" name="Google Shape;6986;p20"/>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7" name="Google Shape;6987;p20"/>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8" name="Google Shape;6988;p20"/>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9" name="Google Shape;6989;p20"/>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0" name="Google Shape;6990;p20"/>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1" name="Google Shape;6991;p20"/>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2" name="Google Shape;6992;p20"/>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3" name="Google Shape;6993;p20"/>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4" name="Google Shape;6994;p20"/>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5" name="Google Shape;6995;p20"/>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6" name="Google Shape;6996;p20"/>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7" name="Google Shape;6997;p20"/>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8" name="Google Shape;6998;p20"/>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9" name="Google Shape;6999;p20"/>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0" name="Google Shape;7000;p20"/>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1" name="Google Shape;7001;p20"/>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2" name="Google Shape;7002;p20"/>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3" name="Google Shape;7003;p20"/>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4" name="Google Shape;7004;p20"/>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5" name="Google Shape;7005;p20"/>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6" name="Google Shape;7006;p20"/>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7" name="Google Shape;7007;p20"/>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8" name="Google Shape;7008;p20"/>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9" name="Google Shape;7009;p20"/>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0" name="Google Shape;7010;p20"/>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1" name="Google Shape;7011;p20"/>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2" name="Google Shape;7012;p20"/>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3" name="Google Shape;7013;p20"/>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4" name="Google Shape;7014;p20"/>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5" name="Google Shape;7015;p20"/>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6" name="Google Shape;7016;p20"/>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7" name="Google Shape;7017;p20"/>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8" name="Google Shape;7018;p20"/>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9" name="Google Shape;7019;p20"/>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0" name="Google Shape;7020;p20"/>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1" name="Google Shape;7021;p20"/>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2" name="Google Shape;7022;p20"/>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3" name="Google Shape;7023;p20"/>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4" name="Google Shape;7024;p20"/>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5" name="Google Shape;7025;p20"/>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6" name="Google Shape;7026;p20"/>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7" name="Google Shape;7027;p20"/>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8" name="Google Shape;7028;p20"/>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9" name="Google Shape;7029;p20"/>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0" name="Google Shape;7030;p20"/>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1" name="Google Shape;7031;p20"/>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2" name="Google Shape;7032;p20"/>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3" name="Google Shape;7033;p20"/>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4" name="Google Shape;7034;p20"/>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5" name="Google Shape;7035;p20"/>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6" name="Google Shape;7036;p20"/>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7" name="Google Shape;7037;p20"/>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8" name="Google Shape;7038;p20"/>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9" name="Google Shape;7039;p20"/>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0" name="Google Shape;7040;p20"/>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1" name="Google Shape;7041;p20"/>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2" name="Google Shape;7042;p20"/>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43" name="Google Shape;7043;p20"/>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44" name="Google Shape;7044;p20"/>
          <p:cNvGrpSpPr/>
          <p:nvPr/>
        </p:nvGrpSpPr>
        <p:grpSpPr>
          <a:xfrm>
            <a:off x="553048" y="535000"/>
            <a:ext cx="8105852" cy="4302000"/>
            <a:chOff x="553048" y="535000"/>
            <a:chExt cx="8105852" cy="4302000"/>
          </a:xfrm>
        </p:grpSpPr>
        <p:sp>
          <p:nvSpPr>
            <p:cNvPr id="7045" name="Google Shape;7045;p20"/>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6" name="Google Shape;7046;p20"/>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7" name="Google Shape;7047;p20"/>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8" name="Google Shape;7048;p20"/>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9" name="Google Shape;7049;p20"/>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0" name="Google Shape;7050;p20"/>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1" name="Google Shape;7051;p20"/>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2" name="Google Shape;7052;p20"/>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3" name="Google Shape;7053;p20"/>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4" name="Google Shape;7054;p20"/>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5" name="Google Shape;7055;p20"/>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6" name="Google Shape;7056;p20"/>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7" name="Google Shape;7057;p20"/>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8" name="Google Shape;7058;p20"/>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9" name="Google Shape;7059;p20"/>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0" name="Google Shape;7060;p20"/>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1" name="Google Shape;7061;p20"/>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2" name="Google Shape;7062;p20"/>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63" name="Google Shape;7063;p20"/>
          <p:cNvSpPr txBox="1">
            <a:spLocks noGrp="1"/>
          </p:cNvSpPr>
          <p:nvPr>
            <p:ph type="title"/>
          </p:nvPr>
        </p:nvSpPr>
        <p:spPr>
          <a:xfrm>
            <a:off x="1270650" y="629375"/>
            <a:ext cx="7020000" cy="5727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7064" name="Google Shape;7064;p20"/>
          <p:cNvSpPr txBox="1">
            <a:spLocks noGrp="1"/>
          </p:cNvSpPr>
          <p:nvPr>
            <p:ph type="subTitle" idx="1"/>
          </p:nvPr>
        </p:nvSpPr>
        <p:spPr>
          <a:xfrm>
            <a:off x="1270650" y="1202075"/>
            <a:ext cx="7020000" cy="388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1400"/>
              <a:buNone/>
              <a:defRPr b="1">
                <a:solidFill>
                  <a:schemeClr val="accent2"/>
                </a:solidFill>
                <a:highlight>
                  <a:schemeClr val="lt2"/>
                </a:highlight>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accent2"/>
              </a:buClr>
              <a:buSzPts val="1400"/>
              <a:buNone/>
              <a:defRPr b="1">
                <a:solidFill>
                  <a:schemeClr val="accent2"/>
                </a:solidFill>
                <a:highlight>
                  <a:schemeClr val="lt2"/>
                </a:highlight>
              </a:defRPr>
            </a:lvl2pPr>
            <a:lvl3pPr lvl="2" algn="ctr" rtl="0">
              <a:lnSpc>
                <a:spcPct val="100000"/>
              </a:lnSpc>
              <a:spcBef>
                <a:spcPts val="0"/>
              </a:spcBef>
              <a:spcAft>
                <a:spcPts val="0"/>
              </a:spcAft>
              <a:buClr>
                <a:schemeClr val="accent2"/>
              </a:buClr>
              <a:buSzPts val="1400"/>
              <a:buNone/>
              <a:defRPr b="1">
                <a:solidFill>
                  <a:schemeClr val="accent2"/>
                </a:solidFill>
                <a:highlight>
                  <a:schemeClr val="lt2"/>
                </a:highlight>
              </a:defRPr>
            </a:lvl3pPr>
            <a:lvl4pPr lvl="3" algn="ctr" rtl="0">
              <a:lnSpc>
                <a:spcPct val="100000"/>
              </a:lnSpc>
              <a:spcBef>
                <a:spcPts val="0"/>
              </a:spcBef>
              <a:spcAft>
                <a:spcPts val="0"/>
              </a:spcAft>
              <a:buClr>
                <a:schemeClr val="accent2"/>
              </a:buClr>
              <a:buSzPts val="1400"/>
              <a:buNone/>
              <a:defRPr b="1">
                <a:solidFill>
                  <a:schemeClr val="accent2"/>
                </a:solidFill>
                <a:highlight>
                  <a:schemeClr val="lt2"/>
                </a:highlight>
              </a:defRPr>
            </a:lvl4pPr>
            <a:lvl5pPr lvl="4" algn="ctr" rtl="0">
              <a:lnSpc>
                <a:spcPct val="100000"/>
              </a:lnSpc>
              <a:spcBef>
                <a:spcPts val="0"/>
              </a:spcBef>
              <a:spcAft>
                <a:spcPts val="0"/>
              </a:spcAft>
              <a:buClr>
                <a:schemeClr val="accent2"/>
              </a:buClr>
              <a:buSzPts val="1400"/>
              <a:buNone/>
              <a:defRPr b="1">
                <a:solidFill>
                  <a:schemeClr val="accent2"/>
                </a:solidFill>
                <a:highlight>
                  <a:schemeClr val="lt2"/>
                </a:highlight>
              </a:defRPr>
            </a:lvl5pPr>
            <a:lvl6pPr lvl="5" algn="ctr" rtl="0">
              <a:lnSpc>
                <a:spcPct val="100000"/>
              </a:lnSpc>
              <a:spcBef>
                <a:spcPts val="0"/>
              </a:spcBef>
              <a:spcAft>
                <a:spcPts val="0"/>
              </a:spcAft>
              <a:buClr>
                <a:schemeClr val="accent2"/>
              </a:buClr>
              <a:buSzPts val="1400"/>
              <a:buNone/>
              <a:defRPr b="1">
                <a:solidFill>
                  <a:schemeClr val="accent2"/>
                </a:solidFill>
                <a:highlight>
                  <a:schemeClr val="lt2"/>
                </a:highlight>
              </a:defRPr>
            </a:lvl6pPr>
            <a:lvl7pPr lvl="6" algn="ctr" rtl="0">
              <a:lnSpc>
                <a:spcPct val="100000"/>
              </a:lnSpc>
              <a:spcBef>
                <a:spcPts val="0"/>
              </a:spcBef>
              <a:spcAft>
                <a:spcPts val="0"/>
              </a:spcAft>
              <a:buClr>
                <a:schemeClr val="accent2"/>
              </a:buClr>
              <a:buSzPts val="1400"/>
              <a:buNone/>
              <a:defRPr b="1">
                <a:solidFill>
                  <a:schemeClr val="accent2"/>
                </a:solidFill>
                <a:highlight>
                  <a:schemeClr val="lt2"/>
                </a:highlight>
              </a:defRPr>
            </a:lvl7pPr>
            <a:lvl8pPr lvl="7" algn="ctr" rtl="0">
              <a:lnSpc>
                <a:spcPct val="100000"/>
              </a:lnSpc>
              <a:spcBef>
                <a:spcPts val="0"/>
              </a:spcBef>
              <a:spcAft>
                <a:spcPts val="0"/>
              </a:spcAft>
              <a:buClr>
                <a:schemeClr val="accent2"/>
              </a:buClr>
              <a:buSzPts val="1400"/>
              <a:buNone/>
              <a:defRPr b="1">
                <a:solidFill>
                  <a:schemeClr val="accent2"/>
                </a:solidFill>
                <a:highlight>
                  <a:schemeClr val="lt2"/>
                </a:highlight>
              </a:defRPr>
            </a:lvl8pPr>
            <a:lvl9pPr lvl="8" algn="ctr" rtl="0">
              <a:lnSpc>
                <a:spcPct val="100000"/>
              </a:lnSpc>
              <a:spcBef>
                <a:spcPts val="0"/>
              </a:spcBef>
              <a:spcAft>
                <a:spcPts val="0"/>
              </a:spcAft>
              <a:buClr>
                <a:schemeClr val="accent2"/>
              </a:buClr>
              <a:buSzPts val="1400"/>
              <a:buNone/>
              <a:defRPr b="1">
                <a:solidFill>
                  <a:schemeClr val="accent2"/>
                </a:solidFill>
                <a:highlight>
                  <a:schemeClr val="lt2"/>
                </a:highlight>
              </a:defRPr>
            </a:lvl9pPr>
          </a:lstStyle>
          <a:p>
            <a:endParaRPr dirty="0"/>
          </a:p>
        </p:txBody>
      </p:sp>
      <p:sp>
        <p:nvSpPr>
          <p:cNvPr id="7065" name="Google Shape;7065;p20"/>
          <p:cNvSpPr txBox="1">
            <a:spLocks noGrp="1"/>
          </p:cNvSpPr>
          <p:nvPr>
            <p:ph type="subTitle" idx="2"/>
          </p:nvPr>
        </p:nvSpPr>
        <p:spPr>
          <a:xfrm>
            <a:off x="1270650" y="1514375"/>
            <a:ext cx="7020000" cy="295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066" name="Google Shape;7066;p20"/>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7" name="Google Shape;7067;p20"/>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8" name="Google Shape;7068;p20"/>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9" name="Google Shape;7069;p20"/>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p:cSld name="CUSTOM_3_1_1">
    <p:bg>
      <p:bgPr>
        <a:solidFill>
          <a:schemeClr val="lt1"/>
        </a:solidFill>
        <a:effectLst/>
      </p:bgPr>
    </p:bg>
    <p:spTree>
      <p:nvGrpSpPr>
        <p:cNvPr id="1" name="Shape 7070"/>
        <p:cNvGrpSpPr/>
        <p:nvPr/>
      </p:nvGrpSpPr>
      <p:grpSpPr>
        <a:xfrm>
          <a:off x="0" y="0"/>
          <a:ext cx="0" cy="0"/>
          <a:chOff x="0" y="0"/>
          <a:chExt cx="0" cy="0"/>
        </a:xfrm>
      </p:grpSpPr>
      <p:grpSp>
        <p:nvGrpSpPr>
          <p:cNvPr id="7071" name="Google Shape;7071;p21"/>
          <p:cNvGrpSpPr/>
          <p:nvPr/>
        </p:nvGrpSpPr>
        <p:grpSpPr>
          <a:xfrm>
            <a:off x="0" y="0"/>
            <a:ext cx="9144125" cy="5143391"/>
            <a:chOff x="0" y="0"/>
            <a:chExt cx="9144125" cy="5143391"/>
          </a:xfrm>
        </p:grpSpPr>
        <p:sp>
          <p:nvSpPr>
            <p:cNvPr id="7072" name="Google Shape;7072;p21"/>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3" name="Google Shape;7073;p21"/>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4" name="Google Shape;7074;p21"/>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5" name="Google Shape;7075;p21"/>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6" name="Google Shape;7076;p21"/>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7" name="Google Shape;7077;p21"/>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8" name="Google Shape;7078;p21"/>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9" name="Google Shape;7079;p21"/>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0" name="Google Shape;7080;p21"/>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1" name="Google Shape;7081;p21"/>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2" name="Google Shape;7082;p21"/>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3" name="Google Shape;7083;p21"/>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4" name="Google Shape;7084;p21"/>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5" name="Google Shape;7085;p21"/>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6" name="Google Shape;7086;p21"/>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7" name="Google Shape;7087;p21"/>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8" name="Google Shape;7088;p21"/>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9" name="Google Shape;7089;p21"/>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0" name="Google Shape;7090;p21"/>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1" name="Google Shape;7091;p21"/>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2" name="Google Shape;7092;p21"/>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3" name="Google Shape;7093;p21"/>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4" name="Google Shape;7094;p21"/>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5" name="Google Shape;7095;p21"/>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6" name="Google Shape;7096;p21"/>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7" name="Google Shape;7097;p21"/>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8" name="Google Shape;7098;p21"/>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9" name="Google Shape;7099;p21"/>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0" name="Google Shape;7100;p21"/>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1" name="Google Shape;7101;p21"/>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2" name="Google Shape;7102;p21"/>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3" name="Google Shape;7103;p21"/>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4" name="Google Shape;7104;p21"/>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5" name="Google Shape;7105;p21"/>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6" name="Google Shape;7106;p21"/>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7" name="Google Shape;7107;p21"/>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8" name="Google Shape;7108;p21"/>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9" name="Google Shape;7109;p21"/>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0" name="Google Shape;7110;p21"/>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1" name="Google Shape;7111;p21"/>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2" name="Google Shape;7112;p21"/>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3" name="Google Shape;7113;p21"/>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4" name="Google Shape;7114;p21"/>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5" name="Google Shape;7115;p21"/>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6" name="Google Shape;7116;p21"/>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7" name="Google Shape;7117;p21"/>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8" name="Google Shape;7118;p21"/>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9" name="Google Shape;7119;p21"/>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0" name="Google Shape;7120;p21"/>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1" name="Google Shape;7121;p21"/>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2" name="Google Shape;7122;p21"/>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3" name="Google Shape;7123;p21"/>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4" name="Google Shape;7124;p21"/>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5" name="Google Shape;7125;p21"/>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6" name="Google Shape;7126;p21"/>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7" name="Google Shape;7127;p21"/>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8" name="Google Shape;7128;p21"/>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9" name="Google Shape;7129;p21"/>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p21"/>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p21"/>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21"/>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21"/>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p21"/>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p21"/>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21"/>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7" name="Google Shape;7137;p21"/>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p21"/>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p21"/>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0" name="Google Shape;7140;p21"/>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1" name="Google Shape;7141;p21"/>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2" name="Google Shape;7142;p21"/>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3" name="Google Shape;7143;p21"/>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4" name="Google Shape;7144;p21"/>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5" name="Google Shape;7145;p21"/>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6" name="Google Shape;7146;p21"/>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7" name="Google Shape;7147;p21"/>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8" name="Google Shape;7148;p21"/>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9" name="Google Shape;7149;p21"/>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0" name="Google Shape;7150;p21"/>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1" name="Google Shape;7151;p21"/>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2" name="Google Shape;7152;p21"/>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3" name="Google Shape;7153;p21"/>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4" name="Google Shape;7154;p21"/>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21"/>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21"/>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21"/>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21"/>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21"/>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21"/>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21"/>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21"/>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21"/>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21"/>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p21"/>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21"/>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21"/>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21"/>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7169;p21"/>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0" name="Google Shape;7170;p21"/>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1" name="Google Shape;7171;p21"/>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7172;p21"/>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3" name="Google Shape;7173;p21"/>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4" name="Google Shape;7174;p21"/>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7175;p21"/>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7176;p21"/>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7177;p21"/>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7178;p21"/>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p21"/>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7180;p21"/>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1" name="Google Shape;7181;p21"/>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2" name="Google Shape;7182;p21"/>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21"/>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21"/>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21"/>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21"/>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21"/>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p21"/>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21"/>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21"/>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21"/>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21"/>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21"/>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21"/>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21"/>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21"/>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21"/>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21"/>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21"/>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21"/>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21"/>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21"/>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3" name="Google Shape;7203;p21"/>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4" name="Google Shape;7204;p21"/>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21"/>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21"/>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21"/>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21"/>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9" name="Google Shape;7209;p21"/>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0" name="Google Shape;7210;p21"/>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1" name="Google Shape;7211;p21"/>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21"/>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21"/>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21"/>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21"/>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21"/>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21"/>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8" name="Google Shape;7218;p21"/>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9" name="Google Shape;7219;p21"/>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21"/>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21"/>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21"/>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21"/>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21"/>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21"/>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21"/>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21"/>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21"/>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21"/>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21"/>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21"/>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21"/>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21"/>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21"/>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21"/>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21"/>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21"/>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21"/>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21"/>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21"/>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21"/>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21"/>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21"/>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21"/>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21"/>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21"/>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21"/>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p21"/>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p21"/>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p21"/>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1" name="Google Shape;7251;p21"/>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21"/>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21"/>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p21"/>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21"/>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21"/>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21"/>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21"/>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21"/>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21"/>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21"/>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21"/>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21"/>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21"/>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21"/>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6" name="Google Shape;7266;p21"/>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7" name="Google Shape;7267;p21"/>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21"/>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21"/>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21"/>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21"/>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21"/>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21"/>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21"/>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21"/>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p21"/>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p21"/>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21"/>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21"/>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21"/>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21"/>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21"/>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21"/>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21"/>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21"/>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21"/>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21"/>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21"/>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21"/>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0" name="Google Shape;7290;p21"/>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21"/>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21"/>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21"/>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21"/>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21"/>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21"/>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21"/>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21"/>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21"/>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21"/>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21"/>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2" name="Google Shape;7302;p21"/>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3" name="Google Shape;7303;p21"/>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4" name="Google Shape;7304;p21"/>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5" name="Google Shape;7305;p21"/>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6" name="Google Shape;7306;p21"/>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7" name="Google Shape;7307;p21"/>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8" name="Google Shape;7308;p21"/>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9" name="Google Shape;7309;p21"/>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21"/>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p21"/>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2" name="Google Shape;7312;p21"/>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3" name="Google Shape;7313;p21"/>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21"/>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21"/>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6" name="Google Shape;7316;p21"/>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7" name="Google Shape;7317;p21"/>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8" name="Google Shape;7318;p21"/>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9" name="Google Shape;7319;p21"/>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0" name="Google Shape;7320;p21"/>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1" name="Google Shape;7321;p21"/>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2" name="Google Shape;7322;p21"/>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3" name="Google Shape;7323;p21"/>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4" name="Google Shape;7324;p21"/>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5" name="Google Shape;7325;p21"/>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6" name="Google Shape;7326;p21"/>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7" name="Google Shape;7327;p21"/>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8" name="Google Shape;7328;p21"/>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9" name="Google Shape;7329;p21"/>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p21"/>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1" name="Google Shape;7331;p21"/>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2" name="Google Shape;7332;p21"/>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3" name="Google Shape;7333;p21"/>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4" name="Google Shape;7334;p21"/>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5" name="Google Shape;7335;p21"/>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6" name="Google Shape;7336;p21"/>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7" name="Google Shape;7337;p21"/>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8" name="Google Shape;7338;p21"/>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9" name="Google Shape;7339;p21"/>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0" name="Google Shape;7340;p21"/>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1" name="Google Shape;7341;p21"/>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2" name="Google Shape;7342;p21"/>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3" name="Google Shape;7343;p21"/>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4" name="Google Shape;7344;p21"/>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5" name="Google Shape;7345;p21"/>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6" name="Google Shape;7346;p21"/>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7" name="Google Shape;7347;p21"/>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8" name="Google Shape;7348;p21"/>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9" name="Google Shape;7349;p21"/>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0" name="Google Shape;7350;p21"/>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1" name="Google Shape;7351;p21"/>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2" name="Google Shape;7352;p21"/>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3" name="Google Shape;7353;p21"/>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4" name="Google Shape;7354;p21"/>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5" name="Google Shape;7355;p21"/>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6" name="Google Shape;7356;p21"/>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7" name="Google Shape;7357;p21"/>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8" name="Google Shape;7358;p21"/>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9" name="Google Shape;7359;p21"/>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0" name="Google Shape;7360;p21"/>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1" name="Google Shape;7361;p21"/>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2" name="Google Shape;7362;p21"/>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3" name="Google Shape;7363;p21"/>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4" name="Google Shape;7364;p21"/>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5" name="Google Shape;7365;p21"/>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6" name="Google Shape;7366;p21"/>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7" name="Google Shape;7367;p21"/>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8" name="Google Shape;7368;p21"/>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9" name="Google Shape;7369;p21"/>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0" name="Google Shape;7370;p21"/>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1" name="Google Shape;7371;p21"/>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2" name="Google Shape;7372;p21"/>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3" name="Google Shape;7373;p21"/>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4" name="Google Shape;7374;p21"/>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5" name="Google Shape;7375;p21"/>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6" name="Google Shape;7376;p21"/>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7" name="Google Shape;7377;p21"/>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8" name="Google Shape;7378;p21"/>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9" name="Google Shape;7379;p21"/>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0" name="Google Shape;7380;p21"/>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1" name="Google Shape;7381;p21"/>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2" name="Google Shape;7382;p21"/>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3" name="Google Shape;7383;p21"/>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4" name="Google Shape;7384;p21"/>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5" name="Google Shape;7385;p21"/>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6" name="Google Shape;7386;p21"/>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7" name="Google Shape;7387;p21"/>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8" name="Google Shape;7388;p21"/>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9" name="Google Shape;7389;p21"/>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0" name="Google Shape;7390;p21"/>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1" name="Google Shape;7391;p21"/>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2" name="Google Shape;7392;p21"/>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3" name="Google Shape;7393;p21"/>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4" name="Google Shape;7394;p21"/>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5" name="Google Shape;7395;p21"/>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6" name="Google Shape;7396;p21"/>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7" name="Google Shape;7397;p21"/>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8" name="Google Shape;7398;p21"/>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9" name="Google Shape;7399;p21"/>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0" name="Google Shape;7400;p21"/>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1" name="Google Shape;7401;p21"/>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2" name="Google Shape;7402;p21"/>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3" name="Google Shape;7403;p21"/>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4" name="Google Shape;7404;p21"/>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5" name="Google Shape;7405;p21"/>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6" name="Google Shape;7406;p21"/>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7" name="Google Shape;7407;p21"/>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8" name="Google Shape;7408;p21"/>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9" name="Google Shape;7409;p21"/>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0" name="Google Shape;7410;p21"/>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1" name="Google Shape;7411;p21"/>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2" name="Google Shape;7412;p21"/>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3" name="Google Shape;7413;p21"/>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4" name="Google Shape;7414;p21"/>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5" name="Google Shape;7415;p21"/>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6" name="Google Shape;7416;p21"/>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7" name="Google Shape;7417;p21"/>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8" name="Google Shape;7418;p21"/>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9" name="Google Shape;7419;p21"/>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0" name="Google Shape;7420;p21"/>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1" name="Google Shape;7421;p21"/>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2" name="Google Shape;7422;p21"/>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3" name="Google Shape;7423;p21"/>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4" name="Google Shape;7424;p21"/>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5" name="Google Shape;7425;p21"/>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6" name="Google Shape;7426;p21"/>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7" name="Google Shape;7427;p21"/>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8" name="Google Shape;7428;p21"/>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9" name="Google Shape;7429;p21"/>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0" name="Google Shape;7430;p21"/>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1" name="Google Shape;7431;p21"/>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32" name="Google Shape;7432;p21"/>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33" name="Google Shape;7433;p21"/>
          <p:cNvGrpSpPr/>
          <p:nvPr/>
        </p:nvGrpSpPr>
        <p:grpSpPr>
          <a:xfrm>
            <a:off x="553048" y="535000"/>
            <a:ext cx="8105852" cy="4302000"/>
            <a:chOff x="553048" y="535000"/>
            <a:chExt cx="8105852" cy="4302000"/>
          </a:xfrm>
        </p:grpSpPr>
        <p:sp>
          <p:nvSpPr>
            <p:cNvPr id="7434" name="Google Shape;7434;p21"/>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5" name="Google Shape;7435;p21"/>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6" name="Google Shape;7436;p21"/>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7" name="Google Shape;7437;p21"/>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8" name="Google Shape;7438;p21"/>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9" name="Google Shape;7439;p21"/>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0" name="Google Shape;7440;p21"/>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1" name="Google Shape;7441;p21"/>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2" name="Google Shape;7442;p21"/>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3" name="Google Shape;7443;p21"/>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4" name="Google Shape;7444;p21"/>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5" name="Google Shape;7445;p21"/>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6" name="Google Shape;7446;p21"/>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7" name="Google Shape;7447;p21"/>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8" name="Google Shape;7448;p21"/>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9" name="Google Shape;7449;p21"/>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0" name="Google Shape;7450;p21"/>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1" name="Google Shape;7451;p21"/>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52" name="Google Shape;7452;p21"/>
          <p:cNvSpPr txBox="1">
            <a:spLocks noGrp="1"/>
          </p:cNvSpPr>
          <p:nvPr>
            <p:ph type="title"/>
          </p:nvPr>
        </p:nvSpPr>
        <p:spPr>
          <a:xfrm>
            <a:off x="1270650" y="629375"/>
            <a:ext cx="7020000" cy="5727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7453" name="Google Shape;7453;p21"/>
          <p:cNvSpPr txBox="1">
            <a:spLocks noGrp="1"/>
          </p:cNvSpPr>
          <p:nvPr>
            <p:ph type="subTitle" idx="1"/>
          </p:nvPr>
        </p:nvSpPr>
        <p:spPr>
          <a:xfrm>
            <a:off x="1270650" y="1202075"/>
            <a:ext cx="7020000" cy="388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1400"/>
              <a:buNone/>
              <a:defRPr b="1">
                <a:solidFill>
                  <a:schemeClr val="accent2"/>
                </a:solidFill>
                <a:highlight>
                  <a:schemeClr val="lt2"/>
                </a:highlight>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accent2"/>
              </a:buClr>
              <a:buSzPts val="1400"/>
              <a:buNone/>
              <a:defRPr b="1">
                <a:solidFill>
                  <a:schemeClr val="accent2"/>
                </a:solidFill>
                <a:highlight>
                  <a:schemeClr val="lt2"/>
                </a:highlight>
              </a:defRPr>
            </a:lvl2pPr>
            <a:lvl3pPr lvl="2" algn="ctr" rtl="0">
              <a:lnSpc>
                <a:spcPct val="100000"/>
              </a:lnSpc>
              <a:spcBef>
                <a:spcPts val="0"/>
              </a:spcBef>
              <a:spcAft>
                <a:spcPts val="0"/>
              </a:spcAft>
              <a:buClr>
                <a:schemeClr val="accent2"/>
              </a:buClr>
              <a:buSzPts val="1400"/>
              <a:buNone/>
              <a:defRPr b="1">
                <a:solidFill>
                  <a:schemeClr val="accent2"/>
                </a:solidFill>
                <a:highlight>
                  <a:schemeClr val="lt2"/>
                </a:highlight>
              </a:defRPr>
            </a:lvl3pPr>
            <a:lvl4pPr lvl="3" algn="ctr" rtl="0">
              <a:lnSpc>
                <a:spcPct val="100000"/>
              </a:lnSpc>
              <a:spcBef>
                <a:spcPts val="0"/>
              </a:spcBef>
              <a:spcAft>
                <a:spcPts val="0"/>
              </a:spcAft>
              <a:buClr>
                <a:schemeClr val="accent2"/>
              </a:buClr>
              <a:buSzPts val="1400"/>
              <a:buNone/>
              <a:defRPr b="1">
                <a:solidFill>
                  <a:schemeClr val="accent2"/>
                </a:solidFill>
                <a:highlight>
                  <a:schemeClr val="lt2"/>
                </a:highlight>
              </a:defRPr>
            </a:lvl4pPr>
            <a:lvl5pPr lvl="4" algn="ctr" rtl="0">
              <a:lnSpc>
                <a:spcPct val="100000"/>
              </a:lnSpc>
              <a:spcBef>
                <a:spcPts val="0"/>
              </a:spcBef>
              <a:spcAft>
                <a:spcPts val="0"/>
              </a:spcAft>
              <a:buClr>
                <a:schemeClr val="accent2"/>
              </a:buClr>
              <a:buSzPts val="1400"/>
              <a:buNone/>
              <a:defRPr b="1">
                <a:solidFill>
                  <a:schemeClr val="accent2"/>
                </a:solidFill>
                <a:highlight>
                  <a:schemeClr val="lt2"/>
                </a:highlight>
              </a:defRPr>
            </a:lvl5pPr>
            <a:lvl6pPr lvl="5" algn="ctr" rtl="0">
              <a:lnSpc>
                <a:spcPct val="100000"/>
              </a:lnSpc>
              <a:spcBef>
                <a:spcPts val="0"/>
              </a:spcBef>
              <a:spcAft>
                <a:spcPts val="0"/>
              </a:spcAft>
              <a:buClr>
                <a:schemeClr val="accent2"/>
              </a:buClr>
              <a:buSzPts val="1400"/>
              <a:buNone/>
              <a:defRPr b="1">
                <a:solidFill>
                  <a:schemeClr val="accent2"/>
                </a:solidFill>
                <a:highlight>
                  <a:schemeClr val="lt2"/>
                </a:highlight>
              </a:defRPr>
            </a:lvl6pPr>
            <a:lvl7pPr lvl="6" algn="ctr" rtl="0">
              <a:lnSpc>
                <a:spcPct val="100000"/>
              </a:lnSpc>
              <a:spcBef>
                <a:spcPts val="0"/>
              </a:spcBef>
              <a:spcAft>
                <a:spcPts val="0"/>
              </a:spcAft>
              <a:buClr>
                <a:schemeClr val="accent2"/>
              </a:buClr>
              <a:buSzPts val="1400"/>
              <a:buNone/>
              <a:defRPr b="1">
                <a:solidFill>
                  <a:schemeClr val="accent2"/>
                </a:solidFill>
                <a:highlight>
                  <a:schemeClr val="lt2"/>
                </a:highlight>
              </a:defRPr>
            </a:lvl7pPr>
            <a:lvl8pPr lvl="7" algn="ctr" rtl="0">
              <a:lnSpc>
                <a:spcPct val="100000"/>
              </a:lnSpc>
              <a:spcBef>
                <a:spcPts val="0"/>
              </a:spcBef>
              <a:spcAft>
                <a:spcPts val="0"/>
              </a:spcAft>
              <a:buClr>
                <a:schemeClr val="accent2"/>
              </a:buClr>
              <a:buSzPts val="1400"/>
              <a:buNone/>
              <a:defRPr b="1">
                <a:solidFill>
                  <a:schemeClr val="accent2"/>
                </a:solidFill>
                <a:highlight>
                  <a:schemeClr val="lt2"/>
                </a:highlight>
              </a:defRPr>
            </a:lvl8pPr>
            <a:lvl9pPr lvl="8" algn="ctr" rtl="0">
              <a:lnSpc>
                <a:spcPct val="100000"/>
              </a:lnSpc>
              <a:spcBef>
                <a:spcPts val="0"/>
              </a:spcBef>
              <a:spcAft>
                <a:spcPts val="0"/>
              </a:spcAft>
              <a:buClr>
                <a:schemeClr val="accent2"/>
              </a:buClr>
              <a:buSzPts val="1400"/>
              <a:buNone/>
              <a:defRPr b="1">
                <a:solidFill>
                  <a:schemeClr val="accent2"/>
                </a:solidFill>
                <a:highlight>
                  <a:schemeClr val="lt2"/>
                </a:highlight>
              </a:defRPr>
            </a:lvl9pPr>
          </a:lstStyle>
          <a:p>
            <a:endParaRPr dirty="0"/>
          </a:p>
        </p:txBody>
      </p:sp>
      <p:sp>
        <p:nvSpPr>
          <p:cNvPr id="7454" name="Google Shape;7454;p21"/>
          <p:cNvSpPr txBox="1">
            <a:spLocks noGrp="1"/>
          </p:cNvSpPr>
          <p:nvPr>
            <p:ph type="subTitle" idx="2"/>
          </p:nvPr>
        </p:nvSpPr>
        <p:spPr>
          <a:xfrm>
            <a:off x="1270650" y="1514375"/>
            <a:ext cx="7020000" cy="295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455" name="Google Shape;7455;p21"/>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6" name="Google Shape;7456;p21"/>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7" name="Google Shape;7457;p21"/>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8" name="Google Shape;7458;p21"/>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3">
  <p:cSld name="CUSTOM_3_1_1_1">
    <p:bg>
      <p:bgPr>
        <a:solidFill>
          <a:schemeClr val="lt1"/>
        </a:solidFill>
        <a:effectLst/>
      </p:bgPr>
    </p:bg>
    <p:spTree>
      <p:nvGrpSpPr>
        <p:cNvPr id="1" name="Shape 7459"/>
        <p:cNvGrpSpPr/>
        <p:nvPr/>
      </p:nvGrpSpPr>
      <p:grpSpPr>
        <a:xfrm>
          <a:off x="0" y="0"/>
          <a:ext cx="0" cy="0"/>
          <a:chOff x="0" y="0"/>
          <a:chExt cx="0" cy="0"/>
        </a:xfrm>
      </p:grpSpPr>
      <p:grpSp>
        <p:nvGrpSpPr>
          <p:cNvPr id="7460" name="Google Shape;7460;p22"/>
          <p:cNvGrpSpPr/>
          <p:nvPr/>
        </p:nvGrpSpPr>
        <p:grpSpPr>
          <a:xfrm>
            <a:off x="0" y="0"/>
            <a:ext cx="9144125" cy="5143391"/>
            <a:chOff x="0" y="0"/>
            <a:chExt cx="9144125" cy="5143391"/>
          </a:xfrm>
        </p:grpSpPr>
        <p:sp>
          <p:nvSpPr>
            <p:cNvPr id="7461" name="Google Shape;7461;p22"/>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2" name="Google Shape;7462;p22"/>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3" name="Google Shape;7463;p22"/>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4" name="Google Shape;7464;p22"/>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5" name="Google Shape;7465;p22"/>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6" name="Google Shape;7466;p22"/>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7" name="Google Shape;7467;p22"/>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8" name="Google Shape;7468;p22"/>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9" name="Google Shape;7469;p22"/>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0" name="Google Shape;7470;p22"/>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1" name="Google Shape;7471;p22"/>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2" name="Google Shape;7472;p22"/>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3" name="Google Shape;7473;p22"/>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4" name="Google Shape;7474;p22"/>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5" name="Google Shape;7475;p22"/>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6" name="Google Shape;7476;p22"/>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7" name="Google Shape;7477;p22"/>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8" name="Google Shape;7478;p22"/>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9" name="Google Shape;7479;p22"/>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0" name="Google Shape;7480;p22"/>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1" name="Google Shape;7481;p22"/>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2" name="Google Shape;7482;p22"/>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3" name="Google Shape;7483;p22"/>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4" name="Google Shape;7484;p22"/>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5" name="Google Shape;7485;p22"/>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6" name="Google Shape;7486;p22"/>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7" name="Google Shape;7487;p22"/>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8" name="Google Shape;7488;p22"/>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9" name="Google Shape;7489;p22"/>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0" name="Google Shape;7490;p22"/>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1" name="Google Shape;7491;p22"/>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2" name="Google Shape;7492;p22"/>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3" name="Google Shape;7493;p22"/>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4" name="Google Shape;7494;p22"/>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5" name="Google Shape;7495;p22"/>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6" name="Google Shape;7496;p22"/>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7" name="Google Shape;7497;p22"/>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8" name="Google Shape;7498;p22"/>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9" name="Google Shape;7499;p22"/>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0" name="Google Shape;7500;p22"/>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1" name="Google Shape;7501;p22"/>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2" name="Google Shape;7502;p22"/>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3" name="Google Shape;7503;p22"/>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4" name="Google Shape;7504;p22"/>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5" name="Google Shape;7505;p22"/>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6" name="Google Shape;7506;p22"/>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7" name="Google Shape;7507;p22"/>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8" name="Google Shape;7508;p22"/>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9" name="Google Shape;7509;p22"/>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0" name="Google Shape;7510;p22"/>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1" name="Google Shape;7511;p22"/>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2" name="Google Shape;7512;p22"/>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3" name="Google Shape;7513;p22"/>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4" name="Google Shape;7514;p22"/>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5" name="Google Shape;7515;p22"/>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6" name="Google Shape;7516;p22"/>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7" name="Google Shape;7517;p22"/>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8" name="Google Shape;7518;p22"/>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9" name="Google Shape;7519;p22"/>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0" name="Google Shape;7520;p22"/>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1" name="Google Shape;7521;p22"/>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2" name="Google Shape;7522;p22"/>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3" name="Google Shape;7523;p22"/>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4" name="Google Shape;7524;p22"/>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5" name="Google Shape;7525;p22"/>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6" name="Google Shape;7526;p22"/>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7" name="Google Shape;7527;p22"/>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8" name="Google Shape;7528;p22"/>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9" name="Google Shape;7529;p22"/>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0" name="Google Shape;7530;p22"/>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1" name="Google Shape;7531;p22"/>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2" name="Google Shape;7532;p22"/>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3" name="Google Shape;7533;p22"/>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4" name="Google Shape;7534;p22"/>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5" name="Google Shape;7535;p22"/>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6" name="Google Shape;7536;p22"/>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7" name="Google Shape;7537;p22"/>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8" name="Google Shape;7538;p22"/>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9" name="Google Shape;7539;p22"/>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0" name="Google Shape;7540;p22"/>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1" name="Google Shape;7541;p22"/>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2" name="Google Shape;7542;p22"/>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3" name="Google Shape;7543;p22"/>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4" name="Google Shape;7544;p22"/>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5" name="Google Shape;7545;p22"/>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6" name="Google Shape;7546;p22"/>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7" name="Google Shape;7547;p22"/>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8" name="Google Shape;7548;p22"/>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9" name="Google Shape;7549;p22"/>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0" name="Google Shape;7550;p22"/>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1" name="Google Shape;7551;p22"/>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2" name="Google Shape;7552;p22"/>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3" name="Google Shape;7553;p22"/>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4" name="Google Shape;7554;p22"/>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5" name="Google Shape;7555;p22"/>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6" name="Google Shape;7556;p22"/>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7" name="Google Shape;7557;p22"/>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8" name="Google Shape;7558;p22"/>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9" name="Google Shape;7559;p22"/>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0" name="Google Shape;7560;p22"/>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1" name="Google Shape;7561;p22"/>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2" name="Google Shape;7562;p22"/>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3" name="Google Shape;7563;p22"/>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4" name="Google Shape;7564;p22"/>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5" name="Google Shape;7565;p22"/>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6" name="Google Shape;7566;p22"/>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7" name="Google Shape;7567;p22"/>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8" name="Google Shape;7568;p22"/>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9" name="Google Shape;7569;p22"/>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0" name="Google Shape;7570;p22"/>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1" name="Google Shape;7571;p22"/>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2" name="Google Shape;7572;p22"/>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3" name="Google Shape;7573;p22"/>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4" name="Google Shape;7574;p22"/>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5" name="Google Shape;7575;p22"/>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6" name="Google Shape;7576;p22"/>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7" name="Google Shape;7577;p22"/>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8" name="Google Shape;7578;p22"/>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9" name="Google Shape;7579;p22"/>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0" name="Google Shape;7580;p22"/>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1" name="Google Shape;7581;p22"/>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2" name="Google Shape;7582;p22"/>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p22"/>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4" name="Google Shape;7584;p22"/>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5" name="Google Shape;7585;p22"/>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6" name="Google Shape;7586;p22"/>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7" name="Google Shape;7587;p22"/>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8" name="Google Shape;7588;p22"/>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9" name="Google Shape;7589;p22"/>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0" name="Google Shape;7590;p22"/>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1" name="Google Shape;7591;p22"/>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2" name="Google Shape;7592;p22"/>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3" name="Google Shape;7593;p22"/>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4" name="Google Shape;7594;p22"/>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5" name="Google Shape;7595;p22"/>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6" name="Google Shape;7596;p22"/>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7" name="Google Shape;7597;p22"/>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8" name="Google Shape;7598;p22"/>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9" name="Google Shape;7599;p22"/>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0" name="Google Shape;7600;p22"/>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1" name="Google Shape;7601;p22"/>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2" name="Google Shape;7602;p22"/>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3" name="Google Shape;7603;p22"/>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4" name="Google Shape;7604;p22"/>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5" name="Google Shape;7605;p22"/>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6" name="Google Shape;7606;p22"/>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7" name="Google Shape;7607;p22"/>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8" name="Google Shape;7608;p22"/>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9" name="Google Shape;7609;p22"/>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0" name="Google Shape;7610;p22"/>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1" name="Google Shape;7611;p22"/>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2" name="Google Shape;7612;p22"/>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3" name="Google Shape;7613;p22"/>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4" name="Google Shape;7614;p22"/>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5" name="Google Shape;7615;p22"/>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6" name="Google Shape;7616;p22"/>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7" name="Google Shape;7617;p22"/>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8" name="Google Shape;7618;p22"/>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9" name="Google Shape;7619;p22"/>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0" name="Google Shape;7620;p22"/>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1" name="Google Shape;7621;p22"/>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2" name="Google Shape;7622;p22"/>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3" name="Google Shape;7623;p22"/>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4" name="Google Shape;7624;p22"/>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5" name="Google Shape;7625;p22"/>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6" name="Google Shape;7626;p22"/>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7" name="Google Shape;7627;p22"/>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8" name="Google Shape;7628;p22"/>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9" name="Google Shape;7629;p22"/>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0" name="Google Shape;7630;p22"/>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1" name="Google Shape;7631;p22"/>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2" name="Google Shape;7632;p22"/>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3" name="Google Shape;7633;p22"/>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4" name="Google Shape;7634;p22"/>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5" name="Google Shape;7635;p22"/>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6" name="Google Shape;7636;p22"/>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7" name="Google Shape;7637;p22"/>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8" name="Google Shape;7638;p22"/>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9" name="Google Shape;7639;p22"/>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0" name="Google Shape;7640;p22"/>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1" name="Google Shape;7641;p22"/>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2" name="Google Shape;7642;p22"/>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3" name="Google Shape;7643;p22"/>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4" name="Google Shape;7644;p22"/>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5" name="Google Shape;7645;p22"/>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6" name="Google Shape;7646;p22"/>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7" name="Google Shape;7647;p22"/>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8" name="Google Shape;7648;p22"/>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9" name="Google Shape;7649;p22"/>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0" name="Google Shape;7650;p22"/>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1" name="Google Shape;7651;p22"/>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2" name="Google Shape;7652;p22"/>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3" name="Google Shape;7653;p22"/>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4" name="Google Shape;7654;p22"/>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5" name="Google Shape;7655;p22"/>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6" name="Google Shape;7656;p22"/>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7" name="Google Shape;7657;p22"/>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8" name="Google Shape;7658;p22"/>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9" name="Google Shape;7659;p22"/>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0" name="Google Shape;7660;p22"/>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1" name="Google Shape;7661;p22"/>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2" name="Google Shape;7662;p22"/>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3" name="Google Shape;7663;p22"/>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4" name="Google Shape;7664;p22"/>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5" name="Google Shape;7665;p22"/>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6" name="Google Shape;7666;p22"/>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7" name="Google Shape;7667;p22"/>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8" name="Google Shape;7668;p22"/>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22"/>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0" name="Google Shape;7670;p22"/>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1" name="Google Shape;7671;p22"/>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2" name="Google Shape;7672;p22"/>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3" name="Google Shape;7673;p22"/>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4" name="Google Shape;7674;p22"/>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5" name="Google Shape;7675;p22"/>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6" name="Google Shape;7676;p22"/>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7" name="Google Shape;7677;p22"/>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8" name="Google Shape;7678;p22"/>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9" name="Google Shape;7679;p22"/>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0" name="Google Shape;7680;p22"/>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1" name="Google Shape;7681;p22"/>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2" name="Google Shape;7682;p22"/>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3" name="Google Shape;7683;p22"/>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4" name="Google Shape;7684;p22"/>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5" name="Google Shape;7685;p22"/>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6" name="Google Shape;7686;p22"/>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7" name="Google Shape;7687;p22"/>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8" name="Google Shape;7688;p22"/>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9" name="Google Shape;7689;p22"/>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0" name="Google Shape;7690;p22"/>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1" name="Google Shape;7691;p22"/>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2" name="Google Shape;7692;p22"/>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3" name="Google Shape;7693;p22"/>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4" name="Google Shape;7694;p22"/>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5" name="Google Shape;7695;p22"/>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6" name="Google Shape;7696;p22"/>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7" name="Google Shape;7697;p22"/>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8" name="Google Shape;7698;p22"/>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9" name="Google Shape;7699;p22"/>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0" name="Google Shape;7700;p22"/>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1" name="Google Shape;7701;p22"/>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2" name="Google Shape;7702;p22"/>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3" name="Google Shape;7703;p22"/>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4" name="Google Shape;7704;p22"/>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5" name="Google Shape;7705;p22"/>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6" name="Google Shape;7706;p22"/>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7" name="Google Shape;7707;p22"/>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8" name="Google Shape;7708;p22"/>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9" name="Google Shape;7709;p22"/>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0" name="Google Shape;7710;p22"/>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1" name="Google Shape;7711;p22"/>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2" name="Google Shape;7712;p22"/>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3" name="Google Shape;7713;p22"/>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4" name="Google Shape;7714;p22"/>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5" name="Google Shape;7715;p22"/>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6" name="Google Shape;7716;p22"/>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7" name="Google Shape;7717;p22"/>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8" name="Google Shape;7718;p22"/>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9" name="Google Shape;7719;p22"/>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0" name="Google Shape;7720;p22"/>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1" name="Google Shape;7721;p22"/>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2" name="Google Shape;7722;p22"/>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3" name="Google Shape;7723;p22"/>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4" name="Google Shape;7724;p22"/>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5" name="Google Shape;7725;p22"/>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6" name="Google Shape;7726;p22"/>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7" name="Google Shape;7727;p22"/>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8" name="Google Shape;7728;p22"/>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p22"/>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0" name="Google Shape;7730;p22"/>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1" name="Google Shape;7731;p22"/>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2" name="Google Shape;7732;p22"/>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3" name="Google Shape;7733;p22"/>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22"/>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22"/>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6" name="Google Shape;7736;p22"/>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7" name="Google Shape;7737;p22"/>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8" name="Google Shape;7738;p22"/>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9" name="Google Shape;7739;p22"/>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0" name="Google Shape;7740;p22"/>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1" name="Google Shape;7741;p22"/>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2" name="Google Shape;7742;p22"/>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3" name="Google Shape;7743;p22"/>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4" name="Google Shape;7744;p22"/>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5" name="Google Shape;7745;p22"/>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6" name="Google Shape;7746;p22"/>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7" name="Google Shape;7747;p22"/>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8" name="Google Shape;7748;p22"/>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9" name="Google Shape;7749;p22"/>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0" name="Google Shape;7750;p22"/>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1" name="Google Shape;7751;p22"/>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2" name="Google Shape;7752;p22"/>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3" name="Google Shape;7753;p22"/>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4" name="Google Shape;7754;p22"/>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5" name="Google Shape;7755;p22"/>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6" name="Google Shape;7756;p22"/>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7" name="Google Shape;7757;p22"/>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8" name="Google Shape;7758;p22"/>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9" name="Google Shape;7759;p22"/>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0" name="Google Shape;7760;p22"/>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1" name="Google Shape;7761;p22"/>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2" name="Google Shape;7762;p22"/>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3" name="Google Shape;7763;p22"/>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4" name="Google Shape;7764;p22"/>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5" name="Google Shape;7765;p22"/>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6" name="Google Shape;7766;p22"/>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7" name="Google Shape;7767;p22"/>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8" name="Google Shape;7768;p22"/>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9" name="Google Shape;7769;p22"/>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0" name="Google Shape;7770;p22"/>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1" name="Google Shape;7771;p22"/>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2" name="Google Shape;7772;p22"/>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3" name="Google Shape;7773;p22"/>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4" name="Google Shape;7774;p22"/>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5" name="Google Shape;7775;p22"/>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6" name="Google Shape;7776;p22"/>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7" name="Google Shape;7777;p22"/>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8" name="Google Shape;7778;p22"/>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9" name="Google Shape;7779;p22"/>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0" name="Google Shape;7780;p22"/>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1" name="Google Shape;7781;p22"/>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2" name="Google Shape;7782;p22"/>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3" name="Google Shape;7783;p22"/>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4" name="Google Shape;7784;p22"/>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5" name="Google Shape;7785;p22"/>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6" name="Google Shape;7786;p22"/>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7" name="Google Shape;7787;p22"/>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8" name="Google Shape;7788;p22"/>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9" name="Google Shape;7789;p22"/>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0" name="Google Shape;7790;p22"/>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1" name="Google Shape;7791;p22"/>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2" name="Google Shape;7792;p22"/>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3" name="Google Shape;7793;p22"/>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4" name="Google Shape;7794;p22"/>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5" name="Google Shape;7795;p22"/>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6" name="Google Shape;7796;p22"/>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7" name="Google Shape;7797;p22"/>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8" name="Google Shape;7798;p22"/>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9" name="Google Shape;7799;p22"/>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0" name="Google Shape;7800;p22"/>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1" name="Google Shape;7801;p22"/>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2" name="Google Shape;7802;p22"/>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3" name="Google Shape;7803;p22"/>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4" name="Google Shape;7804;p22"/>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5" name="Google Shape;7805;p22"/>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6" name="Google Shape;7806;p22"/>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7" name="Google Shape;7807;p22"/>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8" name="Google Shape;7808;p22"/>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9" name="Google Shape;7809;p22"/>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0" name="Google Shape;7810;p22"/>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1" name="Google Shape;7811;p22"/>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2" name="Google Shape;7812;p22"/>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3" name="Google Shape;7813;p22"/>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4" name="Google Shape;7814;p22"/>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5" name="Google Shape;7815;p22"/>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6" name="Google Shape;7816;p22"/>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7" name="Google Shape;7817;p22"/>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8" name="Google Shape;7818;p22"/>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9" name="Google Shape;7819;p22"/>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0" name="Google Shape;7820;p22"/>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21" name="Google Shape;7821;p22"/>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22" name="Google Shape;7822;p22"/>
          <p:cNvGrpSpPr/>
          <p:nvPr/>
        </p:nvGrpSpPr>
        <p:grpSpPr>
          <a:xfrm>
            <a:off x="553048" y="535000"/>
            <a:ext cx="8105852" cy="4302000"/>
            <a:chOff x="553048" y="535000"/>
            <a:chExt cx="8105852" cy="4302000"/>
          </a:xfrm>
        </p:grpSpPr>
        <p:sp>
          <p:nvSpPr>
            <p:cNvPr id="7823" name="Google Shape;7823;p22"/>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4" name="Google Shape;7824;p22"/>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5" name="Google Shape;7825;p22"/>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6" name="Google Shape;7826;p22"/>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7" name="Google Shape;7827;p22"/>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8" name="Google Shape;7828;p22"/>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9" name="Google Shape;7829;p22"/>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0" name="Google Shape;7830;p22"/>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1" name="Google Shape;7831;p22"/>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2" name="Google Shape;7832;p22"/>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3" name="Google Shape;7833;p22"/>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4" name="Google Shape;7834;p22"/>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5" name="Google Shape;7835;p22"/>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6" name="Google Shape;7836;p22"/>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7" name="Google Shape;7837;p22"/>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8" name="Google Shape;7838;p22"/>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9" name="Google Shape;7839;p22"/>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0" name="Google Shape;7840;p22"/>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41" name="Google Shape;7841;p22"/>
          <p:cNvSpPr txBox="1">
            <a:spLocks noGrp="1"/>
          </p:cNvSpPr>
          <p:nvPr>
            <p:ph type="title"/>
          </p:nvPr>
        </p:nvSpPr>
        <p:spPr>
          <a:xfrm>
            <a:off x="1270650" y="629375"/>
            <a:ext cx="7020000" cy="5727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7842" name="Google Shape;7842;p22"/>
          <p:cNvSpPr txBox="1">
            <a:spLocks noGrp="1"/>
          </p:cNvSpPr>
          <p:nvPr>
            <p:ph type="subTitle" idx="1"/>
          </p:nvPr>
        </p:nvSpPr>
        <p:spPr>
          <a:xfrm>
            <a:off x="1270650" y="1202075"/>
            <a:ext cx="7020000" cy="388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1400"/>
              <a:buNone/>
              <a:defRPr b="1">
                <a:solidFill>
                  <a:schemeClr val="accent2"/>
                </a:solidFill>
                <a:highlight>
                  <a:schemeClr val="lt2"/>
                </a:highlight>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accent2"/>
              </a:buClr>
              <a:buSzPts val="1400"/>
              <a:buNone/>
              <a:defRPr b="1">
                <a:solidFill>
                  <a:schemeClr val="accent2"/>
                </a:solidFill>
                <a:highlight>
                  <a:schemeClr val="lt2"/>
                </a:highlight>
              </a:defRPr>
            </a:lvl2pPr>
            <a:lvl3pPr lvl="2" algn="ctr" rtl="0">
              <a:lnSpc>
                <a:spcPct val="100000"/>
              </a:lnSpc>
              <a:spcBef>
                <a:spcPts val="0"/>
              </a:spcBef>
              <a:spcAft>
                <a:spcPts val="0"/>
              </a:spcAft>
              <a:buClr>
                <a:schemeClr val="accent2"/>
              </a:buClr>
              <a:buSzPts val="1400"/>
              <a:buNone/>
              <a:defRPr b="1">
                <a:solidFill>
                  <a:schemeClr val="accent2"/>
                </a:solidFill>
                <a:highlight>
                  <a:schemeClr val="lt2"/>
                </a:highlight>
              </a:defRPr>
            </a:lvl3pPr>
            <a:lvl4pPr lvl="3" algn="ctr" rtl="0">
              <a:lnSpc>
                <a:spcPct val="100000"/>
              </a:lnSpc>
              <a:spcBef>
                <a:spcPts val="0"/>
              </a:spcBef>
              <a:spcAft>
                <a:spcPts val="0"/>
              </a:spcAft>
              <a:buClr>
                <a:schemeClr val="accent2"/>
              </a:buClr>
              <a:buSzPts val="1400"/>
              <a:buNone/>
              <a:defRPr b="1">
                <a:solidFill>
                  <a:schemeClr val="accent2"/>
                </a:solidFill>
                <a:highlight>
                  <a:schemeClr val="lt2"/>
                </a:highlight>
              </a:defRPr>
            </a:lvl4pPr>
            <a:lvl5pPr lvl="4" algn="ctr" rtl="0">
              <a:lnSpc>
                <a:spcPct val="100000"/>
              </a:lnSpc>
              <a:spcBef>
                <a:spcPts val="0"/>
              </a:spcBef>
              <a:spcAft>
                <a:spcPts val="0"/>
              </a:spcAft>
              <a:buClr>
                <a:schemeClr val="accent2"/>
              </a:buClr>
              <a:buSzPts val="1400"/>
              <a:buNone/>
              <a:defRPr b="1">
                <a:solidFill>
                  <a:schemeClr val="accent2"/>
                </a:solidFill>
                <a:highlight>
                  <a:schemeClr val="lt2"/>
                </a:highlight>
              </a:defRPr>
            </a:lvl5pPr>
            <a:lvl6pPr lvl="5" algn="ctr" rtl="0">
              <a:lnSpc>
                <a:spcPct val="100000"/>
              </a:lnSpc>
              <a:spcBef>
                <a:spcPts val="0"/>
              </a:spcBef>
              <a:spcAft>
                <a:spcPts val="0"/>
              </a:spcAft>
              <a:buClr>
                <a:schemeClr val="accent2"/>
              </a:buClr>
              <a:buSzPts val="1400"/>
              <a:buNone/>
              <a:defRPr b="1">
                <a:solidFill>
                  <a:schemeClr val="accent2"/>
                </a:solidFill>
                <a:highlight>
                  <a:schemeClr val="lt2"/>
                </a:highlight>
              </a:defRPr>
            </a:lvl6pPr>
            <a:lvl7pPr lvl="6" algn="ctr" rtl="0">
              <a:lnSpc>
                <a:spcPct val="100000"/>
              </a:lnSpc>
              <a:spcBef>
                <a:spcPts val="0"/>
              </a:spcBef>
              <a:spcAft>
                <a:spcPts val="0"/>
              </a:spcAft>
              <a:buClr>
                <a:schemeClr val="accent2"/>
              </a:buClr>
              <a:buSzPts val="1400"/>
              <a:buNone/>
              <a:defRPr b="1">
                <a:solidFill>
                  <a:schemeClr val="accent2"/>
                </a:solidFill>
                <a:highlight>
                  <a:schemeClr val="lt2"/>
                </a:highlight>
              </a:defRPr>
            </a:lvl7pPr>
            <a:lvl8pPr lvl="7" algn="ctr" rtl="0">
              <a:lnSpc>
                <a:spcPct val="100000"/>
              </a:lnSpc>
              <a:spcBef>
                <a:spcPts val="0"/>
              </a:spcBef>
              <a:spcAft>
                <a:spcPts val="0"/>
              </a:spcAft>
              <a:buClr>
                <a:schemeClr val="accent2"/>
              </a:buClr>
              <a:buSzPts val="1400"/>
              <a:buNone/>
              <a:defRPr b="1">
                <a:solidFill>
                  <a:schemeClr val="accent2"/>
                </a:solidFill>
                <a:highlight>
                  <a:schemeClr val="lt2"/>
                </a:highlight>
              </a:defRPr>
            </a:lvl8pPr>
            <a:lvl9pPr lvl="8" algn="ctr" rtl="0">
              <a:lnSpc>
                <a:spcPct val="100000"/>
              </a:lnSpc>
              <a:spcBef>
                <a:spcPts val="0"/>
              </a:spcBef>
              <a:spcAft>
                <a:spcPts val="0"/>
              </a:spcAft>
              <a:buClr>
                <a:schemeClr val="accent2"/>
              </a:buClr>
              <a:buSzPts val="1400"/>
              <a:buNone/>
              <a:defRPr b="1">
                <a:solidFill>
                  <a:schemeClr val="accent2"/>
                </a:solidFill>
                <a:highlight>
                  <a:schemeClr val="lt2"/>
                </a:highlight>
              </a:defRPr>
            </a:lvl9pPr>
          </a:lstStyle>
          <a:p>
            <a:endParaRPr dirty="0"/>
          </a:p>
        </p:txBody>
      </p:sp>
      <p:sp>
        <p:nvSpPr>
          <p:cNvPr id="7843" name="Google Shape;7843;p22"/>
          <p:cNvSpPr txBox="1">
            <a:spLocks noGrp="1"/>
          </p:cNvSpPr>
          <p:nvPr>
            <p:ph type="subTitle" idx="2"/>
          </p:nvPr>
        </p:nvSpPr>
        <p:spPr>
          <a:xfrm>
            <a:off x="1270650" y="1514375"/>
            <a:ext cx="7020000" cy="295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844" name="Google Shape;7844;p22"/>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5" name="Google Shape;7845;p22"/>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6" name="Google Shape;7846;p22"/>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7" name="Google Shape;7847;p22"/>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CUSTOM_1">
    <p:bg>
      <p:bgPr>
        <a:solidFill>
          <a:schemeClr val="lt1"/>
        </a:solidFill>
        <a:effectLst/>
      </p:bgPr>
    </p:bg>
    <p:spTree>
      <p:nvGrpSpPr>
        <p:cNvPr id="1" name="Shape 7848"/>
        <p:cNvGrpSpPr/>
        <p:nvPr/>
      </p:nvGrpSpPr>
      <p:grpSpPr>
        <a:xfrm>
          <a:off x="0" y="0"/>
          <a:ext cx="0" cy="0"/>
          <a:chOff x="0" y="0"/>
          <a:chExt cx="0" cy="0"/>
        </a:xfrm>
      </p:grpSpPr>
      <p:grpSp>
        <p:nvGrpSpPr>
          <p:cNvPr id="7849" name="Google Shape;7849;p23"/>
          <p:cNvGrpSpPr/>
          <p:nvPr/>
        </p:nvGrpSpPr>
        <p:grpSpPr>
          <a:xfrm>
            <a:off x="0" y="0"/>
            <a:ext cx="9144125" cy="5143391"/>
            <a:chOff x="0" y="0"/>
            <a:chExt cx="9144125" cy="5143391"/>
          </a:xfrm>
        </p:grpSpPr>
        <p:sp>
          <p:nvSpPr>
            <p:cNvPr id="7850" name="Google Shape;7850;p23"/>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1" name="Google Shape;7851;p23"/>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2" name="Google Shape;7852;p23"/>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3" name="Google Shape;7853;p23"/>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4" name="Google Shape;7854;p23"/>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5" name="Google Shape;7855;p23"/>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6" name="Google Shape;7856;p23"/>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7" name="Google Shape;7857;p23"/>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8" name="Google Shape;7858;p23"/>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9" name="Google Shape;7859;p23"/>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0" name="Google Shape;7860;p23"/>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1" name="Google Shape;7861;p23"/>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2" name="Google Shape;7862;p23"/>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3" name="Google Shape;7863;p23"/>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4" name="Google Shape;7864;p23"/>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5" name="Google Shape;7865;p23"/>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6" name="Google Shape;7866;p23"/>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7" name="Google Shape;7867;p23"/>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8" name="Google Shape;7868;p23"/>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9" name="Google Shape;7869;p23"/>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0" name="Google Shape;7870;p23"/>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1" name="Google Shape;7871;p23"/>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2" name="Google Shape;7872;p23"/>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3" name="Google Shape;7873;p23"/>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4" name="Google Shape;7874;p23"/>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5" name="Google Shape;7875;p23"/>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6" name="Google Shape;7876;p23"/>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7" name="Google Shape;7877;p23"/>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8" name="Google Shape;7878;p23"/>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9" name="Google Shape;7879;p23"/>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0" name="Google Shape;7880;p23"/>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1" name="Google Shape;7881;p23"/>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2" name="Google Shape;7882;p23"/>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3" name="Google Shape;7883;p23"/>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4" name="Google Shape;7884;p23"/>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5" name="Google Shape;7885;p23"/>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6" name="Google Shape;7886;p23"/>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7" name="Google Shape;7887;p23"/>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8" name="Google Shape;7888;p23"/>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9" name="Google Shape;7889;p23"/>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0" name="Google Shape;7890;p23"/>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1" name="Google Shape;7891;p23"/>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2" name="Google Shape;7892;p23"/>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3" name="Google Shape;7893;p23"/>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4" name="Google Shape;7894;p23"/>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5" name="Google Shape;7895;p23"/>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6" name="Google Shape;7896;p23"/>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7" name="Google Shape;7897;p23"/>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8" name="Google Shape;7898;p23"/>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9" name="Google Shape;7899;p23"/>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0" name="Google Shape;7900;p23"/>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1" name="Google Shape;7901;p23"/>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2" name="Google Shape;7902;p23"/>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3" name="Google Shape;7903;p23"/>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4" name="Google Shape;7904;p23"/>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5" name="Google Shape;7905;p23"/>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6" name="Google Shape;7906;p23"/>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7" name="Google Shape;7907;p23"/>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8" name="Google Shape;7908;p23"/>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9" name="Google Shape;7909;p23"/>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0" name="Google Shape;7910;p23"/>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1" name="Google Shape;7911;p23"/>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2" name="Google Shape;7912;p23"/>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3" name="Google Shape;7913;p23"/>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4" name="Google Shape;7914;p23"/>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5" name="Google Shape;7915;p23"/>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6" name="Google Shape;7916;p23"/>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7" name="Google Shape;7917;p23"/>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8" name="Google Shape;7918;p23"/>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9" name="Google Shape;7919;p23"/>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0" name="Google Shape;7920;p23"/>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1" name="Google Shape;7921;p23"/>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2" name="Google Shape;7922;p23"/>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3" name="Google Shape;7923;p23"/>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4" name="Google Shape;7924;p23"/>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5" name="Google Shape;7925;p23"/>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6" name="Google Shape;7926;p23"/>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7" name="Google Shape;7927;p23"/>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8" name="Google Shape;7928;p23"/>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9" name="Google Shape;7929;p23"/>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0" name="Google Shape;7930;p23"/>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1" name="Google Shape;7931;p23"/>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2" name="Google Shape;7932;p23"/>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3" name="Google Shape;7933;p23"/>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4" name="Google Shape;7934;p23"/>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5" name="Google Shape;7935;p23"/>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6" name="Google Shape;7936;p23"/>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7" name="Google Shape;7937;p23"/>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8" name="Google Shape;7938;p23"/>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9" name="Google Shape;7939;p23"/>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0" name="Google Shape;7940;p23"/>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1" name="Google Shape;7941;p23"/>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2" name="Google Shape;7942;p23"/>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3" name="Google Shape;7943;p23"/>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4" name="Google Shape;7944;p23"/>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5" name="Google Shape;7945;p23"/>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6" name="Google Shape;7946;p23"/>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7" name="Google Shape;7947;p23"/>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8" name="Google Shape;7948;p23"/>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9" name="Google Shape;7949;p23"/>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0" name="Google Shape;7950;p23"/>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1" name="Google Shape;7951;p23"/>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2" name="Google Shape;7952;p23"/>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3" name="Google Shape;7953;p23"/>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4" name="Google Shape;7954;p23"/>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5" name="Google Shape;7955;p23"/>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6" name="Google Shape;7956;p23"/>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7" name="Google Shape;7957;p23"/>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8" name="Google Shape;7958;p23"/>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9" name="Google Shape;7959;p23"/>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0" name="Google Shape;7960;p23"/>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1" name="Google Shape;7961;p23"/>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2" name="Google Shape;7962;p23"/>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3" name="Google Shape;7963;p23"/>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4" name="Google Shape;7964;p23"/>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5" name="Google Shape;7965;p23"/>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6" name="Google Shape;7966;p23"/>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7" name="Google Shape;7967;p23"/>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8" name="Google Shape;7968;p23"/>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9" name="Google Shape;7969;p23"/>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0" name="Google Shape;7970;p23"/>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1" name="Google Shape;7971;p23"/>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2" name="Google Shape;7972;p23"/>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3" name="Google Shape;7973;p23"/>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4" name="Google Shape;7974;p23"/>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5" name="Google Shape;7975;p23"/>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6" name="Google Shape;7976;p23"/>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7" name="Google Shape;7977;p23"/>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8" name="Google Shape;7978;p23"/>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9" name="Google Shape;7979;p23"/>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0" name="Google Shape;7980;p23"/>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1" name="Google Shape;7981;p23"/>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2" name="Google Shape;7982;p23"/>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3" name="Google Shape;7983;p23"/>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4" name="Google Shape;7984;p23"/>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5" name="Google Shape;7985;p23"/>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6" name="Google Shape;7986;p23"/>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7" name="Google Shape;7987;p23"/>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8" name="Google Shape;7988;p23"/>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9" name="Google Shape;7989;p23"/>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0" name="Google Shape;7990;p23"/>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1" name="Google Shape;7991;p23"/>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2" name="Google Shape;7992;p23"/>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3" name="Google Shape;7993;p23"/>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4" name="Google Shape;7994;p23"/>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5" name="Google Shape;7995;p23"/>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6" name="Google Shape;7996;p23"/>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7" name="Google Shape;7997;p23"/>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8" name="Google Shape;7998;p23"/>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9" name="Google Shape;7999;p23"/>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0" name="Google Shape;8000;p23"/>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1" name="Google Shape;8001;p23"/>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2" name="Google Shape;8002;p23"/>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3" name="Google Shape;8003;p23"/>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4" name="Google Shape;8004;p23"/>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5" name="Google Shape;8005;p23"/>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6" name="Google Shape;8006;p23"/>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23"/>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23"/>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23"/>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23"/>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23"/>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23"/>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23"/>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23"/>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23"/>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23"/>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23"/>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23"/>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23"/>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23"/>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p23"/>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2" name="Google Shape;8022;p23"/>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23"/>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23"/>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23"/>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23"/>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23"/>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23"/>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23"/>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23"/>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23"/>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23"/>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23"/>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23"/>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23"/>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23"/>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23"/>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23"/>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23"/>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23"/>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23"/>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23"/>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23"/>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23"/>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23"/>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23"/>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23"/>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23"/>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p23"/>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0" name="Google Shape;8050;p23"/>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23"/>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2" name="Google Shape;8052;p23"/>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3" name="Google Shape;8053;p23"/>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4" name="Google Shape;8054;p23"/>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5" name="Google Shape;8055;p23"/>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6" name="Google Shape;8056;p23"/>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7" name="Google Shape;8057;p23"/>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8" name="Google Shape;8058;p23"/>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p23"/>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0" name="Google Shape;8060;p23"/>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p23"/>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23"/>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23"/>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p23"/>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p23"/>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p23"/>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p23"/>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23"/>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23"/>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23"/>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23"/>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23"/>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23"/>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23"/>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23"/>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6" name="Google Shape;8076;p23"/>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7" name="Google Shape;8077;p23"/>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8" name="Google Shape;8078;p23"/>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9" name="Google Shape;8079;p23"/>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0" name="Google Shape;8080;p23"/>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23"/>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2" name="Google Shape;8082;p23"/>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3" name="Google Shape;8083;p23"/>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4" name="Google Shape;8084;p23"/>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5" name="Google Shape;8085;p23"/>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6" name="Google Shape;8086;p23"/>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7" name="Google Shape;8087;p23"/>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8" name="Google Shape;8088;p23"/>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9" name="Google Shape;8089;p23"/>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0" name="Google Shape;8090;p23"/>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1" name="Google Shape;8091;p23"/>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2" name="Google Shape;8092;p23"/>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3" name="Google Shape;8093;p23"/>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4" name="Google Shape;8094;p23"/>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5" name="Google Shape;8095;p23"/>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6" name="Google Shape;8096;p23"/>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7" name="Google Shape;8097;p23"/>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8" name="Google Shape;8098;p23"/>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9" name="Google Shape;8099;p23"/>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0" name="Google Shape;8100;p23"/>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1" name="Google Shape;8101;p23"/>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2" name="Google Shape;8102;p23"/>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3" name="Google Shape;8103;p23"/>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4" name="Google Shape;8104;p23"/>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5" name="Google Shape;8105;p23"/>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6" name="Google Shape;8106;p23"/>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7" name="Google Shape;8107;p23"/>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8" name="Google Shape;8108;p23"/>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9" name="Google Shape;8109;p23"/>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0" name="Google Shape;8110;p23"/>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1" name="Google Shape;8111;p23"/>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2" name="Google Shape;8112;p23"/>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3" name="Google Shape;8113;p23"/>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4" name="Google Shape;8114;p23"/>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5" name="Google Shape;8115;p23"/>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6" name="Google Shape;8116;p23"/>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7" name="Google Shape;8117;p23"/>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8" name="Google Shape;8118;p23"/>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9" name="Google Shape;8119;p23"/>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0" name="Google Shape;8120;p23"/>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1" name="Google Shape;8121;p23"/>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2" name="Google Shape;8122;p23"/>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3" name="Google Shape;8123;p23"/>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4" name="Google Shape;8124;p23"/>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5" name="Google Shape;8125;p23"/>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6" name="Google Shape;8126;p23"/>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7" name="Google Shape;8127;p23"/>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8" name="Google Shape;8128;p23"/>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9" name="Google Shape;8129;p23"/>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0" name="Google Shape;8130;p23"/>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1" name="Google Shape;8131;p23"/>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2" name="Google Shape;8132;p23"/>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3" name="Google Shape;8133;p23"/>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4" name="Google Shape;8134;p23"/>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5" name="Google Shape;8135;p23"/>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6" name="Google Shape;8136;p23"/>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7" name="Google Shape;8137;p23"/>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8" name="Google Shape;8138;p23"/>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9" name="Google Shape;8139;p23"/>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0" name="Google Shape;8140;p23"/>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1" name="Google Shape;8141;p23"/>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2" name="Google Shape;8142;p23"/>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3" name="Google Shape;8143;p23"/>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4" name="Google Shape;8144;p23"/>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5" name="Google Shape;8145;p23"/>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6" name="Google Shape;8146;p23"/>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7" name="Google Shape;8147;p23"/>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8" name="Google Shape;8148;p23"/>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9" name="Google Shape;8149;p23"/>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0" name="Google Shape;8150;p23"/>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1" name="Google Shape;8151;p23"/>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2" name="Google Shape;8152;p23"/>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23"/>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4" name="Google Shape;8154;p23"/>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5" name="Google Shape;8155;p23"/>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6" name="Google Shape;8156;p23"/>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7" name="Google Shape;8157;p23"/>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8" name="Google Shape;8158;p23"/>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9" name="Google Shape;8159;p23"/>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0" name="Google Shape;8160;p23"/>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1" name="Google Shape;8161;p23"/>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2" name="Google Shape;8162;p23"/>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3" name="Google Shape;8163;p23"/>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4" name="Google Shape;8164;p23"/>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5" name="Google Shape;8165;p23"/>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6" name="Google Shape;8166;p23"/>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7" name="Google Shape;8167;p23"/>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8" name="Google Shape;8168;p23"/>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9" name="Google Shape;8169;p23"/>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0" name="Google Shape;8170;p23"/>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1" name="Google Shape;8171;p23"/>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2" name="Google Shape;8172;p23"/>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3" name="Google Shape;8173;p23"/>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4" name="Google Shape;8174;p23"/>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5" name="Google Shape;8175;p23"/>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6" name="Google Shape;8176;p23"/>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7" name="Google Shape;8177;p23"/>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8" name="Google Shape;8178;p23"/>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9" name="Google Shape;8179;p23"/>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0" name="Google Shape;8180;p23"/>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1" name="Google Shape;8181;p23"/>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2" name="Google Shape;8182;p23"/>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3" name="Google Shape;8183;p23"/>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4" name="Google Shape;8184;p23"/>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5" name="Google Shape;8185;p23"/>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6" name="Google Shape;8186;p23"/>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7" name="Google Shape;8187;p23"/>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8" name="Google Shape;8188;p23"/>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9" name="Google Shape;8189;p23"/>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0" name="Google Shape;8190;p23"/>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1" name="Google Shape;8191;p23"/>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2" name="Google Shape;8192;p23"/>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3" name="Google Shape;8193;p23"/>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4" name="Google Shape;8194;p23"/>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5" name="Google Shape;8195;p23"/>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6" name="Google Shape;8196;p23"/>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7" name="Google Shape;8197;p23"/>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8" name="Google Shape;8198;p23"/>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9" name="Google Shape;8199;p23"/>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0" name="Google Shape;8200;p23"/>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1" name="Google Shape;8201;p23"/>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2" name="Google Shape;8202;p23"/>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3" name="Google Shape;8203;p23"/>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4" name="Google Shape;8204;p23"/>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5" name="Google Shape;8205;p23"/>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6" name="Google Shape;8206;p23"/>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7" name="Google Shape;8207;p23"/>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8" name="Google Shape;8208;p23"/>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9" name="Google Shape;8209;p23"/>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10" name="Google Shape;8210;p23"/>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11" name="Google Shape;8211;p23"/>
          <p:cNvGrpSpPr/>
          <p:nvPr/>
        </p:nvGrpSpPr>
        <p:grpSpPr>
          <a:xfrm>
            <a:off x="553048" y="535000"/>
            <a:ext cx="8105852" cy="4302000"/>
            <a:chOff x="553048" y="535000"/>
            <a:chExt cx="8105852" cy="4302000"/>
          </a:xfrm>
        </p:grpSpPr>
        <p:sp>
          <p:nvSpPr>
            <p:cNvPr id="8212" name="Google Shape;8212;p23"/>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3" name="Google Shape;8213;p23"/>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4" name="Google Shape;8214;p23"/>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5" name="Google Shape;8215;p23"/>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6" name="Google Shape;8216;p23"/>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7" name="Google Shape;8217;p23"/>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8" name="Google Shape;8218;p23"/>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9" name="Google Shape;8219;p23"/>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0" name="Google Shape;8220;p23"/>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1" name="Google Shape;8221;p23"/>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2" name="Google Shape;8222;p23"/>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3" name="Google Shape;8223;p23"/>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4" name="Google Shape;8224;p23"/>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5" name="Google Shape;8225;p23"/>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6" name="Google Shape;8226;p23"/>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7" name="Google Shape;8227;p23"/>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8" name="Google Shape;8228;p23"/>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9" name="Google Shape;8229;p23"/>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30" name="Google Shape;8230;p23"/>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1" name="Google Shape;8231;p23"/>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2" name="Google Shape;8232;p23"/>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3" name="Google Shape;8233;p23"/>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4" name="Google Shape;8234;p23"/>
          <p:cNvSpPr txBox="1">
            <a:spLocks noGrp="1"/>
          </p:cNvSpPr>
          <p:nvPr>
            <p:ph type="title"/>
          </p:nvPr>
        </p:nvSpPr>
        <p:spPr>
          <a:xfrm>
            <a:off x="1270650" y="629375"/>
            <a:ext cx="7020000" cy="12042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anks">
  <p:cSld name="BLANK_1_1_1_1_1_1_2">
    <p:bg>
      <p:bgPr>
        <a:solidFill>
          <a:schemeClr val="lt1"/>
        </a:solidFill>
        <a:effectLst/>
      </p:bgPr>
    </p:bg>
    <p:spTree>
      <p:nvGrpSpPr>
        <p:cNvPr id="1" name="Shape 8622"/>
        <p:cNvGrpSpPr/>
        <p:nvPr/>
      </p:nvGrpSpPr>
      <p:grpSpPr>
        <a:xfrm>
          <a:off x="0" y="0"/>
          <a:ext cx="0" cy="0"/>
          <a:chOff x="0" y="0"/>
          <a:chExt cx="0" cy="0"/>
        </a:xfrm>
      </p:grpSpPr>
      <p:grpSp>
        <p:nvGrpSpPr>
          <p:cNvPr id="8623" name="Google Shape;8623;p25"/>
          <p:cNvGrpSpPr/>
          <p:nvPr/>
        </p:nvGrpSpPr>
        <p:grpSpPr>
          <a:xfrm>
            <a:off x="0" y="0"/>
            <a:ext cx="9144125" cy="5143391"/>
            <a:chOff x="0" y="0"/>
            <a:chExt cx="9144125" cy="5143391"/>
          </a:xfrm>
        </p:grpSpPr>
        <p:sp>
          <p:nvSpPr>
            <p:cNvPr id="8624" name="Google Shape;8624;p25"/>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5" name="Google Shape;8625;p25"/>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6" name="Google Shape;8626;p25"/>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7" name="Google Shape;8627;p25"/>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8" name="Google Shape;8628;p25"/>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9" name="Google Shape;8629;p25"/>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0" name="Google Shape;8630;p25"/>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1" name="Google Shape;8631;p25"/>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2" name="Google Shape;8632;p25"/>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3" name="Google Shape;8633;p25"/>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4" name="Google Shape;8634;p25"/>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5" name="Google Shape;8635;p25"/>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6" name="Google Shape;8636;p25"/>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7" name="Google Shape;8637;p25"/>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8" name="Google Shape;8638;p25"/>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9" name="Google Shape;8639;p25"/>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0" name="Google Shape;8640;p25"/>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1" name="Google Shape;8641;p25"/>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2" name="Google Shape;8642;p25"/>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3" name="Google Shape;8643;p25"/>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4" name="Google Shape;8644;p25"/>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5" name="Google Shape;8645;p25"/>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6" name="Google Shape;8646;p25"/>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7" name="Google Shape;8647;p25"/>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8" name="Google Shape;8648;p25"/>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9" name="Google Shape;8649;p25"/>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0" name="Google Shape;8650;p25"/>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1" name="Google Shape;8651;p25"/>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2" name="Google Shape;8652;p25"/>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3" name="Google Shape;8653;p25"/>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4" name="Google Shape;8654;p25"/>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5" name="Google Shape;8655;p25"/>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6" name="Google Shape;8656;p25"/>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7" name="Google Shape;8657;p25"/>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8" name="Google Shape;8658;p25"/>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9" name="Google Shape;8659;p25"/>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0" name="Google Shape;8660;p25"/>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1" name="Google Shape;8661;p25"/>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2" name="Google Shape;8662;p25"/>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3" name="Google Shape;8663;p25"/>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4" name="Google Shape;8664;p25"/>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5" name="Google Shape;8665;p25"/>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6" name="Google Shape;8666;p25"/>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7" name="Google Shape;8667;p25"/>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8" name="Google Shape;8668;p25"/>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9" name="Google Shape;8669;p25"/>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0" name="Google Shape;8670;p25"/>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1" name="Google Shape;8671;p25"/>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2" name="Google Shape;8672;p25"/>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3" name="Google Shape;8673;p25"/>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4" name="Google Shape;8674;p25"/>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5" name="Google Shape;8675;p25"/>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6" name="Google Shape;8676;p25"/>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7" name="Google Shape;8677;p25"/>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8" name="Google Shape;8678;p25"/>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9" name="Google Shape;8679;p25"/>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0" name="Google Shape;8680;p25"/>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1" name="Google Shape;8681;p25"/>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2" name="Google Shape;8682;p25"/>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3" name="Google Shape;8683;p25"/>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4" name="Google Shape;8684;p25"/>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5" name="Google Shape;8685;p25"/>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6" name="Google Shape;8686;p25"/>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7" name="Google Shape;8687;p25"/>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8" name="Google Shape;8688;p25"/>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9" name="Google Shape;8689;p25"/>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0" name="Google Shape;8690;p25"/>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1" name="Google Shape;8691;p25"/>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2" name="Google Shape;8692;p25"/>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3" name="Google Shape;8693;p25"/>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4" name="Google Shape;8694;p25"/>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5" name="Google Shape;8695;p25"/>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6" name="Google Shape;8696;p25"/>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7" name="Google Shape;8697;p25"/>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8" name="Google Shape;8698;p25"/>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9" name="Google Shape;8699;p25"/>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0" name="Google Shape;8700;p25"/>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1" name="Google Shape;8701;p25"/>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2" name="Google Shape;8702;p25"/>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3" name="Google Shape;8703;p25"/>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4" name="Google Shape;8704;p25"/>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5" name="Google Shape;8705;p25"/>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6" name="Google Shape;8706;p25"/>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7" name="Google Shape;8707;p25"/>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8" name="Google Shape;8708;p25"/>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9" name="Google Shape;8709;p25"/>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0" name="Google Shape;8710;p25"/>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1" name="Google Shape;8711;p25"/>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2" name="Google Shape;8712;p25"/>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3" name="Google Shape;8713;p25"/>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4" name="Google Shape;8714;p25"/>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5" name="Google Shape;8715;p25"/>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6" name="Google Shape;8716;p25"/>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7" name="Google Shape;8717;p25"/>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8" name="Google Shape;8718;p25"/>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9" name="Google Shape;8719;p25"/>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0" name="Google Shape;8720;p25"/>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1" name="Google Shape;8721;p25"/>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2" name="Google Shape;8722;p25"/>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3" name="Google Shape;8723;p25"/>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4" name="Google Shape;8724;p25"/>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5" name="Google Shape;8725;p25"/>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6" name="Google Shape;8726;p25"/>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7" name="Google Shape;8727;p25"/>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8" name="Google Shape;8728;p25"/>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9" name="Google Shape;8729;p25"/>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0" name="Google Shape;8730;p25"/>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1" name="Google Shape;8731;p25"/>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2" name="Google Shape;8732;p25"/>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3" name="Google Shape;8733;p25"/>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4" name="Google Shape;8734;p25"/>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5" name="Google Shape;8735;p25"/>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6" name="Google Shape;8736;p25"/>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7" name="Google Shape;8737;p25"/>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8" name="Google Shape;8738;p25"/>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9" name="Google Shape;8739;p25"/>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0" name="Google Shape;8740;p25"/>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1" name="Google Shape;8741;p25"/>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2" name="Google Shape;8742;p25"/>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3" name="Google Shape;8743;p25"/>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4" name="Google Shape;8744;p25"/>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5" name="Google Shape;8745;p25"/>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6" name="Google Shape;8746;p25"/>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7" name="Google Shape;8747;p25"/>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8" name="Google Shape;8748;p25"/>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9" name="Google Shape;8749;p25"/>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0" name="Google Shape;8750;p25"/>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1" name="Google Shape;8751;p25"/>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2" name="Google Shape;8752;p25"/>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3" name="Google Shape;8753;p25"/>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4" name="Google Shape;8754;p25"/>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5" name="Google Shape;8755;p25"/>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6" name="Google Shape;8756;p25"/>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7" name="Google Shape;8757;p25"/>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8" name="Google Shape;8758;p25"/>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9" name="Google Shape;8759;p25"/>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0" name="Google Shape;8760;p25"/>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1" name="Google Shape;8761;p25"/>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2" name="Google Shape;8762;p25"/>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3" name="Google Shape;8763;p25"/>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4" name="Google Shape;8764;p25"/>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5" name="Google Shape;8765;p25"/>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6" name="Google Shape;8766;p25"/>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7" name="Google Shape;8767;p25"/>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8" name="Google Shape;8768;p25"/>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9" name="Google Shape;8769;p25"/>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0" name="Google Shape;8770;p25"/>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1" name="Google Shape;8771;p25"/>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2" name="Google Shape;8772;p25"/>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3" name="Google Shape;8773;p25"/>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4" name="Google Shape;8774;p25"/>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5" name="Google Shape;8775;p25"/>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6" name="Google Shape;8776;p25"/>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7" name="Google Shape;8777;p25"/>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8" name="Google Shape;8778;p25"/>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9" name="Google Shape;8779;p25"/>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0" name="Google Shape;8780;p25"/>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1" name="Google Shape;8781;p25"/>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2" name="Google Shape;8782;p25"/>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3" name="Google Shape;8783;p25"/>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4" name="Google Shape;8784;p25"/>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5" name="Google Shape;8785;p25"/>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6" name="Google Shape;8786;p25"/>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7" name="Google Shape;8787;p25"/>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8" name="Google Shape;8788;p25"/>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9" name="Google Shape;8789;p25"/>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0" name="Google Shape;8790;p25"/>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1" name="Google Shape;8791;p25"/>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2" name="Google Shape;8792;p25"/>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3" name="Google Shape;8793;p25"/>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4" name="Google Shape;8794;p25"/>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5" name="Google Shape;8795;p25"/>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6" name="Google Shape;8796;p25"/>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7" name="Google Shape;8797;p25"/>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8" name="Google Shape;8798;p25"/>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9" name="Google Shape;8799;p25"/>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0" name="Google Shape;8800;p25"/>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1" name="Google Shape;8801;p25"/>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2" name="Google Shape;8802;p25"/>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3" name="Google Shape;8803;p25"/>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4" name="Google Shape;8804;p25"/>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5" name="Google Shape;8805;p25"/>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6" name="Google Shape;8806;p25"/>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7" name="Google Shape;8807;p25"/>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8" name="Google Shape;8808;p25"/>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9" name="Google Shape;8809;p25"/>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0" name="Google Shape;8810;p25"/>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1" name="Google Shape;8811;p25"/>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2" name="Google Shape;8812;p25"/>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3" name="Google Shape;8813;p25"/>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4" name="Google Shape;8814;p25"/>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5" name="Google Shape;8815;p25"/>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6" name="Google Shape;8816;p25"/>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7" name="Google Shape;8817;p25"/>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8" name="Google Shape;8818;p25"/>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9" name="Google Shape;8819;p25"/>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0" name="Google Shape;8820;p25"/>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1" name="Google Shape;8821;p25"/>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2" name="Google Shape;8822;p25"/>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3" name="Google Shape;8823;p25"/>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4" name="Google Shape;8824;p25"/>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5" name="Google Shape;8825;p25"/>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6" name="Google Shape;8826;p25"/>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7" name="Google Shape;8827;p25"/>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8" name="Google Shape;8828;p25"/>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9" name="Google Shape;8829;p25"/>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0" name="Google Shape;8830;p25"/>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1" name="Google Shape;8831;p25"/>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2" name="Google Shape;8832;p25"/>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3" name="Google Shape;8833;p25"/>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4" name="Google Shape;8834;p25"/>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5" name="Google Shape;8835;p25"/>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6" name="Google Shape;8836;p25"/>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7" name="Google Shape;8837;p25"/>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8" name="Google Shape;8838;p25"/>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9" name="Google Shape;8839;p25"/>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0" name="Google Shape;8840;p25"/>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1" name="Google Shape;8841;p25"/>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2" name="Google Shape;8842;p25"/>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3" name="Google Shape;8843;p25"/>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4" name="Google Shape;8844;p25"/>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5" name="Google Shape;8845;p25"/>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6" name="Google Shape;8846;p25"/>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7" name="Google Shape;8847;p25"/>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8" name="Google Shape;8848;p25"/>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9" name="Google Shape;8849;p25"/>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0" name="Google Shape;8850;p25"/>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1" name="Google Shape;8851;p25"/>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2" name="Google Shape;8852;p25"/>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3" name="Google Shape;8853;p25"/>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4" name="Google Shape;8854;p25"/>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5" name="Google Shape;8855;p25"/>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6" name="Google Shape;8856;p25"/>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7" name="Google Shape;8857;p25"/>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8" name="Google Shape;8858;p25"/>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9" name="Google Shape;8859;p25"/>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0" name="Google Shape;8860;p25"/>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1" name="Google Shape;8861;p25"/>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2" name="Google Shape;8862;p25"/>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3" name="Google Shape;8863;p25"/>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4" name="Google Shape;8864;p25"/>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5" name="Google Shape;8865;p25"/>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6" name="Google Shape;8866;p25"/>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7" name="Google Shape;8867;p25"/>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8" name="Google Shape;8868;p25"/>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9" name="Google Shape;8869;p25"/>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0" name="Google Shape;8870;p25"/>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1" name="Google Shape;8871;p25"/>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2" name="Google Shape;8872;p25"/>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3" name="Google Shape;8873;p25"/>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4" name="Google Shape;8874;p25"/>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5" name="Google Shape;8875;p25"/>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6" name="Google Shape;8876;p25"/>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7" name="Google Shape;8877;p25"/>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8" name="Google Shape;8878;p25"/>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9" name="Google Shape;8879;p25"/>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0" name="Google Shape;8880;p25"/>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1" name="Google Shape;8881;p25"/>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2" name="Google Shape;8882;p25"/>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3" name="Google Shape;8883;p25"/>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4" name="Google Shape;8884;p25"/>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5" name="Google Shape;8885;p25"/>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6" name="Google Shape;8886;p25"/>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7" name="Google Shape;8887;p25"/>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8" name="Google Shape;8888;p25"/>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9" name="Google Shape;8889;p25"/>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0" name="Google Shape;8890;p25"/>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1" name="Google Shape;8891;p25"/>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2" name="Google Shape;8892;p25"/>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3" name="Google Shape;8893;p25"/>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4" name="Google Shape;8894;p25"/>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5" name="Google Shape;8895;p25"/>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6" name="Google Shape;8896;p25"/>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7" name="Google Shape;8897;p25"/>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8" name="Google Shape;8898;p25"/>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9" name="Google Shape;8899;p25"/>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0" name="Google Shape;8900;p25"/>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1" name="Google Shape;8901;p25"/>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8902;p25"/>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8903;p25"/>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4" name="Google Shape;8904;p25"/>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5" name="Google Shape;8905;p25"/>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6" name="Google Shape;8906;p25"/>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7" name="Google Shape;8907;p25"/>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8" name="Google Shape;8908;p25"/>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9" name="Google Shape;8909;p25"/>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0" name="Google Shape;8910;p25"/>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1" name="Google Shape;8911;p25"/>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2" name="Google Shape;8912;p25"/>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3" name="Google Shape;8913;p25"/>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4" name="Google Shape;8914;p25"/>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5" name="Google Shape;8915;p25"/>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6" name="Google Shape;8916;p25"/>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7" name="Google Shape;8917;p25"/>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8" name="Google Shape;8918;p25"/>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9" name="Google Shape;8919;p25"/>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0" name="Google Shape;8920;p25"/>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1" name="Google Shape;8921;p25"/>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2" name="Google Shape;8922;p25"/>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3" name="Google Shape;8923;p25"/>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4" name="Google Shape;8924;p25"/>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5" name="Google Shape;8925;p25"/>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6" name="Google Shape;8926;p25"/>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7" name="Google Shape;8927;p25"/>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8" name="Google Shape;8928;p25"/>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9" name="Google Shape;8929;p25"/>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0" name="Google Shape;8930;p25"/>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1" name="Google Shape;8931;p25"/>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2" name="Google Shape;8932;p25"/>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3" name="Google Shape;8933;p25"/>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4" name="Google Shape;8934;p25"/>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5" name="Google Shape;8935;p25"/>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6" name="Google Shape;8936;p25"/>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7" name="Google Shape;8937;p25"/>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8" name="Google Shape;8938;p25"/>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9" name="Google Shape;8939;p25"/>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0" name="Google Shape;8940;p25"/>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1" name="Google Shape;8941;p25"/>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2" name="Google Shape;8942;p25"/>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3" name="Google Shape;8943;p25"/>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4" name="Google Shape;8944;p25"/>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5" name="Google Shape;8945;p25"/>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6" name="Google Shape;8946;p25"/>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7" name="Google Shape;8947;p25"/>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8" name="Google Shape;8948;p25"/>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9" name="Google Shape;8949;p25"/>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0" name="Google Shape;8950;p25"/>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1" name="Google Shape;8951;p25"/>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2" name="Google Shape;8952;p25"/>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3" name="Google Shape;8953;p25"/>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4" name="Google Shape;8954;p25"/>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5" name="Google Shape;8955;p25"/>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6" name="Google Shape;8956;p25"/>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7" name="Google Shape;8957;p25"/>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8" name="Google Shape;8958;p25"/>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9" name="Google Shape;8959;p25"/>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0" name="Google Shape;8960;p25"/>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1" name="Google Shape;8961;p25"/>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2" name="Google Shape;8962;p25"/>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3" name="Google Shape;8963;p25"/>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4" name="Google Shape;8964;p25"/>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5" name="Google Shape;8965;p25"/>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6" name="Google Shape;8966;p25"/>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7" name="Google Shape;8967;p25"/>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8" name="Google Shape;8968;p25"/>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9" name="Google Shape;8969;p25"/>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0" name="Google Shape;8970;p25"/>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1" name="Google Shape;8971;p25"/>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2" name="Google Shape;8972;p25"/>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3" name="Google Shape;8973;p25"/>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4" name="Google Shape;8974;p25"/>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5" name="Google Shape;8975;p25"/>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6" name="Google Shape;8976;p25"/>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7" name="Google Shape;8977;p25"/>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8" name="Google Shape;8978;p25"/>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9" name="Google Shape;8979;p25"/>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0" name="Google Shape;8980;p25"/>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1" name="Google Shape;8981;p25"/>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2" name="Google Shape;8982;p25"/>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3" name="Google Shape;8983;p25"/>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84" name="Google Shape;8984;p25"/>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85" name="Google Shape;8985;p25"/>
          <p:cNvGrpSpPr/>
          <p:nvPr/>
        </p:nvGrpSpPr>
        <p:grpSpPr>
          <a:xfrm>
            <a:off x="553048" y="535000"/>
            <a:ext cx="8105852" cy="4302000"/>
            <a:chOff x="553048" y="535000"/>
            <a:chExt cx="8105852" cy="4302000"/>
          </a:xfrm>
        </p:grpSpPr>
        <p:sp>
          <p:nvSpPr>
            <p:cNvPr id="8986" name="Google Shape;8986;p25"/>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7" name="Google Shape;8987;p25"/>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8" name="Google Shape;8988;p25"/>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9" name="Google Shape;8989;p25"/>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0" name="Google Shape;8990;p25"/>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1" name="Google Shape;8991;p25"/>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2" name="Google Shape;8992;p25"/>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3" name="Google Shape;8993;p25"/>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4" name="Google Shape;8994;p25"/>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5" name="Google Shape;8995;p25"/>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6" name="Google Shape;8996;p25"/>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7" name="Google Shape;8997;p25"/>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8" name="Google Shape;8998;p25"/>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9" name="Google Shape;8999;p25"/>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0" name="Google Shape;9000;p25"/>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1" name="Google Shape;9001;p25"/>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2" name="Google Shape;9002;p25"/>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3" name="Google Shape;9003;p25"/>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04" name="Google Shape;9004;p25"/>
          <p:cNvSpPr txBox="1">
            <a:spLocks noGrp="1"/>
          </p:cNvSpPr>
          <p:nvPr>
            <p:ph type="ctrTitle"/>
          </p:nvPr>
        </p:nvSpPr>
        <p:spPr>
          <a:xfrm>
            <a:off x="2788950" y="685350"/>
            <a:ext cx="3684300" cy="949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5000">
                <a:latin typeface="Fira Sans Condensed Black" panose="020B0A03050000020004" pitchFamily="34" charset="0"/>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dirty="0"/>
          </a:p>
        </p:txBody>
      </p:sp>
      <p:sp>
        <p:nvSpPr>
          <p:cNvPr id="9005" name="Google Shape;9005;p25"/>
          <p:cNvSpPr txBox="1">
            <a:spLocks noGrp="1"/>
          </p:cNvSpPr>
          <p:nvPr>
            <p:ph type="subTitle" idx="1"/>
          </p:nvPr>
        </p:nvSpPr>
        <p:spPr>
          <a:xfrm>
            <a:off x="2788950" y="1482750"/>
            <a:ext cx="3684300" cy="129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dirty="0"/>
          </a:p>
        </p:txBody>
      </p:sp>
      <p:sp>
        <p:nvSpPr>
          <p:cNvPr id="9006" name="Google Shape;9006;p25"/>
          <p:cNvSpPr/>
          <p:nvPr/>
        </p:nvSpPr>
        <p:spPr>
          <a:xfrm>
            <a:off x="1571775" y="333611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7" name="Google Shape;9007;p25"/>
          <p:cNvSpPr/>
          <p:nvPr/>
        </p:nvSpPr>
        <p:spPr>
          <a:xfrm>
            <a:off x="1662000" y="166705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8" name="Google Shape;9008;p25"/>
          <p:cNvSpPr/>
          <p:nvPr/>
        </p:nvSpPr>
        <p:spPr>
          <a:xfrm rot="-4499992">
            <a:off x="1685022" y="4077507"/>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09" name="Google Shape;9009;p25"/>
          <p:cNvGrpSpPr/>
          <p:nvPr/>
        </p:nvGrpSpPr>
        <p:grpSpPr>
          <a:xfrm>
            <a:off x="6619738" y="4088531"/>
            <a:ext cx="1055760" cy="753780"/>
            <a:chOff x="3308425" y="649500"/>
            <a:chExt cx="947975" cy="676825"/>
          </a:xfrm>
        </p:grpSpPr>
        <p:sp>
          <p:nvSpPr>
            <p:cNvPr id="9010" name="Google Shape;9010;p25"/>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1" name="Google Shape;9011;p25"/>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2" name="Google Shape;9012;p25"/>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13" name="Google Shape;9013;p25"/>
          <p:cNvSpPr/>
          <p:nvPr/>
        </p:nvSpPr>
        <p:spPr>
          <a:xfrm>
            <a:off x="7831725" y="845325"/>
            <a:ext cx="146125" cy="136975"/>
          </a:xfrm>
          <a:custGeom>
            <a:avLst/>
            <a:gdLst/>
            <a:ahLst/>
            <a:cxnLst/>
            <a:rect l="l" t="t" r="r" b="b"/>
            <a:pathLst>
              <a:path w="5845" h="5479" extrusionOk="0">
                <a:moveTo>
                  <a:pt x="3075" y="4462"/>
                </a:moveTo>
                <a:cubicBezTo>
                  <a:pt x="3073" y="4462"/>
                  <a:pt x="3072" y="4463"/>
                  <a:pt x="3071" y="4463"/>
                </a:cubicBezTo>
                <a:lnTo>
                  <a:pt x="3071" y="4463"/>
                </a:lnTo>
                <a:cubicBezTo>
                  <a:pt x="3072" y="4463"/>
                  <a:pt x="3073" y="4462"/>
                  <a:pt x="3075" y="4462"/>
                </a:cubicBezTo>
                <a:close/>
                <a:moveTo>
                  <a:pt x="3051" y="4466"/>
                </a:moveTo>
                <a:cubicBezTo>
                  <a:pt x="3036" y="4468"/>
                  <a:pt x="3030" y="4469"/>
                  <a:pt x="3030" y="4469"/>
                </a:cubicBezTo>
                <a:cubicBezTo>
                  <a:pt x="3030" y="4469"/>
                  <a:pt x="3040" y="4467"/>
                  <a:pt x="3051" y="4466"/>
                </a:cubicBezTo>
                <a:close/>
                <a:moveTo>
                  <a:pt x="3032" y="988"/>
                </a:moveTo>
                <a:cubicBezTo>
                  <a:pt x="3081" y="988"/>
                  <a:pt x="3130" y="990"/>
                  <a:pt x="3180" y="993"/>
                </a:cubicBezTo>
                <a:cubicBezTo>
                  <a:pt x="3209" y="995"/>
                  <a:pt x="3237" y="997"/>
                  <a:pt x="3266" y="999"/>
                </a:cubicBezTo>
                <a:cubicBezTo>
                  <a:pt x="3274" y="999"/>
                  <a:pt x="3280" y="999"/>
                  <a:pt x="3284" y="1000"/>
                </a:cubicBezTo>
                <a:lnTo>
                  <a:pt x="3284" y="1000"/>
                </a:lnTo>
                <a:cubicBezTo>
                  <a:pt x="3395" y="1021"/>
                  <a:pt x="3505" y="1046"/>
                  <a:pt x="3612" y="1081"/>
                </a:cubicBezTo>
                <a:cubicBezTo>
                  <a:pt x="3641" y="1090"/>
                  <a:pt x="3709" y="1119"/>
                  <a:pt x="3711" y="1119"/>
                </a:cubicBezTo>
                <a:cubicBezTo>
                  <a:pt x="3712" y="1119"/>
                  <a:pt x="3702" y="1114"/>
                  <a:pt x="3673" y="1100"/>
                </a:cubicBezTo>
                <a:lnTo>
                  <a:pt x="3673" y="1100"/>
                </a:lnTo>
                <a:cubicBezTo>
                  <a:pt x="3730" y="1125"/>
                  <a:pt x="3787" y="1153"/>
                  <a:pt x="3841" y="1184"/>
                </a:cubicBezTo>
                <a:cubicBezTo>
                  <a:pt x="3883" y="1208"/>
                  <a:pt x="3923" y="1235"/>
                  <a:pt x="3966" y="1262"/>
                </a:cubicBezTo>
                <a:cubicBezTo>
                  <a:pt x="3985" y="1274"/>
                  <a:pt x="3997" y="1281"/>
                  <a:pt x="4005" y="1285"/>
                </a:cubicBezTo>
                <a:lnTo>
                  <a:pt x="4005" y="1285"/>
                </a:lnTo>
                <a:cubicBezTo>
                  <a:pt x="4007" y="1287"/>
                  <a:pt x="4009" y="1289"/>
                  <a:pt x="4012" y="1292"/>
                </a:cubicBezTo>
                <a:cubicBezTo>
                  <a:pt x="4096" y="1368"/>
                  <a:pt x="4181" y="1443"/>
                  <a:pt x="4254" y="1530"/>
                </a:cubicBezTo>
                <a:cubicBezTo>
                  <a:pt x="4264" y="1542"/>
                  <a:pt x="4273" y="1553"/>
                  <a:pt x="4283" y="1565"/>
                </a:cubicBezTo>
                <a:lnTo>
                  <a:pt x="4283" y="1565"/>
                </a:lnTo>
                <a:cubicBezTo>
                  <a:pt x="4284" y="1566"/>
                  <a:pt x="4285" y="1568"/>
                  <a:pt x="4286" y="1570"/>
                </a:cubicBezTo>
                <a:cubicBezTo>
                  <a:pt x="4315" y="1614"/>
                  <a:pt x="4347" y="1656"/>
                  <a:pt x="4374" y="1703"/>
                </a:cubicBezTo>
                <a:cubicBezTo>
                  <a:pt x="4400" y="1743"/>
                  <a:pt x="4423" y="1785"/>
                  <a:pt x="4444" y="1827"/>
                </a:cubicBezTo>
                <a:cubicBezTo>
                  <a:pt x="4458" y="1852"/>
                  <a:pt x="4499" y="1948"/>
                  <a:pt x="4501" y="1948"/>
                </a:cubicBezTo>
                <a:cubicBezTo>
                  <a:pt x="4501" y="1948"/>
                  <a:pt x="4497" y="1936"/>
                  <a:pt x="4484" y="1903"/>
                </a:cubicBezTo>
                <a:lnTo>
                  <a:pt x="4484" y="1903"/>
                </a:lnTo>
                <a:cubicBezTo>
                  <a:pt x="4520" y="1991"/>
                  <a:pt x="4551" y="2082"/>
                  <a:pt x="4577" y="2174"/>
                </a:cubicBezTo>
                <a:cubicBezTo>
                  <a:pt x="4589" y="2221"/>
                  <a:pt x="4600" y="2267"/>
                  <a:pt x="4610" y="2314"/>
                </a:cubicBezTo>
                <a:cubicBezTo>
                  <a:pt x="4616" y="2344"/>
                  <a:pt x="4628" y="2444"/>
                  <a:pt x="4630" y="2444"/>
                </a:cubicBezTo>
                <a:cubicBezTo>
                  <a:pt x="4631" y="2444"/>
                  <a:pt x="4630" y="2431"/>
                  <a:pt x="4627" y="2396"/>
                </a:cubicBezTo>
                <a:lnTo>
                  <a:pt x="4627" y="2396"/>
                </a:lnTo>
                <a:cubicBezTo>
                  <a:pt x="4636" y="2497"/>
                  <a:pt x="4644" y="2600"/>
                  <a:pt x="4644" y="2703"/>
                </a:cubicBezTo>
                <a:cubicBezTo>
                  <a:pt x="4642" y="2756"/>
                  <a:pt x="4642" y="2811"/>
                  <a:pt x="4638" y="2865"/>
                </a:cubicBezTo>
                <a:cubicBezTo>
                  <a:pt x="4636" y="2887"/>
                  <a:pt x="4632" y="2911"/>
                  <a:pt x="4631" y="2933"/>
                </a:cubicBezTo>
                <a:lnTo>
                  <a:pt x="4631" y="2933"/>
                </a:lnTo>
                <a:cubicBezTo>
                  <a:pt x="4631" y="2933"/>
                  <a:pt x="4631" y="2933"/>
                  <a:pt x="4631" y="2933"/>
                </a:cubicBezTo>
                <a:cubicBezTo>
                  <a:pt x="4614" y="3034"/>
                  <a:pt x="4596" y="3135"/>
                  <a:pt x="4566" y="3234"/>
                </a:cubicBezTo>
                <a:cubicBezTo>
                  <a:pt x="4553" y="3280"/>
                  <a:pt x="4537" y="3327"/>
                  <a:pt x="4522" y="3373"/>
                </a:cubicBezTo>
                <a:cubicBezTo>
                  <a:pt x="4513" y="3396"/>
                  <a:pt x="4503" y="3417"/>
                  <a:pt x="4497" y="3441"/>
                </a:cubicBezTo>
                <a:cubicBezTo>
                  <a:pt x="4496" y="3441"/>
                  <a:pt x="4496" y="3441"/>
                  <a:pt x="4496" y="3441"/>
                </a:cubicBezTo>
                <a:lnTo>
                  <a:pt x="4496" y="3441"/>
                </a:lnTo>
                <a:cubicBezTo>
                  <a:pt x="4494" y="3445"/>
                  <a:pt x="4491" y="3450"/>
                  <a:pt x="4488" y="3455"/>
                </a:cubicBezTo>
                <a:cubicBezTo>
                  <a:pt x="4440" y="3542"/>
                  <a:pt x="4400" y="3630"/>
                  <a:pt x="4347" y="3712"/>
                </a:cubicBezTo>
                <a:cubicBezTo>
                  <a:pt x="4337" y="3727"/>
                  <a:pt x="4283" y="3802"/>
                  <a:pt x="4272" y="3820"/>
                </a:cubicBezTo>
                <a:lnTo>
                  <a:pt x="4272" y="3820"/>
                </a:lnTo>
                <a:cubicBezTo>
                  <a:pt x="4267" y="3826"/>
                  <a:pt x="4263" y="3832"/>
                  <a:pt x="4261" y="3835"/>
                </a:cubicBezTo>
                <a:cubicBezTo>
                  <a:pt x="4235" y="3862"/>
                  <a:pt x="4210" y="3891"/>
                  <a:pt x="4185" y="3919"/>
                </a:cubicBezTo>
                <a:cubicBezTo>
                  <a:pt x="4151" y="3955"/>
                  <a:pt x="4115" y="3990"/>
                  <a:pt x="4077" y="4024"/>
                </a:cubicBezTo>
                <a:cubicBezTo>
                  <a:pt x="4063" y="4037"/>
                  <a:pt x="3977" y="4106"/>
                  <a:pt x="3981" y="4106"/>
                </a:cubicBezTo>
                <a:cubicBezTo>
                  <a:pt x="3982" y="4106"/>
                  <a:pt x="3992" y="4099"/>
                  <a:pt x="4016" y="4081"/>
                </a:cubicBezTo>
                <a:lnTo>
                  <a:pt x="4016" y="4081"/>
                </a:lnTo>
                <a:cubicBezTo>
                  <a:pt x="3919" y="4153"/>
                  <a:pt x="3818" y="4216"/>
                  <a:pt x="3713" y="4271"/>
                </a:cubicBezTo>
                <a:cubicBezTo>
                  <a:pt x="3692" y="4282"/>
                  <a:pt x="3605" y="4320"/>
                  <a:pt x="3609" y="4320"/>
                </a:cubicBezTo>
                <a:cubicBezTo>
                  <a:pt x="3609" y="4320"/>
                  <a:pt x="3609" y="4320"/>
                  <a:pt x="3611" y="4319"/>
                </a:cubicBezTo>
                <a:lnTo>
                  <a:pt x="3611" y="4319"/>
                </a:lnTo>
                <a:cubicBezTo>
                  <a:pt x="3569" y="4335"/>
                  <a:pt x="3527" y="4350"/>
                  <a:pt x="3483" y="4365"/>
                </a:cubicBezTo>
                <a:cubicBezTo>
                  <a:pt x="3353" y="4408"/>
                  <a:pt x="3218" y="4437"/>
                  <a:pt x="3083" y="4460"/>
                </a:cubicBezTo>
                <a:cubicBezTo>
                  <a:pt x="3075" y="4462"/>
                  <a:pt x="3068" y="4463"/>
                  <a:pt x="3062" y="4464"/>
                </a:cubicBezTo>
                <a:lnTo>
                  <a:pt x="3062" y="4464"/>
                </a:lnTo>
                <a:cubicBezTo>
                  <a:pt x="3028" y="4467"/>
                  <a:pt x="2994" y="4471"/>
                  <a:pt x="2959" y="4473"/>
                </a:cubicBezTo>
                <a:cubicBezTo>
                  <a:pt x="2900" y="4477"/>
                  <a:pt x="2841" y="4481"/>
                  <a:pt x="2782" y="4481"/>
                </a:cubicBezTo>
                <a:cubicBezTo>
                  <a:pt x="2718" y="4481"/>
                  <a:pt x="2653" y="4479"/>
                  <a:pt x="2590" y="4475"/>
                </a:cubicBezTo>
                <a:cubicBezTo>
                  <a:pt x="2563" y="4473"/>
                  <a:pt x="2536" y="4471"/>
                  <a:pt x="2509" y="4469"/>
                </a:cubicBezTo>
                <a:lnTo>
                  <a:pt x="2509" y="4469"/>
                </a:lnTo>
                <a:cubicBezTo>
                  <a:pt x="2506" y="4468"/>
                  <a:pt x="2503" y="4467"/>
                  <a:pt x="2499" y="4467"/>
                </a:cubicBezTo>
                <a:cubicBezTo>
                  <a:pt x="2392" y="4445"/>
                  <a:pt x="2287" y="4422"/>
                  <a:pt x="2181" y="4389"/>
                </a:cubicBezTo>
                <a:cubicBezTo>
                  <a:pt x="2154" y="4379"/>
                  <a:pt x="2102" y="4357"/>
                  <a:pt x="2090" y="4352"/>
                </a:cubicBezTo>
                <a:lnTo>
                  <a:pt x="2090" y="4352"/>
                </a:lnTo>
                <a:cubicBezTo>
                  <a:pt x="2048" y="4332"/>
                  <a:pt x="2007" y="4312"/>
                  <a:pt x="1966" y="4290"/>
                </a:cubicBezTo>
                <a:cubicBezTo>
                  <a:pt x="1924" y="4266"/>
                  <a:pt x="1884" y="4241"/>
                  <a:pt x="1844" y="4214"/>
                </a:cubicBezTo>
                <a:cubicBezTo>
                  <a:pt x="1820" y="4198"/>
                  <a:pt x="1770" y="4158"/>
                  <a:pt x="1769" y="4158"/>
                </a:cubicBezTo>
                <a:lnTo>
                  <a:pt x="1769" y="4158"/>
                </a:lnTo>
                <a:cubicBezTo>
                  <a:pt x="1769" y="4158"/>
                  <a:pt x="1769" y="4158"/>
                  <a:pt x="1770" y="4159"/>
                </a:cubicBezTo>
                <a:lnTo>
                  <a:pt x="1770" y="4159"/>
                </a:lnTo>
                <a:cubicBezTo>
                  <a:pt x="1698" y="4097"/>
                  <a:pt x="1630" y="4032"/>
                  <a:pt x="1566" y="3961"/>
                </a:cubicBezTo>
                <a:cubicBezTo>
                  <a:pt x="1559" y="3952"/>
                  <a:pt x="1523" y="3908"/>
                  <a:pt x="1505" y="3886"/>
                </a:cubicBezTo>
                <a:lnTo>
                  <a:pt x="1505" y="3886"/>
                </a:lnTo>
                <a:cubicBezTo>
                  <a:pt x="1487" y="3859"/>
                  <a:pt x="1452" y="3809"/>
                  <a:pt x="1446" y="3799"/>
                </a:cubicBezTo>
                <a:cubicBezTo>
                  <a:pt x="1389" y="3710"/>
                  <a:pt x="1347" y="3618"/>
                  <a:pt x="1296" y="3525"/>
                </a:cubicBezTo>
                <a:cubicBezTo>
                  <a:pt x="1293" y="3520"/>
                  <a:pt x="1291" y="3516"/>
                  <a:pt x="1289" y="3513"/>
                </a:cubicBezTo>
                <a:lnTo>
                  <a:pt x="1289" y="3513"/>
                </a:lnTo>
                <a:cubicBezTo>
                  <a:pt x="1287" y="3505"/>
                  <a:pt x="1284" y="3496"/>
                  <a:pt x="1280" y="3485"/>
                </a:cubicBezTo>
                <a:cubicBezTo>
                  <a:pt x="1263" y="3441"/>
                  <a:pt x="1248" y="3396"/>
                  <a:pt x="1233" y="3352"/>
                </a:cubicBezTo>
                <a:cubicBezTo>
                  <a:pt x="1202" y="3251"/>
                  <a:pt x="1176" y="3150"/>
                  <a:pt x="1157" y="3047"/>
                </a:cubicBezTo>
                <a:cubicBezTo>
                  <a:pt x="1153" y="3023"/>
                  <a:pt x="1148" y="2988"/>
                  <a:pt x="1146" y="2969"/>
                </a:cubicBezTo>
                <a:lnTo>
                  <a:pt x="1146" y="2969"/>
                </a:lnTo>
                <a:cubicBezTo>
                  <a:pt x="1142" y="2928"/>
                  <a:pt x="1138" y="2887"/>
                  <a:pt x="1134" y="2847"/>
                </a:cubicBezTo>
                <a:cubicBezTo>
                  <a:pt x="1128" y="2743"/>
                  <a:pt x="1130" y="2638"/>
                  <a:pt x="1136" y="2533"/>
                </a:cubicBezTo>
                <a:cubicBezTo>
                  <a:pt x="1138" y="2513"/>
                  <a:pt x="1146" y="2433"/>
                  <a:pt x="1149" y="2401"/>
                </a:cubicBezTo>
                <a:lnTo>
                  <a:pt x="1149" y="2401"/>
                </a:lnTo>
                <a:cubicBezTo>
                  <a:pt x="1155" y="2369"/>
                  <a:pt x="1164" y="2316"/>
                  <a:pt x="1166" y="2301"/>
                </a:cubicBezTo>
                <a:cubicBezTo>
                  <a:pt x="1191" y="2189"/>
                  <a:pt x="1225" y="2080"/>
                  <a:pt x="1261" y="1970"/>
                </a:cubicBezTo>
                <a:cubicBezTo>
                  <a:pt x="1267" y="1952"/>
                  <a:pt x="1270" y="1940"/>
                  <a:pt x="1272" y="1933"/>
                </a:cubicBezTo>
                <a:lnTo>
                  <a:pt x="1272" y="1933"/>
                </a:lnTo>
                <a:cubicBezTo>
                  <a:pt x="1276" y="1925"/>
                  <a:pt x="1282" y="1914"/>
                  <a:pt x="1290" y="1898"/>
                </a:cubicBezTo>
                <a:cubicBezTo>
                  <a:pt x="1315" y="1848"/>
                  <a:pt x="1341" y="1797"/>
                  <a:pt x="1370" y="1747"/>
                </a:cubicBezTo>
                <a:cubicBezTo>
                  <a:pt x="1398" y="1698"/>
                  <a:pt x="1429" y="1652"/>
                  <a:pt x="1461" y="1604"/>
                </a:cubicBezTo>
                <a:cubicBezTo>
                  <a:pt x="1470" y="1590"/>
                  <a:pt x="1476" y="1580"/>
                  <a:pt x="1480" y="1574"/>
                </a:cubicBezTo>
                <a:lnTo>
                  <a:pt x="1480" y="1574"/>
                </a:lnTo>
                <a:cubicBezTo>
                  <a:pt x="1484" y="1570"/>
                  <a:pt x="1489" y="1565"/>
                  <a:pt x="1497" y="1557"/>
                </a:cubicBezTo>
                <a:cubicBezTo>
                  <a:pt x="1572" y="1477"/>
                  <a:pt x="1648" y="1401"/>
                  <a:pt x="1728" y="1328"/>
                </a:cubicBezTo>
                <a:cubicBezTo>
                  <a:pt x="1729" y="1327"/>
                  <a:pt x="1729" y="1327"/>
                  <a:pt x="1730" y="1326"/>
                </a:cubicBezTo>
                <a:lnTo>
                  <a:pt x="1730" y="1326"/>
                </a:lnTo>
                <a:cubicBezTo>
                  <a:pt x="1753" y="1312"/>
                  <a:pt x="1774" y="1295"/>
                  <a:pt x="1796" y="1281"/>
                </a:cubicBezTo>
                <a:cubicBezTo>
                  <a:pt x="1846" y="1248"/>
                  <a:pt x="1899" y="1218"/>
                  <a:pt x="1952" y="1191"/>
                </a:cubicBezTo>
                <a:cubicBezTo>
                  <a:pt x="1973" y="1180"/>
                  <a:pt x="1996" y="1170"/>
                  <a:pt x="2015" y="1159"/>
                </a:cubicBezTo>
                <a:cubicBezTo>
                  <a:pt x="2019" y="1157"/>
                  <a:pt x="2023" y="1154"/>
                  <a:pt x="2026" y="1152"/>
                </a:cubicBezTo>
                <a:lnTo>
                  <a:pt x="2026" y="1152"/>
                </a:lnTo>
                <a:cubicBezTo>
                  <a:pt x="2028" y="1152"/>
                  <a:pt x="2030" y="1151"/>
                  <a:pt x="2032" y="1151"/>
                </a:cubicBezTo>
                <a:cubicBezTo>
                  <a:pt x="2093" y="1132"/>
                  <a:pt x="2152" y="1108"/>
                  <a:pt x="2213" y="1092"/>
                </a:cubicBezTo>
                <a:cubicBezTo>
                  <a:pt x="2272" y="1075"/>
                  <a:pt x="2329" y="1064"/>
                  <a:pt x="2388" y="1052"/>
                </a:cubicBezTo>
                <a:cubicBezTo>
                  <a:pt x="2406" y="1047"/>
                  <a:pt x="2452" y="1041"/>
                  <a:pt x="2450" y="1041"/>
                </a:cubicBezTo>
                <a:lnTo>
                  <a:pt x="2450" y="1041"/>
                </a:lnTo>
                <a:cubicBezTo>
                  <a:pt x="2449" y="1041"/>
                  <a:pt x="2434" y="1042"/>
                  <a:pt x="2396" y="1047"/>
                </a:cubicBezTo>
                <a:cubicBezTo>
                  <a:pt x="2438" y="1041"/>
                  <a:pt x="2480" y="1037"/>
                  <a:pt x="2523" y="1035"/>
                </a:cubicBezTo>
                <a:cubicBezTo>
                  <a:pt x="2551" y="1033"/>
                  <a:pt x="2579" y="1028"/>
                  <a:pt x="2607" y="1022"/>
                </a:cubicBezTo>
                <a:lnTo>
                  <a:pt x="2607" y="1022"/>
                </a:lnTo>
                <a:cubicBezTo>
                  <a:pt x="2623" y="1021"/>
                  <a:pt x="2639" y="1018"/>
                  <a:pt x="2655" y="1016"/>
                </a:cubicBezTo>
                <a:cubicBezTo>
                  <a:pt x="2677" y="1012"/>
                  <a:pt x="2699" y="1009"/>
                  <a:pt x="2720" y="1006"/>
                </a:cubicBezTo>
                <a:lnTo>
                  <a:pt x="2720" y="1006"/>
                </a:lnTo>
                <a:cubicBezTo>
                  <a:pt x="2727" y="1005"/>
                  <a:pt x="2777" y="1000"/>
                  <a:pt x="2792" y="999"/>
                </a:cubicBezTo>
                <a:cubicBezTo>
                  <a:pt x="2853" y="995"/>
                  <a:pt x="2917" y="991"/>
                  <a:pt x="2978" y="988"/>
                </a:cubicBezTo>
                <a:cubicBezTo>
                  <a:pt x="2996" y="988"/>
                  <a:pt x="3014" y="988"/>
                  <a:pt x="3032" y="988"/>
                </a:cubicBezTo>
                <a:close/>
                <a:moveTo>
                  <a:pt x="3031" y="0"/>
                </a:moveTo>
                <a:cubicBezTo>
                  <a:pt x="2841" y="0"/>
                  <a:pt x="2651" y="16"/>
                  <a:pt x="2463" y="44"/>
                </a:cubicBezTo>
                <a:lnTo>
                  <a:pt x="2463" y="44"/>
                </a:lnTo>
                <a:cubicBezTo>
                  <a:pt x="1887" y="101"/>
                  <a:pt x="1345" y="305"/>
                  <a:pt x="921" y="715"/>
                </a:cubicBezTo>
                <a:cubicBezTo>
                  <a:pt x="551" y="1073"/>
                  <a:pt x="298" y="1566"/>
                  <a:pt x="199" y="2071"/>
                </a:cubicBezTo>
                <a:cubicBezTo>
                  <a:pt x="1" y="3089"/>
                  <a:pt x="296" y="4250"/>
                  <a:pt x="1128" y="4915"/>
                </a:cubicBezTo>
                <a:cubicBezTo>
                  <a:pt x="1602" y="5295"/>
                  <a:pt x="2207" y="5479"/>
                  <a:pt x="2815" y="5479"/>
                </a:cubicBezTo>
                <a:cubicBezTo>
                  <a:pt x="3435" y="5479"/>
                  <a:pt x="4059" y="5288"/>
                  <a:pt x="4551" y="4917"/>
                </a:cubicBezTo>
                <a:cubicBezTo>
                  <a:pt x="5478" y="4222"/>
                  <a:pt x="5845" y="2981"/>
                  <a:pt x="5529" y="1873"/>
                </a:cubicBezTo>
                <a:cubicBezTo>
                  <a:pt x="5356" y="1275"/>
                  <a:pt x="4989" y="750"/>
                  <a:pt x="4469" y="401"/>
                </a:cubicBezTo>
                <a:cubicBezTo>
                  <a:pt x="4037" y="112"/>
                  <a:pt x="3537" y="0"/>
                  <a:pt x="3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4" name="Google Shape;9014;p25"/>
          <p:cNvSpPr/>
          <p:nvPr/>
        </p:nvSpPr>
        <p:spPr>
          <a:xfrm>
            <a:off x="8069275" y="420705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15" name="Google Shape;9015;p25"/>
          <p:cNvGrpSpPr/>
          <p:nvPr/>
        </p:nvGrpSpPr>
        <p:grpSpPr>
          <a:xfrm rot="-6299880" flipH="1">
            <a:off x="1452565" y="476245"/>
            <a:ext cx="708049" cy="444266"/>
            <a:chOff x="1445125" y="3867675"/>
            <a:chExt cx="803300" cy="502950"/>
          </a:xfrm>
        </p:grpSpPr>
        <p:sp>
          <p:nvSpPr>
            <p:cNvPr id="9016" name="Google Shape;9016;p25"/>
            <p:cNvSpPr/>
            <p:nvPr/>
          </p:nvSpPr>
          <p:spPr>
            <a:xfrm>
              <a:off x="1445125" y="3867675"/>
              <a:ext cx="535450" cy="502950"/>
            </a:xfrm>
            <a:custGeom>
              <a:avLst/>
              <a:gdLst/>
              <a:ahLst/>
              <a:cxnLst/>
              <a:rect l="l" t="t" r="r" b="b"/>
              <a:pathLst>
                <a:path w="21418" h="20118" extrusionOk="0">
                  <a:moveTo>
                    <a:pt x="5846" y="993"/>
                  </a:moveTo>
                  <a:cubicBezTo>
                    <a:pt x="6726" y="993"/>
                    <a:pt x="7300" y="1814"/>
                    <a:pt x="7545" y="2688"/>
                  </a:cubicBezTo>
                  <a:cubicBezTo>
                    <a:pt x="7686" y="3200"/>
                    <a:pt x="7749" y="3726"/>
                    <a:pt x="7770" y="4255"/>
                  </a:cubicBezTo>
                  <a:cubicBezTo>
                    <a:pt x="7787" y="4700"/>
                    <a:pt x="7676" y="5216"/>
                    <a:pt x="7812" y="5641"/>
                  </a:cubicBezTo>
                  <a:cubicBezTo>
                    <a:pt x="8017" y="6280"/>
                    <a:pt x="8790" y="6621"/>
                    <a:pt x="9352" y="6861"/>
                  </a:cubicBezTo>
                  <a:cubicBezTo>
                    <a:pt x="10899" y="7523"/>
                    <a:pt x="12588" y="7895"/>
                    <a:pt x="14238" y="8195"/>
                  </a:cubicBezTo>
                  <a:cubicBezTo>
                    <a:pt x="14279" y="8202"/>
                    <a:pt x="14320" y="8206"/>
                    <a:pt x="14360" y="8206"/>
                  </a:cubicBezTo>
                  <a:cubicBezTo>
                    <a:pt x="14538" y="8206"/>
                    <a:pt x="14697" y="8128"/>
                    <a:pt x="14800" y="7965"/>
                  </a:cubicBezTo>
                  <a:cubicBezTo>
                    <a:pt x="15658" y="6602"/>
                    <a:pt x="16673" y="5266"/>
                    <a:pt x="17868" y="4181"/>
                  </a:cubicBezTo>
                  <a:cubicBezTo>
                    <a:pt x="18246" y="3837"/>
                    <a:pt x="19055" y="3130"/>
                    <a:pt x="19662" y="3130"/>
                  </a:cubicBezTo>
                  <a:cubicBezTo>
                    <a:pt x="19761" y="3130"/>
                    <a:pt x="19855" y="3149"/>
                    <a:pt x="19941" y="3191"/>
                  </a:cubicBezTo>
                  <a:cubicBezTo>
                    <a:pt x="19972" y="3206"/>
                    <a:pt x="20042" y="3282"/>
                    <a:pt x="20078" y="3334"/>
                  </a:cubicBezTo>
                  <a:cubicBezTo>
                    <a:pt x="20170" y="3474"/>
                    <a:pt x="20200" y="3554"/>
                    <a:pt x="20244" y="3703"/>
                  </a:cubicBezTo>
                  <a:cubicBezTo>
                    <a:pt x="20356" y="4074"/>
                    <a:pt x="20385" y="4459"/>
                    <a:pt x="20391" y="4845"/>
                  </a:cubicBezTo>
                  <a:cubicBezTo>
                    <a:pt x="20434" y="7253"/>
                    <a:pt x="19715" y="9724"/>
                    <a:pt x="18959" y="11987"/>
                  </a:cubicBezTo>
                  <a:cubicBezTo>
                    <a:pt x="18546" y="13223"/>
                    <a:pt x="18074" y="14443"/>
                    <a:pt x="17505" y="15619"/>
                  </a:cubicBezTo>
                  <a:cubicBezTo>
                    <a:pt x="16974" y="16720"/>
                    <a:pt x="16385" y="17795"/>
                    <a:pt x="15472" y="18631"/>
                  </a:cubicBezTo>
                  <a:cubicBezTo>
                    <a:pt x="15279" y="18808"/>
                    <a:pt x="15055" y="19008"/>
                    <a:pt x="14800" y="19090"/>
                  </a:cubicBezTo>
                  <a:cubicBezTo>
                    <a:pt x="14731" y="19114"/>
                    <a:pt x="14679" y="19127"/>
                    <a:pt x="14633" y="19127"/>
                  </a:cubicBezTo>
                  <a:cubicBezTo>
                    <a:pt x="14584" y="19127"/>
                    <a:pt x="14541" y="19112"/>
                    <a:pt x="14491" y="19078"/>
                  </a:cubicBezTo>
                  <a:cubicBezTo>
                    <a:pt x="14179" y="18859"/>
                    <a:pt x="14040" y="18279"/>
                    <a:pt x="13943" y="17913"/>
                  </a:cubicBezTo>
                  <a:cubicBezTo>
                    <a:pt x="13496" y="16204"/>
                    <a:pt x="13420" y="14392"/>
                    <a:pt x="13231" y="12644"/>
                  </a:cubicBezTo>
                  <a:cubicBezTo>
                    <a:pt x="13231" y="12642"/>
                    <a:pt x="13231" y="12641"/>
                    <a:pt x="13230" y="12640"/>
                  </a:cubicBezTo>
                  <a:lnTo>
                    <a:pt x="13230" y="12640"/>
                  </a:lnTo>
                  <a:cubicBezTo>
                    <a:pt x="13241" y="12479"/>
                    <a:pt x="13172" y="12316"/>
                    <a:pt x="12984" y="12214"/>
                  </a:cubicBezTo>
                  <a:cubicBezTo>
                    <a:pt x="12340" y="11860"/>
                    <a:pt x="11598" y="11675"/>
                    <a:pt x="10890" y="11496"/>
                  </a:cubicBezTo>
                  <a:cubicBezTo>
                    <a:pt x="10069" y="11291"/>
                    <a:pt x="9239" y="11119"/>
                    <a:pt x="8404" y="10971"/>
                  </a:cubicBezTo>
                  <a:cubicBezTo>
                    <a:pt x="7943" y="10890"/>
                    <a:pt x="7439" y="10757"/>
                    <a:pt x="6964" y="10757"/>
                  </a:cubicBezTo>
                  <a:cubicBezTo>
                    <a:pt x="6933" y="10757"/>
                    <a:pt x="6903" y="10757"/>
                    <a:pt x="6873" y="10758"/>
                  </a:cubicBezTo>
                  <a:cubicBezTo>
                    <a:pt x="6281" y="10782"/>
                    <a:pt x="5857" y="11237"/>
                    <a:pt x="5518" y="11671"/>
                  </a:cubicBezTo>
                  <a:cubicBezTo>
                    <a:pt x="4848" y="12532"/>
                    <a:pt x="4110" y="13945"/>
                    <a:pt x="2900" y="13945"/>
                  </a:cubicBezTo>
                  <a:cubicBezTo>
                    <a:pt x="2748" y="13945"/>
                    <a:pt x="2589" y="13923"/>
                    <a:pt x="2421" y="13874"/>
                  </a:cubicBezTo>
                  <a:cubicBezTo>
                    <a:pt x="1265" y="13539"/>
                    <a:pt x="1147" y="12161"/>
                    <a:pt x="1191" y="11150"/>
                  </a:cubicBezTo>
                  <a:cubicBezTo>
                    <a:pt x="1259" y="9547"/>
                    <a:pt x="1735" y="7959"/>
                    <a:pt x="2242" y="6446"/>
                  </a:cubicBezTo>
                  <a:cubicBezTo>
                    <a:pt x="2666" y="5186"/>
                    <a:pt x="3155" y="3943"/>
                    <a:pt x="3669" y="2717"/>
                  </a:cubicBezTo>
                  <a:cubicBezTo>
                    <a:pt x="4014" y="1894"/>
                    <a:pt x="4701" y="1150"/>
                    <a:pt x="5619" y="1011"/>
                  </a:cubicBezTo>
                  <a:cubicBezTo>
                    <a:pt x="5697" y="999"/>
                    <a:pt x="5772" y="993"/>
                    <a:pt x="5846" y="993"/>
                  </a:cubicBezTo>
                  <a:close/>
                  <a:moveTo>
                    <a:pt x="5851" y="1"/>
                  </a:moveTo>
                  <a:cubicBezTo>
                    <a:pt x="4753" y="1"/>
                    <a:pt x="3750" y="699"/>
                    <a:pt x="3144" y="1580"/>
                  </a:cubicBezTo>
                  <a:cubicBezTo>
                    <a:pt x="2849" y="2009"/>
                    <a:pt x="2683" y="2515"/>
                    <a:pt x="2487" y="2993"/>
                  </a:cubicBezTo>
                  <a:cubicBezTo>
                    <a:pt x="2217" y="3653"/>
                    <a:pt x="1954" y="4314"/>
                    <a:pt x="1705" y="4982"/>
                  </a:cubicBezTo>
                  <a:cubicBezTo>
                    <a:pt x="1113" y="6581"/>
                    <a:pt x="576" y="8224"/>
                    <a:pt x="323" y="9914"/>
                  </a:cubicBezTo>
                  <a:cubicBezTo>
                    <a:pt x="121" y="11253"/>
                    <a:pt x="1" y="12901"/>
                    <a:pt x="913" y="14026"/>
                  </a:cubicBezTo>
                  <a:cubicBezTo>
                    <a:pt x="1411" y="14639"/>
                    <a:pt x="2111" y="14918"/>
                    <a:pt x="2824" y="14918"/>
                  </a:cubicBezTo>
                  <a:cubicBezTo>
                    <a:pt x="3509" y="14918"/>
                    <a:pt x="4207" y="14660"/>
                    <a:pt x="4751" y="14192"/>
                  </a:cubicBezTo>
                  <a:cubicBezTo>
                    <a:pt x="5371" y="13659"/>
                    <a:pt x="5777" y="12949"/>
                    <a:pt x="6272" y="12311"/>
                  </a:cubicBezTo>
                  <a:cubicBezTo>
                    <a:pt x="6566" y="11931"/>
                    <a:pt x="6732" y="11776"/>
                    <a:pt x="7065" y="11776"/>
                  </a:cubicBezTo>
                  <a:cubicBezTo>
                    <a:pt x="7129" y="11776"/>
                    <a:pt x="7199" y="11782"/>
                    <a:pt x="7277" y="11793"/>
                  </a:cubicBezTo>
                  <a:cubicBezTo>
                    <a:pt x="8166" y="11915"/>
                    <a:pt x="9053" y="12094"/>
                    <a:pt x="9930" y="12292"/>
                  </a:cubicBezTo>
                  <a:cubicBezTo>
                    <a:pt x="10726" y="12472"/>
                    <a:pt x="11550" y="12626"/>
                    <a:pt x="12268" y="12966"/>
                  </a:cubicBezTo>
                  <a:lnTo>
                    <a:pt x="12268" y="12966"/>
                  </a:lnTo>
                  <a:cubicBezTo>
                    <a:pt x="12439" y="14633"/>
                    <a:pt x="12548" y="16332"/>
                    <a:pt x="12930" y="17963"/>
                  </a:cubicBezTo>
                  <a:cubicBezTo>
                    <a:pt x="13136" y="18845"/>
                    <a:pt x="13555" y="20118"/>
                    <a:pt x="14640" y="20118"/>
                  </a:cubicBezTo>
                  <a:cubicBezTo>
                    <a:pt x="14672" y="20118"/>
                    <a:pt x="14706" y="20116"/>
                    <a:pt x="14739" y="20114"/>
                  </a:cubicBezTo>
                  <a:cubicBezTo>
                    <a:pt x="15314" y="20074"/>
                    <a:pt x="15818" y="19674"/>
                    <a:pt x="16220" y="19295"/>
                  </a:cubicBezTo>
                  <a:cubicBezTo>
                    <a:pt x="16778" y="18770"/>
                    <a:pt x="17242" y="18165"/>
                    <a:pt x="17630" y="17506"/>
                  </a:cubicBezTo>
                  <a:cubicBezTo>
                    <a:pt x="18329" y="16326"/>
                    <a:pt x="18879" y="15058"/>
                    <a:pt x="19372" y="13779"/>
                  </a:cubicBezTo>
                  <a:cubicBezTo>
                    <a:pt x="20387" y="11140"/>
                    <a:pt x="21255" y="8266"/>
                    <a:pt x="21379" y="5422"/>
                  </a:cubicBezTo>
                  <a:cubicBezTo>
                    <a:pt x="21417" y="4558"/>
                    <a:pt x="21409" y="3509"/>
                    <a:pt x="20893" y="2768"/>
                  </a:cubicBezTo>
                  <a:cubicBezTo>
                    <a:pt x="20591" y="2334"/>
                    <a:pt x="20167" y="2169"/>
                    <a:pt x="19717" y="2169"/>
                  </a:cubicBezTo>
                  <a:cubicBezTo>
                    <a:pt x="19269" y="2169"/>
                    <a:pt x="18796" y="2332"/>
                    <a:pt x="18392" y="2557"/>
                  </a:cubicBezTo>
                  <a:cubicBezTo>
                    <a:pt x="17206" y="3219"/>
                    <a:pt x="16258" y="4331"/>
                    <a:pt x="15430" y="5382"/>
                  </a:cubicBezTo>
                  <a:cubicBezTo>
                    <a:pt x="14975" y="5959"/>
                    <a:pt x="14535" y="6551"/>
                    <a:pt x="14131" y="7165"/>
                  </a:cubicBezTo>
                  <a:lnTo>
                    <a:pt x="14131" y="7165"/>
                  </a:lnTo>
                  <a:cubicBezTo>
                    <a:pt x="12741" y="6903"/>
                    <a:pt x="11340" y="6572"/>
                    <a:pt x="10022" y="6067"/>
                  </a:cubicBezTo>
                  <a:cubicBezTo>
                    <a:pt x="9692" y="5938"/>
                    <a:pt x="9355" y="5795"/>
                    <a:pt x="9057" y="5599"/>
                  </a:cubicBezTo>
                  <a:cubicBezTo>
                    <a:pt x="8975" y="5544"/>
                    <a:pt x="8902" y="5490"/>
                    <a:pt x="8830" y="5420"/>
                  </a:cubicBezTo>
                  <a:cubicBezTo>
                    <a:pt x="8801" y="5393"/>
                    <a:pt x="8791" y="5386"/>
                    <a:pt x="8788" y="5385"/>
                  </a:cubicBezTo>
                  <a:lnTo>
                    <a:pt x="8788" y="5385"/>
                  </a:lnTo>
                  <a:cubicBezTo>
                    <a:pt x="8787" y="5381"/>
                    <a:pt x="8781" y="5370"/>
                    <a:pt x="8767" y="5346"/>
                  </a:cubicBezTo>
                  <a:cubicBezTo>
                    <a:pt x="8764" y="5342"/>
                    <a:pt x="8761" y="5338"/>
                    <a:pt x="8759" y="5334"/>
                  </a:cubicBezTo>
                  <a:lnTo>
                    <a:pt x="8759" y="5334"/>
                  </a:lnTo>
                  <a:cubicBezTo>
                    <a:pt x="8759" y="5333"/>
                    <a:pt x="8759" y="5331"/>
                    <a:pt x="8758" y="5329"/>
                  </a:cubicBezTo>
                  <a:cubicBezTo>
                    <a:pt x="8680" y="4813"/>
                    <a:pt x="8779" y="4238"/>
                    <a:pt x="8729" y="3712"/>
                  </a:cubicBezTo>
                  <a:cubicBezTo>
                    <a:pt x="8683" y="3244"/>
                    <a:pt x="8611" y="2774"/>
                    <a:pt x="8476" y="2325"/>
                  </a:cubicBezTo>
                  <a:cubicBezTo>
                    <a:pt x="8116" y="1129"/>
                    <a:pt x="7256" y="33"/>
                    <a:pt x="5914" y="2"/>
                  </a:cubicBezTo>
                  <a:cubicBezTo>
                    <a:pt x="5893" y="1"/>
                    <a:pt x="5872" y="1"/>
                    <a:pt x="5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7" name="Google Shape;9017;p25"/>
            <p:cNvSpPr/>
            <p:nvPr/>
          </p:nvSpPr>
          <p:spPr>
            <a:xfrm>
              <a:off x="1903525" y="4088100"/>
              <a:ext cx="344900" cy="185850"/>
            </a:xfrm>
            <a:custGeom>
              <a:avLst/>
              <a:gdLst/>
              <a:ahLst/>
              <a:cxnLst/>
              <a:rect l="l" t="t" r="r" b="b"/>
              <a:pathLst>
                <a:path w="13796" h="7434" extrusionOk="0">
                  <a:moveTo>
                    <a:pt x="2035" y="1"/>
                  </a:moveTo>
                  <a:cubicBezTo>
                    <a:pt x="1593" y="1"/>
                    <a:pt x="1301" y="661"/>
                    <a:pt x="1777" y="928"/>
                  </a:cubicBezTo>
                  <a:cubicBezTo>
                    <a:pt x="5023" y="2748"/>
                    <a:pt x="8420" y="4238"/>
                    <a:pt x="11476" y="6352"/>
                  </a:cubicBezTo>
                  <a:lnTo>
                    <a:pt x="11476" y="6352"/>
                  </a:lnTo>
                  <a:cubicBezTo>
                    <a:pt x="7847" y="6103"/>
                    <a:pt x="4252" y="5482"/>
                    <a:pt x="636" y="5110"/>
                  </a:cubicBezTo>
                  <a:cubicBezTo>
                    <a:pt x="615" y="5108"/>
                    <a:pt x="596" y="5107"/>
                    <a:pt x="577" y="5107"/>
                  </a:cubicBezTo>
                  <a:cubicBezTo>
                    <a:pt x="0" y="5107"/>
                    <a:pt x="24" y="6045"/>
                    <a:pt x="636" y="6106"/>
                  </a:cubicBezTo>
                  <a:cubicBezTo>
                    <a:pt x="4792" y="6534"/>
                    <a:pt x="8919" y="7290"/>
                    <a:pt x="13101" y="7434"/>
                  </a:cubicBezTo>
                  <a:cubicBezTo>
                    <a:pt x="13106" y="7434"/>
                    <a:pt x="13111" y="7434"/>
                    <a:pt x="13115" y="7434"/>
                  </a:cubicBezTo>
                  <a:cubicBezTo>
                    <a:pt x="13508" y="7434"/>
                    <a:pt x="13796" y="6851"/>
                    <a:pt x="13455" y="6582"/>
                  </a:cubicBezTo>
                  <a:cubicBezTo>
                    <a:pt x="11767" y="5262"/>
                    <a:pt x="9981" y="4109"/>
                    <a:pt x="8087" y="3106"/>
                  </a:cubicBezTo>
                  <a:cubicBezTo>
                    <a:pt x="6157" y="2083"/>
                    <a:pt x="4187" y="1139"/>
                    <a:pt x="2281" y="69"/>
                  </a:cubicBezTo>
                  <a:cubicBezTo>
                    <a:pt x="2197" y="21"/>
                    <a:pt x="2114" y="1"/>
                    <a:pt x="20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8" name="Google Shape;9018;p25"/>
            <p:cNvSpPr/>
            <p:nvPr/>
          </p:nvSpPr>
          <p:spPr>
            <a:xfrm>
              <a:off x="1462675" y="3884050"/>
              <a:ext cx="125100" cy="332450"/>
            </a:xfrm>
            <a:custGeom>
              <a:avLst/>
              <a:gdLst/>
              <a:ahLst/>
              <a:cxnLst/>
              <a:rect l="l" t="t" r="r" b="b"/>
              <a:pathLst>
                <a:path w="5004" h="13298" extrusionOk="0">
                  <a:moveTo>
                    <a:pt x="4226" y="0"/>
                  </a:moveTo>
                  <a:cubicBezTo>
                    <a:pt x="3978" y="0"/>
                    <a:pt x="3745" y="159"/>
                    <a:pt x="3776" y="478"/>
                  </a:cubicBezTo>
                  <a:cubicBezTo>
                    <a:pt x="3995" y="2762"/>
                    <a:pt x="3470" y="4910"/>
                    <a:pt x="2764" y="7066"/>
                  </a:cubicBezTo>
                  <a:cubicBezTo>
                    <a:pt x="2160" y="8913"/>
                    <a:pt x="1574" y="10906"/>
                    <a:pt x="310" y="12425"/>
                  </a:cubicBezTo>
                  <a:cubicBezTo>
                    <a:pt x="1" y="12799"/>
                    <a:pt x="333" y="13298"/>
                    <a:pt x="690" y="13298"/>
                  </a:cubicBezTo>
                  <a:cubicBezTo>
                    <a:pt x="802" y="13298"/>
                    <a:pt x="916" y="13249"/>
                    <a:pt x="1014" y="13131"/>
                  </a:cubicBezTo>
                  <a:cubicBezTo>
                    <a:pt x="2366" y="11506"/>
                    <a:pt x="3030" y="9452"/>
                    <a:pt x="3679" y="7474"/>
                  </a:cubicBezTo>
                  <a:cubicBezTo>
                    <a:pt x="4424" y="5193"/>
                    <a:pt x="5004" y="2899"/>
                    <a:pt x="4772" y="478"/>
                  </a:cubicBezTo>
                  <a:cubicBezTo>
                    <a:pt x="4741" y="160"/>
                    <a:pt x="4476" y="0"/>
                    <a:pt x="4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19" name="Google Shape;9019;p25"/>
          <p:cNvSpPr/>
          <p:nvPr/>
        </p:nvSpPr>
        <p:spPr>
          <a:xfrm>
            <a:off x="7195525" y="17908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0" name="Google Shape;9020;p25"/>
          <p:cNvSpPr txBox="1"/>
          <p:nvPr/>
        </p:nvSpPr>
        <p:spPr>
          <a:xfrm>
            <a:off x="2788950" y="3241900"/>
            <a:ext cx="3684300" cy="751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s" sz="1100" dirty="0">
                <a:solidFill>
                  <a:schemeClr val="dk1"/>
                </a:solidFill>
                <a:latin typeface="Calibri" panose="020F0502020204030204" pitchFamily="34" charset="0"/>
                <a:ea typeface="Gantari"/>
                <a:cs typeface="Calibri" panose="020F0502020204030204" pitchFamily="34" charset="0"/>
                <a:sym typeface="Gantari"/>
              </a:rPr>
              <a:t>CREDITS: This presentation template was created by </a:t>
            </a:r>
            <a:r>
              <a:rPr lang="es" sz="1100" b="1" dirty="0">
                <a:solidFill>
                  <a:schemeClr val="dk1"/>
                </a:solidFill>
                <a:latin typeface="Calibri" panose="020F0502020204030204" pitchFamily="34" charset="0"/>
                <a:ea typeface="Gantari"/>
                <a:cs typeface="Calibri" panose="020F0502020204030204" pitchFamily="34" charset="0"/>
                <a:sym typeface="Gantari"/>
              </a:rPr>
              <a:t>Slidesgo</a:t>
            </a:r>
            <a:r>
              <a:rPr lang="es" sz="1100" dirty="0">
                <a:solidFill>
                  <a:schemeClr val="dk1"/>
                </a:solidFill>
                <a:latin typeface="Calibri" panose="020F0502020204030204" pitchFamily="34" charset="0"/>
                <a:ea typeface="Gantari"/>
                <a:cs typeface="Calibri" panose="020F0502020204030204" pitchFamily="34" charset="0"/>
                <a:sym typeface="Gantari"/>
              </a:rPr>
              <a:t>, including icons by </a:t>
            </a:r>
            <a:r>
              <a:rPr lang="es" sz="1100" b="1" dirty="0">
                <a:solidFill>
                  <a:schemeClr val="dk1"/>
                </a:solidFill>
                <a:latin typeface="Calibri" panose="020F0502020204030204" pitchFamily="34" charset="0"/>
                <a:ea typeface="Gantari"/>
                <a:cs typeface="Calibri" panose="020F0502020204030204" pitchFamily="34" charset="0"/>
                <a:sym typeface="Gantari"/>
              </a:rPr>
              <a:t>Flaticon</a:t>
            </a:r>
            <a:r>
              <a:rPr lang="es" sz="1100" dirty="0">
                <a:solidFill>
                  <a:schemeClr val="dk1"/>
                </a:solidFill>
                <a:latin typeface="Calibri" panose="020F0502020204030204" pitchFamily="34" charset="0"/>
                <a:ea typeface="Gantari"/>
                <a:cs typeface="Calibri" panose="020F0502020204030204" pitchFamily="34" charset="0"/>
                <a:sym typeface="Gantari"/>
              </a:rPr>
              <a:t>, infographics &amp; images by</a:t>
            </a:r>
            <a:r>
              <a:rPr lang="es" sz="1100" b="1" dirty="0">
                <a:solidFill>
                  <a:schemeClr val="dk1"/>
                </a:solidFill>
                <a:latin typeface="Calibri" panose="020F0502020204030204" pitchFamily="34" charset="0"/>
                <a:ea typeface="Gantari"/>
                <a:cs typeface="Calibri" panose="020F0502020204030204" pitchFamily="34" charset="0"/>
                <a:sym typeface="Gantari"/>
              </a:rPr>
              <a:t> Freepik</a:t>
            </a:r>
            <a:r>
              <a:rPr lang="es" sz="1100" dirty="0">
                <a:solidFill>
                  <a:schemeClr val="dk1"/>
                </a:solidFill>
                <a:latin typeface="Calibri" panose="020F0502020204030204" pitchFamily="34" charset="0"/>
                <a:ea typeface="Gantari"/>
                <a:cs typeface="Calibri" panose="020F0502020204030204" pitchFamily="34" charset="0"/>
                <a:sym typeface="Gantari"/>
              </a:rPr>
              <a:t> and content by Sandra Medina</a:t>
            </a:r>
            <a:endParaRPr sz="1100" b="1" dirty="0">
              <a:solidFill>
                <a:schemeClr val="dk1"/>
              </a:solidFill>
              <a:latin typeface="Calibri" panose="020F0502020204030204" pitchFamily="34" charset="0"/>
              <a:ea typeface="Gantari"/>
              <a:cs typeface="Calibri" panose="020F0502020204030204" pitchFamily="34" charset="0"/>
              <a:sym typeface="Ganta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1"/>
        </a:solidFill>
        <a:effectLst/>
      </p:bgPr>
    </p:bg>
    <p:spTree>
      <p:nvGrpSpPr>
        <p:cNvPr id="1" name="Shape 404"/>
        <p:cNvGrpSpPr/>
        <p:nvPr/>
      </p:nvGrpSpPr>
      <p:grpSpPr>
        <a:xfrm>
          <a:off x="0" y="0"/>
          <a:ext cx="0" cy="0"/>
          <a:chOff x="0" y="0"/>
          <a:chExt cx="0" cy="0"/>
        </a:xfrm>
      </p:grpSpPr>
      <p:grpSp>
        <p:nvGrpSpPr>
          <p:cNvPr id="405" name="Google Shape;405;p3"/>
          <p:cNvGrpSpPr/>
          <p:nvPr/>
        </p:nvGrpSpPr>
        <p:grpSpPr>
          <a:xfrm>
            <a:off x="0" y="0"/>
            <a:ext cx="9144125" cy="5143391"/>
            <a:chOff x="0" y="0"/>
            <a:chExt cx="9144125" cy="5143391"/>
          </a:xfrm>
        </p:grpSpPr>
        <p:sp>
          <p:nvSpPr>
            <p:cNvPr id="406" name="Google Shape;406;p3"/>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6" name="Google Shape;766;p3"/>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7" name="Google Shape;767;p3"/>
          <p:cNvGrpSpPr/>
          <p:nvPr/>
        </p:nvGrpSpPr>
        <p:grpSpPr>
          <a:xfrm>
            <a:off x="553048" y="535000"/>
            <a:ext cx="8105852" cy="4302000"/>
            <a:chOff x="553048" y="535000"/>
            <a:chExt cx="8105852" cy="4302000"/>
          </a:xfrm>
        </p:grpSpPr>
        <p:sp>
          <p:nvSpPr>
            <p:cNvPr id="768" name="Google Shape;768;p3"/>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6" name="Google Shape;786;p3"/>
          <p:cNvSpPr txBox="1">
            <a:spLocks noGrp="1"/>
          </p:cNvSpPr>
          <p:nvPr>
            <p:ph type="title"/>
          </p:nvPr>
        </p:nvSpPr>
        <p:spPr>
          <a:xfrm>
            <a:off x="3116850" y="1880650"/>
            <a:ext cx="4541400" cy="1353300"/>
          </a:xfrm>
          <a:prstGeom prst="rect">
            <a:avLst/>
          </a:prstGeom>
        </p:spPr>
        <p:txBody>
          <a:bodyPr spcFirstLastPara="1" wrap="square" lIns="91425" tIns="91425" rIns="91425" bIns="91425" anchor="b" anchorCtr="0">
            <a:noAutofit/>
          </a:bodyPr>
          <a:lstStyle>
            <a:lvl1pPr lvl="0" algn="l">
              <a:spcBef>
                <a:spcPts val="0"/>
              </a:spcBef>
              <a:spcAft>
                <a:spcPts val="0"/>
              </a:spcAft>
              <a:buSzPts val="3600"/>
              <a:buNone/>
              <a:defRPr sz="3800">
                <a:latin typeface="Fira Sans Condensed Black" panose="020B0A030500000200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787" name="Google Shape;787;p3"/>
          <p:cNvSpPr txBox="1">
            <a:spLocks noGrp="1"/>
          </p:cNvSpPr>
          <p:nvPr>
            <p:ph type="title" idx="2" hasCustomPrompt="1"/>
          </p:nvPr>
        </p:nvSpPr>
        <p:spPr>
          <a:xfrm>
            <a:off x="1810950" y="2150850"/>
            <a:ext cx="1153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atin typeface="Fira Sans Condensed Black" panose="020B0A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788" name="Google Shape;788;p3"/>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
          <p:cNvSpPr/>
          <p:nvPr/>
        </p:nvSpPr>
        <p:spPr>
          <a:xfrm rot="-900008">
            <a:off x="1715274" y="415373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
          <p:cNvSpPr/>
          <p:nvPr/>
        </p:nvSpPr>
        <p:spPr>
          <a:xfrm>
            <a:off x="5588200" y="1064375"/>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
          <p:cNvSpPr/>
          <p:nvPr/>
        </p:nvSpPr>
        <p:spPr>
          <a:xfrm>
            <a:off x="7974050" y="786950"/>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
          <p:cNvSpPr/>
          <p:nvPr/>
        </p:nvSpPr>
        <p:spPr>
          <a:xfrm>
            <a:off x="1644575" y="367132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
          <p:cNvSpPr/>
          <p:nvPr/>
        </p:nvSpPr>
        <p:spPr>
          <a:xfrm>
            <a:off x="2845800" y="4088550"/>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7" name="Google Shape;797;p3"/>
          <p:cNvGrpSpPr/>
          <p:nvPr/>
        </p:nvGrpSpPr>
        <p:grpSpPr>
          <a:xfrm>
            <a:off x="6294838" y="4058031"/>
            <a:ext cx="1055760" cy="753780"/>
            <a:chOff x="3308425" y="649500"/>
            <a:chExt cx="947975" cy="676825"/>
          </a:xfrm>
        </p:grpSpPr>
        <p:sp>
          <p:nvSpPr>
            <p:cNvPr id="798" name="Google Shape;798;p3"/>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1" name="Google Shape;801;p3"/>
          <p:cNvGrpSpPr/>
          <p:nvPr/>
        </p:nvGrpSpPr>
        <p:grpSpPr>
          <a:xfrm rot="-6299880" flipH="1">
            <a:off x="1763090" y="476245"/>
            <a:ext cx="708049" cy="444266"/>
            <a:chOff x="1445125" y="3867675"/>
            <a:chExt cx="803300" cy="502950"/>
          </a:xfrm>
        </p:grpSpPr>
        <p:sp>
          <p:nvSpPr>
            <p:cNvPr id="802" name="Google Shape;802;p3"/>
            <p:cNvSpPr/>
            <p:nvPr/>
          </p:nvSpPr>
          <p:spPr>
            <a:xfrm>
              <a:off x="1445125" y="3867675"/>
              <a:ext cx="535450" cy="502950"/>
            </a:xfrm>
            <a:custGeom>
              <a:avLst/>
              <a:gdLst/>
              <a:ahLst/>
              <a:cxnLst/>
              <a:rect l="l" t="t" r="r" b="b"/>
              <a:pathLst>
                <a:path w="21418" h="20118" extrusionOk="0">
                  <a:moveTo>
                    <a:pt x="5846" y="993"/>
                  </a:moveTo>
                  <a:cubicBezTo>
                    <a:pt x="6726" y="993"/>
                    <a:pt x="7300" y="1814"/>
                    <a:pt x="7545" y="2688"/>
                  </a:cubicBezTo>
                  <a:cubicBezTo>
                    <a:pt x="7686" y="3200"/>
                    <a:pt x="7749" y="3726"/>
                    <a:pt x="7770" y="4255"/>
                  </a:cubicBezTo>
                  <a:cubicBezTo>
                    <a:pt x="7787" y="4700"/>
                    <a:pt x="7676" y="5216"/>
                    <a:pt x="7812" y="5641"/>
                  </a:cubicBezTo>
                  <a:cubicBezTo>
                    <a:pt x="8017" y="6280"/>
                    <a:pt x="8790" y="6621"/>
                    <a:pt x="9352" y="6861"/>
                  </a:cubicBezTo>
                  <a:cubicBezTo>
                    <a:pt x="10899" y="7523"/>
                    <a:pt x="12588" y="7895"/>
                    <a:pt x="14238" y="8195"/>
                  </a:cubicBezTo>
                  <a:cubicBezTo>
                    <a:pt x="14279" y="8202"/>
                    <a:pt x="14320" y="8206"/>
                    <a:pt x="14360" y="8206"/>
                  </a:cubicBezTo>
                  <a:cubicBezTo>
                    <a:pt x="14538" y="8206"/>
                    <a:pt x="14697" y="8128"/>
                    <a:pt x="14800" y="7965"/>
                  </a:cubicBezTo>
                  <a:cubicBezTo>
                    <a:pt x="15658" y="6602"/>
                    <a:pt x="16673" y="5266"/>
                    <a:pt x="17868" y="4181"/>
                  </a:cubicBezTo>
                  <a:cubicBezTo>
                    <a:pt x="18246" y="3837"/>
                    <a:pt x="19055" y="3130"/>
                    <a:pt x="19662" y="3130"/>
                  </a:cubicBezTo>
                  <a:cubicBezTo>
                    <a:pt x="19761" y="3130"/>
                    <a:pt x="19855" y="3149"/>
                    <a:pt x="19941" y="3191"/>
                  </a:cubicBezTo>
                  <a:cubicBezTo>
                    <a:pt x="19972" y="3206"/>
                    <a:pt x="20042" y="3282"/>
                    <a:pt x="20078" y="3334"/>
                  </a:cubicBezTo>
                  <a:cubicBezTo>
                    <a:pt x="20170" y="3474"/>
                    <a:pt x="20200" y="3554"/>
                    <a:pt x="20244" y="3703"/>
                  </a:cubicBezTo>
                  <a:cubicBezTo>
                    <a:pt x="20356" y="4074"/>
                    <a:pt x="20385" y="4459"/>
                    <a:pt x="20391" y="4845"/>
                  </a:cubicBezTo>
                  <a:cubicBezTo>
                    <a:pt x="20434" y="7253"/>
                    <a:pt x="19715" y="9724"/>
                    <a:pt x="18959" y="11987"/>
                  </a:cubicBezTo>
                  <a:cubicBezTo>
                    <a:pt x="18546" y="13223"/>
                    <a:pt x="18074" y="14443"/>
                    <a:pt x="17505" y="15619"/>
                  </a:cubicBezTo>
                  <a:cubicBezTo>
                    <a:pt x="16974" y="16720"/>
                    <a:pt x="16385" y="17795"/>
                    <a:pt x="15472" y="18631"/>
                  </a:cubicBezTo>
                  <a:cubicBezTo>
                    <a:pt x="15279" y="18808"/>
                    <a:pt x="15055" y="19008"/>
                    <a:pt x="14800" y="19090"/>
                  </a:cubicBezTo>
                  <a:cubicBezTo>
                    <a:pt x="14731" y="19114"/>
                    <a:pt x="14679" y="19127"/>
                    <a:pt x="14633" y="19127"/>
                  </a:cubicBezTo>
                  <a:cubicBezTo>
                    <a:pt x="14584" y="19127"/>
                    <a:pt x="14541" y="19112"/>
                    <a:pt x="14491" y="19078"/>
                  </a:cubicBezTo>
                  <a:cubicBezTo>
                    <a:pt x="14179" y="18859"/>
                    <a:pt x="14040" y="18279"/>
                    <a:pt x="13943" y="17913"/>
                  </a:cubicBezTo>
                  <a:cubicBezTo>
                    <a:pt x="13496" y="16204"/>
                    <a:pt x="13420" y="14392"/>
                    <a:pt x="13231" y="12644"/>
                  </a:cubicBezTo>
                  <a:cubicBezTo>
                    <a:pt x="13231" y="12642"/>
                    <a:pt x="13231" y="12641"/>
                    <a:pt x="13230" y="12640"/>
                  </a:cubicBezTo>
                  <a:lnTo>
                    <a:pt x="13230" y="12640"/>
                  </a:lnTo>
                  <a:cubicBezTo>
                    <a:pt x="13241" y="12479"/>
                    <a:pt x="13172" y="12316"/>
                    <a:pt x="12984" y="12214"/>
                  </a:cubicBezTo>
                  <a:cubicBezTo>
                    <a:pt x="12340" y="11860"/>
                    <a:pt x="11598" y="11675"/>
                    <a:pt x="10890" y="11496"/>
                  </a:cubicBezTo>
                  <a:cubicBezTo>
                    <a:pt x="10069" y="11291"/>
                    <a:pt x="9239" y="11119"/>
                    <a:pt x="8404" y="10971"/>
                  </a:cubicBezTo>
                  <a:cubicBezTo>
                    <a:pt x="7943" y="10890"/>
                    <a:pt x="7439" y="10757"/>
                    <a:pt x="6964" y="10757"/>
                  </a:cubicBezTo>
                  <a:cubicBezTo>
                    <a:pt x="6933" y="10757"/>
                    <a:pt x="6903" y="10757"/>
                    <a:pt x="6873" y="10758"/>
                  </a:cubicBezTo>
                  <a:cubicBezTo>
                    <a:pt x="6281" y="10782"/>
                    <a:pt x="5857" y="11237"/>
                    <a:pt x="5518" y="11671"/>
                  </a:cubicBezTo>
                  <a:cubicBezTo>
                    <a:pt x="4848" y="12532"/>
                    <a:pt x="4110" y="13945"/>
                    <a:pt x="2900" y="13945"/>
                  </a:cubicBezTo>
                  <a:cubicBezTo>
                    <a:pt x="2748" y="13945"/>
                    <a:pt x="2589" y="13923"/>
                    <a:pt x="2421" y="13874"/>
                  </a:cubicBezTo>
                  <a:cubicBezTo>
                    <a:pt x="1265" y="13539"/>
                    <a:pt x="1147" y="12161"/>
                    <a:pt x="1191" y="11150"/>
                  </a:cubicBezTo>
                  <a:cubicBezTo>
                    <a:pt x="1259" y="9547"/>
                    <a:pt x="1735" y="7959"/>
                    <a:pt x="2242" y="6446"/>
                  </a:cubicBezTo>
                  <a:cubicBezTo>
                    <a:pt x="2666" y="5186"/>
                    <a:pt x="3155" y="3943"/>
                    <a:pt x="3669" y="2717"/>
                  </a:cubicBezTo>
                  <a:cubicBezTo>
                    <a:pt x="4014" y="1894"/>
                    <a:pt x="4701" y="1150"/>
                    <a:pt x="5619" y="1011"/>
                  </a:cubicBezTo>
                  <a:cubicBezTo>
                    <a:pt x="5697" y="999"/>
                    <a:pt x="5772" y="993"/>
                    <a:pt x="5846" y="993"/>
                  </a:cubicBezTo>
                  <a:close/>
                  <a:moveTo>
                    <a:pt x="5851" y="1"/>
                  </a:moveTo>
                  <a:cubicBezTo>
                    <a:pt x="4753" y="1"/>
                    <a:pt x="3750" y="699"/>
                    <a:pt x="3144" y="1580"/>
                  </a:cubicBezTo>
                  <a:cubicBezTo>
                    <a:pt x="2849" y="2009"/>
                    <a:pt x="2683" y="2515"/>
                    <a:pt x="2487" y="2993"/>
                  </a:cubicBezTo>
                  <a:cubicBezTo>
                    <a:pt x="2217" y="3653"/>
                    <a:pt x="1954" y="4314"/>
                    <a:pt x="1705" y="4982"/>
                  </a:cubicBezTo>
                  <a:cubicBezTo>
                    <a:pt x="1113" y="6581"/>
                    <a:pt x="576" y="8224"/>
                    <a:pt x="323" y="9914"/>
                  </a:cubicBezTo>
                  <a:cubicBezTo>
                    <a:pt x="121" y="11253"/>
                    <a:pt x="1" y="12901"/>
                    <a:pt x="913" y="14026"/>
                  </a:cubicBezTo>
                  <a:cubicBezTo>
                    <a:pt x="1411" y="14639"/>
                    <a:pt x="2111" y="14918"/>
                    <a:pt x="2824" y="14918"/>
                  </a:cubicBezTo>
                  <a:cubicBezTo>
                    <a:pt x="3509" y="14918"/>
                    <a:pt x="4207" y="14660"/>
                    <a:pt x="4751" y="14192"/>
                  </a:cubicBezTo>
                  <a:cubicBezTo>
                    <a:pt x="5371" y="13659"/>
                    <a:pt x="5777" y="12949"/>
                    <a:pt x="6272" y="12311"/>
                  </a:cubicBezTo>
                  <a:cubicBezTo>
                    <a:pt x="6566" y="11931"/>
                    <a:pt x="6732" y="11776"/>
                    <a:pt x="7065" y="11776"/>
                  </a:cubicBezTo>
                  <a:cubicBezTo>
                    <a:pt x="7129" y="11776"/>
                    <a:pt x="7199" y="11782"/>
                    <a:pt x="7277" y="11793"/>
                  </a:cubicBezTo>
                  <a:cubicBezTo>
                    <a:pt x="8166" y="11915"/>
                    <a:pt x="9053" y="12094"/>
                    <a:pt x="9930" y="12292"/>
                  </a:cubicBezTo>
                  <a:cubicBezTo>
                    <a:pt x="10726" y="12472"/>
                    <a:pt x="11550" y="12626"/>
                    <a:pt x="12268" y="12966"/>
                  </a:cubicBezTo>
                  <a:lnTo>
                    <a:pt x="12268" y="12966"/>
                  </a:lnTo>
                  <a:cubicBezTo>
                    <a:pt x="12439" y="14633"/>
                    <a:pt x="12548" y="16332"/>
                    <a:pt x="12930" y="17963"/>
                  </a:cubicBezTo>
                  <a:cubicBezTo>
                    <a:pt x="13136" y="18845"/>
                    <a:pt x="13555" y="20118"/>
                    <a:pt x="14640" y="20118"/>
                  </a:cubicBezTo>
                  <a:cubicBezTo>
                    <a:pt x="14672" y="20118"/>
                    <a:pt x="14706" y="20116"/>
                    <a:pt x="14739" y="20114"/>
                  </a:cubicBezTo>
                  <a:cubicBezTo>
                    <a:pt x="15314" y="20074"/>
                    <a:pt x="15818" y="19674"/>
                    <a:pt x="16220" y="19295"/>
                  </a:cubicBezTo>
                  <a:cubicBezTo>
                    <a:pt x="16778" y="18770"/>
                    <a:pt x="17242" y="18165"/>
                    <a:pt x="17630" y="17506"/>
                  </a:cubicBezTo>
                  <a:cubicBezTo>
                    <a:pt x="18329" y="16326"/>
                    <a:pt x="18879" y="15058"/>
                    <a:pt x="19372" y="13779"/>
                  </a:cubicBezTo>
                  <a:cubicBezTo>
                    <a:pt x="20387" y="11140"/>
                    <a:pt x="21255" y="8266"/>
                    <a:pt x="21379" y="5422"/>
                  </a:cubicBezTo>
                  <a:cubicBezTo>
                    <a:pt x="21417" y="4558"/>
                    <a:pt x="21409" y="3509"/>
                    <a:pt x="20893" y="2768"/>
                  </a:cubicBezTo>
                  <a:cubicBezTo>
                    <a:pt x="20591" y="2334"/>
                    <a:pt x="20167" y="2169"/>
                    <a:pt x="19717" y="2169"/>
                  </a:cubicBezTo>
                  <a:cubicBezTo>
                    <a:pt x="19269" y="2169"/>
                    <a:pt x="18796" y="2332"/>
                    <a:pt x="18392" y="2557"/>
                  </a:cubicBezTo>
                  <a:cubicBezTo>
                    <a:pt x="17206" y="3219"/>
                    <a:pt x="16258" y="4331"/>
                    <a:pt x="15430" y="5382"/>
                  </a:cubicBezTo>
                  <a:cubicBezTo>
                    <a:pt x="14975" y="5959"/>
                    <a:pt x="14535" y="6551"/>
                    <a:pt x="14131" y="7165"/>
                  </a:cubicBezTo>
                  <a:lnTo>
                    <a:pt x="14131" y="7165"/>
                  </a:lnTo>
                  <a:cubicBezTo>
                    <a:pt x="12741" y="6903"/>
                    <a:pt x="11340" y="6572"/>
                    <a:pt x="10022" y="6067"/>
                  </a:cubicBezTo>
                  <a:cubicBezTo>
                    <a:pt x="9692" y="5938"/>
                    <a:pt x="9355" y="5795"/>
                    <a:pt x="9057" y="5599"/>
                  </a:cubicBezTo>
                  <a:cubicBezTo>
                    <a:pt x="8975" y="5544"/>
                    <a:pt x="8902" y="5490"/>
                    <a:pt x="8830" y="5420"/>
                  </a:cubicBezTo>
                  <a:cubicBezTo>
                    <a:pt x="8801" y="5393"/>
                    <a:pt x="8791" y="5386"/>
                    <a:pt x="8788" y="5385"/>
                  </a:cubicBezTo>
                  <a:lnTo>
                    <a:pt x="8788" y="5385"/>
                  </a:lnTo>
                  <a:cubicBezTo>
                    <a:pt x="8787" y="5381"/>
                    <a:pt x="8781" y="5370"/>
                    <a:pt x="8767" y="5346"/>
                  </a:cubicBezTo>
                  <a:cubicBezTo>
                    <a:pt x="8764" y="5342"/>
                    <a:pt x="8761" y="5338"/>
                    <a:pt x="8759" y="5334"/>
                  </a:cubicBezTo>
                  <a:lnTo>
                    <a:pt x="8759" y="5334"/>
                  </a:lnTo>
                  <a:cubicBezTo>
                    <a:pt x="8759" y="5333"/>
                    <a:pt x="8759" y="5331"/>
                    <a:pt x="8758" y="5329"/>
                  </a:cubicBezTo>
                  <a:cubicBezTo>
                    <a:pt x="8680" y="4813"/>
                    <a:pt x="8779" y="4238"/>
                    <a:pt x="8729" y="3712"/>
                  </a:cubicBezTo>
                  <a:cubicBezTo>
                    <a:pt x="8683" y="3244"/>
                    <a:pt x="8611" y="2774"/>
                    <a:pt x="8476" y="2325"/>
                  </a:cubicBezTo>
                  <a:cubicBezTo>
                    <a:pt x="8116" y="1129"/>
                    <a:pt x="7256" y="33"/>
                    <a:pt x="5914" y="2"/>
                  </a:cubicBezTo>
                  <a:cubicBezTo>
                    <a:pt x="5893" y="1"/>
                    <a:pt x="5872" y="1"/>
                    <a:pt x="5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
            <p:cNvSpPr/>
            <p:nvPr/>
          </p:nvSpPr>
          <p:spPr>
            <a:xfrm>
              <a:off x="1903525" y="4088100"/>
              <a:ext cx="344900" cy="185850"/>
            </a:xfrm>
            <a:custGeom>
              <a:avLst/>
              <a:gdLst/>
              <a:ahLst/>
              <a:cxnLst/>
              <a:rect l="l" t="t" r="r" b="b"/>
              <a:pathLst>
                <a:path w="13796" h="7434" extrusionOk="0">
                  <a:moveTo>
                    <a:pt x="2035" y="1"/>
                  </a:moveTo>
                  <a:cubicBezTo>
                    <a:pt x="1593" y="1"/>
                    <a:pt x="1301" y="661"/>
                    <a:pt x="1777" y="928"/>
                  </a:cubicBezTo>
                  <a:cubicBezTo>
                    <a:pt x="5023" y="2748"/>
                    <a:pt x="8420" y="4238"/>
                    <a:pt x="11476" y="6352"/>
                  </a:cubicBezTo>
                  <a:lnTo>
                    <a:pt x="11476" y="6352"/>
                  </a:lnTo>
                  <a:cubicBezTo>
                    <a:pt x="7847" y="6103"/>
                    <a:pt x="4252" y="5482"/>
                    <a:pt x="636" y="5110"/>
                  </a:cubicBezTo>
                  <a:cubicBezTo>
                    <a:pt x="615" y="5108"/>
                    <a:pt x="596" y="5107"/>
                    <a:pt x="577" y="5107"/>
                  </a:cubicBezTo>
                  <a:cubicBezTo>
                    <a:pt x="0" y="5107"/>
                    <a:pt x="24" y="6045"/>
                    <a:pt x="636" y="6106"/>
                  </a:cubicBezTo>
                  <a:cubicBezTo>
                    <a:pt x="4792" y="6534"/>
                    <a:pt x="8919" y="7290"/>
                    <a:pt x="13101" y="7434"/>
                  </a:cubicBezTo>
                  <a:cubicBezTo>
                    <a:pt x="13106" y="7434"/>
                    <a:pt x="13111" y="7434"/>
                    <a:pt x="13115" y="7434"/>
                  </a:cubicBezTo>
                  <a:cubicBezTo>
                    <a:pt x="13508" y="7434"/>
                    <a:pt x="13796" y="6851"/>
                    <a:pt x="13455" y="6582"/>
                  </a:cubicBezTo>
                  <a:cubicBezTo>
                    <a:pt x="11767" y="5262"/>
                    <a:pt x="9981" y="4109"/>
                    <a:pt x="8087" y="3106"/>
                  </a:cubicBezTo>
                  <a:cubicBezTo>
                    <a:pt x="6157" y="2083"/>
                    <a:pt x="4187" y="1139"/>
                    <a:pt x="2281" y="69"/>
                  </a:cubicBezTo>
                  <a:cubicBezTo>
                    <a:pt x="2197" y="21"/>
                    <a:pt x="2114" y="1"/>
                    <a:pt x="20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
            <p:cNvSpPr/>
            <p:nvPr/>
          </p:nvSpPr>
          <p:spPr>
            <a:xfrm>
              <a:off x="1462675" y="3884050"/>
              <a:ext cx="125100" cy="332450"/>
            </a:xfrm>
            <a:custGeom>
              <a:avLst/>
              <a:gdLst/>
              <a:ahLst/>
              <a:cxnLst/>
              <a:rect l="l" t="t" r="r" b="b"/>
              <a:pathLst>
                <a:path w="5004" h="13298" extrusionOk="0">
                  <a:moveTo>
                    <a:pt x="4226" y="0"/>
                  </a:moveTo>
                  <a:cubicBezTo>
                    <a:pt x="3978" y="0"/>
                    <a:pt x="3745" y="159"/>
                    <a:pt x="3776" y="478"/>
                  </a:cubicBezTo>
                  <a:cubicBezTo>
                    <a:pt x="3995" y="2762"/>
                    <a:pt x="3470" y="4910"/>
                    <a:pt x="2764" y="7066"/>
                  </a:cubicBezTo>
                  <a:cubicBezTo>
                    <a:pt x="2160" y="8913"/>
                    <a:pt x="1574" y="10906"/>
                    <a:pt x="310" y="12425"/>
                  </a:cubicBezTo>
                  <a:cubicBezTo>
                    <a:pt x="1" y="12799"/>
                    <a:pt x="333" y="13298"/>
                    <a:pt x="690" y="13298"/>
                  </a:cubicBezTo>
                  <a:cubicBezTo>
                    <a:pt x="802" y="13298"/>
                    <a:pt x="916" y="13249"/>
                    <a:pt x="1014" y="13131"/>
                  </a:cubicBezTo>
                  <a:cubicBezTo>
                    <a:pt x="2366" y="11506"/>
                    <a:pt x="3030" y="9452"/>
                    <a:pt x="3679" y="7474"/>
                  </a:cubicBezTo>
                  <a:cubicBezTo>
                    <a:pt x="4424" y="5193"/>
                    <a:pt x="5004" y="2899"/>
                    <a:pt x="4772" y="478"/>
                  </a:cubicBezTo>
                  <a:cubicBezTo>
                    <a:pt x="4741" y="160"/>
                    <a:pt x="4476" y="0"/>
                    <a:pt x="4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5" name="Google Shape;805;p3"/>
          <p:cNvSpPr/>
          <p:nvPr/>
        </p:nvSpPr>
        <p:spPr>
          <a:xfrm>
            <a:off x="1957275" y="137242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
          <p:cNvSpPr/>
          <p:nvPr/>
        </p:nvSpPr>
        <p:spPr>
          <a:xfrm>
            <a:off x="3215800" y="831275"/>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
          <p:cNvSpPr/>
          <p:nvPr/>
        </p:nvSpPr>
        <p:spPr>
          <a:xfrm>
            <a:off x="7826025" y="411602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rgbClr val="79CDBE"/>
        </a:solidFill>
        <a:effectLst/>
      </p:bgPr>
    </p:bg>
    <p:spTree>
      <p:nvGrpSpPr>
        <p:cNvPr id="1" name="Shape 9021"/>
        <p:cNvGrpSpPr/>
        <p:nvPr/>
      </p:nvGrpSpPr>
      <p:grpSpPr>
        <a:xfrm>
          <a:off x="0" y="0"/>
          <a:ext cx="0" cy="0"/>
          <a:chOff x="0" y="0"/>
          <a:chExt cx="0" cy="0"/>
        </a:xfrm>
      </p:grpSpPr>
      <p:grpSp>
        <p:nvGrpSpPr>
          <p:cNvPr id="9022" name="Google Shape;9022;p26"/>
          <p:cNvGrpSpPr/>
          <p:nvPr/>
        </p:nvGrpSpPr>
        <p:grpSpPr>
          <a:xfrm>
            <a:off x="0" y="0"/>
            <a:ext cx="9144125" cy="5143391"/>
            <a:chOff x="0" y="0"/>
            <a:chExt cx="9144125" cy="5143391"/>
          </a:xfrm>
        </p:grpSpPr>
        <p:sp>
          <p:nvSpPr>
            <p:cNvPr id="9023" name="Google Shape;9023;p26"/>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4" name="Google Shape;9024;p26"/>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5" name="Google Shape;9025;p26"/>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6" name="Google Shape;9026;p26"/>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7" name="Google Shape;9027;p26"/>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8" name="Google Shape;9028;p26"/>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9" name="Google Shape;9029;p26"/>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0" name="Google Shape;9030;p26"/>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1" name="Google Shape;9031;p26"/>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2" name="Google Shape;9032;p26"/>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3" name="Google Shape;9033;p26"/>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4" name="Google Shape;9034;p26"/>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5" name="Google Shape;9035;p26"/>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6" name="Google Shape;9036;p26"/>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7" name="Google Shape;9037;p26"/>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8" name="Google Shape;9038;p26"/>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9" name="Google Shape;9039;p26"/>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0" name="Google Shape;9040;p26"/>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1" name="Google Shape;9041;p26"/>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2" name="Google Shape;9042;p26"/>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3" name="Google Shape;9043;p26"/>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4" name="Google Shape;9044;p26"/>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5" name="Google Shape;9045;p26"/>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6" name="Google Shape;9046;p26"/>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7" name="Google Shape;9047;p26"/>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8" name="Google Shape;9048;p26"/>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9" name="Google Shape;9049;p26"/>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0" name="Google Shape;9050;p26"/>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1" name="Google Shape;9051;p26"/>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2" name="Google Shape;9052;p26"/>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3" name="Google Shape;9053;p26"/>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4" name="Google Shape;9054;p26"/>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5" name="Google Shape;9055;p26"/>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6" name="Google Shape;9056;p26"/>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7" name="Google Shape;9057;p26"/>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8" name="Google Shape;9058;p26"/>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9" name="Google Shape;9059;p26"/>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0" name="Google Shape;9060;p26"/>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1" name="Google Shape;9061;p26"/>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2" name="Google Shape;9062;p26"/>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3" name="Google Shape;9063;p26"/>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4" name="Google Shape;9064;p26"/>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5" name="Google Shape;9065;p26"/>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6" name="Google Shape;9066;p26"/>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7" name="Google Shape;9067;p26"/>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8" name="Google Shape;9068;p26"/>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9" name="Google Shape;9069;p26"/>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0" name="Google Shape;9070;p26"/>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1" name="Google Shape;9071;p26"/>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2" name="Google Shape;9072;p26"/>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3" name="Google Shape;9073;p26"/>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4" name="Google Shape;9074;p26"/>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5" name="Google Shape;9075;p26"/>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6" name="Google Shape;9076;p26"/>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7" name="Google Shape;9077;p26"/>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8" name="Google Shape;9078;p26"/>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9" name="Google Shape;9079;p26"/>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0" name="Google Shape;9080;p26"/>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1" name="Google Shape;9081;p26"/>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2" name="Google Shape;9082;p26"/>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3" name="Google Shape;9083;p26"/>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4" name="Google Shape;9084;p26"/>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5" name="Google Shape;9085;p26"/>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6" name="Google Shape;9086;p26"/>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7" name="Google Shape;9087;p26"/>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8" name="Google Shape;9088;p26"/>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9" name="Google Shape;9089;p26"/>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0" name="Google Shape;9090;p26"/>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1" name="Google Shape;9091;p26"/>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2" name="Google Shape;9092;p26"/>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3" name="Google Shape;9093;p26"/>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4" name="Google Shape;9094;p26"/>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5" name="Google Shape;9095;p26"/>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6" name="Google Shape;9096;p26"/>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7" name="Google Shape;9097;p26"/>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8" name="Google Shape;9098;p26"/>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9" name="Google Shape;9099;p26"/>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0" name="Google Shape;9100;p26"/>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1" name="Google Shape;9101;p26"/>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2" name="Google Shape;9102;p26"/>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3" name="Google Shape;9103;p26"/>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4" name="Google Shape;9104;p26"/>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5" name="Google Shape;9105;p26"/>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6" name="Google Shape;9106;p26"/>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7" name="Google Shape;9107;p26"/>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8" name="Google Shape;9108;p26"/>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9" name="Google Shape;9109;p26"/>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0" name="Google Shape;9110;p26"/>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1" name="Google Shape;9111;p26"/>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2" name="Google Shape;9112;p26"/>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3" name="Google Shape;9113;p26"/>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4" name="Google Shape;9114;p26"/>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5" name="Google Shape;9115;p26"/>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6" name="Google Shape;9116;p26"/>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7" name="Google Shape;9117;p26"/>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8" name="Google Shape;9118;p26"/>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9" name="Google Shape;9119;p26"/>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0" name="Google Shape;9120;p26"/>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1" name="Google Shape;9121;p26"/>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2" name="Google Shape;9122;p26"/>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3" name="Google Shape;9123;p26"/>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4" name="Google Shape;9124;p26"/>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5" name="Google Shape;9125;p26"/>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6" name="Google Shape;9126;p26"/>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7" name="Google Shape;9127;p26"/>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8" name="Google Shape;9128;p26"/>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9" name="Google Shape;9129;p26"/>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0" name="Google Shape;9130;p26"/>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1" name="Google Shape;9131;p26"/>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2" name="Google Shape;9132;p26"/>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3" name="Google Shape;9133;p26"/>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4" name="Google Shape;9134;p26"/>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5" name="Google Shape;9135;p26"/>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6" name="Google Shape;9136;p26"/>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7" name="Google Shape;9137;p26"/>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8" name="Google Shape;9138;p26"/>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9" name="Google Shape;9139;p26"/>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0" name="Google Shape;9140;p26"/>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1" name="Google Shape;9141;p26"/>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2" name="Google Shape;9142;p26"/>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3" name="Google Shape;9143;p26"/>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4" name="Google Shape;9144;p26"/>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5" name="Google Shape;9145;p26"/>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6" name="Google Shape;9146;p26"/>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7" name="Google Shape;9147;p26"/>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8" name="Google Shape;9148;p26"/>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9" name="Google Shape;9149;p26"/>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0" name="Google Shape;9150;p26"/>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1" name="Google Shape;9151;p26"/>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2" name="Google Shape;9152;p26"/>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3" name="Google Shape;9153;p26"/>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4" name="Google Shape;9154;p26"/>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5" name="Google Shape;9155;p26"/>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6" name="Google Shape;9156;p26"/>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7" name="Google Shape;9157;p26"/>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8" name="Google Shape;9158;p26"/>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9" name="Google Shape;9159;p26"/>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0" name="Google Shape;9160;p26"/>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1" name="Google Shape;9161;p26"/>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2" name="Google Shape;9162;p26"/>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3" name="Google Shape;9163;p26"/>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4" name="Google Shape;9164;p26"/>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5" name="Google Shape;9165;p26"/>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6" name="Google Shape;9166;p26"/>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7" name="Google Shape;9167;p26"/>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8" name="Google Shape;9168;p26"/>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9" name="Google Shape;9169;p26"/>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0" name="Google Shape;9170;p26"/>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1" name="Google Shape;9171;p26"/>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2" name="Google Shape;9172;p26"/>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3" name="Google Shape;9173;p26"/>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4" name="Google Shape;9174;p26"/>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5" name="Google Shape;9175;p26"/>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6" name="Google Shape;9176;p26"/>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7" name="Google Shape;9177;p26"/>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8" name="Google Shape;9178;p26"/>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9" name="Google Shape;9179;p26"/>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0" name="Google Shape;9180;p26"/>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1" name="Google Shape;9181;p26"/>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2" name="Google Shape;9182;p26"/>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3" name="Google Shape;9183;p26"/>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4" name="Google Shape;9184;p26"/>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5" name="Google Shape;9185;p26"/>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6" name="Google Shape;9186;p26"/>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7" name="Google Shape;9187;p26"/>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8" name="Google Shape;9188;p26"/>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9" name="Google Shape;9189;p26"/>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0" name="Google Shape;9190;p26"/>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1" name="Google Shape;9191;p26"/>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2" name="Google Shape;9192;p26"/>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3" name="Google Shape;9193;p26"/>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4" name="Google Shape;9194;p26"/>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5" name="Google Shape;9195;p26"/>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6" name="Google Shape;9196;p26"/>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7" name="Google Shape;9197;p26"/>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8" name="Google Shape;9198;p26"/>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9" name="Google Shape;9199;p26"/>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0" name="Google Shape;9200;p26"/>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1" name="Google Shape;9201;p26"/>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2" name="Google Shape;9202;p26"/>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3" name="Google Shape;9203;p26"/>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4" name="Google Shape;9204;p26"/>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5" name="Google Shape;9205;p26"/>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6" name="Google Shape;9206;p26"/>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7" name="Google Shape;9207;p26"/>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8" name="Google Shape;9208;p26"/>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9" name="Google Shape;9209;p26"/>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0" name="Google Shape;9210;p26"/>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1" name="Google Shape;9211;p26"/>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2" name="Google Shape;9212;p26"/>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3" name="Google Shape;9213;p26"/>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4" name="Google Shape;9214;p26"/>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5" name="Google Shape;9215;p26"/>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6" name="Google Shape;9216;p26"/>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7" name="Google Shape;9217;p26"/>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8" name="Google Shape;9218;p26"/>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9" name="Google Shape;9219;p26"/>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0" name="Google Shape;9220;p26"/>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1" name="Google Shape;9221;p26"/>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2" name="Google Shape;9222;p26"/>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3" name="Google Shape;9223;p26"/>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4" name="Google Shape;9224;p26"/>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5" name="Google Shape;9225;p26"/>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6" name="Google Shape;9226;p26"/>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7" name="Google Shape;9227;p26"/>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8" name="Google Shape;9228;p26"/>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9" name="Google Shape;9229;p26"/>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0" name="Google Shape;9230;p26"/>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1" name="Google Shape;9231;p26"/>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2" name="Google Shape;9232;p26"/>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3" name="Google Shape;9233;p26"/>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4" name="Google Shape;9234;p26"/>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5" name="Google Shape;9235;p26"/>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6" name="Google Shape;9236;p26"/>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7" name="Google Shape;9237;p26"/>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8" name="Google Shape;9238;p26"/>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9" name="Google Shape;9239;p26"/>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0" name="Google Shape;9240;p26"/>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1" name="Google Shape;9241;p26"/>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2" name="Google Shape;9242;p26"/>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3" name="Google Shape;9243;p26"/>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4" name="Google Shape;9244;p26"/>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5" name="Google Shape;9245;p26"/>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6" name="Google Shape;9246;p26"/>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7" name="Google Shape;9247;p26"/>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8" name="Google Shape;9248;p26"/>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9" name="Google Shape;9249;p26"/>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0" name="Google Shape;9250;p26"/>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1" name="Google Shape;9251;p26"/>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2" name="Google Shape;9252;p26"/>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3" name="Google Shape;9253;p26"/>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4" name="Google Shape;9254;p26"/>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5" name="Google Shape;9255;p26"/>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6" name="Google Shape;9256;p26"/>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7" name="Google Shape;9257;p26"/>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8" name="Google Shape;9258;p26"/>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9" name="Google Shape;9259;p26"/>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0" name="Google Shape;9260;p26"/>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1" name="Google Shape;9261;p26"/>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2" name="Google Shape;9262;p26"/>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3" name="Google Shape;9263;p26"/>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4" name="Google Shape;9264;p26"/>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5" name="Google Shape;9265;p26"/>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6" name="Google Shape;9266;p26"/>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7" name="Google Shape;9267;p26"/>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8" name="Google Shape;9268;p26"/>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9" name="Google Shape;9269;p26"/>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0" name="Google Shape;9270;p26"/>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1" name="Google Shape;9271;p26"/>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2" name="Google Shape;9272;p26"/>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3" name="Google Shape;9273;p26"/>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4" name="Google Shape;9274;p26"/>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5" name="Google Shape;9275;p26"/>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6" name="Google Shape;9276;p26"/>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7" name="Google Shape;9277;p26"/>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8" name="Google Shape;9278;p26"/>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9" name="Google Shape;9279;p26"/>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0" name="Google Shape;9280;p26"/>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1" name="Google Shape;9281;p26"/>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2" name="Google Shape;9282;p26"/>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3" name="Google Shape;9283;p26"/>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4" name="Google Shape;9284;p26"/>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5" name="Google Shape;9285;p26"/>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6" name="Google Shape;9286;p26"/>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7" name="Google Shape;9287;p26"/>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8" name="Google Shape;9288;p26"/>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9" name="Google Shape;9289;p26"/>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0" name="Google Shape;9290;p26"/>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1" name="Google Shape;9291;p26"/>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2" name="Google Shape;9292;p26"/>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3" name="Google Shape;9293;p26"/>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4" name="Google Shape;9294;p26"/>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5" name="Google Shape;9295;p26"/>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6" name="Google Shape;9296;p26"/>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7" name="Google Shape;9297;p26"/>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8" name="Google Shape;9298;p26"/>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9" name="Google Shape;9299;p26"/>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0" name="Google Shape;9300;p26"/>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1" name="Google Shape;9301;p26"/>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2" name="Google Shape;9302;p26"/>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3" name="Google Shape;9303;p26"/>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4" name="Google Shape;9304;p26"/>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5" name="Google Shape;9305;p26"/>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6" name="Google Shape;9306;p26"/>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7" name="Google Shape;9307;p26"/>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8" name="Google Shape;9308;p26"/>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9" name="Google Shape;9309;p26"/>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0" name="Google Shape;9310;p26"/>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1" name="Google Shape;9311;p26"/>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2" name="Google Shape;9312;p26"/>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3" name="Google Shape;9313;p26"/>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4" name="Google Shape;9314;p26"/>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5" name="Google Shape;9315;p26"/>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6" name="Google Shape;9316;p26"/>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7" name="Google Shape;9317;p26"/>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8" name="Google Shape;9318;p26"/>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9" name="Google Shape;9319;p26"/>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0" name="Google Shape;9320;p26"/>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1" name="Google Shape;9321;p26"/>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2" name="Google Shape;9322;p26"/>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3" name="Google Shape;9323;p26"/>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4" name="Google Shape;9324;p26"/>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5" name="Google Shape;9325;p26"/>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6" name="Google Shape;9326;p26"/>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7" name="Google Shape;9327;p26"/>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8" name="Google Shape;9328;p26"/>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9" name="Google Shape;9329;p26"/>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0" name="Google Shape;9330;p26"/>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1" name="Google Shape;9331;p26"/>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2" name="Google Shape;9332;p26"/>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3" name="Google Shape;9333;p26"/>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4" name="Google Shape;9334;p26"/>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5" name="Google Shape;9335;p26"/>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6" name="Google Shape;9336;p26"/>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7" name="Google Shape;9337;p26"/>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8" name="Google Shape;9338;p26"/>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9" name="Google Shape;9339;p26"/>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0" name="Google Shape;9340;p26"/>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1" name="Google Shape;9341;p26"/>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2" name="Google Shape;9342;p26"/>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3" name="Google Shape;9343;p26"/>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4" name="Google Shape;9344;p26"/>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5" name="Google Shape;9345;p26"/>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6" name="Google Shape;9346;p26"/>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7" name="Google Shape;9347;p26"/>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8" name="Google Shape;9348;p26"/>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9" name="Google Shape;9349;p26"/>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0" name="Google Shape;9350;p26"/>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1" name="Google Shape;9351;p26"/>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2" name="Google Shape;9352;p26"/>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3" name="Google Shape;9353;p26"/>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4" name="Google Shape;9354;p26"/>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5" name="Google Shape;9355;p26"/>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6" name="Google Shape;9356;p26"/>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7" name="Google Shape;9357;p26"/>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8" name="Google Shape;9358;p26"/>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9" name="Google Shape;9359;p26"/>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0" name="Google Shape;9360;p26"/>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1" name="Google Shape;9361;p26"/>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2" name="Google Shape;9362;p26"/>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3" name="Google Shape;9363;p26"/>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4" name="Google Shape;9364;p26"/>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5" name="Google Shape;9365;p26"/>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6" name="Google Shape;9366;p26"/>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7" name="Google Shape;9367;p26"/>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8" name="Google Shape;9368;p26"/>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9" name="Google Shape;9369;p26"/>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0" name="Google Shape;9370;p26"/>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1" name="Google Shape;9371;p26"/>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2" name="Google Shape;9372;p26"/>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3" name="Google Shape;9373;p26"/>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4" name="Google Shape;9374;p26"/>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5" name="Google Shape;9375;p26"/>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6" name="Google Shape;9376;p26"/>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7" name="Google Shape;9377;p26"/>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8" name="Google Shape;9378;p26"/>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9" name="Google Shape;9379;p26"/>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0" name="Google Shape;9380;p26"/>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1" name="Google Shape;9381;p26"/>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2" name="Google Shape;9382;p26"/>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83" name="Google Shape;9383;p26"/>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84" name="Google Shape;9384;p26"/>
          <p:cNvGrpSpPr/>
          <p:nvPr/>
        </p:nvGrpSpPr>
        <p:grpSpPr>
          <a:xfrm>
            <a:off x="553048" y="535000"/>
            <a:ext cx="8105852" cy="4302000"/>
            <a:chOff x="553048" y="535000"/>
            <a:chExt cx="8105852" cy="4302000"/>
          </a:xfrm>
        </p:grpSpPr>
        <p:sp>
          <p:nvSpPr>
            <p:cNvPr id="9385" name="Google Shape;9385;p26"/>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6" name="Google Shape;9386;p26"/>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7" name="Google Shape;9387;p26"/>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8" name="Google Shape;9388;p26"/>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9" name="Google Shape;9389;p26"/>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0" name="Google Shape;9390;p26"/>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1" name="Google Shape;9391;p26"/>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2" name="Google Shape;9392;p26"/>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3" name="Google Shape;9393;p26"/>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4" name="Google Shape;9394;p26"/>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5" name="Google Shape;9395;p26"/>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6" name="Google Shape;9396;p26"/>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7" name="Google Shape;9397;p26"/>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8" name="Google Shape;9398;p26"/>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9" name="Google Shape;9399;p26"/>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0" name="Google Shape;9400;p26"/>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1" name="Google Shape;9401;p26"/>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2" name="Google Shape;9402;p26"/>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03" name="Google Shape;9403;p26"/>
          <p:cNvSpPr/>
          <p:nvPr/>
        </p:nvSpPr>
        <p:spPr>
          <a:xfrm>
            <a:off x="1509950" y="3913325"/>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4" name="Google Shape;9404;p26"/>
          <p:cNvSpPr/>
          <p:nvPr/>
        </p:nvSpPr>
        <p:spPr>
          <a:xfrm>
            <a:off x="1509950" y="3427363"/>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5" name="Google Shape;9405;p26"/>
          <p:cNvSpPr/>
          <p:nvPr/>
        </p:nvSpPr>
        <p:spPr>
          <a:xfrm>
            <a:off x="2416525" y="4108438"/>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06" name="Google Shape;9406;p26"/>
          <p:cNvGrpSpPr/>
          <p:nvPr/>
        </p:nvGrpSpPr>
        <p:grpSpPr>
          <a:xfrm>
            <a:off x="6538223" y="163649"/>
            <a:ext cx="1356637" cy="1528669"/>
            <a:chOff x="6638425" y="262025"/>
            <a:chExt cx="1356637" cy="1528669"/>
          </a:xfrm>
        </p:grpSpPr>
        <p:sp>
          <p:nvSpPr>
            <p:cNvPr id="9407" name="Google Shape;9407;p26"/>
            <p:cNvSpPr/>
            <p:nvPr/>
          </p:nvSpPr>
          <p:spPr>
            <a:xfrm>
              <a:off x="6766473" y="490494"/>
              <a:ext cx="1228589" cy="1300201"/>
            </a:xfrm>
            <a:custGeom>
              <a:avLst/>
              <a:gdLst/>
              <a:ahLst/>
              <a:cxnLst/>
              <a:rect l="l" t="t" r="r" b="b"/>
              <a:pathLst>
                <a:path w="34244" h="36240" extrusionOk="0">
                  <a:moveTo>
                    <a:pt x="10629" y="0"/>
                  </a:moveTo>
                  <a:cubicBezTo>
                    <a:pt x="9833" y="0"/>
                    <a:pt x="0" y="8812"/>
                    <a:pt x="284" y="9136"/>
                  </a:cubicBezTo>
                  <a:cubicBezTo>
                    <a:pt x="8459" y="18463"/>
                    <a:pt x="17432" y="27584"/>
                    <a:pt x="26416" y="36131"/>
                  </a:cubicBezTo>
                  <a:cubicBezTo>
                    <a:pt x="26496" y="36207"/>
                    <a:pt x="26692" y="36240"/>
                    <a:pt x="26890" y="36240"/>
                  </a:cubicBezTo>
                  <a:cubicBezTo>
                    <a:pt x="27102" y="36240"/>
                    <a:pt x="27316" y="36202"/>
                    <a:pt x="27390" y="36139"/>
                  </a:cubicBezTo>
                  <a:cubicBezTo>
                    <a:pt x="28573" y="35143"/>
                    <a:pt x="33730" y="30702"/>
                    <a:pt x="34136" y="30195"/>
                  </a:cubicBezTo>
                  <a:cubicBezTo>
                    <a:pt x="34243" y="30058"/>
                    <a:pt x="34206" y="29531"/>
                    <a:pt x="34110" y="29380"/>
                  </a:cubicBezTo>
                  <a:cubicBezTo>
                    <a:pt x="31722" y="25670"/>
                    <a:pt x="15163" y="5150"/>
                    <a:pt x="10670" y="15"/>
                  </a:cubicBezTo>
                  <a:cubicBezTo>
                    <a:pt x="10662" y="5"/>
                    <a:pt x="10648" y="0"/>
                    <a:pt x="106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8" name="Google Shape;9408;p26"/>
            <p:cNvSpPr/>
            <p:nvPr/>
          </p:nvSpPr>
          <p:spPr>
            <a:xfrm>
              <a:off x="6638425" y="262025"/>
              <a:ext cx="134038" cy="172571"/>
            </a:xfrm>
            <a:custGeom>
              <a:avLst/>
              <a:gdLst/>
              <a:ahLst/>
              <a:cxnLst/>
              <a:rect l="l" t="t" r="r" b="b"/>
              <a:pathLst>
                <a:path w="3736" h="4810" extrusionOk="0">
                  <a:moveTo>
                    <a:pt x="912" y="0"/>
                  </a:moveTo>
                  <a:cubicBezTo>
                    <a:pt x="834" y="0"/>
                    <a:pt x="757" y="35"/>
                    <a:pt x="716" y="108"/>
                  </a:cubicBezTo>
                  <a:cubicBezTo>
                    <a:pt x="338" y="770"/>
                    <a:pt x="249" y="1520"/>
                    <a:pt x="34" y="2240"/>
                  </a:cubicBezTo>
                  <a:cubicBezTo>
                    <a:pt x="0" y="2357"/>
                    <a:pt x="50" y="2450"/>
                    <a:pt x="125" y="2506"/>
                  </a:cubicBezTo>
                  <a:cubicBezTo>
                    <a:pt x="135" y="2526"/>
                    <a:pt x="143" y="2548"/>
                    <a:pt x="161" y="2568"/>
                  </a:cubicBezTo>
                  <a:cubicBezTo>
                    <a:pt x="698" y="3192"/>
                    <a:pt x="1384" y="3997"/>
                    <a:pt x="2006" y="4554"/>
                  </a:cubicBezTo>
                  <a:cubicBezTo>
                    <a:pt x="2209" y="4735"/>
                    <a:pt x="2367" y="4809"/>
                    <a:pt x="2504" y="4809"/>
                  </a:cubicBezTo>
                  <a:cubicBezTo>
                    <a:pt x="2785" y="4809"/>
                    <a:pt x="2972" y="4495"/>
                    <a:pt x="3259" y="4156"/>
                  </a:cubicBezTo>
                  <a:cubicBezTo>
                    <a:pt x="3736" y="3592"/>
                    <a:pt x="3718" y="3198"/>
                    <a:pt x="3271" y="2645"/>
                  </a:cubicBezTo>
                  <a:cubicBezTo>
                    <a:pt x="2569" y="1776"/>
                    <a:pt x="1833" y="927"/>
                    <a:pt x="1102" y="82"/>
                  </a:cubicBezTo>
                  <a:cubicBezTo>
                    <a:pt x="1054" y="29"/>
                    <a:pt x="983" y="0"/>
                    <a:pt x="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9" name="Google Shape;9409;p26"/>
            <p:cNvSpPr/>
            <p:nvPr/>
          </p:nvSpPr>
          <p:spPr>
            <a:xfrm>
              <a:off x="6664042" y="326999"/>
              <a:ext cx="482409" cy="485494"/>
            </a:xfrm>
            <a:custGeom>
              <a:avLst/>
              <a:gdLst/>
              <a:ahLst/>
              <a:cxnLst/>
              <a:rect l="l" t="t" r="r" b="b"/>
              <a:pathLst>
                <a:path w="13446" h="13532" extrusionOk="0">
                  <a:moveTo>
                    <a:pt x="2810" y="0"/>
                  </a:moveTo>
                  <a:cubicBezTo>
                    <a:pt x="2498" y="0"/>
                    <a:pt x="0" y="2309"/>
                    <a:pt x="67" y="2417"/>
                  </a:cubicBezTo>
                  <a:cubicBezTo>
                    <a:pt x="435" y="3003"/>
                    <a:pt x="1087" y="3588"/>
                    <a:pt x="1527" y="4117"/>
                  </a:cubicBezTo>
                  <a:cubicBezTo>
                    <a:pt x="2258" y="4997"/>
                    <a:pt x="2746" y="6087"/>
                    <a:pt x="3089" y="7170"/>
                  </a:cubicBezTo>
                  <a:cubicBezTo>
                    <a:pt x="3662" y="8980"/>
                    <a:pt x="3797" y="11288"/>
                    <a:pt x="3201" y="13105"/>
                  </a:cubicBezTo>
                  <a:cubicBezTo>
                    <a:pt x="3169" y="13200"/>
                    <a:pt x="3199" y="13278"/>
                    <a:pt x="3252" y="13334"/>
                  </a:cubicBezTo>
                  <a:cubicBezTo>
                    <a:pt x="3280" y="13441"/>
                    <a:pt x="3384" y="13532"/>
                    <a:pt x="3499" y="13532"/>
                  </a:cubicBezTo>
                  <a:cubicBezTo>
                    <a:pt x="3548" y="13532"/>
                    <a:pt x="3599" y="13515"/>
                    <a:pt x="3648" y="13477"/>
                  </a:cubicBezTo>
                  <a:cubicBezTo>
                    <a:pt x="5565" y="11954"/>
                    <a:pt x="13042" y="5469"/>
                    <a:pt x="13372" y="4834"/>
                  </a:cubicBezTo>
                  <a:cubicBezTo>
                    <a:pt x="13406" y="4773"/>
                    <a:pt x="13406" y="4711"/>
                    <a:pt x="13392" y="4655"/>
                  </a:cubicBezTo>
                  <a:cubicBezTo>
                    <a:pt x="13446" y="4522"/>
                    <a:pt x="13384" y="4325"/>
                    <a:pt x="13197" y="4290"/>
                  </a:cubicBezTo>
                  <a:cubicBezTo>
                    <a:pt x="13022" y="4255"/>
                    <a:pt x="12847" y="4241"/>
                    <a:pt x="12672" y="4241"/>
                  </a:cubicBezTo>
                  <a:cubicBezTo>
                    <a:pt x="12227" y="4241"/>
                    <a:pt x="11783" y="4332"/>
                    <a:pt x="11342" y="4409"/>
                  </a:cubicBezTo>
                  <a:cubicBezTo>
                    <a:pt x="10969" y="4474"/>
                    <a:pt x="10579" y="4505"/>
                    <a:pt x="10182" y="4505"/>
                  </a:cubicBezTo>
                  <a:cubicBezTo>
                    <a:pt x="9292" y="4505"/>
                    <a:pt x="8374" y="4351"/>
                    <a:pt x="7565" y="4097"/>
                  </a:cubicBezTo>
                  <a:cubicBezTo>
                    <a:pt x="5539" y="3462"/>
                    <a:pt x="4175" y="1546"/>
                    <a:pt x="2835" y="9"/>
                  </a:cubicBezTo>
                  <a:cubicBezTo>
                    <a:pt x="2830" y="3"/>
                    <a:pt x="2821" y="0"/>
                    <a:pt x="2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0" name="Google Shape;9410;p26"/>
            <p:cNvSpPr/>
            <p:nvPr/>
          </p:nvSpPr>
          <p:spPr>
            <a:xfrm>
              <a:off x="6765827" y="474528"/>
              <a:ext cx="399891" cy="351671"/>
            </a:xfrm>
            <a:custGeom>
              <a:avLst/>
              <a:gdLst/>
              <a:ahLst/>
              <a:cxnLst/>
              <a:rect l="l" t="t" r="r" b="b"/>
              <a:pathLst>
                <a:path w="11146" h="9802" extrusionOk="0">
                  <a:moveTo>
                    <a:pt x="10393" y="1"/>
                  </a:moveTo>
                  <a:cubicBezTo>
                    <a:pt x="10112" y="1"/>
                    <a:pt x="3443" y="6015"/>
                    <a:pt x="280" y="8943"/>
                  </a:cubicBezTo>
                  <a:cubicBezTo>
                    <a:pt x="235" y="8985"/>
                    <a:pt x="201" y="9029"/>
                    <a:pt x="175" y="9076"/>
                  </a:cubicBezTo>
                  <a:cubicBezTo>
                    <a:pt x="0" y="9400"/>
                    <a:pt x="285" y="9802"/>
                    <a:pt x="614" y="9802"/>
                  </a:cubicBezTo>
                  <a:cubicBezTo>
                    <a:pt x="715" y="9802"/>
                    <a:pt x="821" y="9763"/>
                    <a:pt x="918" y="9673"/>
                  </a:cubicBezTo>
                  <a:cubicBezTo>
                    <a:pt x="4167" y="6667"/>
                    <a:pt x="7358" y="3625"/>
                    <a:pt x="10809" y="857"/>
                  </a:cubicBezTo>
                  <a:cubicBezTo>
                    <a:pt x="11145" y="589"/>
                    <a:pt x="10931" y="36"/>
                    <a:pt x="10521" y="9"/>
                  </a:cubicBezTo>
                  <a:lnTo>
                    <a:pt x="10394" y="1"/>
                  </a:lnTo>
                  <a:cubicBezTo>
                    <a:pt x="10394" y="1"/>
                    <a:pt x="10393" y="1"/>
                    <a:pt x="10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11" name="Google Shape;9411;p26"/>
          <p:cNvSpPr/>
          <p:nvPr/>
        </p:nvSpPr>
        <p:spPr>
          <a:xfrm>
            <a:off x="5865550" y="1010525"/>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2" name="Google Shape;9412;p26"/>
          <p:cNvSpPr/>
          <p:nvPr/>
        </p:nvSpPr>
        <p:spPr>
          <a:xfrm>
            <a:off x="7934475" y="80583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3" name="Google Shape;9413;p26"/>
          <p:cNvSpPr/>
          <p:nvPr/>
        </p:nvSpPr>
        <p:spPr>
          <a:xfrm>
            <a:off x="6876475" y="1997425"/>
            <a:ext cx="146125" cy="136975"/>
          </a:xfrm>
          <a:custGeom>
            <a:avLst/>
            <a:gdLst/>
            <a:ahLst/>
            <a:cxnLst/>
            <a:rect l="l" t="t" r="r" b="b"/>
            <a:pathLst>
              <a:path w="5845" h="5479" extrusionOk="0">
                <a:moveTo>
                  <a:pt x="3075" y="4462"/>
                </a:moveTo>
                <a:cubicBezTo>
                  <a:pt x="3073" y="4462"/>
                  <a:pt x="3072" y="4463"/>
                  <a:pt x="3071" y="4463"/>
                </a:cubicBezTo>
                <a:lnTo>
                  <a:pt x="3071" y="4463"/>
                </a:lnTo>
                <a:cubicBezTo>
                  <a:pt x="3072" y="4463"/>
                  <a:pt x="3073" y="4462"/>
                  <a:pt x="3075" y="4462"/>
                </a:cubicBezTo>
                <a:close/>
                <a:moveTo>
                  <a:pt x="3051" y="4466"/>
                </a:moveTo>
                <a:cubicBezTo>
                  <a:pt x="3036" y="4468"/>
                  <a:pt x="3030" y="4469"/>
                  <a:pt x="3030" y="4469"/>
                </a:cubicBezTo>
                <a:cubicBezTo>
                  <a:pt x="3030" y="4469"/>
                  <a:pt x="3040" y="4467"/>
                  <a:pt x="3051" y="4466"/>
                </a:cubicBezTo>
                <a:close/>
                <a:moveTo>
                  <a:pt x="3032" y="988"/>
                </a:moveTo>
                <a:cubicBezTo>
                  <a:pt x="3081" y="988"/>
                  <a:pt x="3130" y="990"/>
                  <a:pt x="3180" y="993"/>
                </a:cubicBezTo>
                <a:cubicBezTo>
                  <a:pt x="3209" y="995"/>
                  <a:pt x="3237" y="997"/>
                  <a:pt x="3266" y="999"/>
                </a:cubicBezTo>
                <a:cubicBezTo>
                  <a:pt x="3274" y="999"/>
                  <a:pt x="3280" y="999"/>
                  <a:pt x="3284" y="1000"/>
                </a:cubicBezTo>
                <a:lnTo>
                  <a:pt x="3284" y="1000"/>
                </a:lnTo>
                <a:cubicBezTo>
                  <a:pt x="3395" y="1021"/>
                  <a:pt x="3505" y="1046"/>
                  <a:pt x="3612" y="1081"/>
                </a:cubicBezTo>
                <a:cubicBezTo>
                  <a:pt x="3641" y="1090"/>
                  <a:pt x="3709" y="1119"/>
                  <a:pt x="3711" y="1119"/>
                </a:cubicBezTo>
                <a:cubicBezTo>
                  <a:pt x="3712" y="1119"/>
                  <a:pt x="3702" y="1114"/>
                  <a:pt x="3673" y="1100"/>
                </a:cubicBezTo>
                <a:lnTo>
                  <a:pt x="3673" y="1100"/>
                </a:lnTo>
                <a:cubicBezTo>
                  <a:pt x="3730" y="1125"/>
                  <a:pt x="3787" y="1153"/>
                  <a:pt x="3841" y="1184"/>
                </a:cubicBezTo>
                <a:cubicBezTo>
                  <a:pt x="3883" y="1208"/>
                  <a:pt x="3923" y="1235"/>
                  <a:pt x="3966" y="1262"/>
                </a:cubicBezTo>
                <a:cubicBezTo>
                  <a:pt x="3985" y="1274"/>
                  <a:pt x="3997" y="1281"/>
                  <a:pt x="4005" y="1285"/>
                </a:cubicBezTo>
                <a:lnTo>
                  <a:pt x="4005" y="1285"/>
                </a:lnTo>
                <a:cubicBezTo>
                  <a:pt x="4007" y="1287"/>
                  <a:pt x="4009" y="1289"/>
                  <a:pt x="4012" y="1292"/>
                </a:cubicBezTo>
                <a:cubicBezTo>
                  <a:pt x="4096" y="1368"/>
                  <a:pt x="4181" y="1443"/>
                  <a:pt x="4254" y="1530"/>
                </a:cubicBezTo>
                <a:cubicBezTo>
                  <a:pt x="4264" y="1542"/>
                  <a:pt x="4273" y="1553"/>
                  <a:pt x="4283" y="1565"/>
                </a:cubicBezTo>
                <a:lnTo>
                  <a:pt x="4283" y="1565"/>
                </a:lnTo>
                <a:cubicBezTo>
                  <a:pt x="4284" y="1566"/>
                  <a:pt x="4285" y="1568"/>
                  <a:pt x="4286" y="1570"/>
                </a:cubicBezTo>
                <a:cubicBezTo>
                  <a:pt x="4315" y="1614"/>
                  <a:pt x="4347" y="1656"/>
                  <a:pt x="4374" y="1703"/>
                </a:cubicBezTo>
                <a:cubicBezTo>
                  <a:pt x="4400" y="1743"/>
                  <a:pt x="4423" y="1785"/>
                  <a:pt x="4444" y="1827"/>
                </a:cubicBezTo>
                <a:cubicBezTo>
                  <a:pt x="4458" y="1852"/>
                  <a:pt x="4499" y="1948"/>
                  <a:pt x="4501" y="1948"/>
                </a:cubicBezTo>
                <a:cubicBezTo>
                  <a:pt x="4501" y="1948"/>
                  <a:pt x="4497" y="1936"/>
                  <a:pt x="4484" y="1903"/>
                </a:cubicBezTo>
                <a:lnTo>
                  <a:pt x="4484" y="1903"/>
                </a:lnTo>
                <a:cubicBezTo>
                  <a:pt x="4520" y="1991"/>
                  <a:pt x="4551" y="2082"/>
                  <a:pt x="4577" y="2174"/>
                </a:cubicBezTo>
                <a:cubicBezTo>
                  <a:pt x="4589" y="2221"/>
                  <a:pt x="4600" y="2267"/>
                  <a:pt x="4610" y="2314"/>
                </a:cubicBezTo>
                <a:cubicBezTo>
                  <a:pt x="4616" y="2344"/>
                  <a:pt x="4628" y="2444"/>
                  <a:pt x="4630" y="2444"/>
                </a:cubicBezTo>
                <a:cubicBezTo>
                  <a:pt x="4631" y="2444"/>
                  <a:pt x="4630" y="2431"/>
                  <a:pt x="4627" y="2396"/>
                </a:cubicBezTo>
                <a:lnTo>
                  <a:pt x="4627" y="2396"/>
                </a:lnTo>
                <a:cubicBezTo>
                  <a:pt x="4636" y="2497"/>
                  <a:pt x="4644" y="2600"/>
                  <a:pt x="4644" y="2703"/>
                </a:cubicBezTo>
                <a:cubicBezTo>
                  <a:pt x="4642" y="2756"/>
                  <a:pt x="4642" y="2811"/>
                  <a:pt x="4638" y="2865"/>
                </a:cubicBezTo>
                <a:cubicBezTo>
                  <a:pt x="4636" y="2887"/>
                  <a:pt x="4632" y="2911"/>
                  <a:pt x="4631" y="2933"/>
                </a:cubicBezTo>
                <a:lnTo>
                  <a:pt x="4631" y="2933"/>
                </a:lnTo>
                <a:cubicBezTo>
                  <a:pt x="4631" y="2933"/>
                  <a:pt x="4631" y="2933"/>
                  <a:pt x="4631" y="2933"/>
                </a:cubicBezTo>
                <a:cubicBezTo>
                  <a:pt x="4614" y="3034"/>
                  <a:pt x="4596" y="3135"/>
                  <a:pt x="4566" y="3234"/>
                </a:cubicBezTo>
                <a:cubicBezTo>
                  <a:pt x="4553" y="3280"/>
                  <a:pt x="4537" y="3327"/>
                  <a:pt x="4522" y="3373"/>
                </a:cubicBezTo>
                <a:cubicBezTo>
                  <a:pt x="4513" y="3396"/>
                  <a:pt x="4503" y="3417"/>
                  <a:pt x="4497" y="3441"/>
                </a:cubicBezTo>
                <a:cubicBezTo>
                  <a:pt x="4496" y="3441"/>
                  <a:pt x="4496" y="3441"/>
                  <a:pt x="4496" y="3441"/>
                </a:cubicBezTo>
                <a:lnTo>
                  <a:pt x="4496" y="3441"/>
                </a:lnTo>
                <a:cubicBezTo>
                  <a:pt x="4494" y="3445"/>
                  <a:pt x="4491" y="3450"/>
                  <a:pt x="4488" y="3455"/>
                </a:cubicBezTo>
                <a:cubicBezTo>
                  <a:pt x="4440" y="3542"/>
                  <a:pt x="4400" y="3630"/>
                  <a:pt x="4347" y="3712"/>
                </a:cubicBezTo>
                <a:cubicBezTo>
                  <a:pt x="4337" y="3727"/>
                  <a:pt x="4283" y="3802"/>
                  <a:pt x="4272" y="3820"/>
                </a:cubicBezTo>
                <a:lnTo>
                  <a:pt x="4272" y="3820"/>
                </a:lnTo>
                <a:cubicBezTo>
                  <a:pt x="4267" y="3826"/>
                  <a:pt x="4263" y="3832"/>
                  <a:pt x="4261" y="3835"/>
                </a:cubicBezTo>
                <a:cubicBezTo>
                  <a:pt x="4235" y="3862"/>
                  <a:pt x="4210" y="3891"/>
                  <a:pt x="4185" y="3919"/>
                </a:cubicBezTo>
                <a:cubicBezTo>
                  <a:pt x="4151" y="3955"/>
                  <a:pt x="4115" y="3990"/>
                  <a:pt x="4077" y="4024"/>
                </a:cubicBezTo>
                <a:cubicBezTo>
                  <a:pt x="4063" y="4037"/>
                  <a:pt x="3977" y="4106"/>
                  <a:pt x="3981" y="4106"/>
                </a:cubicBezTo>
                <a:cubicBezTo>
                  <a:pt x="3982" y="4106"/>
                  <a:pt x="3992" y="4099"/>
                  <a:pt x="4016" y="4081"/>
                </a:cubicBezTo>
                <a:lnTo>
                  <a:pt x="4016" y="4081"/>
                </a:lnTo>
                <a:cubicBezTo>
                  <a:pt x="3919" y="4153"/>
                  <a:pt x="3818" y="4216"/>
                  <a:pt x="3713" y="4271"/>
                </a:cubicBezTo>
                <a:cubicBezTo>
                  <a:pt x="3692" y="4282"/>
                  <a:pt x="3605" y="4320"/>
                  <a:pt x="3609" y="4320"/>
                </a:cubicBezTo>
                <a:cubicBezTo>
                  <a:pt x="3609" y="4320"/>
                  <a:pt x="3609" y="4320"/>
                  <a:pt x="3611" y="4319"/>
                </a:cubicBezTo>
                <a:lnTo>
                  <a:pt x="3611" y="4319"/>
                </a:lnTo>
                <a:cubicBezTo>
                  <a:pt x="3569" y="4335"/>
                  <a:pt x="3527" y="4350"/>
                  <a:pt x="3483" y="4365"/>
                </a:cubicBezTo>
                <a:cubicBezTo>
                  <a:pt x="3353" y="4408"/>
                  <a:pt x="3218" y="4437"/>
                  <a:pt x="3083" y="4460"/>
                </a:cubicBezTo>
                <a:cubicBezTo>
                  <a:pt x="3075" y="4462"/>
                  <a:pt x="3068" y="4463"/>
                  <a:pt x="3062" y="4464"/>
                </a:cubicBezTo>
                <a:lnTo>
                  <a:pt x="3062" y="4464"/>
                </a:lnTo>
                <a:cubicBezTo>
                  <a:pt x="3028" y="4467"/>
                  <a:pt x="2994" y="4471"/>
                  <a:pt x="2959" y="4473"/>
                </a:cubicBezTo>
                <a:cubicBezTo>
                  <a:pt x="2900" y="4477"/>
                  <a:pt x="2841" y="4481"/>
                  <a:pt x="2782" y="4481"/>
                </a:cubicBezTo>
                <a:cubicBezTo>
                  <a:pt x="2718" y="4481"/>
                  <a:pt x="2653" y="4479"/>
                  <a:pt x="2590" y="4475"/>
                </a:cubicBezTo>
                <a:cubicBezTo>
                  <a:pt x="2563" y="4473"/>
                  <a:pt x="2536" y="4471"/>
                  <a:pt x="2509" y="4469"/>
                </a:cubicBezTo>
                <a:lnTo>
                  <a:pt x="2509" y="4469"/>
                </a:lnTo>
                <a:cubicBezTo>
                  <a:pt x="2506" y="4468"/>
                  <a:pt x="2503" y="4467"/>
                  <a:pt x="2499" y="4467"/>
                </a:cubicBezTo>
                <a:cubicBezTo>
                  <a:pt x="2392" y="4445"/>
                  <a:pt x="2287" y="4422"/>
                  <a:pt x="2181" y="4389"/>
                </a:cubicBezTo>
                <a:cubicBezTo>
                  <a:pt x="2154" y="4379"/>
                  <a:pt x="2102" y="4357"/>
                  <a:pt x="2090" y="4352"/>
                </a:cubicBezTo>
                <a:lnTo>
                  <a:pt x="2090" y="4352"/>
                </a:lnTo>
                <a:cubicBezTo>
                  <a:pt x="2048" y="4332"/>
                  <a:pt x="2007" y="4312"/>
                  <a:pt x="1966" y="4290"/>
                </a:cubicBezTo>
                <a:cubicBezTo>
                  <a:pt x="1924" y="4266"/>
                  <a:pt x="1884" y="4241"/>
                  <a:pt x="1844" y="4214"/>
                </a:cubicBezTo>
                <a:cubicBezTo>
                  <a:pt x="1820" y="4198"/>
                  <a:pt x="1770" y="4158"/>
                  <a:pt x="1769" y="4158"/>
                </a:cubicBezTo>
                <a:lnTo>
                  <a:pt x="1769" y="4158"/>
                </a:lnTo>
                <a:cubicBezTo>
                  <a:pt x="1769" y="4158"/>
                  <a:pt x="1769" y="4158"/>
                  <a:pt x="1770" y="4159"/>
                </a:cubicBezTo>
                <a:lnTo>
                  <a:pt x="1770" y="4159"/>
                </a:lnTo>
                <a:cubicBezTo>
                  <a:pt x="1698" y="4097"/>
                  <a:pt x="1630" y="4032"/>
                  <a:pt x="1566" y="3961"/>
                </a:cubicBezTo>
                <a:cubicBezTo>
                  <a:pt x="1559" y="3952"/>
                  <a:pt x="1523" y="3908"/>
                  <a:pt x="1505" y="3886"/>
                </a:cubicBezTo>
                <a:lnTo>
                  <a:pt x="1505" y="3886"/>
                </a:lnTo>
                <a:cubicBezTo>
                  <a:pt x="1487" y="3859"/>
                  <a:pt x="1452" y="3809"/>
                  <a:pt x="1446" y="3799"/>
                </a:cubicBezTo>
                <a:cubicBezTo>
                  <a:pt x="1389" y="3710"/>
                  <a:pt x="1347" y="3618"/>
                  <a:pt x="1296" y="3525"/>
                </a:cubicBezTo>
                <a:cubicBezTo>
                  <a:pt x="1293" y="3520"/>
                  <a:pt x="1291" y="3516"/>
                  <a:pt x="1289" y="3513"/>
                </a:cubicBezTo>
                <a:lnTo>
                  <a:pt x="1289" y="3513"/>
                </a:lnTo>
                <a:cubicBezTo>
                  <a:pt x="1287" y="3505"/>
                  <a:pt x="1284" y="3496"/>
                  <a:pt x="1280" y="3485"/>
                </a:cubicBezTo>
                <a:cubicBezTo>
                  <a:pt x="1263" y="3441"/>
                  <a:pt x="1248" y="3396"/>
                  <a:pt x="1233" y="3352"/>
                </a:cubicBezTo>
                <a:cubicBezTo>
                  <a:pt x="1202" y="3251"/>
                  <a:pt x="1176" y="3150"/>
                  <a:pt x="1157" y="3047"/>
                </a:cubicBezTo>
                <a:cubicBezTo>
                  <a:pt x="1153" y="3023"/>
                  <a:pt x="1148" y="2988"/>
                  <a:pt x="1146" y="2969"/>
                </a:cubicBezTo>
                <a:lnTo>
                  <a:pt x="1146" y="2969"/>
                </a:lnTo>
                <a:cubicBezTo>
                  <a:pt x="1142" y="2928"/>
                  <a:pt x="1138" y="2887"/>
                  <a:pt x="1134" y="2847"/>
                </a:cubicBezTo>
                <a:cubicBezTo>
                  <a:pt x="1128" y="2743"/>
                  <a:pt x="1130" y="2638"/>
                  <a:pt x="1136" y="2533"/>
                </a:cubicBezTo>
                <a:cubicBezTo>
                  <a:pt x="1138" y="2513"/>
                  <a:pt x="1146" y="2433"/>
                  <a:pt x="1149" y="2401"/>
                </a:cubicBezTo>
                <a:lnTo>
                  <a:pt x="1149" y="2401"/>
                </a:lnTo>
                <a:cubicBezTo>
                  <a:pt x="1155" y="2369"/>
                  <a:pt x="1164" y="2316"/>
                  <a:pt x="1166" y="2301"/>
                </a:cubicBezTo>
                <a:cubicBezTo>
                  <a:pt x="1191" y="2189"/>
                  <a:pt x="1225" y="2080"/>
                  <a:pt x="1261" y="1970"/>
                </a:cubicBezTo>
                <a:cubicBezTo>
                  <a:pt x="1267" y="1952"/>
                  <a:pt x="1270" y="1940"/>
                  <a:pt x="1272" y="1933"/>
                </a:cubicBezTo>
                <a:lnTo>
                  <a:pt x="1272" y="1933"/>
                </a:lnTo>
                <a:cubicBezTo>
                  <a:pt x="1276" y="1925"/>
                  <a:pt x="1282" y="1914"/>
                  <a:pt x="1290" y="1898"/>
                </a:cubicBezTo>
                <a:cubicBezTo>
                  <a:pt x="1315" y="1848"/>
                  <a:pt x="1341" y="1797"/>
                  <a:pt x="1370" y="1747"/>
                </a:cubicBezTo>
                <a:cubicBezTo>
                  <a:pt x="1398" y="1698"/>
                  <a:pt x="1429" y="1652"/>
                  <a:pt x="1461" y="1604"/>
                </a:cubicBezTo>
                <a:cubicBezTo>
                  <a:pt x="1470" y="1590"/>
                  <a:pt x="1476" y="1580"/>
                  <a:pt x="1480" y="1574"/>
                </a:cubicBezTo>
                <a:lnTo>
                  <a:pt x="1480" y="1574"/>
                </a:lnTo>
                <a:cubicBezTo>
                  <a:pt x="1484" y="1570"/>
                  <a:pt x="1489" y="1565"/>
                  <a:pt x="1497" y="1557"/>
                </a:cubicBezTo>
                <a:cubicBezTo>
                  <a:pt x="1572" y="1477"/>
                  <a:pt x="1648" y="1401"/>
                  <a:pt x="1728" y="1328"/>
                </a:cubicBezTo>
                <a:cubicBezTo>
                  <a:pt x="1729" y="1327"/>
                  <a:pt x="1729" y="1327"/>
                  <a:pt x="1730" y="1326"/>
                </a:cubicBezTo>
                <a:lnTo>
                  <a:pt x="1730" y="1326"/>
                </a:lnTo>
                <a:cubicBezTo>
                  <a:pt x="1753" y="1312"/>
                  <a:pt x="1774" y="1295"/>
                  <a:pt x="1796" y="1281"/>
                </a:cubicBezTo>
                <a:cubicBezTo>
                  <a:pt x="1846" y="1248"/>
                  <a:pt x="1899" y="1218"/>
                  <a:pt x="1952" y="1191"/>
                </a:cubicBezTo>
                <a:cubicBezTo>
                  <a:pt x="1973" y="1180"/>
                  <a:pt x="1996" y="1170"/>
                  <a:pt x="2015" y="1159"/>
                </a:cubicBezTo>
                <a:cubicBezTo>
                  <a:pt x="2019" y="1157"/>
                  <a:pt x="2023" y="1154"/>
                  <a:pt x="2026" y="1152"/>
                </a:cubicBezTo>
                <a:lnTo>
                  <a:pt x="2026" y="1152"/>
                </a:lnTo>
                <a:cubicBezTo>
                  <a:pt x="2028" y="1152"/>
                  <a:pt x="2030" y="1151"/>
                  <a:pt x="2032" y="1151"/>
                </a:cubicBezTo>
                <a:cubicBezTo>
                  <a:pt x="2093" y="1132"/>
                  <a:pt x="2152" y="1108"/>
                  <a:pt x="2213" y="1092"/>
                </a:cubicBezTo>
                <a:cubicBezTo>
                  <a:pt x="2272" y="1075"/>
                  <a:pt x="2329" y="1064"/>
                  <a:pt x="2388" y="1052"/>
                </a:cubicBezTo>
                <a:cubicBezTo>
                  <a:pt x="2406" y="1047"/>
                  <a:pt x="2452" y="1041"/>
                  <a:pt x="2450" y="1041"/>
                </a:cubicBezTo>
                <a:lnTo>
                  <a:pt x="2450" y="1041"/>
                </a:lnTo>
                <a:cubicBezTo>
                  <a:pt x="2449" y="1041"/>
                  <a:pt x="2434" y="1042"/>
                  <a:pt x="2396" y="1047"/>
                </a:cubicBezTo>
                <a:cubicBezTo>
                  <a:pt x="2438" y="1041"/>
                  <a:pt x="2480" y="1037"/>
                  <a:pt x="2523" y="1035"/>
                </a:cubicBezTo>
                <a:cubicBezTo>
                  <a:pt x="2551" y="1033"/>
                  <a:pt x="2579" y="1028"/>
                  <a:pt x="2607" y="1022"/>
                </a:cubicBezTo>
                <a:lnTo>
                  <a:pt x="2607" y="1022"/>
                </a:lnTo>
                <a:cubicBezTo>
                  <a:pt x="2623" y="1021"/>
                  <a:pt x="2639" y="1018"/>
                  <a:pt x="2655" y="1016"/>
                </a:cubicBezTo>
                <a:cubicBezTo>
                  <a:pt x="2677" y="1012"/>
                  <a:pt x="2699" y="1009"/>
                  <a:pt x="2720" y="1006"/>
                </a:cubicBezTo>
                <a:lnTo>
                  <a:pt x="2720" y="1006"/>
                </a:lnTo>
                <a:cubicBezTo>
                  <a:pt x="2727" y="1005"/>
                  <a:pt x="2777" y="1000"/>
                  <a:pt x="2792" y="999"/>
                </a:cubicBezTo>
                <a:cubicBezTo>
                  <a:pt x="2853" y="995"/>
                  <a:pt x="2917" y="991"/>
                  <a:pt x="2978" y="988"/>
                </a:cubicBezTo>
                <a:cubicBezTo>
                  <a:pt x="2996" y="988"/>
                  <a:pt x="3014" y="988"/>
                  <a:pt x="3032" y="988"/>
                </a:cubicBezTo>
                <a:close/>
                <a:moveTo>
                  <a:pt x="3031" y="0"/>
                </a:moveTo>
                <a:cubicBezTo>
                  <a:pt x="2841" y="0"/>
                  <a:pt x="2651" y="16"/>
                  <a:pt x="2463" y="44"/>
                </a:cubicBezTo>
                <a:lnTo>
                  <a:pt x="2463" y="44"/>
                </a:lnTo>
                <a:cubicBezTo>
                  <a:pt x="1887" y="101"/>
                  <a:pt x="1345" y="305"/>
                  <a:pt x="921" y="715"/>
                </a:cubicBezTo>
                <a:cubicBezTo>
                  <a:pt x="551" y="1073"/>
                  <a:pt x="298" y="1566"/>
                  <a:pt x="199" y="2071"/>
                </a:cubicBezTo>
                <a:cubicBezTo>
                  <a:pt x="1" y="3089"/>
                  <a:pt x="296" y="4250"/>
                  <a:pt x="1128" y="4915"/>
                </a:cubicBezTo>
                <a:cubicBezTo>
                  <a:pt x="1602" y="5295"/>
                  <a:pt x="2207" y="5479"/>
                  <a:pt x="2815" y="5479"/>
                </a:cubicBezTo>
                <a:cubicBezTo>
                  <a:pt x="3435" y="5479"/>
                  <a:pt x="4059" y="5288"/>
                  <a:pt x="4551" y="4917"/>
                </a:cubicBezTo>
                <a:cubicBezTo>
                  <a:pt x="5478" y="4222"/>
                  <a:pt x="5845" y="2981"/>
                  <a:pt x="5529" y="1873"/>
                </a:cubicBezTo>
                <a:cubicBezTo>
                  <a:pt x="5356" y="1275"/>
                  <a:pt x="4989" y="750"/>
                  <a:pt x="4469" y="401"/>
                </a:cubicBezTo>
                <a:cubicBezTo>
                  <a:pt x="4037" y="112"/>
                  <a:pt x="3537" y="0"/>
                  <a:pt x="3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rgbClr val="79CDBE"/>
        </a:solidFill>
        <a:effectLst/>
      </p:bgPr>
    </p:bg>
    <p:spTree>
      <p:nvGrpSpPr>
        <p:cNvPr id="1" name="Shape 9414"/>
        <p:cNvGrpSpPr/>
        <p:nvPr/>
      </p:nvGrpSpPr>
      <p:grpSpPr>
        <a:xfrm>
          <a:off x="0" y="0"/>
          <a:ext cx="0" cy="0"/>
          <a:chOff x="0" y="0"/>
          <a:chExt cx="0" cy="0"/>
        </a:xfrm>
      </p:grpSpPr>
      <p:grpSp>
        <p:nvGrpSpPr>
          <p:cNvPr id="9415" name="Google Shape;9415;p27"/>
          <p:cNvGrpSpPr/>
          <p:nvPr/>
        </p:nvGrpSpPr>
        <p:grpSpPr>
          <a:xfrm>
            <a:off x="0" y="0"/>
            <a:ext cx="9144125" cy="5143391"/>
            <a:chOff x="0" y="0"/>
            <a:chExt cx="9144125" cy="5143391"/>
          </a:xfrm>
        </p:grpSpPr>
        <p:sp>
          <p:nvSpPr>
            <p:cNvPr id="9416" name="Google Shape;9416;p27"/>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7" name="Google Shape;9417;p27"/>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8" name="Google Shape;9418;p27"/>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9" name="Google Shape;9419;p27"/>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0" name="Google Shape;9420;p27"/>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1" name="Google Shape;9421;p27"/>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2" name="Google Shape;9422;p27"/>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3" name="Google Shape;9423;p27"/>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4" name="Google Shape;9424;p27"/>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5" name="Google Shape;9425;p27"/>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6" name="Google Shape;9426;p27"/>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7" name="Google Shape;9427;p27"/>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8" name="Google Shape;9428;p27"/>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9" name="Google Shape;9429;p27"/>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0" name="Google Shape;9430;p27"/>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1" name="Google Shape;9431;p27"/>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2" name="Google Shape;9432;p27"/>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3" name="Google Shape;9433;p27"/>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4" name="Google Shape;9434;p27"/>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5" name="Google Shape;9435;p27"/>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6" name="Google Shape;9436;p27"/>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7" name="Google Shape;9437;p27"/>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8" name="Google Shape;9438;p27"/>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9" name="Google Shape;9439;p27"/>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0" name="Google Shape;9440;p27"/>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1" name="Google Shape;9441;p27"/>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2" name="Google Shape;9442;p27"/>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3" name="Google Shape;9443;p27"/>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4" name="Google Shape;9444;p27"/>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5" name="Google Shape;9445;p27"/>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6" name="Google Shape;9446;p27"/>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7" name="Google Shape;9447;p27"/>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8" name="Google Shape;9448;p27"/>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9" name="Google Shape;9449;p27"/>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0" name="Google Shape;9450;p27"/>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1" name="Google Shape;9451;p27"/>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2" name="Google Shape;9452;p27"/>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3" name="Google Shape;9453;p27"/>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4" name="Google Shape;9454;p27"/>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5" name="Google Shape;9455;p27"/>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6" name="Google Shape;9456;p27"/>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7" name="Google Shape;9457;p27"/>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8" name="Google Shape;9458;p27"/>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9" name="Google Shape;9459;p27"/>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0" name="Google Shape;9460;p27"/>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1" name="Google Shape;9461;p27"/>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2" name="Google Shape;9462;p27"/>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3" name="Google Shape;9463;p27"/>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4" name="Google Shape;9464;p27"/>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5" name="Google Shape;9465;p27"/>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6" name="Google Shape;9466;p27"/>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7" name="Google Shape;9467;p27"/>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8" name="Google Shape;9468;p27"/>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9" name="Google Shape;9469;p27"/>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0" name="Google Shape;9470;p27"/>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1" name="Google Shape;9471;p27"/>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2" name="Google Shape;9472;p27"/>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3" name="Google Shape;9473;p27"/>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4" name="Google Shape;9474;p27"/>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5" name="Google Shape;9475;p27"/>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6" name="Google Shape;9476;p27"/>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7" name="Google Shape;9477;p27"/>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8" name="Google Shape;9478;p27"/>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9" name="Google Shape;9479;p27"/>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0" name="Google Shape;9480;p27"/>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1" name="Google Shape;9481;p27"/>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2" name="Google Shape;9482;p27"/>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3" name="Google Shape;9483;p27"/>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4" name="Google Shape;9484;p27"/>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5" name="Google Shape;9485;p27"/>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6" name="Google Shape;9486;p27"/>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7" name="Google Shape;9487;p27"/>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8" name="Google Shape;9488;p27"/>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9" name="Google Shape;9489;p27"/>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0" name="Google Shape;9490;p27"/>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1" name="Google Shape;9491;p27"/>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2" name="Google Shape;9492;p27"/>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3" name="Google Shape;9493;p27"/>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4" name="Google Shape;9494;p27"/>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5" name="Google Shape;9495;p27"/>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6" name="Google Shape;9496;p27"/>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7" name="Google Shape;9497;p27"/>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8" name="Google Shape;9498;p27"/>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9" name="Google Shape;9499;p27"/>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0" name="Google Shape;9500;p27"/>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1" name="Google Shape;9501;p27"/>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2" name="Google Shape;9502;p27"/>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3" name="Google Shape;9503;p27"/>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4" name="Google Shape;9504;p27"/>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5" name="Google Shape;9505;p27"/>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6" name="Google Shape;9506;p27"/>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7" name="Google Shape;9507;p27"/>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8" name="Google Shape;9508;p27"/>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9" name="Google Shape;9509;p27"/>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0" name="Google Shape;9510;p27"/>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1" name="Google Shape;9511;p27"/>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2" name="Google Shape;9512;p27"/>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3" name="Google Shape;9513;p27"/>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4" name="Google Shape;9514;p27"/>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5" name="Google Shape;9515;p27"/>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6" name="Google Shape;9516;p27"/>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7" name="Google Shape;9517;p27"/>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8" name="Google Shape;9518;p27"/>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9" name="Google Shape;9519;p27"/>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0" name="Google Shape;9520;p27"/>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1" name="Google Shape;9521;p27"/>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2" name="Google Shape;9522;p27"/>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3" name="Google Shape;9523;p27"/>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4" name="Google Shape;9524;p27"/>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5" name="Google Shape;9525;p27"/>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6" name="Google Shape;9526;p27"/>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7" name="Google Shape;9527;p27"/>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8" name="Google Shape;9528;p27"/>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9" name="Google Shape;9529;p27"/>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0" name="Google Shape;9530;p27"/>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1" name="Google Shape;9531;p27"/>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2" name="Google Shape;9532;p27"/>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3" name="Google Shape;9533;p27"/>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4" name="Google Shape;9534;p27"/>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5" name="Google Shape;9535;p27"/>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6" name="Google Shape;9536;p27"/>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7" name="Google Shape;9537;p27"/>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8" name="Google Shape;9538;p27"/>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9" name="Google Shape;9539;p27"/>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0" name="Google Shape;9540;p27"/>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1" name="Google Shape;9541;p27"/>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2" name="Google Shape;9542;p27"/>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3" name="Google Shape;9543;p27"/>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4" name="Google Shape;9544;p27"/>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5" name="Google Shape;9545;p27"/>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6" name="Google Shape;9546;p27"/>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7" name="Google Shape;9547;p27"/>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8" name="Google Shape;9548;p27"/>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9" name="Google Shape;9549;p27"/>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0" name="Google Shape;9550;p27"/>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1" name="Google Shape;9551;p27"/>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2" name="Google Shape;9552;p27"/>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3" name="Google Shape;9553;p27"/>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4" name="Google Shape;9554;p27"/>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5" name="Google Shape;9555;p27"/>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6" name="Google Shape;9556;p27"/>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7" name="Google Shape;9557;p27"/>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8" name="Google Shape;9558;p27"/>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9" name="Google Shape;9559;p27"/>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0" name="Google Shape;9560;p27"/>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1" name="Google Shape;9561;p27"/>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2" name="Google Shape;9562;p27"/>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3" name="Google Shape;9563;p27"/>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4" name="Google Shape;9564;p27"/>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5" name="Google Shape;9565;p27"/>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6" name="Google Shape;9566;p27"/>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7" name="Google Shape;9567;p27"/>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8" name="Google Shape;9568;p27"/>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9" name="Google Shape;9569;p27"/>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0" name="Google Shape;9570;p27"/>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1" name="Google Shape;9571;p27"/>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2" name="Google Shape;9572;p27"/>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3" name="Google Shape;9573;p27"/>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4" name="Google Shape;9574;p27"/>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5" name="Google Shape;9575;p27"/>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6" name="Google Shape;9576;p27"/>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7" name="Google Shape;9577;p27"/>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8" name="Google Shape;9578;p27"/>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9" name="Google Shape;9579;p27"/>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0" name="Google Shape;9580;p27"/>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1" name="Google Shape;9581;p27"/>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2" name="Google Shape;9582;p27"/>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3" name="Google Shape;9583;p27"/>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4" name="Google Shape;9584;p27"/>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5" name="Google Shape;9585;p27"/>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6" name="Google Shape;9586;p27"/>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7" name="Google Shape;9587;p27"/>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8" name="Google Shape;9588;p27"/>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9" name="Google Shape;9589;p27"/>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0" name="Google Shape;9590;p27"/>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1" name="Google Shape;9591;p27"/>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2" name="Google Shape;9592;p27"/>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3" name="Google Shape;9593;p27"/>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4" name="Google Shape;9594;p27"/>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5" name="Google Shape;9595;p27"/>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6" name="Google Shape;9596;p27"/>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7" name="Google Shape;9597;p27"/>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8" name="Google Shape;9598;p27"/>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9" name="Google Shape;9599;p27"/>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0" name="Google Shape;9600;p27"/>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1" name="Google Shape;9601;p27"/>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2" name="Google Shape;9602;p27"/>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3" name="Google Shape;9603;p27"/>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4" name="Google Shape;9604;p27"/>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5" name="Google Shape;9605;p27"/>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6" name="Google Shape;9606;p27"/>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7" name="Google Shape;9607;p27"/>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8" name="Google Shape;9608;p27"/>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9" name="Google Shape;9609;p27"/>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0" name="Google Shape;9610;p27"/>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1" name="Google Shape;9611;p27"/>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2" name="Google Shape;9612;p27"/>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3" name="Google Shape;9613;p27"/>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4" name="Google Shape;9614;p27"/>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5" name="Google Shape;9615;p27"/>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6" name="Google Shape;9616;p27"/>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7" name="Google Shape;9617;p27"/>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8" name="Google Shape;9618;p27"/>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9" name="Google Shape;9619;p27"/>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0" name="Google Shape;9620;p27"/>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1" name="Google Shape;9621;p27"/>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2" name="Google Shape;9622;p27"/>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3" name="Google Shape;9623;p27"/>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4" name="Google Shape;9624;p27"/>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5" name="Google Shape;9625;p27"/>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6" name="Google Shape;9626;p27"/>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7" name="Google Shape;9627;p27"/>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8" name="Google Shape;9628;p27"/>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9" name="Google Shape;9629;p27"/>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0" name="Google Shape;9630;p27"/>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1" name="Google Shape;9631;p27"/>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2" name="Google Shape;9632;p27"/>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3" name="Google Shape;9633;p27"/>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4" name="Google Shape;9634;p27"/>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5" name="Google Shape;9635;p27"/>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6" name="Google Shape;9636;p27"/>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7" name="Google Shape;9637;p27"/>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8" name="Google Shape;9638;p27"/>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9" name="Google Shape;9639;p27"/>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0" name="Google Shape;9640;p27"/>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1" name="Google Shape;9641;p27"/>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2" name="Google Shape;9642;p27"/>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3" name="Google Shape;9643;p27"/>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4" name="Google Shape;9644;p27"/>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5" name="Google Shape;9645;p27"/>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6" name="Google Shape;9646;p27"/>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7" name="Google Shape;9647;p27"/>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8" name="Google Shape;9648;p27"/>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9" name="Google Shape;9649;p27"/>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0" name="Google Shape;9650;p27"/>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1" name="Google Shape;9651;p27"/>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2" name="Google Shape;9652;p27"/>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3" name="Google Shape;9653;p27"/>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4" name="Google Shape;9654;p27"/>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5" name="Google Shape;9655;p27"/>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6" name="Google Shape;9656;p27"/>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7" name="Google Shape;9657;p27"/>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8" name="Google Shape;9658;p27"/>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9" name="Google Shape;9659;p27"/>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0" name="Google Shape;9660;p27"/>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1" name="Google Shape;9661;p27"/>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2" name="Google Shape;9662;p27"/>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3" name="Google Shape;9663;p27"/>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4" name="Google Shape;9664;p27"/>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5" name="Google Shape;9665;p27"/>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6" name="Google Shape;9666;p27"/>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7" name="Google Shape;9667;p27"/>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8" name="Google Shape;9668;p27"/>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9" name="Google Shape;9669;p27"/>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0" name="Google Shape;9670;p27"/>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1" name="Google Shape;9671;p27"/>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2" name="Google Shape;9672;p27"/>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3" name="Google Shape;9673;p27"/>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4" name="Google Shape;9674;p27"/>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5" name="Google Shape;9675;p27"/>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6" name="Google Shape;9676;p27"/>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7" name="Google Shape;9677;p27"/>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8" name="Google Shape;9678;p27"/>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9" name="Google Shape;9679;p27"/>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0" name="Google Shape;9680;p27"/>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1" name="Google Shape;9681;p27"/>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2" name="Google Shape;9682;p27"/>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3" name="Google Shape;9683;p27"/>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4" name="Google Shape;9684;p27"/>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5" name="Google Shape;9685;p27"/>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6" name="Google Shape;9686;p27"/>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7" name="Google Shape;9687;p27"/>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8" name="Google Shape;9688;p27"/>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9" name="Google Shape;9689;p27"/>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0" name="Google Shape;9690;p27"/>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1" name="Google Shape;9691;p27"/>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2" name="Google Shape;9692;p27"/>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3" name="Google Shape;9693;p27"/>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4" name="Google Shape;9694;p27"/>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5" name="Google Shape;9695;p27"/>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6" name="Google Shape;9696;p27"/>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7" name="Google Shape;9697;p27"/>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8" name="Google Shape;9698;p27"/>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9" name="Google Shape;9699;p27"/>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0" name="Google Shape;9700;p27"/>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1" name="Google Shape;9701;p27"/>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2" name="Google Shape;9702;p27"/>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3" name="Google Shape;9703;p27"/>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4" name="Google Shape;9704;p27"/>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5" name="Google Shape;9705;p27"/>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6" name="Google Shape;9706;p27"/>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7" name="Google Shape;9707;p27"/>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8" name="Google Shape;9708;p27"/>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9" name="Google Shape;9709;p27"/>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0" name="Google Shape;9710;p27"/>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1" name="Google Shape;9711;p27"/>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2" name="Google Shape;9712;p27"/>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3" name="Google Shape;9713;p27"/>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4" name="Google Shape;9714;p27"/>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5" name="Google Shape;9715;p27"/>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6" name="Google Shape;9716;p27"/>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7" name="Google Shape;9717;p27"/>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8" name="Google Shape;9718;p27"/>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9" name="Google Shape;9719;p27"/>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0" name="Google Shape;9720;p27"/>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1" name="Google Shape;9721;p27"/>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2" name="Google Shape;9722;p27"/>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3" name="Google Shape;9723;p27"/>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4" name="Google Shape;9724;p27"/>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5" name="Google Shape;9725;p27"/>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6" name="Google Shape;9726;p27"/>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7" name="Google Shape;9727;p27"/>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8" name="Google Shape;9728;p27"/>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9" name="Google Shape;9729;p27"/>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0" name="Google Shape;9730;p27"/>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1" name="Google Shape;9731;p27"/>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2" name="Google Shape;9732;p27"/>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3" name="Google Shape;9733;p27"/>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4" name="Google Shape;9734;p27"/>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5" name="Google Shape;9735;p27"/>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6" name="Google Shape;9736;p27"/>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7" name="Google Shape;9737;p27"/>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8" name="Google Shape;9738;p27"/>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9" name="Google Shape;9739;p27"/>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0" name="Google Shape;9740;p27"/>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1" name="Google Shape;9741;p27"/>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2" name="Google Shape;9742;p27"/>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3" name="Google Shape;9743;p27"/>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4" name="Google Shape;9744;p27"/>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5" name="Google Shape;9745;p27"/>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6" name="Google Shape;9746;p27"/>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7" name="Google Shape;9747;p27"/>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8" name="Google Shape;9748;p27"/>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9" name="Google Shape;9749;p27"/>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0" name="Google Shape;9750;p27"/>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1" name="Google Shape;9751;p27"/>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2" name="Google Shape;9752;p27"/>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3" name="Google Shape;9753;p27"/>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4" name="Google Shape;9754;p27"/>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5" name="Google Shape;9755;p27"/>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6" name="Google Shape;9756;p27"/>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7" name="Google Shape;9757;p27"/>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8" name="Google Shape;9758;p27"/>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9" name="Google Shape;9759;p27"/>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0" name="Google Shape;9760;p27"/>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1" name="Google Shape;9761;p27"/>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2" name="Google Shape;9762;p27"/>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3" name="Google Shape;9763;p27"/>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4" name="Google Shape;9764;p27"/>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5" name="Google Shape;9765;p27"/>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6" name="Google Shape;9766;p27"/>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7" name="Google Shape;9767;p27"/>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8" name="Google Shape;9768;p27"/>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9" name="Google Shape;9769;p27"/>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0" name="Google Shape;9770;p27"/>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1" name="Google Shape;9771;p27"/>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2" name="Google Shape;9772;p27"/>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3" name="Google Shape;9773;p27"/>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4" name="Google Shape;9774;p27"/>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5" name="Google Shape;9775;p27"/>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76" name="Google Shape;9776;p27"/>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77" name="Google Shape;9777;p27"/>
          <p:cNvGrpSpPr/>
          <p:nvPr/>
        </p:nvGrpSpPr>
        <p:grpSpPr>
          <a:xfrm>
            <a:off x="553048" y="535000"/>
            <a:ext cx="8105852" cy="4302000"/>
            <a:chOff x="553048" y="535000"/>
            <a:chExt cx="8105852" cy="4302000"/>
          </a:xfrm>
        </p:grpSpPr>
        <p:sp>
          <p:nvSpPr>
            <p:cNvPr id="9778" name="Google Shape;9778;p27"/>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9" name="Google Shape;9779;p27"/>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0" name="Google Shape;9780;p27"/>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1" name="Google Shape;9781;p27"/>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2" name="Google Shape;9782;p27"/>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3" name="Google Shape;9783;p27"/>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4" name="Google Shape;9784;p27"/>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5" name="Google Shape;9785;p27"/>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6" name="Google Shape;9786;p27"/>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7" name="Google Shape;9787;p27"/>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8" name="Google Shape;9788;p27"/>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9" name="Google Shape;9789;p27"/>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0" name="Google Shape;9790;p27"/>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1" name="Google Shape;9791;p27"/>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2" name="Google Shape;9792;p27"/>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3" name="Google Shape;9793;p27"/>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4" name="Google Shape;9794;p27"/>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5" name="Google Shape;9795;p27"/>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96" name="Google Shape;9796;p27"/>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7" name="Google Shape;9797;p27"/>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8" name="Google Shape;9798;p27"/>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9" name="Google Shape;9799;p27"/>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00" name="Google Shape;9800;p27"/>
          <p:cNvGrpSpPr/>
          <p:nvPr/>
        </p:nvGrpSpPr>
        <p:grpSpPr>
          <a:xfrm>
            <a:off x="2061088" y="4050081"/>
            <a:ext cx="1055760" cy="753780"/>
            <a:chOff x="3308425" y="649500"/>
            <a:chExt cx="947975" cy="676825"/>
          </a:xfrm>
        </p:grpSpPr>
        <p:sp>
          <p:nvSpPr>
            <p:cNvPr id="9801" name="Google Shape;9801;p27"/>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2" name="Google Shape;9802;p27"/>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3" name="Google Shape;9803;p27"/>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04" name="Google Shape;9804;p27"/>
          <p:cNvSpPr/>
          <p:nvPr/>
        </p:nvSpPr>
        <p:spPr>
          <a:xfrm rot="-900008">
            <a:off x="7239138" y="467741"/>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1"/>
        </a:solidFill>
        <a:effectLst/>
      </p:bgPr>
    </p:bg>
    <p:spTree>
      <p:nvGrpSpPr>
        <p:cNvPr id="1" name="Shape 808"/>
        <p:cNvGrpSpPr/>
        <p:nvPr/>
      </p:nvGrpSpPr>
      <p:grpSpPr>
        <a:xfrm>
          <a:off x="0" y="0"/>
          <a:ext cx="0" cy="0"/>
          <a:chOff x="0" y="0"/>
          <a:chExt cx="0" cy="0"/>
        </a:xfrm>
      </p:grpSpPr>
      <p:grpSp>
        <p:nvGrpSpPr>
          <p:cNvPr id="809" name="Google Shape;809;p4"/>
          <p:cNvGrpSpPr/>
          <p:nvPr/>
        </p:nvGrpSpPr>
        <p:grpSpPr>
          <a:xfrm>
            <a:off x="0" y="0"/>
            <a:ext cx="9144125" cy="5143391"/>
            <a:chOff x="0" y="0"/>
            <a:chExt cx="9144125" cy="5143391"/>
          </a:xfrm>
        </p:grpSpPr>
        <p:sp>
          <p:nvSpPr>
            <p:cNvPr id="810" name="Google Shape;810;p4"/>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4"/>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4"/>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4"/>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4"/>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4"/>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4"/>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4"/>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4"/>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4"/>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4"/>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4"/>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4"/>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0" name="Google Shape;1170;p4"/>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1" name="Google Shape;1171;p4"/>
          <p:cNvGrpSpPr/>
          <p:nvPr/>
        </p:nvGrpSpPr>
        <p:grpSpPr>
          <a:xfrm>
            <a:off x="553048" y="535000"/>
            <a:ext cx="8105852" cy="4302000"/>
            <a:chOff x="553048" y="535000"/>
            <a:chExt cx="8105852" cy="4302000"/>
          </a:xfrm>
        </p:grpSpPr>
        <p:sp>
          <p:nvSpPr>
            <p:cNvPr id="1172" name="Google Shape;1172;p4"/>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0" name="Google Shape;1190;p4"/>
          <p:cNvSpPr txBox="1">
            <a:spLocks noGrp="1"/>
          </p:cNvSpPr>
          <p:nvPr>
            <p:ph type="title"/>
          </p:nvPr>
        </p:nvSpPr>
        <p:spPr>
          <a:xfrm>
            <a:off x="1270650" y="629375"/>
            <a:ext cx="7020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1191" name="Google Shape;1191;p4"/>
          <p:cNvSpPr txBox="1">
            <a:spLocks noGrp="1"/>
          </p:cNvSpPr>
          <p:nvPr>
            <p:ph type="body" idx="1"/>
          </p:nvPr>
        </p:nvSpPr>
        <p:spPr>
          <a:xfrm>
            <a:off x="1270650" y="1202075"/>
            <a:ext cx="7020000" cy="3406200"/>
          </a:xfrm>
          <a:prstGeom prst="rect">
            <a:avLst/>
          </a:prstGeom>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Gantari"/>
              <a:buChar char="●"/>
              <a:defRPr>
                <a:solidFill>
                  <a:schemeClr val="dk1"/>
                </a:solidFill>
                <a:latin typeface="Calibri" panose="020F0502020204030204" pitchFamily="34" charset="0"/>
                <a:ea typeface="Calibri" panose="020F0502020204030204" pitchFamily="34" charset="0"/>
                <a:cs typeface="Calibri" panose="020F0502020204030204" pitchFamily="34" charset="0"/>
                <a:sym typeface="Gantari"/>
              </a:defRPr>
            </a:lvl1pPr>
            <a:lvl2pPr marL="914400" lvl="1"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2pPr>
            <a:lvl3pPr marL="1371600" lvl="2"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3pPr>
            <a:lvl4pPr marL="1828800" lvl="3"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4pPr>
            <a:lvl5pPr marL="2286000" lvl="4"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5pPr>
            <a:lvl6pPr marL="2743200" lvl="5"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6pPr>
            <a:lvl7pPr marL="3200400" lvl="6"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7pPr>
            <a:lvl8pPr marL="3657600" lvl="7"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8pPr>
            <a:lvl9pPr marL="4114800" lvl="8"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lt1"/>
        </a:solidFill>
        <a:effectLst/>
      </p:bgPr>
    </p:bg>
    <p:spTree>
      <p:nvGrpSpPr>
        <p:cNvPr id="1" name="Shape 1192"/>
        <p:cNvGrpSpPr/>
        <p:nvPr/>
      </p:nvGrpSpPr>
      <p:grpSpPr>
        <a:xfrm>
          <a:off x="0" y="0"/>
          <a:ext cx="0" cy="0"/>
          <a:chOff x="0" y="0"/>
          <a:chExt cx="0" cy="0"/>
        </a:xfrm>
      </p:grpSpPr>
      <p:grpSp>
        <p:nvGrpSpPr>
          <p:cNvPr id="1193" name="Google Shape;1193;p5"/>
          <p:cNvGrpSpPr/>
          <p:nvPr/>
        </p:nvGrpSpPr>
        <p:grpSpPr>
          <a:xfrm>
            <a:off x="0" y="0"/>
            <a:ext cx="9144125" cy="5143391"/>
            <a:chOff x="0" y="0"/>
            <a:chExt cx="9144125" cy="5143391"/>
          </a:xfrm>
        </p:grpSpPr>
        <p:sp>
          <p:nvSpPr>
            <p:cNvPr id="1194" name="Google Shape;1194;p5"/>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5"/>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5"/>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5"/>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5"/>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5"/>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5"/>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5"/>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5"/>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5"/>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5"/>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5"/>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5"/>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5"/>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5"/>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5"/>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5"/>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5"/>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5"/>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5"/>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5"/>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5"/>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5"/>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5"/>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5"/>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5"/>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5"/>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5"/>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5"/>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5"/>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5"/>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5"/>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5"/>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5"/>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5"/>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5"/>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5"/>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5"/>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5"/>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5"/>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5"/>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5"/>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5"/>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5"/>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5"/>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5"/>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5"/>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5"/>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5"/>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5"/>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5"/>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5"/>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5"/>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5"/>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5"/>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5"/>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5"/>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5"/>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5"/>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5"/>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5"/>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5"/>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5"/>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5"/>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5"/>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5"/>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5"/>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5"/>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5"/>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5"/>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5"/>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5"/>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5"/>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5"/>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5"/>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5"/>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5"/>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5"/>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5"/>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5"/>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5"/>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5"/>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5"/>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5"/>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5"/>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5"/>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5"/>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5"/>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5"/>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5"/>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5"/>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5"/>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5"/>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5"/>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5"/>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5"/>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5"/>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5"/>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5"/>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5"/>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5"/>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5"/>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5"/>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5"/>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5"/>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5"/>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5"/>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5"/>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5"/>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5"/>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5"/>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5"/>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5"/>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5"/>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5"/>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5"/>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5"/>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5"/>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5"/>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5"/>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5"/>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5"/>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5"/>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5"/>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5"/>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5"/>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5"/>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5"/>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5"/>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5"/>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5"/>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5"/>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5"/>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5"/>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5"/>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5"/>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5"/>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5"/>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5"/>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5"/>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5"/>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5"/>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5"/>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5"/>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5"/>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5"/>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5"/>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5"/>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5"/>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5"/>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5"/>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5"/>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5"/>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5"/>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5"/>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5"/>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5"/>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5"/>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5"/>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5"/>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5"/>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5"/>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5"/>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5"/>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5"/>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5"/>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5"/>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5"/>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5"/>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5"/>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5"/>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5"/>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5"/>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5"/>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5"/>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5"/>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5"/>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5"/>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5"/>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5"/>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5"/>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5"/>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5"/>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5"/>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5"/>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5"/>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5"/>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5"/>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5"/>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5"/>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5"/>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5"/>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5"/>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5"/>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5"/>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5"/>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5"/>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5"/>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5"/>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5"/>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5"/>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5"/>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5"/>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5"/>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5"/>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5"/>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5"/>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5"/>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5"/>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5"/>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5"/>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5"/>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5"/>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5"/>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5"/>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5"/>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5"/>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5"/>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5"/>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5"/>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5"/>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5"/>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5"/>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5"/>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5"/>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5"/>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5"/>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5"/>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5"/>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5"/>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5"/>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5"/>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5"/>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5"/>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5"/>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5"/>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5"/>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5"/>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5"/>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5"/>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5"/>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5"/>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5"/>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5"/>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5"/>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5"/>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5"/>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5"/>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5"/>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5"/>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5"/>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5"/>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5"/>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5"/>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5"/>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4" name="Google Shape;1554;p5"/>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5" name="Google Shape;1555;p5"/>
          <p:cNvGrpSpPr/>
          <p:nvPr/>
        </p:nvGrpSpPr>
        <p:grpSpPr>
          <a:xfrm>
            <a:off x="553048" y="535000"/>
            <a:ext cx="8105852" cy="4302000"/>
            <a:chOff x="553048" y="535000"/>
            <a:chExt cx="8105852" cy="4302000"/>
          </a:xfrm>
        </p:grpSpPr>
        <p:sp>
          <p:nvSpPr>
            <p:cNvPr id="1556" name="Google Shape;1556;p5"/>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5"/>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5"/>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5"/>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5"/>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5"/>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5"/>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5"/>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5"/>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5"/>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5"/>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5"/>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5"/>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5"/>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5"/>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5"/>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4" name="Google Shape;1574;p5"/>
          <p:cNvSpPr txBox="1">
            <a:spLocks noGrp="1"/>
          </p:cNvSpPr>
          <p:nvPr>
            <p:ph type="title"/>
          </p:nvPr>
        </p:nvSpPr>
        <p:spPr>
          <a:xfrm>
            <a:off x="1270650" y="629375"/>
            <a:ext cx="3500400" cy="5727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1575" name="Google Shape;1575;p5"/>
          <p:cNvSpPr txBox="1">
            <a:spLocks noGrp="1"/>
          </p:cNvSpPr>
          <p:nvPr>
            <p:ph type="subTitle" idx="1"/>
          </p:nvPr>
        </p:nvSpPr>
        <p:spPr>
          <a:xfrm>
            <a:off x="1270650" y="1202075"/>
            <a:ext cx="3500400" cy="388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1400"/>
              <a:buNone/>
              <a:defRPr b="1">
                <a:solidFill>
                  <a:schemeClr val="accent2"/>
                </a:solidFill>
                <a:highlight>
                  <a:schemeClr val="lt2"/>
                </a:highlight>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accent2"/>
              </a:buClr>
              <a:buSzPts val="1400"/>
              <a:buNone/>
              <a:defRPr b="1">
                <a:solidFill>
                  <a:schemeClr val="accent2"/>
                </a:solidFill>
                <a:highlight>
                  <a:schemeClr val="lt2"/>
                </a:highlight>
              </a:defRPr>
            </a:lvl2pPr>
            <a:lvl3pPr lvl="2" algn="ctr" rtl="0">
              <a:lnSpc>
                <a:spcPct val="100000"/>
              </a:lnSpc>
              <a:spcBef>
                <a:spcPts val="0"/>
              </a:spcBef>
              <a:spcAft>
                <a:spcPts val="0"/>
              </a:spcAft>
              <a:buClr>
                <a:schemeClr val="accent2"/>
              </a:buClr>
              <a:buSzPts val="1400"/>
              <a:buNone/>
              <a:defRPr b="1">
                <a:solidFill>
                  <a:schemeClr val="accent2"/>
                </a:solidFill>
                <a:highlight>
                  <a:schemeClr val="lt2"/>
                </a:highlight>
              </a:defRPr>
            </a:lvl3pPr>
            <a:lvl4pPr lvl="3" algn="ctr" rtl="0">
              <a:lnSpc>
                <a:spcPct val="100000"/>
              </a:lnSpc>
              <a:spcBef>
                <a:spcPts val="0"/>
              </a:spcBef>
              <a:spcAft>
                <a:spcPts val="0"/>
              </a:spcAft>
              <a:buClr>
                <a:schemeClr val="accent2"/>
              </a:buClr>
              <a:buSzPts val="1400"/>
              <a:buNone/>
              <a:defRPr b="1">
                <a:solidFill>
                  <a:schemeClr val="accent2"/>
                </a:solidFill>
                <a:highlight>
                  <a:schemeClr val="lt2"/>
                </a:highlight>
              </a:defRPr>
            </a:lvl4pPr>
            <a:lvl5pPr lvl="4" algn="ctr" rtl="0">
              <a:lnSpc>
                <a:spcPct val="100000"/>
              </a:lnSpc>
              <a:spcBef>
                <a:spcPts val="0"/>
              </a:spcBef>
              <a:spcAft>
                <a:spcPts val="0"/>
              </a:spcAft>
              <a:buClr>
                <a:schemeClr val="accent2"/>
              </a:buClr>
              <a:buSzPts val="1400"/>
              <a:buNone/>
              <a:defRPr b="1">
                <a:solidFill>
                  <a:schemeClr val="accent2"/>
                </a:solidFill>
                <a:highlight>
                  <a:schemeClr val="lt2"/>
                </a:highlight>
              </a:defRPr>
            </a:lvl5pPr>
            <a:lvl6pPr lvl="5" algn="ctr" rtl="0">
              <a:lnSpc>
                <a:spcPct val="100000"/>
              </a:lnSpc>
              <a:spcBef>
                <a:spcPts val="0"/>
              </a:spcBef>
              <a:spcAft>
                <a:spcPts val="0"/>
              </a:spcAft>
              <a:buClr>
                <a:schemeClr val="accent2"/>
              </a:buClr>
              <a:buSzPts val="1400"/>
              <a:buNone/>
              <a:defRPr b="1">
                <a:solidFill>
                  <a:schemeClr val="accent2"/>
                </a:solidFill>
                <a:highlight>
                  <a:schemeClr val="lt2"/>
                </a:highlight>
              </a:defRPr>
            </a:lvl6pPr>
            <a:lvl7pPr lvl="6" algn="ctr" rtl="0">
              <a:lnSpc>
                <a:spcPct val="100000"/>
              </a:lnSpc>
              <a:spcBef>
                <a:spcPts val="0"/>
              </a:spcBef>
              <a:spcAft>
                <a:spcPts val="0"/>
              </a:spcAft>
              <a:buClr>
                <a:schemeClr val="accent2"/>
              </a:buClr>
              <a:buSzPts val="1400"/>
              <a:buNone/>
              <a:defRPr b="1">
                <a:solidFill>
                  <a:schemeClr val="accent2"/>
                </a:solidFill>
                <a:highlight>
                  <a:schemeClr val="lt2"/>
                </a:highlight>
              </a:defRPr>
            </a:lvl7pPr>
            <a:lvl8pPr lvl="7" algn="ctr" rtl="0">
              <a:lnSpc>
                <a:spcPct val="100000"/>
              </a:lnSpc>
              <a:spcBef>
                <a:spcPts val="0"/>
              </a:spcBef>
              <a:spcAft>
                <a:spcPts val="0"/>
              </a:spcAft>
              <a:buClr>
                <a:schemeClr val="accent2"/>
              </a:buClr>
              <a:buSzPts val="1400"/>
              <a:buNone/>
              <a:defRPr b="1">
                <a:solidFill>
                  <a:schemeClr val="accent2"/>
                </a:solidFill>
                <a:highlight>
                  <a:schemeClr val="lt2"/>
                </a:highlight>
              </a:defRPr>
            </a:lvl8pPr>
            <a:lvl9pPr lvl="8" algn="ctr" rtl="0">
              <a:lnSpc>
                <a:spcPct val="100000"/>
              </a:lnSpc>
              <a:spcBef>
                <a:spcPts val="0"/>
              </a:spcBef>
              <a:spcAft>
                <a:spcPts val="0"/>
              </a:spcAft>
              <a:buClr>
                <a:schemeClr val="accent2"/>
              </a:buClr>
              <a:buSzPts val="1400"/>
              <a:buNone/>
              <a:defRPr b="1">
                <a:solidFill>
                  <a:schemeClr val="accent2"/>
                </a:solidFill>
                <a:highlight>
                  <a:schemeClr val="lt2"/>
                </a:highlight>
              </a:defRPr>
            </a:lvl9pPr>
          </a:lstStyle>
          <a:p>
            <a:endParaRPr dirty="0"/>
          </a:p>
        </p:txBody>
      </p:sp>
      <p:sp>
        <p:nvSpPr>
          <p:cNvPr id="1576" name="Google Shape;1576;p5"/>
          <p:cNvSpPr txBox="1">
            <a:spLocks noGrp="1"/>
          </p:cNvSpPr>
          <p:nvPr>
            <p:ph type="subTitle" idx="2"/>
          </p:nvPr>
        </p:nvSpPr>
        <p:spPr>
          <a:xfrm>
            <a:off x="1270650" y="1514375"/>
            <a:ext cx="3500400" cy="295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577" name="Google Shape;1577;p5"/>
          <p:cNvSpPr txBox="1">
            <a:spLocks noGrp="1"/>
          </p:cNvSpPr>
          <p:nvPr>
            <p:ph type="title" idx="3"/>
          </p:nvPr>
        </p:nvSpPr>
        <p:spPr>
          <a:xfrm>
            <a:off x="4771050" y="629375"/>
            <a:ext cx="3500400" cy="5727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1578" name="Google Shape;1578;p5"/>
          <p:cNvSpPr txBox="1">
            <a:spLocks noGrp="1"/>
          </p:cNvSpPr>
          <p:nvPr>
            <p:ph type="subTitle" idx="4"/>
          </p:nvPr>
        </p:nvSpPr>
        <p:spPr>
          <a:xfrm>
            <a:off x="4771050" y="1202075"/>
            <a:ext cx="3500400" cy="388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1400"/>
              <a:buNone/>
              <a:defRPr b="1">
                <a:solidFill>
                  <a:schemeClr val="accent2"/>
                </a:solidFill>
                <a:highlight>
                  <a:schemeClr val="lt2"/>
                </a:highlight>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accent2"/>
              </a:buClr>
              <a:buSzPts val="1400"/>
              <a:buNone/>
              <a:defRPr b="1">
                <a:solidFill>
                  <a:schemeClr val="accent2"/>
                </a:solidFill>
                <a:highlight>
                  <a:schemeClr val="lt2"/>
                </a:highlight>
              </a:defRPr>
            </a:lvl2pPr>
            <a:lvl3pPr lvl="2" algn="ctr" rtl="0">
              <a:lnSpc>
                <a:spcPct val="100000"/>
              </a:lnSpc>
              <a:spcBef>
                <a:spcPts val="0"/>
              </a:spcBef>
              <a:spcAft>
                <a:spcPts val="0"/>
              </a:spcAft>
              <a:buClr>
                <a:schemeClr val="accent2"/>
              </a:buClr>
              <a:buSzPts val="1400"/>
              <a:buNone/>
              <a:defRPr b="1">
                <a:solidFill>
                  <a:schemeClr val="accent2"/>
                </a:solidFill>
                <a:highlight>
                  <a:schemeClr val="lt2"/>
                </a:highlight>
              </a:defRPr>
            </a:lvl3pPr>
            <a:lvl4pPr lvl="3" algn="ctr" rtl="0">
              <a:lnSpc>
                <a:spcPct val="100000"/>
              </a:lnSpc>
              <a:spcBef>
                <a:spcPts val="0"/>
              </a:spcBef>
              <a:spcAft>
                <a:spcPts val="0"/>
              </a:spcAft>
              <a:buClr>
                <a:schemeClr val="accent2"/>
              </a:buClr>
              <a:buSzPts val="1400"/>
              <a:buNone/>
              <a:defRPr b="1">
                <a:solidFill>
                  <a:schemeClr val="accent2"/>
                </a:solidFill>
                <a:highlight>
                  <a:schemeClr val="lt2"/>
                </a:highlight>
              </a:defRPr>
            </a:lvl4pPr>
            <a:lvl5pPr lvl="4" algn="ctr" rtl="0">
              <a:lnSpc>
                <a:spcPct val="100000"/>
              </a:lnSpc>
              <a:spcBef>
                <a:spcPts val="0"/>
              </a:spcBef>
              <a:spcAft>
                <a:spcPts val="0"/>
              </a:spcAft>
              <a:buClr>
                <a:schemeClr val="accent2"/>
              </a:buClr>
              <a:buSzPts val="1400"/>
              <a:buNone/>
              <a:defRPr b="1">
                <a:solidFill>
                  <a:schemeClr val="accent2"/>
                </a:solidFill>
                <a:highlight>
                  <a:schemeClr val="lt2"/>
                </a:highlight>
              </a:defRPr>
            </a:lvl5pPr>
            <a:lvl6pPr lvl="5" algn="ctr" rtl="0">
              <a:lnSpc>
                <a:spcPct val="100000"/>
              </a:lnSpc>
              <a:spcBef>
                <a:spcPts val="0"/>
              </a:spcBef>
              <a:spcAft>
                <a:spcPts val="0"/>
              </a:spcAft>
              <a:buClr>
                <a:schemeClr val="accent2"/>
              </a:buClr>
              <a:buSzPts val="1400"/>
              <a:buNone/>
              <a:defRPr b="1">
                <a:solidFill>
                  <a:schemeClr val="accent2"/>
                </a:solidFill>
                <a:highlight>
                  <a:schemeClr val="lt2"/>
                </a:highlight>
              </a:defRPr>
            </a:lvl6pPr>
            <a:lvl7pPr lvl="6" algn="ctr" rtl="0">
              <a:lnSpc>
                <a:spcPct val="100000"/>
              </a:lnSpc>
              <a:spcBef>
                <a:spcPts val="0"/>
              </a:spcBef>
              <a:spcAft>
                <a:spcPts val="0"/>
              </a:spcAft>
              <a:buClr>
                <a:schemeClr val="accent2"/>
              </a:buClr>
              <a:buSzPts val="1400"/>
              <a:buNone/>
              <a:defRPr b="1">
                <a:solidFill>
                  <a:schemeClr val="accent2"/>
                </a:solidFill>
                <a:highlight>
                  <a:schemeClr val="lt2"/>
                </a:highlight>
              </a:defRPr>
            </a:lvl7pPr>
            <a:lvl8pPr lvl="7" algn="ctr" rtl="0">
              <a:lnSpc>
                <a:spcPct val="100000"/>
              </a:lnSpc>
              <a:spcBef>
                <a:spcPts val="0"/>
              </a:spcBef>
              <a:spcAft>
                <a:spcPts val="0"/>
              </a:spcAft>
              <a:buClr>
                <a:schemeClr val="accent2"/>
              </a:buClr>
              <a:buSzPts val="1400"/>
              <a:buNone/>
              <a:defRPr b="1">
                <a:solidFill>
                  <a:schemeClr val="accent2"/>
                </a:solidFill>
                <a:highlight>
                  <a:schemeClr val="lt2"/>
                </a:highlight>
              </a:defRPr>
            </a:lvl8pPr>
            <a:lvl9pPr lvl="8" algn="ctr" rtl="0">
              <a:lnSpc>
                <a:spcPct val="100000"/>
              </a:lnSpc>
              <a:spcBef>
                <a:spcPts val="0"/>
              </a:spcBef>
              <a:spcAft>
                <a:spcPts val="0"/>
              </a:spcAft>
              <a:buClr>
                <a:schemeClr val="accent2"/>
              </a:buClr>
              <a:buSzPts val="1400"/>
              <a:buNone/>
              <a:defRPr b="1">
                <a:solidFill>
                  <a:schemeClr val="accent2"/>
                </a:solidFill>
                <a:highlight>
                  <a:schemeClr val="lt2"/>
                </a:highlight>
              </a:defRPr>
            </a:lvl9pPr>
          </a:lstStyle>
          <a:p>
            <a:endParaRPr dirty="0"/>
          </a:p>
        </p:txBody>
      </p:sp>
      <p:sp>
        <p:nvSpPr>
          <p:cNvPr id="1579" name="Google Shape;1579;p5"/>
          <p:cNvSpPr txBox="1">
            <a:spLocks noGrp="1"/>
          </p:cNvSpPr>
          <p:nvPr>
            <p:ph type="subTitle" idx="5"/>
          </p:nvPr>
        </p:nvSpPr>
        <p:spPr>
          <a:xfrm>
            <a:off x="4771050" y="1514375"/>
            <a:ext cx="3500400" cy="295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1"/>
        </a:solidFill>
        <a:effectLst/>
      </p:bgPr>
    </p:bg>
    <p:spTree>
      <p:nvGrpSpPr>
        <p:cNvPr id="1" name="Shape 1580"/>
        <p:cNvGrpSpPr/>
        <p:nvPr/>
      </p:nvGrpSpPr>
      <p:grpSpPr>
        <a:xfrm>
          <a:off x="0" y="0"/>
          <a:ext cx="0" cy="0"/>
          <a:chOff x="0" y="0"/>
          <a:chExt cx="0" cy="0"/>
        </a:xfrm>
      </p:grpSpPr>
      <p:grpSp>
        <p:nvGrpSpPr>
          <p:cNvPr id="1581" name="Google Shape;1581;p6"/>
          <p:cNvGrpSpPr/>
          <p:nvPr/>
        </p:nvGrpSpPr>
        <p:grpSpPr>
          <a:xfrm>
            <a:off x="0" y="0"/>
            <a:ext cx="9144125" cy="5143391"/>
            <a:chOff x="0" y="0"/>
            <a:chExt cx="9144125" cy="5143391"/>
          </a:xfrm>
        </p:grpSpPr>
        <p:sp>
          <p:nvSpPr>
            <p:cNvPr id="1582" name="Google Shape;1582;p6"/>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6"/>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6"/>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6"/>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6"/>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6"/>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6"/>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6"/>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6"/>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6"/>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6"/>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6"/>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6"/>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6"/>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6"/>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6"/>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6"/>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6"/>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6"/>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6"/>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6"/>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6"/>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6"/>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6"/>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6"/>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6"/>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6"/>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6"/>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6"/>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6"/>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6"/>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6"/>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6"/>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6"/>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6"/>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6"/>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6"/>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6"/>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6"/>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6"/>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6"/>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6"/>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6"/>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6"/>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6"/>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6"/>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6"/>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6"/>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6"/>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6"/>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6"/>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6"/>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6"/>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6"/>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6"/>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6"/>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6"/>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6"/>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6"/>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6"/>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6"/>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6"/>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6"/>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6"/>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6"/>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6"/>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6"/>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6"/>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6"/>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6"/>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6"/>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6"/>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6"/>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6"/>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6"/>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6"/>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6"/>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6"/>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6"/>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6"/>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6"/>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6"/>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6"/>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6"/>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6"/>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6"/>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6"/>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6"/>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6"/>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6"/>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6"/>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6"/>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6"/>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6"/>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6"/>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6"/>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6"/>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6"/>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6"/>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6"/>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6"/>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6"/>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6"/>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6"/>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6"/>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6"/>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6"/>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6"/>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6"/>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6"/>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6"/>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6"/>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6"/>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6"/>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6"/>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6"/>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6"/>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6"/>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6"/>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6"/>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6"/>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6"/>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6"/>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6"/>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6"/>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6"/>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6"/>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6"/>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6"/>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6"/>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6"/>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6"/>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6"/>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6"/>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6"/>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6"/>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6"/>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6"/>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6"/>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6"/>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6"/>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6"/>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6"/>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6"/>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6"/>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6"/>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6"/>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6"/>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6"/>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6"/>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6"/>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6"/>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6"/>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6"/>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6"/>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6"/>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6"/>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6"/>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6"/>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6"/>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6"/>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6"/>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6"/>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6"/>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6"/>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6"/>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6"/>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6"/>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6"/>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6"/>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6"/>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6"/>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6"/>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6"/>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6"/>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6"/>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6"/>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6"/>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6"/>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6"/>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6"/>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6"/>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6"/>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6"/>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6"/>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6"/>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6"/>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6"/>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6"/>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6"/>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6"/>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6"/>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6"/>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6"/>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6"/>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6"/>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6"/>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6"/>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6"/>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6"/>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6"/>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6"/>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6"/>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6"/>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6"/>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6"/>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6"/>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6"/>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6"/>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6"/>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6"/>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6"/>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6"/>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6"/>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6"/>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6"/>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6"/>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6"/>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6"/>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6"/>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6"/>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6"/>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6"/>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6"/>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6"/>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6"/>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6"/>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6"/>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6"/>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6"/>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6"/>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6"/>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6"/>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6"/>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6"/>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6"/>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6"/>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6"/>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6"/>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6"/>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6"/>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6"/>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6"/>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6"/>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6"/>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6"/>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6"/>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6"/>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6"/>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6"/>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6"/>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6"/>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6"/>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6"/>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6"/>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6"/>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6"/>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6"/>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6"/>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6"/>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6"/>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6"/>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6"/>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6"/>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6"/>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6"/>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6"/>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6"/>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6"/>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6"/>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6"/>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6"/>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6"/>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6"/>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6"/>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6"/>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6"/>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6"/>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6"/>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6"/>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6"/>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6"/>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6"/>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6"/>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6"/>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6"/>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6"/>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6"/>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6"/>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6"/>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6"/>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6"/>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6"/>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6"/>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6"/>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6"/>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6"/>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6"/>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6"/>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6"/>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6"/>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6"/>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6"/>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6"/>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6"/>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6"/>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6"/>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6"/>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6"/>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6"/>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6"/>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6"/>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6"/>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6"/>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6"/>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6"/>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6"/>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6"/>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6"/>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6"/>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6"/>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6"/>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6"/>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6"/>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6"/>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6"/>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6"/>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6"/>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6"/>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6"/>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6"/>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6"/>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6"/>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6"/>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6"/>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6"/>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6"/>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6"/>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6"/>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6"/>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6"/>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6"/>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6"/>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6"/>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6"/>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6"/>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6"/>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6"/>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6"/>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6"/>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6"/>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6"/>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6"/>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6"/>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6"/>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2" name="Google Shape;1942;p6"/>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3" name="Google Shape;1943;p6"/>
          <p:cNvGrpSpPr/>
          <p:nvPr/>
        </p:nvGrpSpPr>
        <p:grpSpPr>
          <a:xfrm>
            <a:off x="553048" y="535000"/>
            <a:ext cx="8105852" cy="4302000"/>
            <a:chOff x="553048" y="535000"/>
            <a:chExt cx="8105852" cy="4302000"/>
          </a:xfrm>
        </p:grpSpPr>
        <p:sp>
          <p:nvSpPr>
            <p:cNvPr id="1944" name="Google Shape;1944;p6"/>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6"/>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6"/>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6"/>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6"/>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6"/>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6"/>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6"/>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6"/>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6"/>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6"/>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6"/>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6"/>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6"/>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6"/>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6"/>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6"/>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6"/>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2" name="Google Shape;1962;p6"/>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6"/>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6"/>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6"/>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6"/>
          <p:cNvSpPr txBox="1">
            <a:spLocks noGrp="1"/>
          </p:cNvSpPr>
          <p:nvPr>
            <p:ph type="title"/>
          </p:nvPr>
        </p:nvSpPr>
        <p:spPr>
          <a:xfrm>
            <a:off x="1270650" y="629375"/>
            <a:ext cx="7020000" cy="5727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1"/>
        </a:solidFill>
        <a:effectLst/>
      </p:bgPr>
    </p:bg>
    <p:spTree>
      <p:nvGrpSpPr>
        <p:cNvPr id="1" name="Shape 1967"/>
        <p:cNvGrpSpPr/>
        <p:nvPr/>
      </p:nvGrpSpPr>
      <p:grpSpPr>
        <a:xfrm>
          <a:off x="0" y="0"/>
          <a:ext cx="0" cy="0"/>
          <a:chOff x="0" y="0"/>
          <a:chExt cx="0" cy="0"/>
        </a:xfrm>
      </p:grpSpPr>
      <p:grpSp>
        <p:nvGrpSpPr>
          <p:cNvPr id="1968" name="Google Shape;1968;p7"/>
          <p:cNvGrpSpPr/>
          <p:nvPr/>
        </p:nvGrpSpPr>
        <p:grpSpPr>
          <a:xfrm>
            <a:off x="0" y="0"/>
            <a:ext cx="9144125" cy="5143391"/>
            <a:chOff x="0" y="0"/>
            <a:chExt cx="9144125" cy="5143391"/>
          </a:xfrm>
        </p:grpSpPr>
        <p:sp>
          <p:nvSpPr>
            <p:cNvPr id="1969" name="Google Shape;1969;p7"/>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7"/>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7"/>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7"/>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7"/>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7"/>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7"/>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7"/>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7"/>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7"/>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7"/>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7"/>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7"/>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7"/>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7"/>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7"/>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7"/>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7"/>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7"/>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7"/>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7"/>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7"/>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7"/>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7"/>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7"/>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7"/>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7"/>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7"/>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7"/>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7"/>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7"/>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7"/>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7"/>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7"/>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7"/>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7"/>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7"/>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7"/>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7"/>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7"/>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7"/>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7"/>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7"/>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7"/>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7"/>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7"/>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7"/>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7"/>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7"/>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7"/>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7"/>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7"/>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7"/>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7"/>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7"/>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7"/>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7"/>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7"/>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7"/>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7"/>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7"/>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7"/>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7"/>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7"/>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7"/>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7"/>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7"/>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7"/>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7"/>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7"/>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7"/>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7"/>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7"/>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7"/>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7"/>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7"/>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7"/>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7"/>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7"/>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7"/>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7"/>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7"/>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7"/>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7"/>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7"/>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7"/>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7"/>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7"/>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7"/>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7"/>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7"/>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7"/>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7"/>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7"/>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7"/>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7"/>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7"/>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7"/>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7"/>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7"/>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7"/>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7"/>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7"/>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7"/>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7"/>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7"/>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7"/>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7"/>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7"/>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7"/>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7"/>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7"/>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7"/>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7"/>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7"/>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7"/>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7"/>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7"/>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7"/>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7"/>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7"/>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7"/>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7"/>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7"/>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7"/>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7"/>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7"/>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7"/>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7"/>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7"/>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7"/>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7"/>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7"/>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7"/>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7"/>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7"/>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7"/>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7"/>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7"/>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7"/>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7"/>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7"/>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7"/>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7"/>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7"/>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7"/>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7"/>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7"/>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7"/>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7"/>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7"/>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7"/>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7"/>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7"/>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7"/>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7"/>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7"/>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7"/>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7"/>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7"/>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7"/>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7"/>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7"/>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7"/>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7"/>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7"/>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7"/>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7"/>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7"/>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7"/>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7"/>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7"/>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7"/>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7"/>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7"/>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7"/>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7"/>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7"/>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7"/>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7"/>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7"/>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7"/>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7"/>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7"/>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7"/>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7"/>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7"/>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7"/>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7"/>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7"/>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7"/>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7"/>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7"/>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7"/>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7"/>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7"/>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7"/>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7"/>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7"/>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7"/>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7"/>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7"/>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7"/>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7"/>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7"/>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7"/>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7"/>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7"/>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7"/>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7"/>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7"/>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7"/>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7"/>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7"/>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7"/>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7"/>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7"/>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7"/>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7"/>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7"/>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7"/>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7"/>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7"/>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7"/>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7"/>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7"/>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7"/>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7"/>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7"/>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7"/>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7"/>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7"/>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7"/>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7"/>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7"/>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7"/>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7"/>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7"/>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7"/>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7"/>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7"/>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7"/>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7"/>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7"/>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7"/>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7"/>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7"/>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7"/>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7"/>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7"/>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7"/>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7"/>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7"/>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7"/>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7"/>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7"/>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7"/>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7"/>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7"/>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7"/>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7"/>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7"/>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7"/>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7"/>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7"/>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7"/>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7"/>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7"/>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7"/>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7"/>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7"/>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7"/>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7"/>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7"/>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7"/>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7"/>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7"/>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7"/>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7"/>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7"/>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7"/>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7"/>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7"/>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7"/>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7"/>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7"/>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7"/>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7"/>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7"/>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7"/>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7"/>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7"/>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7"/>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7"/>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7"/>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7"/>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7"/>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7"/>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7"/>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7"/>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7"/>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7"/>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7"/>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7"/>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7"/>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7"/>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7"/>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7"/>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7"/>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7"/>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7"/>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7"/>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7"/>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7"/>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7"/>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7"/>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7"/>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7"/>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7"/>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7"/>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7"/>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7"/>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7"/>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7"/>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7"/>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7"/>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7"/>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7"/>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7"/>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7"/>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7"/>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7"/>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7"/>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7"/>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7"/>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7"/>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7"/>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7"/>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7"/>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9" name="Google Shape;2329;p7"/>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30" name="Google Shape;2330;p7"/>
          <p:cNvGrpSpPr/>
          <p:nvPr/>
        </p:nvGrpSpPr>
        <p:grpSpPr>
          <a:xfrm>
            <a:off x="553048" y="535000"/>
            <a:ext cx="8105852" cy="4302000"/>
            <a:chOff x="553048" y="535000"/>
            <a:chExt cx="8105852" cy="4302000"/>
          </a:xfrm>
        </p:grpSpPr>
        <p:sp>
          <p:nvSpPr>
            <p:cNvPr id="2331" name="Google Shape;2331;p7"/>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7"/>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7"/>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7"/>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7"/>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7"/>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7"/>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7"/>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7"/>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7"/>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7"/>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7"/>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7"/>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7"/>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7"/>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7"/>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7"/>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7"/>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49" name="Google Shape;2349;p7"/>
          <p:cNvSpPr txBox="1">
            <a:spLocks noGrp="1"/>
          </p:cNvSpPr>
          <p:nvPr>
            <p:ph type="title"/>
          </p:nvPr>
        </p:nvSpPr>
        <p:spPr>
          <a:xfrm>
            <a:off x="1270650" y="629375"/>
            <a:ext cx="7020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2350" name="Google Shape;2350;p7"/>
          <p:cNvSpPr txBox="1">
            <a:spLocks noGrp="1"/>
          </p:cNvSpPr>
          <p:nvPr>
            <p:ph type="body" idx="1"/>
          </p:nvPr>
        </p:nvSpPr>
        <p:spPr>
          <a:xfrm>
            <a:off x="1270650" y="1202075"/>
            <a:ext cx="3301500" cy="3406200"/>
          </a:xfrm>
          <a:prstGeom prst="rect">
            <a:avLst/>
          </a:prstGeom>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Gantari"/>
              <a:buChar char="●"/>
              <a:defRPr>
                <a:solidFill>
                  <a:schemeClr val="dk1"/>
                </a:solidFill>
                <a:latin typeface="Calibri" panose="020F0502020204030204" pitchFamily="34" charset="0"/>
                <a:ea typeface="Calibri" panose="020F0502020204030204" pitchFamily="34" charset="0"/>
                <a:cs typeface="Calibri" panose="020F0502020204030204" pitchFamily="34" charset="0"/>
                <a:sym typeface="Gantari"/>
              </a:defRPr>
            </a:lvl1pPr>
            <a:lvl2pPr marL="914400" lvl="1"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2pPr>
            <a:lvl3pPr marL="1371600" lvl="2"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3pPr>
            <a:lvl4pPr marL="1828800" lvl="3"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4pPr>
            <a:lvl5pPr marL="2286000" lvl="4"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5pPr>
            <a:lvl6pPr marL="2743200" lvl="5"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6pPr>
            <a:lvl7pPr marL="3200400" lvl="6"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7pPr>
            <a:lvl8pPr marL="3657600" lvl="7"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8pPr>
            <a:lvl9pPr marL="4114800" lvl="8"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1"/>
        </a:solidFill>
        <a:effectLst/>
      </p:bgPr>
    </p:bg>
    <p:spTree>
      <p:nvGrpSpPr>
        <p:cNvPr id="1" name="Shape 2351"/>
        <p:cNvGrpSpPr/>
        <p:nvPr/>
      </p:nvGrpSpPr>
      <p:grpSpPr>
        <a:xfrm>
          <a:off x="0" y="0"/>
          <a:ext cx="0" cy="0"/>
          <a:chOff x="0" y="0"/>
          <a:chExt cx="0" cy="0"/>
        </a:xfrm>
      </p:grpSpPr>
      <p:grpSp>
        <p:nvGrpSpPr>
          <p:cNvPr id="2352" name="Google Shape;2352;p8"/>
          <p:cNvGrpSpPr/>
          <p:nvPr/>
        </p:nvGrpSpPr>
        <p:grpSpPr>
          <a:xfrm>
            <a:off x="0" y="0"/>
            <a:ext cx="9144125" cy="5143391"/>
            <a:chOff x="0" y="0"/>
            <a:chExt cx="9144125" cy="5143391"/>
          </a:xfrm>
        </p:grpSpPr>
        <p:sp>
          <p:nvSpPr>
            <p:cNvPr id="2353" name="Google Shape;2353;p8"/>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8"/>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8"/>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8"/>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8"/>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8"/>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8"/>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8"/>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8"/>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8"/>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8"/>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8"/>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8"/>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8"/>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8"/>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8"/>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8"/>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8"/>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8"/>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8"/>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8"/>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8"/>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8"/>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8"/>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8"/>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8"/>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8"/>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8"/>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8"/>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8"/>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8"/>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8"/>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8"/>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8"/>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8"/>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8"/>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8"/>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8"/>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8"/>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8"/>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8"/>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8"/>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8"/>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8"/>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8"/>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8"/>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8"/>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8"/>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8"/>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8"/>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8"/>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8"/>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8"/>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8"/>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8"/>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8"/>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8"/>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8"/>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8"/>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8"/>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8"/>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8"/>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8"/>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8"/>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8"/>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8"/>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8"/>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8"/>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8"/>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8"/>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8"/>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8"/>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8"/>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8"/>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8"/>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8"/>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8"/>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8"/>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8"/>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8"/>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8"/>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8"/>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8"/>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8"/>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8"/>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8"/>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8"/>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8"/>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8"/>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8"/>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8"/>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8"/>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8"/>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8"/>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8"/>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8"/>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8"/>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8"/>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8"/>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8"/>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8"/>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8"/>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8"/>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8"/>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8"/>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8"/>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8"/>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8"/>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8"/>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8"/>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8"/>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8"/>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8"/>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8"/>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8"/>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8"/>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8"/>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8"/>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8"/>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8"/>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8"/>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8"/>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8"/>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8"/>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8"/>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8"/>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8"/>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8"/>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8"/>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8"/>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8"/>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8"/>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8"/>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8"/>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8"/>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8"/>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8"/>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8"/>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8"/>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8"/>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8"/>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8"/>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8"/>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8"/>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8"/>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8"/>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8"/>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8"/>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8"/>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8"/>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8"/>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8"/>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8"/>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8"/>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8"/>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8"/>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8"/>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8"/>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8"/>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8"/>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8"/>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8"/>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8"/>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8"/>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8"/>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8"/>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8"/>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8"/>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8"/>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8"/>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8"/>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8"/>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8"/>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8"/>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8"/>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8"/>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8"/>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8"/>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8"/>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8"/>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8"/>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8"/>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8"/>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8"/>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8"/>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8"/>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8"/>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8"/>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8"/>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8"/>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8"/>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8"/>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8"/>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8"/>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8"/>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8"/>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8"/>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8"/>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8"/>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8"/>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8"/>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8"/>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8"/>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8"/>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8"/>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8"/>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8"/>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8"/>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8"/>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8"/>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8"/>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8"/>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8"/>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8"/>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8"/>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8"/>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8"/>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8"/>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8"/>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8"/>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8"/>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8"/>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8"/>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8"/>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8"/>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8"/>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8"/>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8"/>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8"/>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8"/>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8"/>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8"/>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8"/>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8"/>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8"/>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8"/>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8"/>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8"/>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8"/>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8"/>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8"/>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8"/>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8"/>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8"/>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8"/>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8"/>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8"/>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8"/>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8"/>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8"/>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8"/>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8"/>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8"/>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8"/>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8"/>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8"/>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8"/>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8"/>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8"/>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8"/>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8"/>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8"/>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8"/>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8"/>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8"/>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8"/>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8"/>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8"/>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8"/>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8"/>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8"/>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8"/>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8"/>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8"/>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8"/>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8"/>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8"/>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8"/>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8"/>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8"/>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8"/>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8"/>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8"/>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8"/>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8"/>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8"/>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8"/>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8"/>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8"/>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8"/>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8"/>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8"/>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8"/>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8"/>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8"/>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8"/>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8"/>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8"/>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8"/>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8"/>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8"/>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8"/>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8"/>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8"/>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8"/>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8"/>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8"/>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8"/>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8"/>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8"/>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8"/>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8"/>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8"/>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8"/>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8"/>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8"/>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8"/>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8"/>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8"/>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8"/>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8"/>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8"/>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8"/>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8"/>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8"/>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8"/>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8"/>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8"/>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8"/>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8"/>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8"/>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8"/>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8"/>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8"/>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8"/>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8"/>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8"/>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8"/>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8"/>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8"/>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8"/>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8"/>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8"/>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8"/>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8"/>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8"/>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8"/>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8"/>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8"/>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8"/>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8"/>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8"/>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8"/>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8"/>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8"/>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8"/>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8"/>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8"/>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8"/>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8"/>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3" name="Google Shape;2713;p8"/>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4" name="Google Shape;2714;p8"/>
          <p:cNvGrpSpPr/>
          <p:nvPr/>
        </p:nvGrpSpPr>
        <p:grpSpPr>
          <a:xfrm>
            <a:off x="553048" y="535000"/>
            <a:ext cx="8105852" cy="4302000"/>
            <a:chOff x="553048" y="535000"/>
            <a:chExt cx="8105852" cy="4302000"/>
          </a:xfrm>
        </p:grpSpPr>
        <p:sp>
          <p:nvSpPr>
            <p:cNvPr id="2715" name="Google Shape;2715;p8"/>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8"/>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8"/>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8"/>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8"/>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8"/>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8"/>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8"/>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8"/>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8"/>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8"/>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8"/>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8"/>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8"/>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8"/>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8"/>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8"/>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8"/>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3" name="Google Shape;2733;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atin typeface="Fira Sans Condensed Black" panose="020B0A03050000020004" pitchFamily="34" charset="0"/>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1"/>
        </a:solidFill>
        <a:effectLst/>
      </p:bgPr>
    </p:bg>
    <p:spTree>
      <p:nvGrpSpPr>
        <p:cNvPr id="1" name="Shape 2734"/>
        <p:cNvGrpSpPr/>
        <p:nvPr/>
      </p:nvGrpSpPr>
      <p:grpSpPr>
        <a:xfrm>
          <a:off x="0" y="0"/>
          <a:ext cx="0" cy="0"/>
          <a:chOff x="0" y="0"/>
          <a:chExt cx="0" cy="0"/>
        </a:xfrm>
      </p:grpSpPr>
      <p:grpSp>
        <p:nvGrpSpPr>
          <p:cNvPr id="2735" name="Google Shape;2735;p9"/>
          <p:cNvGrpSpPr/>
          <p:nvPr/>
        </p:nvGrpSpPr>
        <p:grpSpPr>
          <a:xfrm>
            <a:off x="0" y="0"/>
            <a:ext cx="9144125" cy="5143391"/>
            <a:chOff x="0" y="0"/>
            <a:chExt cx="9144125" cy="5143391"/>
          </a:xfrm>
        </p:grpSpPr>
        <p:sp>
          <p:nvSpPr>
            <p:cNvPr id="2736" name="Google Shape;2736;p9"/>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9"/>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9"/>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9"/>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9"/>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9"/>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9"/>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9"/>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9"/>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9"/>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9"/>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9"/>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9"/>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9"/>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9"/>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9"/>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9"/>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9"/>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9"/>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9"/>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9"/>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9"/>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9"/>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9"/>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9"/>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9"/>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9"/>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9"/>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9"/>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9"/>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9"/>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9"/>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9"/>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9"/>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9"/>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9"/>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9"/>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9"/>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9"/>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9"/>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9"/>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9"/>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9"/>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9"/>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9"/>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9"/>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9"/>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9"/>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9"/>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9"/>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9"/>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9"/>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9"/>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9"/>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9"/>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9"/>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9"/>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9"/>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9"/>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9"/>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9"/>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9"/>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9"/>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9"/>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9"/>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9"/>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9"/>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9"/>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9"/>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9"/>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9"/>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9"/>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9"/>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9"/>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9"/>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9"/>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9"/>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9"/>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9"/>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9"/>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9"/>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9"/>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9"/>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9"/>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9"/>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9"/>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9"/>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9"/>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9"/>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9"/>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9"/>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9"/>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9"/>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9"/>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9"/>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9"/>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9"/>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9"/>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9"/>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9"/>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9"/>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9"/>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9"/>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9"/>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9"/>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9"/>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9"/>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9"/>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9"/>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9"/>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9"/>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9"/>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9"/>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9"/>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9"/>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9"/>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9"/>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9"/>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9"/>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9"/>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9"/>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9"/>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9"/>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9"/>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9"/>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9"/>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9"/>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9"/>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9"/>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9"/>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9"/>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9"/>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9"/>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9"/>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9"/>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9"/>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9"/>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9"/>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9"/>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9"/>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9"/>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9"/>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9"/>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9"/>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9"/>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9"/>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9"/>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9"/>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9"/>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9"/>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9"/>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9"/>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9"/>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9"/>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9"/>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9"/>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9"/>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9"/>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9"/>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9"/>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9"/>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9"/>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9"/>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9"/>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9"/>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9"/>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9"/>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9"/>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9"/>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9"/>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9"/>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9"/>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9"/>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9"/>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9"/>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9"/>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9"/>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9"/>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9"/>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9"/>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9"/>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9"/>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9"/>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9"/>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9"/>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9"/>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9"/>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9"/>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9"/>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9"/>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9"/>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9"/>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9"/>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9"/>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9"/>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9"/>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9"/>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9"/>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9"/>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9"/>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9"/>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9"/>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9"/>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9"/>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9"/>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9"/>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9"/>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9"/>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9"/>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9"/>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9"/>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9"/>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9"/>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9"/>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9"/>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9"/>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9"/>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9"/>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9"/>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9"/>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9"/>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9"/>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9"/>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9"/>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9"/>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9"/>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9"/>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9"/>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9"/>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9"/>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9"/>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9"/>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9"/>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9"/>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9"/>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9"/>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9"/>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9"/>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9"/>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9"/>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9"/>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9"/>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9"/>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9"/>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9"/>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9"/>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9"/>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9"/>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9"/>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9"/>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9"/>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9"/>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9"/>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9"/>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9"/>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9"/>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9"/>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9"/>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9"/>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9"/>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9"/>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9"/>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9"/>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9"/>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9"/>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9"/>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9"/>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9"/>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9"/>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9"/>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9"/>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9"/>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9"/>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9"/>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9"/>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9"/>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9"/>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9"/>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9"/>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9"/>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9"/>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9"/>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9"/>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9"/>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9"/>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9"/>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9"/>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9"/>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9"/>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9"/>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9"/>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9"/>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9"/>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9"/>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9"/>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9"/>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9"/>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9"/>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9"/>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9"/>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9"/>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9"/>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9"/>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9"/>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9"/>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9"/>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9"/>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9"/>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9"/>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9"/>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9"/>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9"/>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9"/>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9"/>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9"/>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9"/>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9"/>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9"/>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9"/>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9"/>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9"/>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9"/>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9"/>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9"/>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9"/>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9"/>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9"/>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9"/>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9"/>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9"/>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9"/>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9"/>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9"/>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9"/>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9"/>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9"/>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9"/>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9"/>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9"/>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9"/>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9"/>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9"/>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9"/>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9"/>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9"/>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9"/>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9"/>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9"/>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9"/>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9"/>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9"/>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9"/>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9"/>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9"/>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9"/>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9"/>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9"/>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9"/>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9"/>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9"/>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6" name="Google Shape;3096;p9"/>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97" name="Google Shape;3097;p9"/>
          <p:cNvGrpSpPr/>
          <p:nvPr/>
        </p:nvGrpSpPr>
        <p:grpSpPr>
          <a:xfrm>
            <a:off x="553048" y="535000"/>
            <a:ext cx="8105852" cy="4302000"/>
            <a:chOff x="553048" y="535000"/>
            <a:chExt cx="8105852" cy="4302000"/>
          </a:xfrm>
        </p:grpSpPr>
        <p:sp>
          <p:nvSpPr>
            <p:cNvPr id="3098" name="Google Shape;3098;p9"/>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9"/>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9"/>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9"/>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9"/>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9"/>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9"/>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9"/>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9"/>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9"/>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9"/>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9"/>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9"/>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9"/>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9"/>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9"/>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9"/>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9"/>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6" name="Google Shape;3116;p9"/>
          <p:cNvSpPr txBox="1">
            <a:spLocks noGrp="1"/>
          </p:cNvSpPr>
          <p:nvPr>
            <p:ph type="title"/>
          </p:nvPr>
        </p:nvSpPr>
        <p:spPr>
          <a:xfrm>
            <a:off x="1747800" y="1924800"/>
            <a:ext cx="5648400" cy="129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600">
                <a:latin typeface="Fira Sans Condensed Black" panose="020B0A030500000200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3117" name="Google Shape;3117;p9"/>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9"/>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9"/>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9"/>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9"/>
          <p:cNvSpPr/>
          <p:nvPr/>
        </p:nvSpPr>
        <p:spPr>
          <a:xfrm rot="-900008">
            <a:off x="1818499" y="415373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2" name="Google Shape;3122;p9"/>
          <p:cNvGrpSpPr/>
          <p:nvPr/>
        </p:nvGrpSpPr>
        <p:grpSpPr>
          <a:xfrm>
            <a:off x="6340450" y="4088531"/>
            <a:ext cx="1055760" cy="753780"/>
            <a:chOff x="3308425" y="649500"/>
            <a:chExt cx="947975" cy="676825"/>
          </a:xfrm>
        </p:grpSpPr>
        <p:sp>
          <p:nvSpPr>
            <p:cNvPr id="3123" name="Google Shape;3123;p9"/>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9"/>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9"/>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26" name="Google Shape;3126;p9"/>
          <p:cNvSpPr/>
          <p:nvPr/>
        </p:nvSpPr>
        <p:spPr>
          <a:xfrm>
            <a:off x="7725050" y="845325"/>
            <a:ext cx="146125" cy="136975"/>
          </a:xfrm>
          <a:custGeom>
            <a:avLst/>
            <a:gdLst/>
            <a:ahLst/>
            <a:cxnLst/>
            <a:rect l="l" t="t" r="r" b="b"/>
            <a:pathLst>
              <a:path w="5845" h="5479" extrusionOk="0">
                <a:moveTo>
                  <a:pt x="3075" y="4462"/>
                </a:moveTo>
                <a:cubicBezTo>
                  <a:pt x="3073" y="4462"/>
                  <a:pt x="3072" y="4463"/>
                  <a:pt x="3071" y="4463"/>
                </a:cubicBezTo>
                <a:lnTo>
                  <a:pt x="3071" y="4463"/>
                </a:lnTo>
                <a:cubicBezTo>
                  <a:pt x="3072" y="4463"/>
                  <a:pt x="3073" y="4462"/>
                  <a:pt x="3075" y="4462"/>
                </a:cubicBezTo>
                <a:close/>
                <a:moveTo>
                  <a:pt x="3051" y="4466"/>
                </a:moveTo>
                <a:cubicBezTo>
                  <a:pt x="3036" y="4468"/>
                  <a:pt x="3030" y="4469"/>
                  <a:pt x="3030" y="4469"/>
                </a:cubicBezTo>
                <a:cubicBezTo>
                  <a:pt x="3030" y="4469"/>
                  <a:pt x="3040" y="4467"/>
                  <a:pt x="3051" y="4466"/>
                </a:cubicBezTo>
                <a:close/>
                <a:moveTo>
                  <a:pt x="3032" y="988"/>
                </a:moveTo>
                <a:cubicBezTo>
                  <a:pt x="3081" y="988"/>
                  <a:pt x="3130" y="990"/>
                  <a:pt x="3180" y="993"/>
                </a:cubicBezTo>
                <a:cubicBezTo>
                  <a:pt x="3209" y="995"/>
                  <a:pt x="3237" y="997"/>
                  <a:pt x="3266" y="999"/>
                </a:cubicBezTo>
                <a:cubicBezTo>
                  <a:pt x="3274" y="999"/>
                  <a:pt x="3280" y="999"/>
                  <a:pt x="3284" y="1000"/>
                </a:cubicBezTo>
                <a:lnTo>
                  <a:pt x="3284" y="1000"/>
                </a:lnTo>
                <a:cubicBezTo>
                  <a:pt x="3395" y="1021"/>
                  <a:pt x="3505" y="1046"/>
                  <a:pt x="3612" y="1081"/>
                </a:cubicBezTo>
                <a:cubicBezTo>
                  <a:pt x="3641" y="1090"/>
                  <a:pt x="3709" y="1119"/>
                  <a:pt x="3711" y="1119"/>
                </a:cubicBezTo>
                <a:cubicBezTo>
                  <a:pt x="3712" y="1119"/>
                  <a:pt x="3702" y="1114"/>
                  <a:pt x="3673" y="1100"/>
                </a:cubicBezTo>
                <a:lnTo>
                  <a:pt x="3673" y="1100"/>
                </a:lnTo>
                <a:cubicBezTo>
                  <a:pt x="3730" y="1125"/>
                  <a:pt x="3787" y="1153"/>
                  <a:pt x="3841" y="1184"/>
                </a:cubicBezTo>
                <a:cubicBezTo>
                  <a:pt x="3883" y="1208"/>
                  <a:pt x="3923" y="1235"/>
                  <a:pt x="3966" y="1262"/>
                </a:cubicBezTo>
                <a:cubicBezTo>
                  <a:pt x="3985" y="1274"/>
                  <a:pt x="3997" y="1281"/>
                  <a:pt x="4005" y="1285"/>
                </a:cubicBezTo>
                <a:lnTo>
                  <a:pt x="4005" y="1285"/>
                </a:lnTo>
                <a:cubicBezTo>
                  <a:pt x="4007" y="1287"/>
                  <a:pt x="4009" y="1289"/>
                  <a:pt x="4012" y="1292"/>
                </a:cubicBezTo>
                <a:cubicBezTo>
                  <a:pt x="4096" y="1368"/>
                  <a:pt x="4181" y="1443"/>
                  <a:pt x="4254" y="1530"/>
                </a:cubicBezTo>
                <a:cubicBezTo>
                  <a:pt x="4264" y="1542"/>
                  <a:pt x="4273" y="1553"/>
                  <a:pt x="4283" y="1565"/>
                </a:cubicBezTo>
                <a:lnTo>
                  <a:pt x="4283" y="1565"/>
                </a:lnTo>
                <a:cubicBezTo>
                  <a:pt x="4284" y="1566"/>
                  <a:pt x="4285" y="1568"/>
                  <a:pt x="4286" y="1570"/>
                </a:cubicBezTo>
                <a:cubicBezTo>
                  <a:pt x="4315" y="1614"/>
                  <a:pt x="4347" y="1656"/>
                  <a:pt x="4374" y="1703"/>
                </a:cubicBezTo>
                <a:cubicBezTo>
                  <a:pt x="4400" y="1743"/>
                  <a:pt x="4423" y="1785"/>
                  <a:pt x="4444" y="1827"/>
                </a:cubicBezTo>
                <a:cubicBezTo>
                  <a:pt x="4458" y="1852"/>
                  <a:pt x="4499" y="1948"/>
                  <a:pt x="4501" y="1948"/>
                </a:cubicBezTo>
                <a:cubicBezTo>
                  <a:pt x="4501" y="1948"/>
                  <a:pt x="4497" y="1936"/>
                  <a:pt x="4484" y="1903"/>
                </a:cubicBezTo>
                <a:lnTo>
                  <a:pt x="4484" y="1903"/>
                </a:lnTo>
                <a:cubicBezTo>
                  <a:pt x="4520" y="1991"/>
                  <a:pt x="4551" y="2082"/>
                  <a:pt x="4577" y="2174"/>
                </a:cubicBezTo>
                <a:cubicBezTo>
                  <a:pt x="4589" y="2221"/>
                  <a:pt x="4600" y="2267"/>
                  <a:pt x="4610" y="2314"/>
                </a:cubicBezTo>
                <a:cubicBezTo>
                  <a:pt x="4616" y="2344"/>
                  <a:pt x="4628" y="2444"/>
                  <a:pt x="4630" y="2444"/>
                </a:cubicBezTo>
                <a:cubicBezTo>
                  <a:pt x="4631" y="2444"/>
                  <a:pt x="4630" y="2431"/>
                  <a:pt x="4627" y="2396"/>
                </a:cubicBezTo>
                <a:lnTo>
                  <a:pt x="4627" y="2396"/>
                </a:lnTo>
                <a:cubicBezTo>
                  <a:pt x="4636" y="2497"/>
                  <a:pt x="4644" y="2600"/>
                  <a:pt x="4644" y="2703"/>
                </a:cubicBezTo>
                <a:cubicBezTo>
                  <a:pt x="4642" y="2756"/>
                  <a:pt x="4642" y="2811"/>
                  <a:pt x="4638" y="2865"/>
                </a:cubicBezTo>
                <a:cubicBezTo>
                  <a:pt x="4636" y="2887"/>
                  <a:pt x="4632" y="2911"/>
                  <a:pt x="4631" y="2933"/>
                </a:cubicBezTo>
                <a:lnTo>
                  <a:pt x="4631" y="2933"/>
                </a:lnTo>
                <a:cubicBezTo>
                  <a:pt x="4631" y="2933"/>
                  <a:pt x="4631" y="2933"/>
                  <a:pt x="4631" y="2933"/>
                </a:cubicBezTo>
                <a:cubicBezTo>
                  <a:pt x="4614" y="3034"/>
                  <a:pt x="4596" y="3135"/>
                  <a:pt x="4566" y="3234"/>
                </a:cubicBezTo>
                <a:cubicBezTo>
                  <a:pt x="4553" y="3280"/>
                  <a:pt x="4537" y="3327"/>
                  <a:pt x="4522" y="3373"/>
                </a:cubicBezTo>
                <a:cubicBezTo>
                  <a:pt x="4513" y="3396"/>
                  <a:pt x="4503" y="3417"/>
                  <a:pt x="4497" y="3441"/>
                </a:cubicBezTo>
                <a:cubicBezTo>
                  <a:pt x="4496" y="3441"/>
                  <a:pt x="4496" y="3441"/>
                  <a:pt x="4496" y="3441"/>
                </a:cubicBezTo>
                <a:lnTo>
                  <a:pt x="4496" y="3441"/>
                </a:lnTo>
                <a:cubicBezTo>
                  <a:pt x="4494" y="3445"/>
                  <a:pt x="4491" y="3450"/>
                  <a:pt x="4488" y="3455"/>
                </a:cubicBezTo>
                <a:cubicBezTo>
                  <a:pt x="4440" y="3542"/>
                  <a:pt x="4400" y="3630"/>
                  <a:pt x="4347" y="3712"/>
                </a:cubicBezTo>
                <a:cubicBezTo>
                  <a:pt x="4337" y="3727"/>
                  <a:pt x="4283" y="3802"/>
                  <a:pt x="4272" y="3820"/>
                </a:cubicBezTo>
                <a:lnTo>
                  <a:pt x="4272" y="3820"/>
                </a:lnTo>
                <a:cubicBezTo>
                  <a:pt x="4267" y="3826"/>
                  <a:pt x="4263" y="3832"/>
                  <a:pt x="4261" y="3835"/>
                </a:cubicBezTo>
                <a:cubicBezTo>
                  <a:pt x="4235" y="3862"/>
                  <a:pt x="4210" y="3891"/>
                  <a:pt x="4185" y="3919"/>
                </a:cubicBezTo>
                <a:cubicBezTo>
                  <a:pt x="4151" y="3955"/>
                  <a:pt x="4115" y="3990"/>
                  <a:pt x="4077" y="4024"/>
                </a:cubicBezTo>
                <a:cubicBezTo>
                  <a:pt x="4063" y="4037"/>
                  <a:pt x="3977" y="4106"/>
                  <a:pt x="3981" y="4106"/>
                </a:cubicBezTo>
                <a:cubicBezTo>
                  <a:pt x="3982" y="4106"/>
                  <a:pt x="3992" y="4099"/>
                  <a:pt x="4016" y="4081"/>
                </a:cubicBezTo>
                <a:lnTo>
                  <a:pt x="4016" y="4081"/>
                </a:lnTo>
                <a:cubicBezTo>
                  <a:pt x="3919" y="4153"/>
                  <a:pt x="3818" y="4216"/>
                  <a:pt x="3713" y="4271"/>
                </a:cubicBezTo>
                <a:cubicBezTo>
                  <a:pt x="3692" y="4282"/>
                  <a:pt x="3605" y="4320"/>
                  <a:pt x="3609" y="4320"/>
                </a:cubicBezTo>
                <a:cubicBezTo>
                  <a:pt x="3609" y="4320"/>
                  <a:pt x="3609" y="4320"/>
                  <a:pt x="3611" y="4319"/>
                </a:cubicBezTo>
                <a:lnTo>
                  <a:pt x="3611" y="4319"/>
                </a:lnTo>
                <a:cubicBezTo>
                  <a:pt x="3569" y="4335"/>
                  <a:pt x="3527" y="4350"/>
                  <a:pt x="3483" y="4365"/>
                </a:cubicBezTo>
                <a:cubicBezTo>
                  <a:pt x="3353" y="4408"/>
                  <a:pt x="3218" y="4437"/>
                  <a:pt x="3083" y="4460"/>
                </a:cubicBezTo>
                <a:cubicBezTo>
                  <a:pt x="3075" y="4462"/>
                  <a:pt x="3068" y="4463"/>
                  <a:pt x="3062" y="4464"/>
                </a:cubicBezTo>
                <a:lnTo>
                  <a:pt x="3062" y="4464"/>
                </a:lnTo>
                <a:cubicBezTo>
                  <a:pt x="3028" y="4467"/>
                  <a:pt x="2994" y="4471"/>
                  <a:pt x="2959" y="4473"/>
                </a:cubicBezTo>
                <a:cubicBezTo>
                  <a:pt x="2900" y="4477"/>
                  <a:pt x="2841" y="4481"/>
                  <a:pt x="2782" y="4481"/>
                </a:cubicBezTo>
                <a:cubicBezTo>
                  <a:pt x="2718" y="4481"/>
                  <a:pt x="2653" y="4479"/>
                  <a:pt x="2590" y="4475"/>
                </a:cubicBezTo>
                <a:cubicBezTo>
                  <a:pt x="2563" y="4473"/>
                  <a:pt x="2536" y="4471"/>
                  <a:pt x="2509" y="4469"/>
                </a:cubicBezTo>
                <a:lnTo>
                  <a:pt x="2509" y="4469"/>
                </a:lnTo>
                <a:cubicBezTo>
                  <a:pt x="2506" y="4468"/>
                  <a:pt x="2503" y="4467"/>
                  <a:pt x="2499" y="4467"/>
                </a:cubicBezTo>
                <a:cubicBezTo>
                  <a:pt x="2392" y="4445"/>
                  <a:pt x="2287" y="4422"/>
                  <a:pt x="2181" y="4389"/>
                </a:cubicBezTo>
                <a:cubicBezTo>
                  <a:pt x="2154" y="4379"/>
                  <a:pt x="2102" y="4357"/>
                  <a:pt x="2090" y="4352"/>
                </a:cubicBezTo>
                <a:lnTo>
                  <a:pt x="2090" y="4352"/>
                </a:lnTo>
                <a:cubicBezTo>
                  <a:pt x="2048" y="4332"/>
                  <a:pt x="2007" y="4312"/>
                  <a:pt x="1966" y="4290"/>
                </a:cubicBezTo>
                <a:cubicBezTo>
                  <a:pt x="1924" y="4266"/>
                  <a:pt x="1884" y="4241"/>
                  <a:pt x="1844" y="4214"/>
                </a:cubicBezTo>
                <a:cubicBezTo>
                  <a:pt x="1820" y="4198"/>
                  <a:pt x="1770" y="4158"/>
                  <a:pt x="1769" y="4158"/>
                </a:cubicBezTo>
                <a:lnTo>
                  <a:pt x="1769" y="4158"/>
                </a:lnTo>
                <a:cubicBezTo>
                  <a:pt x="1769" y="4158"/>
                  <a:pt x="1769" y="4158"/>
                  <a:pt x="1770" y="4159"/>
                </a:cubicBezTo>
                <a:lnTo>
                  <a:pt x="1770" y="4159"/>
                </a:lnTo>
                <a:cubicBezTo>
                  <a:pt x="1698" y="4097"/>
                  <a:pt x="1630" y="4032"/>
                  <a:pt x="1566" y="3961"/>
                </a:cubicBezTo>
                <a:cubicBezTo>
                  <a:pt x="1559" y="3952"/>
                  <a:pt x="1523" y="3908"/>
                  <a:pt x="1505" y="3886"/>
                </a:cubicBezTo>
                <a:lnTo>
                  <a:pt x="1505" y="3886"/>
                </a:lnTo>
                <a:cubicBezTo>
                  <a:pt x="1487" y="3859"/>
                  <a:pt x="1452" y="3809"/>
                  <a:pt x="1446" y="3799"/>
                </a:cubicBezTo>
                <a:cubicBezTo>
                  <a:pt x="1389" y="3710"/>
                  <a:pt x="1347" y="3618"/>
                  <a:pt x="1296" y="3525"/>
                </a:cubicBezTo>
                <a:cubicBezTo>
                  <a:pt x="1293" y="3520"/>
                  <a:pt x="1291" y="3516"/>
                  <a:pt x="1289" y="3513"/>
                </a:cubicBezTo>
                <a:lnTo>
                  <a:pt x="1289" y="3513"/>
                </a:lnTo>
                <a:cubicBezTo>
                  <a:pt x="1287" y="3505"/>
                  <a:pt x="1284" y="3496"/>
                  <a:pt x="1280" y="3485"/>
                </a:cubicBezTo>
                <a:cubicBezTo>
                  <a:pt x="1263" y="3441"/>
                  <a:pt x="1248" y="3396"/>
                  <a:pt x="1233" y="3352"/>
                </a:cubicBezTo>
                <a:cubicBezTo>
                  <a:pt x="1202" y="3251"/>
                  <a:pt x="1176" y="3150"/>
                  <a:pt x="1157" y="3047"/>
                </a:cubicBezTo>
                <a:cubicBezTo>
                  <a:pt x="1153" y="3023"/>
                  <a:pt x="1148" y="2988"/>
                  <a:pt x="1146" y="2969"/>
                </a:cubicBezTo>
                <a:lnTo>
                  <a:pt x="1146" y="2969"/>
                </a:lnTo>
                <a:cubicBezTo>
                  <a:pt x="1142" y="2928"/>
                  <a:pt x="1138" y="2887"/>
                  <a:pt x="1134" y="2847"/>
                </a:cubicBezTo>
                <a:cubicBezTo>
                  <a:pt x="1128" y="2743"/>
                  <a:pt x="1130" y="2638"/>
                  <a:pt x="1136" y="2533"/>
                </a:cubicBezTo>
                <a:cubicBezTo>
                  <a:pt x="1138" y="2513"/>
                  <a:pt x="1146" y="2433"/>
                  <a:pt x="1149" y="2401"/>
                </a:cubicBezTo>
                <a:lnTo>
                  <a:pt x="1149" y="2401"/>
                </a:lnTo>
                <a:cubicBezTo>
                  <a:pt x="1155" y="2369"/>
                  <a:pt x="1164" y="2316"/>
                  <a:pt x="1166" y="2301"/>
                </a:cubicBezTo>
                <a:cubicBezTo>
                  <a:pt x="1191" y="2189"/>
                  <a:pt x="1225" y="2080"/>
                  <a:pt x="1261" y="1970"/>
                </a:cubicBezTo>
                <a:cubicBezTo>
                  <a:pt x="1267" y="1952"/>
                  <a:pt x="1270" y="1940"/>
                  <a:pt x="1272" y="1933"/>
                </a:cubicBezTo>
                <a:lnTo>
                  <a:pt x="1272" y="1933"/>
                </a:lnTo>
                <a:cubicBezTo>
                  <a:pt x="1276" y="1925"/>
                  <a:pt x="1282" y="1914"/>
                  <a:pt x="1290" y="1898"/>
                </a:cubicBezTo>
                <a:cubicBezTo>
                  <a:pt x="1315" y="1848"/>
                  <a:pt x="1341" y="1797"/>
                  <a:pt x="1370" y="1747"/>
                </a:cubicBezTo>
                <a:cubicBezTo>
                  <a:pt x="1398" y="1698"/>
                  <a:pt x="1429" y="1652"/>
                  <a:pt x="1461" y="1604"/>
                </a:cubicBezTo>
                <a:cubicBezTo>
                  <a:pt x="1470" y="1590"/>
                  <a:pt x="1476" y="1580"/>
                  <a:pt x="1480" y="1574"/>
                </a:cubicBezTo>
                <a:lnTo>
                  <a:pt x="1480" y="1574"/>
                </a:lnTo>
                <a:cubicBezTo>
                  <a:pt x="1484" y="1570"/>
                  <a:pt x="1489" y="1565"/>
                  <a:pt x="1497" y="1557"/>
                </a:cubicBezTo>
                <a:cubicBezTo>
                  <a:pt x="1572" y="1477"/>
                  <a:pt x="1648" y="1401"/>
                  <a:pt x="1728" y="1328"/>
                </a:cubicBezTo>
                <a:cubicBezTo>
                  <a:pt x="1729" y="1327"/>
                  <a:pt x="1729" y="1327"/>
                  <a:pt x="1730" y="1326"/>
                </a:cubicBezTo>
                <a:lnTo>
                  <a:pt x="1730" y="1326"/>
                </a:lnTo>
                <a:cubicBezTo>
                  <a:pt x="1753" y="1312"/>
                  <a:pt x="1774" y="1295"/>
                  <a:pt x="1796" y="1281"/>
                </a:cubicBezTo>
                <a:cubicBezTo>
                  <a:pt x="1846" y="1248"/>
                  <a:pt x="1899" y="1218"/>
                  <a:pt x="1952" y="1191"/>
                </a:cubicBezTo>
                <a:cubicBezTo>
                  <a:pt x="1973" y="1180"/>
                  <a:pt x="1996" y="1170"/>
                  <a:pt x="2015" y="1159"/>
                </a:cubicBezTo>
                <a:cubicBezTo>
                  <a:pt x="2019" y="1157"/>
                  <a:pt x="2023" y="1154"/>
                  <a:pt x="2026" y="1152"/>
                </a:cubicBezTo>
                <a:lnTo>
                  <a:pt x="2026" y="1152"/>
                </a:lnTo>
                <a:cubicBezTo>
                  <a:pt x="2028" y="1152"/>
                  <a:pt x="2030" y="1151"/>
                  <a:pt x="2032" y="1151"/>
                </a:cubicBezTo>
                <a:cubicBezTo>
                  <a:pt x="2093" y="1132"/>
                  <a:pt x="2152" y="1108"/>
                  <a:pt x="2213" y="1092"/>
                </a:cubicBezTo>
                <a:cubicBezTo>
                  <a:pt x="2272" y="1075"/>
                  <a:pt x="2329" y="1064"/>
                  <a:pt x="2388" y="1052"/>
                </a:cubicBezTo>
                <a:cubicBezTo>
                  <a:pt x="2406" y="1047"/>
                  <a:pt x="2452" y="1041"/>
                  <a:pt x="2450" y="1041"/>
                </a:cubicBezTo>
                <a:lnTo>
                  <a:pt x="2450" y="1041"/>
                </a:lnTo>
                <a:cubicBezTo>
                  <a:pt x="2449" y="1041"/>
                  <a:pt x="2434" y="1042"/>
                  <a:pt x="2396" y="1047"/>
                </a:cubicBezTo>
                <a:cubicBezTo>
                  <a:pt x="2438" y="1041"/>
                  <a:pt x="2480" y="1037"/>
                  <a:pt x="2523" y="1035"/>
                </a:cubicBezTo>
                <a:cubicBezTo>
                  <a:pt x="2551" y="1033"/>
                  <a:pt x="2579" y="1028"/>
                  <a:pt x="2607" y="1022"/>
                </a:cubicBezTo>
                <a:lnTo>
                  <a:pt x="2607" y="1022"/>
                </a:lnTo>
                <a:cubicBezTo>
                  <a:pt x="2623" y="1021"/>
                  <a:pt x="2639" y="1018"/>
                  <a:pt x="2655" y="1016"/>
                </a:cubicBezTo>
                <a:cubicBezTo>
                  <a:pt x="2677" y="1012"/>
                  <a:pt x="2699" y="1009"/>
                  <a:pt x="2720" y="1006"/>
                </a:cubicBezTo>
                <a:lnTo>
                  <a:pt x="2720" y="1006"/>
                </a:lnTo>
                <a:cubicBezTo>
                  <a:pt x="2727" y="1005"/>
                  <a:pt x="2777" y="1000"/>
                  <a:pt x="2792" y="999"/>
                </a:cubicBezTo>
                <a:cubicBezTo>
                  <a:pt x="2853" y="995"/>
                  <a:pt x="2917" y="991"/>
                  <a:pt x="2978" y="988"/>
                </a:cubicBezTo>
                <a:cubicBezTo>
                  <a:pt x="2996" y="988"/>
                  <a:pt x="3014" y="988"/>
                  <a:pt x="3032" y="988"/>
                </a:cubicBezTo>
                <a:close/>
                <a:moveTo>
                  <a:pt x="3031" y="0"/>
                </a:moveTo>
                <a:cubicBezTo>
                  <a:pt x="2841" y="0"/>
                  <a:pt x="2651" y="16"/>
                  <a:pt x="2463" y="44"/>
                </a:cubicBezTo>
                <a:lnTo>
                  <a:pt x="2463" y="44"/>
                </a:lnTo>
                <a:cubicBezTo>
                  <a:pt x="1887" y="101"/>
                  <a:pt x="1345" y="305"/>
                  <a:pt x="921" y="715"/>
                </a:cubicBezTo>
                <a:cubicBezTo>
                  <a:pt x="551" y="1073"/>
                  <a:pt x="298" y="1566"/>
                  <a:pt x="199" y="2071"/>
                </a:cubicBezTo>
                <a:cubicBezTo>
                  <a:pt x="1" y="3089"/>
                  <a:pt x="296" y="4250"/>
                  <a:pt x="1128" y="4915"/>
                </a:cubicBezTo>
                <a:cubicBezTo>
                  <a:pt x="1602" y="5295"/>
                  <a:pt x="2207" y="5479"/>
                  <a:pt x="2815" y="5479"/>
                </a:cubicBezTo>
                <a:cubicBezTo>
                  <a:pt x="3435" y="5479"/>
                  <a:pt x="4059" y="5288"/>
                  <a:pt x="4551" y="4917"/>
                </a:cubicBezTo>
                <a:cubicBezTo>
                  <a:pt x="5478" y="4222"/>
                  <a:pt x="5845" y="2981"/>
                  <a:pt x="5529" y="1873"/>
                </a:cubicBezTo>
                <a:cubicBezTo>
                  <a:pt x="5356" y="1275"/>
                  <a:pt x="4989" y="750"/>
                  <a:pt x="4469" y="401"/>
                </a:cubicBezTo>
                <a:cubicBezTo>
                  <a:pt x="4037" y="112"/>
                  <a:pt x="3537" y="0"/>
                  <a:pt x="3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9"/>
          <p:cNvSpPr/>
          <p:nvPr/>
        </p:nvSpPr>
        <p:spPr>
          <a:xfrm>
            <a:off x="7962600" y="397845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9"/>
          <p:cNvSpPr/>
          <p:nvPr/>
        </p:nvSpPr>
        <p:spPr>
          <a:xfrm>
            <a:off x="7578925" y="3242625"/>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9" name="Google Shape;3129;p9"/>
          <p:cNvGrpSpPr/>
          <p:nvPr/>
        </p:nvGrpSpPr>
        <p:grpSpPr>
          <a:xfrm rot="-6299880" flipH="1">
            <a:off x="1406840" y="476245"/>
            <a:ext cx="708049" cy="444266"/>
            <a:chOff x="1445125" y="3867675"/>
            <a:chExt cx="803300" cy="502950"/>
          </a:xfrm>
        </p:grpSpPr>
        <p:sp>
          <p:nvSpPr>
            <p:cNvPr id="3130" name="Google Shape;3130;p9"/>
            <p:cNvSpPr/>
            <p:nvPr/>
          </p:nvSpPr>
          <p:spPr>
            <a:xfrm>
              <a:off x="1445125" y="3867675"/>
              <a:ext cx="535450" cy="502950"/>
            </a:xfrm>
            <a:custGeom>
              <a:avLst/>
              <a:gdLst/>
              <a:ahLst/>
              <a:cxnLst/>
              <a:rect l="l" t="t" r="r" b="b"/>
              <a:pathLst>
                <a:path w="21418" h="20118" extrusionOk="0">
                  <a:moveTo>
                    <a:pt x="5846" y="993"/>
                  </a:moveTo>
                  <a:cubicBezTo>
                    <a:pt x="6726" y="993"/>
                    <a:pt x="7300" y="1814"/>
                    <a:pt x="7545" y="2688"/>
                  </a:cubicBezTo>
                  <a:cubicBezTo>
                    <a:pt x="7686" y="3200"/>
                    <a:pt x="7749" y="3726"/>
                    <a:pt x="7770" y="4255"/>
                  </a:cubicBezTo>
                  <a:cubicBezTo>
                    <a:pt x="7787" y="4700"/>
                    <a:pt x="7676" y="5216"/>
                    <a:pt x="7812" y="5641"/>
                  </a:cubicBezTo>
                  <a:cubicBezTo>
                    <a:pt x="8017" y="6280"/>
                    <a:pt x="8790" y="6621"/>
                    <a:pt x="9352" y="6861"/>
                  </a:cubicBezTo>
                  <a:cubicBezTo>
                    <a:pt x="10899" y="7523"/>
                    <a:pt x="12588" y="7895"/>
                    <a:pt x="14238" y="8195"/>
                  </a:cubicBezTo>
                  <a:cubicBezTo>
                    <a:pt x="14279" y="8202"/>
                    <a:pt x="14320" y="8206"/>
                    <a:pt x="14360" y="8206"/>
                  </a:cubicBezTo>
                  <a:cubicBezTo>
                    <a:pt x="14538" y="8206"/>
                    <a:pt x="14697" y="8128"/>
                    <a:pt x="14800" y="7965"/>
                  </a:cubicBezTo>
                  <a:cubicBezTo>
                    <a:pt x="15658" y="6602"/>
                    <a:pt x="16673" y="5266"/>
                    <a:pt x="17868" y="4181"/>
                  </a:cubicBezTo>
                  <a:cubicBezTo>
                    <a:pt x="18246" y="3837"/>
                    <a:pt x="19055" y="3130"/>
                    <a:pt x="19662" y="3130"/>
                  </a:cubicBezTo>
                  <a:cubicBezTo>
                    <a:pt x="19761" y="3130"/>
                    <a:pt x="19855" y="3149"/>
                    <a:pt x="19941" y="3191"/>
                  </a:cubicBezTo>
                  <a:cubicBezTo>
                    <a:pt x="19972" y="3206"/>
                    <a:pt x="20042" y="3282"/>
                    <a:pt x="20078" y="3334"/>
                  </a:cubicBezTo>
                  <a:cubicBezTo>
                    <a:pt x="20170" y="3474"/>
                    <a:pt x="20200" y="3554"/>
                    <a:pt x="20244" y="3703"/>
                  </a:cubicBezTo>
                  <a:cubicBezTo>
                    <a:pt x="20356" y="4074"/>
                    <a:pt x="20385" y="4459"/>
                    <a:pt x="20391" y="4845"/>
                  </a:cubicBezTo>
                  <a:cubicBezTo>
                    <a:pt x="20434" y="7253"/>
                    <a:pt x="19715" y="9724"/>
                    <a:pt x="18959" y="11987"/>
                  </a:cubicBezTo>
                  <a:cubicBezTo>
                    <a:pt x="18546" y="13223"/>
                    <a:pt x="18074" y="14443"/>
                    <a:pt x="17505" y="15619"/>
                  </a:cubicBezTo>
                  <a:cubicBezTo>
                    <a:pt x="16974" y="16720"/>
                    <a:pt x="16385" y="17795"/>
                    <a:pt x="15472" y="18631"/>
                  </a:cubicBezTo>
                  <a:cubicBezTo>
                    <a:pt x="15279" y="18808"/>
                    <a:pt x="15055" y="19008"/>
                    <a:pt x="14800" y="19090"/>
                  </a:cubicBezTo>
                  <a:cubicBezTo>
                    <a:pt x="14731" y="19114"/>
                    <a:pt x="14679" y="19127"/>
                    <a:pt x="14633" y="19127"/>
                  </a:cubicBezTo>
                  <a:cubicBezTo>
                    <a:pt x="14584" y="19127"/>
                    <a:pt x="14541" y="19112"/>
                    <a:pt x="14491" y="19078"/>
                  </a:cubicBezTo>
                  <a:cubicBezTo>
                    <a:pt x="14179" y="18859"/>
                    <a:pt x="14040" y="18279"/>
                    <a:pt x="13943" y="17913"/>
                  </a:cubicBezTo>
                  <a:cubicBezTo>
                    <a:pt x="13496" y="16204"/>
                    <a:pt x="13420" y="14392"/>
                    <a:pt x="13231" y="12644"/>
                  </a:cubicBezTo>
                  <a:cubicBezTo>
                    <a:pt x="13231" y="12642"/>
                    <a:pt x="13231" y="12641"/>
                    <a:pt x="13230" y="12640"/>
                  </a:cubicBezTo>
                  <a:lnTo>
                    <a:pt x="13230" y="12640"/>
                  </a:lnTo>
                  <a:cubicBezTo>
                    <a:pt x="13241" y="12479"/>
                    <a:pt x="13172" y="12316"/>
                    <a:pt x="12984" y="12214"/>
                  </a:cubicBezTo>
                  <a:cubicBezTo>
                    <a:pt x="12340" y="11860"/>
                    <a:pt x="11598" y="11675"/>
                    <a:pt x="10890" y="11496"/>
                  </a:cubicBezTo>
                  <a:cubicBezTo>
                    <a:pt x="10069" y="11291"/>
                    <a:pt x="9239" y="11119"/>
                    <a:pt x="8404" y="10971"/>
                  </a:cubicBezTo>
                  <a:cubicBezTo>
                    <a:pt x="7943" y="10890"/>
                    <a:pt x="7439" y="10757"/>
                    <a:pt x="6964" y="10757"/>
                  </a:cubicBezTo>
                  <a:cubicBezTo>
                    <a:pt x="6933" y="10757"/>
                    <a:pt x="6903" y="10757"/>
                    <a:pt x="6873" y="10758"/>
                  </a:cubicBezTo>
                  <a:cubicBezTo>
                    <a:pt x="6281" y="10782"/>
                    <a:pt x="5857" y="11237"/>
                    <a:pt x="5518" y="11671"/>
                  </a:cubicBezTo>
                  <a:cubicBezTo>
                    <a:pt x="4848" y="12532"/>
                    <a:pt x="4110" y="13945"/>
                    <a:pt x="2900" y="13945"/>
                  </a:cubicBezTo>
                  <a:cubicBezTo>
                    <a:pt x="2748" y="13945"/>
                    <a:pt x="2589" y="13923"/>
                    <a:pt x="2421" y="13874"/>
                  </a:cubicBezTo>
                  <a:cubicBezTo>
                    <a:pt x="1265" y="13539"/>
                    <a:pt x="1147" y="12161"/>
                    <a:pt x="1191" y="11150"/>
                  </a:cubicBezTo>
                  <a:cubicBezTo>
                    <a:pt x="1259" y="9547"/>
                    <a:pt x="1735" y="7959"/>
                    <a:pt x="2242" y="6446"/>
                  </a:cubicBezTo>
                  <a:cubicBezTo>
                    <a:pt x="2666" y="5186"/>
                    <a:pt x="3155" y="3943"/>
                    <a:pt x="3669" y="2717"/>
                  </a:cubicBezTo>
                  <a:cubicBezTo>
                    <a:pt x="4014" y="1894"/>
                    <a:pt x="4701" y="1150"/>
                    <a:pt x="5619" y="1011"/>
                  </a:cubicBezTo>
                  <a:cubicBezTo>
                    <a:pt x="5697" y="999"/>
                    <a:pt x="5772" y="993"/>
                    <a:pt x="5846" y="993"/>
                  </a:cubicBezTo>
                  <a:close/>
                  <a:moveTo>
                    <a:pt x="5851" y="1"/>
                  </a:moveTo>
                  <a:cubicBezTo>
                    <a:pt x="4753" y="1"/>
                    <a:pt x="3750" y="699"/>
                    <a:pt x="3144" y="1580"/>
                  </a:cubicBezTo>
                  <a:cubicBezTo>
                    <a:pt x="2849" y="2009"/>
                    <a:pt x="2683" y="2515"/>
                    <a:pt x="2487" y="2993"/>
                  </a:cubicBezTo>
                  <a:cubicBezTo>
                    <a:pt x="2217" y="3653"/>
                    <a:pt x="1954" y="4314"/>
                    <a:pt x="1705" y="4982"/>
                  </a:cubicBezTo>
                  <a:cubicBezTo>
                    <a:pt x="1113" y="6581"/>
                    <a:pt x="576" y="8224"/>
                    <a:pt x="323" y="9914"/>
                  </a:cubicBezTo>
                  <a:cubicBezTo>
                    <a:pt x="121" y="11253"/>
                    <a:pt x="1" y="12901"/>
                    <a:pt x="913" y="14026"/>
                  </a:cubicBezTo>
                  <a:cubicBezTo>
                    <a:pt x="1411" y="14639"/>
                    <a:pt x="2111" y="14918"/>
                    <a:pt x="2824" y="14918"/>
                  </a:cubicBezTo>
                  <a:cubicBezTo>
                    <a:pt x="3509" y="14918"/>
                    <a:pt x="4207" y="14660"/>
                    <a:pt x="4751" y="14192"/>
                  </a:cubicBezTo>
                  <a:cubicBezTo>
                    <a:pt x="5371" y="13659"/>
                    <a:pt x="5777" y="12949"/>
                    <a:pt x="6272" y="12311"/>
                  </a:cubicBezTo>
                  <a:cubicBezTo>
                    <a:pt x="6566" y="11931"/>
                    <a:pt x="6732" y="11776"/>
                    <a:pt x="7065" y="11776"/>
                  </a:cubicBezTo>
                  <a:cubicBezTo>
                    <a:pt x="7129" y="11776"/>
                    <a:pt x="7199" y="11782"/>
                    <a:pt x="7277" y="11793"/>
                  </a:cubicBezTo>
                  <a:cubicBezTo>
                    <a:pt x="8166" y="11915"/>
                    <a:pt x="9053" y="12094"/>
                    <a:pt x="9930" y="12292"/>
                  </a:cubicBezTo>
                  <a:cubicBezTo>
                    <a:pt x="10726" y="12472"/>
                    <a:pt x="11550" y="12626"/>
                    <a:pt x="12268" y="12966"/>
                  </a:cubicBezTo>
                  <a:lnTo>
                    <a:pt x="12268" y="12966"/>
                  </a:lnTo>
                  <a:cubicBezTo>
                    <a:pt x="12439" y="14633"/>
                    <a:pt x="12548" y="16332"/>
                    <a:pt x="12930" y="17963"/>
                  </a:cubicBezTo>
                  <a:cubicBezTo>
                    <a:pt x="13136" y="18845"/>
                    <a:pt x="13555" y="20118"/>
                    <a:pt x="14640" y="20118"/>
                  </a:cubicBezTo>
                  <a:cubicBezTo>
                    <a:pt x="14672" y="20118"/>
                    <a:pt x="14706" y="20116"/>
                    <a:pt x="14739" y="20114"/>
                  </a:cubicBezTo>
                  <a:cubicBezTo>
                    <a:pt x="15314" y="20074"/>
                    <a:pt x="15818" y="19674"/>
                    <a:pt x="16220" y="19295"/>
                  </a:cubicBezTo>
                  <a:cubicBezTo>
                    <a:pt x="16778" y="18770"/>
                    <a:pt x="17242" y="18165"/>
                    <a:pt x="17630" y="17506"/>
                  </a:cubicBezTo>
                  <a:cubicBezTo>
                    <a:pt x="18329" y="16326"/>
                    <a:pt x="18879" y="15058"/>
                    <a:pt x="19372" y="13779"/>
                  </a:cubicBezTo>
                  <a:cubicBezTo>
                    <a:pt x="20387" y="11140"/>
                    <a:pt x="21255" y="8266"/>
                    <a:pt x="21379" y="5422"/>
                  </a:cubicBezTo>
                  <a:cubicBezTo>
                    <a:pt x="21417" y="4558"/>
                    <a:pt x="21409" y="3509"/>
                    <a:pt x="20893" y="2768"/>
                  </a:cubicBezTo>
                  <a:cubicBezTo>
                    <a:pt x="20591" y="2334"/>
                    <a:pt x="20167" y="2169"/>
                    <a:pt x="19717" y="2169"/>
                  </a:cubicBezTo>
                  <a:cubicBezTo>
                    <a:pt x="19269" y="2169"/>
                    <a:pt x="18796" y="2332"/>
                    <a:pt x="18392" y="2557"/>
                  </a:cubicBezTo>
                  <a:cubicBezTo>
                    <a:pt x="17206" y="3219"/>
                    <a:pt x="16258" y="4331"/>
                    <a:pt x="15430" y="5382"/>
                  </a:cubicBezTo>
                  <a:cubicBezTo>
                    <a:pt x="14975" y="5959"/>
                    <a:pt x="14535" y="6551"/>
                    <a:pt x="14131" y="7165"/>
                  </a:cubicBezTo>
                  <a:lnTo>
                    <a:pt x="14131" y="7165"/>
                  </a:lnTo>
                  <a:cubicBezTo>
                    <a:pt x="12741" y="6903"/>
                    <a:pt x="11340" y="6572"/>
                    <a:pt x="10022" y="6067"/>
                  </a:cubicBezTo>
                  <a:cubicBezTo>
                    <a:pt x="9692" y="5938"/>
                    <a:pt x="9355" y="5795"/>
                    <a:pt x="9057" y="5599"/>
                  </a:cubicBezTo>
                  <a:cubicBezTo>
                    <a:pt x="8975" y="5544"/>
                    <a:pt x="8902" y="5490"/>
                    <a:pt x="8830" y="5420"/>
                  </a:cubicBezTo>
                  <a:cubicBezTo>
                    <a:pt x="8801" y="5393"/>
                    <a:pt x="8791" y="5386"/>
                    <a:pt x="8788" y="5385"/>
                  </a:cubicBezTo>
                  <a:lnTo>
                    <a:pt x="8788" y="5385"/>
                  </a:lnTo>
                  <a:cubicBezTo>
                    <a:pt x="8787" y="5381"/>
                    <a:pt x="8781" y="5370"/>
                    <a:pt x="8767" y="5346"/>
                  </a:cubicBezTo>
                  <a:cubicBezTo>
                    <a:pt x="8764" y="5342"/>
                    <a:pt x="8761" y="5338"/>
                    <a:pt x="8759" y="5334"/>
                  </a:cubicBezTo>
                  <a:lnTo>
                    <a:pt x="8759" y="5334"/>
                  </a:lnTo>
                  <a:cubicBezTo>
                    <a:pt x="8759" y="5333"/>
                    <a:pt x="8759" y="5331"/>
                    <a:pt x="8758" y="5329"/>
                  </a:cubicBezTo>
                  <a:cubicBezTo>
                    <a:pt x="8680" y="4813"/>
                    <a:pt x="8779" y="4238"/>
                    <a:pt x="8729" y="3712"/>
                  </a:cubicBezTo>
                  <a:cubicBezTo>
                    <a:pt x="8683" y="3244"/>
                    <a:pt x="8611" y="2774"/>
                    <a:pt x="8476" y="2325"/>
                  </a:cubicBezTo>
                  <a:cubicBezTo>
                    <a:pt x="8116" y="1129"/>
                    <a:pt x="7256" y="33"/>
                    <a:pt x="5914" y="2"/>
                  </a:cubicBezTo>
                  <a:cubicBezTo>
                    <a:pt x="5893" y="1"/>
                    <a:pt x="5872" y="1"/>
                    <a:pt x="5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9"/>
            <p:cNvSpPr/>
            <p:nvPr/>
          </p:nvSpPr>
          <p:spPr>
            <a:xfrm>
              <a:off x="1903525" y="4088100"/>
              <a:ext cx="344900" cy="185850"/>
            </a:xfrm>
            <a:custGeom>
              <a:avLst/>
              <a:gdLst/>
              <a:ahLst/>
              <a:cxnLst/>
              <a:rect l="l" t="t" r="r" b="b"/>
              <a:pathLst>
                <a:path w="13796" h="7434" extrusionOk="0">
                  <a:moveTo>
                    <a:pt x="2035" y="1"/>
                  </a:moveTo>
                  <a:cubicBezTo>
                    <a:pt x="1593" y="1"/>
                    <a:pt x="1301" y="661"/>
                    <a:pt x="1777" y="928"/>
                  </a:cubicBezTo>
                  <a:cubicBezTo>
                    <a:pt x="5023" y="2748"/>
                    <a:pt x="8420" y="4238"/>
                    <a:pt x="11476" y="6352"/>
                  </a:cubicBezTo>
                  <a:lnTo>
                    <a:pt x="11476" y="6352"/>
                  </a:lnTo>
                  <a:cubicBezTo>
                    <a:pt x="7847" y="6103"/>
                    <a:pt x="4252" y="5482"/>
                    <a:pt x="636" y="5110"/>
                  </a:cubicBezTo>
                  <a:cubicBezTo>
                    <a:pt x="615" y="5108"/>
                    <a:pt x="596" y="5107"/>
                    <a:pt x="577" y="5107"/>
                  </a:cubicBezTo>
                  <a:cubicBezTo>
                    <a:pt x="0" y="5107"/>
                    <a:pt x="24" y="6045"/>
                    <a:pt x="636" y="6106"/>
                  </a:cubicBezTo>
                  <a:cubicBezTo>
                    <a:pt x="4792" y="6534"/>
                    <a:pt x="8919" y="7290"/>
                    <a:pt x="13101" y="7434"/>
                  </a:cubicBezTo>
                  <a:cubicBezTo>
                    <a:pt x="13106" y="7434"/>
                    <a:pt x="13111" y="7434"/>
                    <a:pt x="13115" y="7434"/>
                  </a:cubicBezTo>
                  <a:cubicBezTo>
                    <a:pt x="13508" y="7434"/>
                    <a:pt x="13796" y="6851"/>
                    <a:pt x="13455" y="6582"/>
                  </a:cubicBezTo>
                  <a:cubicBezTo>
                    <a:pt x="11767" y="5262"/>
                    <a:pt x="9981" y="4109"/>
                    <a:pt x="8087" y="3106"/>
                  </a:cubicBezTo>
                  <a:cubicBezTo>
                    <a:pt x="6157" y="2083"/>
                    <a:pt x="4187" y="1139"/>
                    <a:pt x="2281" y="69"/>
                  </a:cubicBezTo>
                  <a:cubicBezTo>
                    <a:pt x="2197" y="21"/>
                    <a:pt x="2114" y="1"/>
                    <a:pt x="20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9"/>
            <p:cNvSpPr/>
            <p:nvPr/>
          </p:nvSpPr>
          <p:spPr>
            <a:xfrm>
              <a:off x="1462675" y="3884050"/>
              <a:ext cx="125100" cy="332450"/>
            </a:xfrm>
            <a:custGeom>
              <a:avLst/>
              <a:gdLst/>
              <a:ahLst/>
              <a:cxnLst/>
              <a:rect l="l" t="t" r="r" b="b"/>
              <a:pathLst>
                <a:path w="5004" h="13298" extrusionOk="0">
                  <a:moveTo>
                    <a:pt x="4226" y="0"/>
                  </a:moveTo>
                  <a:cubicBezTo>
                    <a:pt x="3978" y="0"/>
                    <a:pt x="3745" y="159"/>
                    <a:pt x="3776" y="478"/>
                  </a:cubicBezTo>
                  <a:cubicBezTo>
                    <a:pt x="3995" y="2762"/>
                    <a:pt x="3470" y="4910"/>
                    <a:pt x="2764" y="7066"/>
                  </a:cubicBezTo>
                  <a:cubicBezTo>
                    <a:pt x="2160" y="8913"/>
                    <a:pt x="1574" y="10906"/>
                    <a:pt x="310" y="12425"/>
                  </a:cubicBezTo>
                  <a:cubicBezTo>
                    <a:pt x="1" y="12799"/>
                    <a:pt x="333" y="13298"/>
                    <a:pt x="690" y="13298"/>
                  </a:cubicBezTo>
                  <a:cubicBezTo>
                    <a:pt x="802" y="13298"/>
                    <a:pt x="916" y="13249"/>
                    <a:pt x="1014" y="13131"/>
                  </a:cubicBezTo>
                  <a:cubicBezTo>
                    <a:pt x="2366" y="11506"/>
                    <a:pt x="3030" y="9452"/>
                    <a:pt x="3679" y="7474"/>
                  </a:cubicBezTo>
                  <a:cubicBezTo>
                    <a:pt x="4424" y="5193"/>
                    <a:pt x="5004" y="2899"/>
                    <a:pt x="4772" y="478"/>
                  </a:cubicBezTo>
                  <a:cubicBezTo>
                    <a:pt x="4741" y="160"/>
                    <a:pt x="4476" y="0"/>
                    <a:pt x="4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3" name="Google Shape;3133;p9"/>
          <p:cNvSpPr/>
          <p:nvPr/>
        </p:nvSpPr>
        <p:spPr>
          <a:xfrm>
            <a:off x="2859550" y="831275"/>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1"/>
        </a:solidFill>
        <a:effectLst/>
      </p:bgPr>
    </p:bg>
    <p:spTree>
      <p:nvGrpSpPr>
        <p:cNvPr id="1" name="Shape 3134"/>
        <p:cNvGrpSpPr/>
        <p:nvPr/>
      </p:nvGrpSpPr>
      <p:grpSpPr>
        <a:xfrm>
          <a:off x="0" y="0"/>
          <a:ext cx="0" cy="0"/>
          <a:chOff x="0" y="0"/>
          <a:chExt cx="0" cy="0"/>
        </a:xfrm>
      </p:grpSpPr>
      <p:grpSp>
        <p:nvGrpSpPr>
          <p:cNvPr id="3135" name="Google Shape;3135;p10"/>
          <p:cNvGrpSpPr/>
          <p:nvPr/>
        </p:nvGrpSpPr>
        <p:grpSpPr>
          <a:xfrm>
            <a:off x="0" y="0"/>
            <a:ext cx="9144125" cy="5143391"/>
            <a:chOff x="0" y="0"/>
            <a:chExt cx="9144125" cy="5143391"/>
          </a:xfrm>
        </p:grpSpPr>
        <p:sp>
          <p:nvSpPr>
            <p:cNvPr id="3136" name="Google Shape;3136;p10"/>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0"/>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0"/>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0"/>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0"/>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0"/>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0"/>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0"/>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0"/>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0"/>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0"/>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0"/>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0"/>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0"/>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0"/>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0"/>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0"/>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10"/>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10"/>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0"/>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0"/>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0"/>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0"/>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0"/>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0"/>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0"/>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0"/>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0"/>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0"/>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0"/>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0"/>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0"/>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10"/>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10"/>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0"/>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0"/>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0"/>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0"/>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0"/>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0"/>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0"/>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0"/>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0"/>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10"/>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0"/>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0"/>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0"/>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0"/>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0"/>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0"/>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0"/>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0"/>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0"/>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0"/>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0"/>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0"/>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0"/>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0"/>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0"/>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0"/>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0"/>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0"/>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0"/>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0"/>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0"/>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0"/>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0"/>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0"/>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0"/>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0"/>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0"/>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0"/>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0"/>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0"/>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0"/>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0"/>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0"/>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0"/>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0"/>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0"/>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0"/>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0"/>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0"/>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0"/>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0"/>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0"/>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0"/>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0"/>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0"/>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0"/>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0"/>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0"/>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0"/>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0"/>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0"/>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0"/>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0"/>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0"/>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0"/>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0"/>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0"/>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0"/>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0"/>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0"/>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0"/>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0"/>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0"/>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0"/>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0"/>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0"/>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0"/>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0"/>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0"/>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0"/>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0"/>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0"/>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0"/>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0"/>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0"/>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0"/>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0"/>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0"/>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0"/>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0"/>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0"/>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0"/>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0"/>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0"/>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0"/>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0"/>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0"/>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0"/>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0"/>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0"/>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0"/>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0"/>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0"/>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0"/>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0"/>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0"/>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0"/>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0"/>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10"/>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10"/>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0"/>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0"/>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0"/>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0"/>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0"/>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0"/>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0"/>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0"/>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0"/>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0"/>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0"/>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0"/>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0"/>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0"/>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0"/>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0"/>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0"/>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0"/>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0"/>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0"/>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0"/>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0"/>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0"/>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0"/>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0"/>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0"/>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0"/>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0"/>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0"/>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0"/>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10"/>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10"/>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0"/>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10"/>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10"/>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10"/>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10"/>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10"/>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10"/>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10"/>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10"/>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0"/>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10"/>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0"/>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0"/>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0"/>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10"/>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10"/>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10"/>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10"/>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10"/>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10"/>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0"/>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10"/>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10"/>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10"/>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10"/>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10"/>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10"/>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10"/>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10"/>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10"/>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10"/>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10"/>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10"/>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10"/>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10"/>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10"/>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10"/>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10"/>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10"/>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10"/>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10"/>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10"/>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10"/>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10"/>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10"/>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10"/>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10"/>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10"/>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10"/>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10"/>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10"/>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10"/>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10"/>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10"/>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10"/>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10"/>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10"/>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10"/>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10"/>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10"/>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10"/>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10"/>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10"/>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10"/>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10"/>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10"/>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10"/>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10"/>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10"/>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10"/>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10"/>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10"/>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10"/>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10"/>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10"/>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10"/>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10"/>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10"/>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10"/>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10"/>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10"/>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10"/>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10"/>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10"/>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10"/>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10"/>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10"/>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10"/>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10"/>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10"/>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10"/>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10"/>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10"/>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10"/>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10"/>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10"/>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10"/>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10"/>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10"/>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10"/>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10"/>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10"/>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10"/>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10"/>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10"/>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10"/>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10"/>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10"/>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10"/>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10"/>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10"/>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10"/>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10"/>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10"/>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10"/>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10"/>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10"/>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10"/>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10"/>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10"/>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10"/>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10"/>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10"/>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10"/>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10"/>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10"/>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10"/>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10"/>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10"/>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10"/>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10"/>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10"/>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10"/>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10"/>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10"/>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10"/>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10"/>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10"/>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10"/>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10"/>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10"/>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10"/>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10"/>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10"/>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10"/>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10"/>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10"/>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10"/>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10"/>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10"/>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10"/>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10"/>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10"/>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10"/>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10"/>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10"/>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10"/>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10"/>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10"/>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10"/>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10"/>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10"/>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10"/>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10"/>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10"/>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10"/>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10"/>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10"/>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10"/>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10"/>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10"/>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10"/>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10"/>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10"/>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10"/>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10"/>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10"/>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10"/>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10"/>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10"/>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10"/>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10"/>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10"/>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10"/>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6" name="Google Shape;3496;p10"/>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97" name="Google Shape;3497;p10"/>
          <p:cNvGrpSpPr/>
          <p:nvPr/>
        </p:nvGrpSpPr>
        <p:grpSpPr>
          <a:xfrm>
            <a:off x="553048" y="535000"/>
            <a:ext cx="8105852" cy="4302000"/>
            <a:chOff x="553048" y="535000"/>
            <a:chExt cx="8105852" cy="4302000"/>
          </a:xfrm>
        </p:grpSpPr>
        <p:sp>
          <p:nvSpPr>
            <p:cNvPr id="3498" name="Google Shape;3498;p10"/>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10"/>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10"/>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10"/>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10"/>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10"/>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10"/>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10"/>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10"/>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10"/>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10"/>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10"/>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10"/>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10"/>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10"/>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10"/>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10"/>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10"/>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6" name="Google Shape;3516;p10"/>
          <p:cNvSpPr txBox="1">
            <a:spLocks noGrp="1"/>
          </p:cNvSpPr>
          <p:nvPr>
            <p:ph type="title"/>
          </p:nvPr>
        </p:nvSpPr>
        <p:spPr>
          <a:xfrm>
            <a:off x="1270650" y="2317450"/>
            <a:ext cx="7020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70650" y="629375"/>
            <a:ext cx="70200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7" name="Google Shape;7;p1"/>
          <p:cNvSpPr txBox="1">
            <a:spLocks noGrp="1"/>
          </p:cNvSpPr>
          <p:nvPr>
            <p:ph type="body" idx="1"/>
          </p:nvPr>
        </p:nvSpPr>
        <p:spPr>
          <a:xfrm>
            <a:off x="1270650" y="1202075"/>
            <a:ext cx="7020000" cy="3406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1pPr>
            <a:lvl2pPr marL="914400" lvl="1"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2pPr>
            <a:lvl3pPr marL="1371600" lvl="2"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3pPr>
            <a:lvl4pPr marL="1828800" lvl="3"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4pPr>
            <a:lvl5pPr marL="2286000" lvl="4"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5pPr>
            <a:lvl6pPr marL="2743200" lvl="5"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6pPr>
            <a:lvl7pPr marL="3200400" lvl="6"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7pPr>
            <a:lvl8pPr marL="3657600" lvl="7"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8pPr>
            <a:lvl9pPr marL="4114800" lvl="8"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61" r:id="rId11"/>
    <p:sldLayoutId id="2147483662" r:id="rId12"/>
    <p:sldLayoutId id="2147483664" r:id="rId13"/>
    <p:sldLayoutId id="2147483665" r:id="rId14"/>
    <p:sldLayoutId id="2147483666" r:id="rId15"/>
    <p:sldLayoutId id="2147483667" r:id="rId16"/>
    <p:sldLayoutId id="2147483668" r:id="rId17"/>
    <p:sldLayoutId id="2147483669" r:id="rId18"/>
    <p:sldLayoutId id="2147483671" r:id="rId19"/>
    <p:sldLayoutId id="2147483672" r:id="rId20"/>
    <p:sldLayoutId id="2147483673"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800">
          <p15:clr>
            <a:srgbClr val="EA4335"/>
          </p15:clr>
        </p15:guide>
        <p15:guide id="2" pos="5222">
          <p15:clr>
            <a:srgbClr val="EA4335"/>
          </p15:clr>
        </p15:guide>
        <p15:guide id="3" orient="horz" pos="2903">
          <p15:clr>
            <a:srgbClr val="EA4335"/>
          </p15:clr>
        </p15:guide>
        <p15:guide id="4" orient="horz" pos="396">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2.jpeg"/><Relationship Id="rId5" Type="http://schemas.openxmlformats.org/officeDocument/2006/relationships/image" Target="../media/image10.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3.jpeg"/><Relationship Id="rId5" Type="http://schemas.openxmlformats.org/officeDocument/2006/relationships/image" Target="../media/image9.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3.jpeg"/><Relationship Id="rId5" Type="http://schemas.openxmlformats.org/officeDocument/2006/relationships/image" Target="../media/image10.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18.jpe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21.jpe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2.jpeg"/></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6.xml"/><Relationship Id="rId4" Type="http://schemas.openxmlformats.org/officeDocument/2006/relationships/image" Target="../media/image30.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1A69E4-5B0B-62EC-990E-9AA86762E4A8}"/>
              </a:ext>
            </a:extLst>
          </p:cNvPr>
          <p:cNvPicPr>
            <a:picLocks noChangeAspect="1"/>
          </p:cNvPicPr>
          <p:nvPr/>
        </p:nvPicPr>
        <p:blipFill>
          <a:blip r:embed="rId2"/>
          <a:stretch>
            <a:fillRect/>
          </a:stretch>
        </p:blipFill>
        <p:spPr>
          <a:xfrm>
            <a:off x="0" y="0"/>
            <a:ext cx="9144000" cy="5143500"/>
          </a:xfrm>
          <a:prstGeom prst="rect">
            <a:avLst/>
          </a:prstGeom>
        </p:spPr>
      </p:pic>
      <p:pic>
        <p:nvPicPr>
          <p:cNvPr id="1026" name="Picture 2" descr="Đèn Pin Tự Sạc Tiện Lợi (2 Đèn) Hà Nội">
            <a:extLst>
              <a:ext uri="{FF2B5EF4-FFF2-40B4-BE49-F238E27FC236}">
                <a16:creationId xmlns:a16="http://schemas.microsoft.com/office/drawing/2014/main" id="{C531066B-2A3B-E019-ECDD-6EDF24C8F1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366" b="8994"/>
          <a:stretch/>
        </p:blipFill>
        <p:spPr bwMode="auto">
          <a:xfrm>
            <a:off x="347329" y="269362"/>
            <a:ext cx="8315387" cy="4479852"/>
          </a:xfrm>
          <a:prstGeom prst="roundRect">
            <a:avLst>
              <a:gd name="adj" fmla="val 2411"/>
            </a:avLst>
          </a:prstGeom>
          <a:noFill/>
          <a:extLst>
            <a:ext uri="{909E8E84-426E-40DD-AFC4-6F175D3DCCD1}">
              <a14:hiddenFill xmlns:a14="http://schemas.microsoft.com/office/drawing/2010/main">
                <a:solidFill>
                  <a:srgbClr val="FFFFFF"/>
                </a:solidFill>
              </a14:hiddenFill>
            </a:ext>
          </a:extLst>
        </p:spPr>
      </p:pic>
      <p:sp>
        <p:nvSpPr>
          <p:cNvPr id="4" name="Google Shape;9834;p32">
            <a:extLst>
              <a:ext uri="{FF2B5EF4-FFF2-40B4-BE49-F238E27FC236}">
                <a16:creationId xmlns:a16="http://schemas.microsoft.com/office/drawing/2014/main" id="{09B6E580-2385-5E74-6FD5-4E6AF694AFCE}"/>
              </a:ext>
            </a:extLst>
          </p:cNvPr>
          <p:cNvSpPr txBox="1">
            <a:spLocks noGrp="1"/>
          </p:cNvSpPr>
          <p:nvPr>
            <p:ph type="title"/>
          </p:nvPr>
        </p:nvSpPr>
        <p:spPr>
          <a:xfrm>
            <a:off x="1648562" y="620539"/>
            <a:ext cx="2632814" cy="64695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2800" b="1" dirty="0">
                <a:solidFill>
                  <a:srgbClr val="002060"/>
                </a:solidFill>
                <a:latin typeface="Calibri" panose="020F0502020204030204" pitchFamily="34" charset="0"/>
                <a:cs typeface="Calibri" panose="020F0502020204030204" pitchFamily="34" charset="0"/>
              </a:rPr>
              <a:t>Cần nạp điện</a:t>
            </a:r>
            <a:endParaRPr sz="2800" b="1" dirty="0">
              <a:solidFill>
                <a:srgbClr val="002060"/>
              </a:solidFill>
              <a:latin typeface="Calibri" panose="020F0502020204030204" pitchFamily="34" charset="0"/>
              <a:cs typeface="Calibri" panose="020F0502020204030204" pitchFamily="34" charset="0"/>
            </a:endParaRPr>
          </a:p>
        </p:txBody>
      </p:sp>
      <p:pic>
        <p:nvPicPr>
          <p:cNvPr id="6" name="Graphic 5" descr="Line arrow Slight curve">
            <a:extLst>
              <a:ext uri="{FF2B5EF4-FFF2-40B4-BE49-F238E27FC236}">
                <a16:creationId xmlns:a16="http://schemas.microsoft.com/office/drawing/2014/main" id="{2F2E3C68-9B3D-6501-8C5C-A0251A3235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258541">
            <a:off x="2949495" y="1111192"/>
            <a:ext cx="795929" cy="728964"/>
          </a:xfrm>
          <a:prstGeom prst="rect">
            <a:avLst/>
          </a:prstGeom>
        </p:spPr>
      </p:pic>
      <p:sp>
        <p:nvSpPr>
          <p:cNvPr id="7" name="Google Shape;9834;p32">
            <a:extLst>
              <a:ext uri="{FF2B5EF4-FFF2-40B4-BE49-F238E27FC236}">
                <a16:creationId xmlns:a16="http://schemas.microsoft.com/office/drawing/2014/main" id="{CAAE70CF-9DE7-20DB-1347-A07AFB477712}"/>
              </a:ext>
            </a:extLst>
          </p:cNvPr>
          <p:cNvSpPr txBox="1">
            <a:spLocks/>
          </p:cNvSpPr>
          <p:nvPr/>
        </p:nvSpPr>
        <p:spPr>
          <a:xfrm>
            <a:off x="6179031" y="250293"/>
            <a:ext cx="2632814" cy="6469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800" b="1" dirty="0" err="1">
                <a:solidFill>
                  <a:srgbClr val="002060"/>
                </a:solidFill>
                <a:latin typeface="Calibri" panose="020F0502020204030204" pitchFamily="34" charset="0"/>
                <a:cs typeface="Calibri" panose="020F0502020204030204" pitchFamily="34" charset="0"/>
              </a:rPr>
              <a:t>Bóng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đèn</a:t>
            </a:r>
            <a:r>
              <a:rPr lang="en-US" sz="2800" b="1" dirty="0">
                <a:solidFill>
                  <a:srgbClr val="002060"/>
                </a:solidFill>
                <a:latin typeface="Calibri" panose="020F0502020204030204" pitchFamily="34" charset="0"/>
                <a:cs typeface="Calibri" panose="020F0502020204030204" pitchFamily="34" charset="0"/>
              </a:rPr>
              <a:t> LED</a:t>
            </a:r>
          </a:p>
        </p:txBody>
      </p:sp>
      <p:pic>
        <p:nvPicPr>
          <p:cNvPr id="8" name="Graphic 7" descr="Line arrow Slight curve">
            <a:extLst>
              <a:ext uri="{FF2B5EF4-FFF2-40B4-BE49-F238E27FC236}">
                <a16:creationId xmlns:a16="http://schemas.microsoft.com/office/drawing/2014/main" id="{9D9EF45B-9B10-1714-4E12-DBF879CFBC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341459" flipH="1">
            <a:off x="7097473" y="717051"/>
            <a:ext cx="795929" cy="728964"/>
          </a:xfrm>
          <a:prstGeom prst="rect">
            <a:avLst/>
          </a:prstGeom>
        </p:spPr>
      </p:pic>
      <p:sp>
        <p:nvSpPr>
          <p:cNvPr id="9" name="Google Shape;9834;p32">
            <a:extLst>
              <a:ext uri="{FF2B5EF4-FFF2-40B4-BE49-F238E27FC236}">
                <a16:creationId xmlns:a16="http://schemas.microsoft.com/office/drawing/2014/main" id="{4F118B37-2A0C-222F-FD8A-236E38017174}"/>
              </a:ext>
            </a:extLst>
          </p:cNvPr>
          <p:cNvSpPr txBox="1">
            <a:spLocks/>
          </p:cNvSpPr>
          <p:nvPr/>
        </p:nvSpPr>
        <p:spPr>
          <a:xfrm>
            <a:off x="347329" y="4181368"/>
            <a:ext cx="8315388" cy="586915"/>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800" dirty="0" err="1"/>
              <a:t>Loại</a:t>
            </a:r>
            <a:r>
              <a:rPr lang="en-US" sz="2800" dirty="0"/>
              <a:t> </a:t>
            </a:r>
            <a:r>
              <a:rPr lang="en-US" sz="2800" dirty="0" err="1"/>
              <a:t>đèn</a:t>
            </a:r>
            <a:r>
              <a:rPr lang="en-US" sz="2800" dirty="0"/>
              <a:t> </a:t>
            </a:r>
            <a:r>
              <a:rPr lang="en-US" sz="2800" dirty="0" err="1"/>
              <a:t>này</a:t>
            </a:r>
            <a:r>
              <a:rPr lang="en-US" sz="2800" dirty="0"/>
              <a:t> </a:t>
            </a:r>
            <a:r>
              <a:rPr lang="en-US" sz="2800" dirty="0" err="1"/>
              <a:t>hoạt</a:t>
            </a:r>
            <a:r>
              <a:rPr lang="en-US" sz="2800" dirty="0"/>
              <a:t> </a:t>
            </a:r>
            <a:r>
              <a:rPr lang="en-US" sz="2800" dirty="0" err="1"/>
              <a:t>động</a:t>
            </a:r>
            <a:r>
              <a:rPr lang="en-US" sz="2800" dirty="0"/>
              <a:t> </a:t>
            </a:r>
            <a:r>
              <a:rPr lang="en-US" sz="2800" dirty="0" err="1"/>
              <a:t>dựa</a:t>
            </a:r>
            <a:r>
              <a:rPr lang="en-US" sz="2800" dirty="0"/>
              <a:t> </a:t>
            </a:r>
            <a:r>
              <a:rPr lang="en-US" sz="2800" dirty="0" err="1"/>
              <a:t>vào</a:t>
            </a:r>
            <a:r>
              <a:rPr lang="en-US" sz="2800" dirty="0"/>
              <a:t> </a:t>
            </a:r>
            <a:r>
              <a:rPr lang="en-US" sz="2800" dirty="0" err="1"/>
              <a:t>nguyên</a:t>
            </a:r>
            <a:r>
              <a:rPr lang="en-US" sz="2800" dirty="0"/>
              <a:t> </a:t>
            </a:r>
            <a:r>
              <a:rPr lang="en-US" sz="2800" dirty="0" err="1"/>
              <a:t>tắc</a:t>
            </a:r>
            <a:r>
              <a:rPr lang="en-US" sz="2800" dirty="0"/>
              <a:t> </a:t>
            </a:r>
            <a:r>
              <a:rPr lang="en-US" sz="2800" dirty="0" err="1"/>
              <a:t>nào</a:t>
            </a:r>
            <a:r>
              <a:rPr lang="en-US" sz="2800" dirty="0"/>
              <a:t>? </a:t>
            </a:r>
          </a:p>
        </p:txBody>
      </p:sp>
    </p:spTree>
    <p:extLst>
      <p:ext uri="{BB962C8B-B14F-4D97-AF65-F5344CB8AC3E}">
        <p14:creationId xmlns:p14="http://schemas.microsoft.com/office/powerpoint/2010/main" val="2402659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2000"/>
                            </p:stCondLst>
                            <p:childTnLst>
                              <p:par>
                                <p:cTn id="21" presetID="47"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anim calcmode="lin" valueType="num">
                                      <p:cBhvr>
                                        <p:cTn id="24" dur="500" fill="hold"/>
                                        <p:tgtEl>
                                          <p:spTgt spid="9"/>
                                        </p:tgtEl>
                                        <p:attrNameLst>
                                          <p:attrName>ppt_x</p:attrName>
                                        </p:attrNameLst>
                                      </p:cBhvr>
                                      <p:tavLst>
                                        <p:tav tm="0">
                                          <p:val>
                                            <p:strVal val="#ppt_x"/>
                                          </p:val>
                                        </p:tav>
                                        <p:tav tm="100000">
                                          <p:val>
                                            <p:strVal val="#ppt_x"/>
                                          </p:val>
                                        </p:tav>
                                      </p:tavLst>
                                    </p:anim>
                                    <p:anim calcmode="lin" valueType="num">
                                      <p:cBhvr>
                                        <p:cTn id="25"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sp>
        <p:nvSpPr>
          <p:cNvPr id="2" name="Rectangle 2">
            <a:extLst>
              <a:ext uri="{FF2B5EF4-FFF2-40B4-BE49-F238E27FC236}">
                <a16:creationId xmlns:a16="http://schemas.microsoft.com/office/drawing/2014/main" id="{CEE82923-1B93-D488-1541-A992A297AECD}"/>
              </a:ext>
            </a:extLst>
          </p:cNvPr>
          <p:cNvSpPr>
            <a:spLocks noChangeArrowheads="1"/>
          </p:cNvSpPr>
          <p:nvPr/>
        </p:nvSpPr>
        <p:spPr bwMode="auto">
          <a:xfrm>
            <a:off x="1280997" y="531311"/>
            <a:ext cx="6933736"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1. Quan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14.2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xuyên</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cuộn</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dây</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tăng</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giảm</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cực</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Bắc</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nam</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châm</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gần</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cuộn</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dây</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vuông</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góc</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cuộn</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dây</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025" name="Picture 1" descr="Quan sát Hình 14.2 và cho biết số đường sức từ xuyên qua tiết diện của cuộn dây">
            <a:extLst>
              <a:ext uri="{FF2B5EF4-FFF2-40B4-BE49-F238E27FC236}">
                <a16:creationId xmlns:a16="http://schemas.microsoft.com/office/drawing/2014/main" id="{87C1FDD4-F7D1-8BAF-3C5E-6F077A0CD9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8106" y="1909089"/>
            <a:ext cx="4636118" cy="156776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530620FA-1351-7A3C-9370-9650E439545D}"/>
              </a:ext>
            </a:extLst>
          </p:cNvPr>
          <p:cNvSpPr>
            <a:spLocks noChangeArrowheads="1"/>
          </p:cNvSpPr>
          <p:nvPr/>
        </p:nvSpPr>
        <p:spPr bwMode="auto">
          <a:xfrm>
            <a:off x="1280996" y="3476851"/>
            <a:ext cx="693373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2. Trong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thí</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14.1b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xuyên</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cuộn</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dây</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altLang="en-US" sz="2000" b="1" i="0" u="none" strike="noStrike" cap="none" normalizeH="0" baseline="0" dirty="0">
                <a:ln>
                  <a:noFill/>
                </a:ln>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000"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53947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28948"/>
            <a:ext cx="9144000" cy="5143500"/>
          </a:xfrm>
          <a:prstGeom prst="rect">
            <a:avLst/>
          </a:prstGeom>
        </p:spPr>
      </p:pic>
      <p:sp>
        <p:nvSpPr>
          <p:cNvPr id="14" name="Rectangle: Rounded Corners 13">
            <a:extLst>
              <a:ext uri="{FF2B5EF4-FFF2-40B4-BE49-F238E27FC236}">
                <a16:creationId xmlns:a16="http://schemas.microsoft.com/office/drawing/2014/main" id="{3B66354B-0A47-4EB0-AE04-180BECAA78F2}"/>
              </a:ext>
            </a:extLst>
          </p:cNvPr>
          <p:cNvSpPr/>
          <p:nvPr/>
        </p:nvSpPr>
        <p:spPr>
          <a:xfrm>
            <a:off x="971783" y="260658"/>
            <a:ext cx="2915176"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A784E367-3DB7-4570-9A64-3B06A42A16EB}"/>
              </a:ext>
            </a:extLst>
          </p:cNvPr>
          <p:cNvGrpSpPr/>
          <p:nvPr/>
        </p:nvGrpSpPr>
        <p:grpSpPr>
          <a:xfrm>
            <a:off x="782528" y="260658"/>
            <a:ext cx="433529" cy="433529"/>
            <a:chOff x="2175563" y="1870636"/>
            <a:chExt cx="1559320" cy="1559320"/>
          </a:xfrm>
        </p:grpSpPr>
        <p:sp>
          <p:nvSpPr>
            <p:cNvPr id="18" name="Oval 17">
              <a:extLst>
                <a:ext uri="{FF2B5EF4-FFF2-40B4-BE49-F238E27FC236}">
                  <a16:creationId xmlns:a16="http://schemas.microsoft.com/office/drawing/2014/main" id="{79E483F6-D463-422A-9317-7EC6E45055F1}"/>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A8B597D-8049-44E1-B472-B2CE7B25376E}"/>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20" name="Google Shape;9834;p32">
            <a:extLst>
              <a:ext uri="{FF2B5EF4-FFF2-40B4-BE49-F238E27FC236}">
                <a16:creationId xmlns:a16="http://schemas.microsoft.com/office/drawing/2014/main" id="{E008AE9D-D538-4F59-A4C6-1CA948ED2EA9}"/>
              </a:ext>
            </a:extLst>
          </p:cNvPr>
          <p:cNvSpPr txBox="1">
            <a:spLocks/>
          </p:cNvSpPr>
          <p:nvPr/>
        </p:nvSpPr>
        <p:spPr>
          <a:xfrm>
            <a:off x="1216057" y="303138"/>
            <a:ext cx="2915176"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 </a:t>
            </a:r>
            <a:r>
              <a:rPr lang="en-US" sz="2200" dirty="0" err="1">
                <a:solidFill>
                  <a:srgbClr val="C7404E"/>
                </a:solidFill>
              </a:rPr>
              <a:t>Dòng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endParaRPr lang="en-US" sz="2200" dirty="0">
              <a:solidFill>
                <a:srgbClr val="C7404E"/>
              </a:solidFill>
            </a:endParaRPr>
          </a:p>
        </p:txBody>
      </p:sp>
      <p:sp>
        <p:nvSpPr>
          <p:cNvPr id="21" name="Google Shape;9834;p32">
            <a:extLst>
              <a:ext uri="{FF2B5EF4-FFF2-40B4-BE49-F238E27FC236}">
                <a16:creationId xmlns:a16="http://schemas.microsoft.com/office/drawing/2014/main" id="{52349CF2-52D0-4C86-BD70-843EDA816207}"/>
              </a:ext>
            </a:extLst>
          </p:cNvPr>
          <p:cNvSpPr txBox="1">
            <a:spLocks/>
          </p:cNvSpPr>
          <p:nvPr/>
        </p:nvSpPr>
        <p:spPr>
          <a:xfrm>
            <a:off x="1137419" y="861813"/>
            <a:ext cx="873885"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Giải</a:t>
            </a:r>
            <a:endParaRPr lang="en-US" sz="2000" dirty="0">
              <a:solidFill>
                <a:srgbClr val="002060"/>
              </a:solidFill>
            </a:endParaRPr>
          </a:p>
        </p:txBody>
      </p:sp>
      <p:sp>
        <p:nvSpPr>
          <p:cNvPr id="22" name="TextBox 21">
            <a:extLst>
              <a:ext uri="{FF2B5EF4-FFF2-40B4-BE49-F238E27FC236}">
                <a16:creationId xmlns:a16="http://schemas.microsoft.com/office/drawing/2014/main" id="{B480678A-F843-4DA3-8284-95DA77F4538E}"/>
              </a:ext>
            </a:extLst>
          </p:cNvPr>
          <p:cNvSpPr txBox="1"/>
          <p:nvPr/>
        </p:nvSpPr>
        <p:spPr>
          <a:xfrm>
            <a:off x="971783" y="3320381"/>
            <a:ext cx="7580105" cy="1015663"/>
          </a:xfrm>
          <a:prstGeom prst="rect">
            <a:avLst/>
          </a:prstGeom>
          <a:noFill/>
        </p:spPr>
        <p:txBody>
          <a:bodyPr wrap="square">
            <a:spAutoFit/>
          </a:bodyPr>
          <a:lstStyle/>
          <a:p>
            <a:pPr indent="344488" algn="just"/>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1. </a:t>
            </a:r>
            <a:r>
              <a:rPr lang="vi-VN" sz="2000" b="1" dirty="0">
                <a:solidFill>
                  <a:schemeClr val="tx1"/>
                </a:solidFill>
                <a:latin typeface="Calibri" panose="020F0502020204030204" pitchFamily="34" charset="0"/>
                <a:ea typeface="Calibri" panose="020F0502020204030204" pitchFamily="34" charset="0"/>
                <a:cs typeface="Calibri" panose="020F0502020204030204" pitchFamily="34" charset="0"/>
              </a:rPr>
              <a:t>Số đường sức từ xuyên qua tiết diện của cuộn dây dẫn tăng khi đưa cực Bắc của nam châm lại gần cuộn dây dẫn theo phương vuông góc với tiết diện của cuộn dây</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58EBEBFC-8E23-4FDA-91F2-AC1EC5B236B5}"/>
              </a:ext>
            </a:extLst>
          </p:cNvPr>
          <p:cNvPicPr>
            <a:picLocks noChangeAspect="1"/>
          </p:cNvPicPr>
          <p:nvPr/>
        </p:nvPicPr>
        <p:blipFill>
          <a:blip r:embed="rId5"/>
          <a:stretch>
            <a:fillRect/>
          </a:stretch>
        </p:blipFill>
        <p:spPr>
          <a:xfrm>
            <a:off x="7090110" y="1420837"/>
            <a:ext cx="1695678" cy="1695680"/>
          </a:xfrm>
          <a:prstGeom prst="rect">
            <a:avLst/>
          </a:prstGeom>
        </p:spPr>
      </p:pic>
      <p:pic>
        <p:nvPicPr>
          <p:cNvPr id="13" name="Picture 12">
            <a:extLst>
              <a:ext uri="{FF2B5EF4-FFF2-40B4-BE49-F238E27FC236}">
                <a16:creationId xmlns:a16="http://schemas.microsoft.com/office/drawing/2014/main" id="{DFCC8495-5A29-4178-B4D0-304DB99CAB42}"/>
              </a:ext>
            </a:extLst>
          </p:cNvPr>
          <p:cNvPicPr>
            <a:picLocks noChangeAspect="1"/>
          </p:cNvPicPr>
          <p:nvPr/>
        </p:nvPicPr>
        <p:blipFill>
          <a:blip r:embed="rId6"/>
          <a:stretch>
            <a:fillRect/>
          </a:stretch>
        </p:blipFill>
        <p:spPr>
          <a:xfrm>
            <a:off x="971783" y="1384600"/>
            <a:ext cx="6123482" cy="1768155"/>
          </a:xfrm>
          <a:prstGeom prst="rect">
            <a:avLst/>
          </a:prstGeom>
        </p:spPr>
      </p:pic>
    </p:spTree>
    <p:extLst>
      <p:ext uri="{BB962C8B-B14F-4D97-AF65-F5344CB8AC3E}">
        <p14:creationId xmlns:p14="http://schemas.microsoft.com/office/powerpoint/2010/main" val="143930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14" name="Rectangle: Rounded Corners 13">
            <a:extLst>
              <a:ext uri="{FF2B5EF4-FFF2-40B4-BE49-F238E27FC236}">
                <a16:creationId xmlns:a16="http://schemas.microsoft.com/office/drawing/2014/main" id="{3B66354B-0A47-4EB0-AE04-180BECAA78F2}"/>
              </a:ext>
            </a:extLst>
          </p:cNvPr>
          <p:cNvSpPr/>
          <p:nvPr/>
        </p:nvSpPr>
        <p:spPr>
          <a:xfrm>
            <a:off x="971783" y="260658"/>
            <a:ext cx="2915176"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A784E367-3DB7-4570-9A64-3B06A42A16EB}"/>
              </a:ext>
            </a:extLst>
          </p:cNvPr>
          <p:cNvGrpSpPr/>
          <p:nvPr/>
        </p:nvGrpSpPr>
        <p:grpSpPr>
          <a:xfrm>
            <a:off x="782528" y="260658"/>
            <a:ext cx="433529" cy="433529"/>
            <a:chOff x="2175563" y="1870636"/>
            <a:chExt cx="1559320" cy="1559320"/>
          </a:xfrm>
        </p:grpSpPr>
        <p:sp>
          <p:nvSpPr>
            <p:cNvPr id="18" name="Oval 17">
              <a:extLst>
                <a:ext uri="{FF2B5EF4-FFF2-40B4-BE49-F238E27FC236}">
                  <a16:creationId xmlns:a16="http://schemas.microsoft.com/office/drawing/2014/main" id="{79E483F6-D463-422A-9317-7EC6E45055F1}"/>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A8B597D-8049-44E1-B472-B2CE7B25376E}"/>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20" name="Google Shape;9834;p32">
            <a:extLst>
              <a:ext uri="{FF2B5EF4-FFF2-40B4-BE49-F238E27FC236}">
                <a16:creationId xmlns:a16="http://schemas.microsoft.com/office/drawing/2014/main" id="{E008AE9D-D538-4F59-A4C6-1CA948ED2EA9}"/>
              </a:ext>
            </a:extLst>
          </p:cNvPr>
          <p:cNvSpPr txBox="1">
            <a:spLocks/>
          </p:cNvSpPr>
          <p:nvPr/>
        </p:nvSpPr>
        <p:spPr>
          <a:xfrm>
            <a:off x="1216057" y="303138"/>
            <a:ext cx="2915176"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 </a:t>
            </a:r>
            <a:r>
              <a:rPr lang="en-US" sz="2200" dirty="0" err="1">
                <a:solidFill>
                  <a:srgbClr val="C7404E"/>
                </a:solidFill>
              </a:rPr>
              <a:t>Dòng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endParaRPr lang="en-US" sz="2200" dirty="0">
              <a:solidFill>
                <a:srgbClr val="C7404E"/>
              </a:solidFill>
            </a:endParaRPr>
          </a:p>
        </p:txBody>
      </p:sp>
      <p:sp>
        <p:nvSpPr>
          <p:cNvPr id="21" name="Google Shape;9834;p32">
            <a:extLst>
              <a:ext uri="{FF2B5EF4-FFF2-40B4-BE49-F238E27FC236}">
                <a16:creationId xmlns:a16="http://schemas.microsoft.com/office/drawing/2014/main" id="{52349CF2-52D0-4C86-BD70-843EDA816207}"/>
              </a:ext>
            </a:extLst>
          </p:cNvPr>
          <p:cNvSpPr txBox="1">
            <a:spLocks/>
          </p:cNvSpPr>
          <p:nvPr/>
        </p:nvSpPr>
        <p:spPr>
          <a:xfrm>
            <a:off x="782528" y="772825"/>
            <a:ext cx="2417872"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a:solidFill>
                  <a:srgbClr val="002060"/>
                </a:solidFill>
              </a:rPr>
              <a:t>Quan </a:t>
            </a:r>
            <a:r>
              <a:rPr lang="en-US" sz="2000" dirty="0" err="1">
                <a:solidFill>
                  <a:srgbClr val="002060"/>
                </a:solidFill>
              </a:rPr>
              <a:t>sát</a:t>
            </a:r>
            <a:r>
              <a:rPr lang="en-US" sz="2000" dirty="0">
                <a:solidFill>
                  <a:srgbClr val="002060"/>
                </a:solidFill>
              </a:rPr>
              <a:t> </a:t>
            </a:r>
            <a:r>
              <a:rPr lang="en-US" sz="2000" dirty="0" err="1">
                <a:solidFill>
                  <a:srgbClr val="002060"/>
                </a:solidFill>
              </a:rPr>
              <a:t>và</a:t>
            </a:r>
            <a:r>
              <a:rPr lang="en-US" sz="2000" dirty="0">
                <a:solidFill>
                  <a:srgbClr val="002060"/>
                </a:solidFill>
              </a:rPr>
              <a:t> </a:t>
            </a:r>
            <a:r>
              <a:rPr lang="en-US" sz="2000" dirty="0" err="1">
                <a:solidFill>
                  <a:srgbClr val="002060"/>
                </a:solidFill>
              </a:rPr>
              <a:t>cho</a:t>
            </a:r>
            <a:r>
              <a:rPr lang="en-US" sz="2000" dirty="0">
                <a:solidFill>
                  <a:srgbClr val="002060"/>
                </a:solidFill>
              </a:rPr>
              <a:t> </a:t>
            </a:r>
            <a:r>
              <a:rPr lang="en-US" sz="2000" dirty="0" err="1">
                <a:solidFill>
                  <a:srgbClr val="002060"/>
                </a:solidFill>
              </a:rPr>
              <a:t>biết</a:t>
            </a:r>
            <a:r>
              <a:rPr lang="en-US" sz="2000" dirty="0">
                <a:solidFill>
                  <a:srgbClr val="002060"/>
                </a:solidFill>
              </a:rPr>
              <a:t>:</a:t>
            </a:r>
          </a:p>
        </p:txBody>
      </p:sp>
      <p:sp>
        <p:nvSpPr>
          <p:cNvPr id="22" name="TextBox 21">
            <a:extLst>
              <a:ext uri="{FF2B5EF4-FFF2-40B4-BE49-F238E27FC236}">
                <a16:creationId xmlns:a16="http://schemas.microsoft.com/office/drawing/2014/main" id="{B480678A-F843-4DA3-8284-95DA77F4538E}"/>
              </a:ext>
            </a:extLst>
          </p:cNvPr>
          <p:cNvSpPr txBox="1"/>
          <p:nvPr/>
        </p:nvSpPr>
        <p:spPr>
          <a:xfrm>
            <a:off x="971783" y="3355012"/>
            <a:ext cx="7580105" cy="1015663"/>
          </a:xfrm>
          <a:prstGeom prst="rect">
            <a:avLst/>
          </a:prstGeom>
          <a:noFill/>
        </p:spPr>
        <p:txBody>
          <a:bodyPr wrap="square">
            <a:spAutoFit/>
          </a:bodyPr>
          <a:lstStyle/>
          <a:p>
            <a:pPr indent="344488" algn="just"/>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2. </a:t>
            </a:r>
            <a:r>
              <a:rPr lang="vi-VN" sz="2000" b="1" dirty="0">
                <a:solidFill>
                  <a:schemeClr val="tx1"/>
                </a:solidFill>
                <a:latin typeface="Calibri" panose="020F0502020204030204" pitchFamily="34" charset="0"/>
                <a:ea typeface="Calibri" panose="020F0502020204030204" pitchFamily="34" charset="0"/>
                <a:cs typeface="Calibri" panose="020F0502020204030204" pitchFamily="34" charset="0"/>
              </a:rPr>
              <a:t>Trong trường hợp thí nghiệm</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1</a:t>
            </a:r>
            <a:r>
              <a:rPr lang="vi-VN"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khi</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ta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đưa</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cực</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bắc</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nam</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châm</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ra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xa</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cuộn</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dây</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000" b="1" dirty="0">
                <a:solidFill>
                  <a:schemeClr val="tx1"/>
                </a:solidFill>
                <a:latin typeface="Calibri" panose="020F0502020204030204" pitchFamily="34" charset="0"/>
                <a:ea typeface="Calibri" panose="020F0502020204030204" pitchFamily="34" charset="0"/>
                <a:cs typeface="Calibri" panose="020F0502020204030204" pitchFamily="34" charset="0"/>
              </a:rPr>
              <a:t>thì số đường sức từ xuyên qua tiết diện của cuộn dây dẫn biến thiên như thế nào?</a:t>
            </a:r>
            <a:endPar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0E8100D3-7825-4CCE-B647-2CE5D1FFBC54}"/>
              </a:ext>
            </a:extLst>
          </p:cNvPr>
          <p:cNvPicPr>
            <a:picLocks noChangeAspect="1"/>
          </p:cNvPicPr>
          <p:nvPr/>
        </p:nvPicPr>
        <p:blipFill>
          <a:blip r:embed="rId5"/>
          <a:stretch>
            <a:fillRect/>
          </a:stretch>
        </p:blipFill>
        <p:spPr>
          <a:xfrm>
            <a:off x="6438791" y="1363348"/>
            <a:ext cx="1827701" cy="1827701"/>
          </a:xfrm>
          <a:prstGeom prst="rect">
            <a:avLst/>
          </a:prstGeom>
        </p:spPr>
      </p:pic>
      <p:pic>
        <p:nvPicPr>
          <p:cNvPr id="3" name="Picture 2">
            <a:extLst>
              <a:ext uri="{FF2B5EF4-FFF2-40B4-BE49-F238E27FC236}">
                <a16:creationId xmlns:a16="http://schemas.microsoft.com/office/drawing/2014/main" id="{E455B35C-56B3-4A50-B996-6BF5EABD7554}"/>
              </a:ext>
            </a:extLst>
          </p:cNvPr>
          <p:cNvPicPr>
            <a:picLocks noChangeAspect="1"/>
          </p:cNvPicPr>
          <p:nvPr/>
        </p:nvPicPr>
        <p:blipFill>
          <a:blip r:embed="rId6"/>
          <a:stretch>
            <a:fillRect/>
          </a:stretch>
        </p:blipFill>
        <p:spPr>
          <a:xfrm>
            <a:off x="1872535" y="1155720"/>
            <a:ext cx="4280861" cy="2199292"/>
          </a:xfrm>
          <a:prstGeom prst="rect">
            <a:avLst/>
          </a:prstGeom>
        </p:spPr>
      </p:pic>
    </p:spTree>
    <p:extLst>
      <p:ext uri="{BB962C8B-B14F-4D97-AF65-F5344CB8AC3E}">
        <p14:creationId xmlns:p14="http://schemas.microsoft.com/office/powerpoint/2010/main" val="2297628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28948"/>
            <a:ext cx="9144000" cy="5143500"/>
          </a:xfrm>
          <a:prstGeom prst="rect">
            <a:avLst/>
          </a:prstGeom>
        </p:spPr>
      </p:pic>
      <p:sp>
        <p:nvSpPr>
          <p:cNvPr id="14" name="Rectangle: Rounded Corners 13">
            <a:extLst>
              <a:ext uri="{FF2B5EF4-FFF2-40B4-BE49-F238E27FC236}">
                <a16:creationId xmlns:a16="http://schemas.microsoft.com/office/drawing/2014/main" id="{3B66354B-0A47-4EB0-AE04-180BECAA78F2}"/>
              </a:ext>
            </a:extLst>
          </p:cNvPr>
          <p:cNvSpPr/>
          <p:nvPr/>
        </p:nvSpPr>
        <p:spPr>
          <a:xfrm>
            <a:off x="971783" y="260658"/>
            <a:ext cx="2915176"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A784E367-3DB7-4570-9A64-3B06A42A16EB}"/>
              </a:ext>
            </a:extLst>
          </p:cNvPr>
          <p:cNvGrpSpPr/>
          <p:nvPr/>
        </p:nvGrpSpPr>
        <p:grpSpPr>
          <a:xfrm>
            <a:off x="782528" y="260658"/>
            <a:ext cx="433529" cy="433529"/>
            <a:chOff x="2175563" y="1870636"/>
            <a:chExt cx="1559320" cy="1559320"/>
          </a:xfrm>
        </p:grpSpPr>
        <p:sp>
          <p:nvSpPr>
            <p:cNvPr id="18" name="Oval 17">
              <a:extLst>
                <a:ext uri="{FF2B5EF4-FFF2-40B4-BE49-F238E27FC236}">
                  <a16:creationId xmlns:a16="http://schemas.microsoft.com/office/drawing/2014/main" id="{79E483F6-D463-422A-9317-7EC6E45055F1}"/>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A8B597D-8049-44E1-B472-B2CE7B25376E}"/>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20" name="Google Shape;9834;p32">
            <a:extLst>
              <a:ext uri="{FF2B5EF4-FFF2-40B4-BE49-F238E27FC236}">
                <a16:creationId xmlns:a16="http://schemas.microsoft.com/office/drawing/2014/main" id="{E008AE9D-D538-4F59-A4C6-1CA948ED2EA9}"/>
              </a:ext>
            </a:extLst>
          </p:cNvPr>
          <p:cNvSpPr txBox="1">
            <a:spLocks/>
          </p:cNvSpPr>
          <p:nvPr/>
        </p:nvSpPr>
        <p:spPr>
          <a:xfrm>
            <a:off x="1216057" y="303138"/>
            <a:ext cx="2915176"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 </a:t>
            </a:r>
            <a:r>
              <a:rPr lang="en-US" sz="2200" dirty="0" err="1">
                <a:solidFill>
                  <a:srgbClr val="C7404E"/>
                </a:solidFill>
              </a:rPr>
              <a:t>Dòng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endParaRPr lang="en-US" sz="2200" dirty="0">
              <a:solidFill>
                <a:srgbClr val="C7404E"/>
              </a:solidFill>
            </a:endParaRPr>
          </a:p>
        </p:txBody>
      </p:sp>
      <p:sp>
        <p:nvSpPr>
          <p:cNvPr id="21" name="Google Shape;9834;p32">
            <a:extLst>
              <a:ext uri="{FF2B5EF4-FFF2-40B4-BE49-F238E27FC236}">
                <a16:creationId xmlns:a16="http://schemas.microsoft.com/office/drawing/2014/main" id="{52349CF2-52D0-4C86-BD70-843EDA816207}"/>
              </a:ext>
            </a:extLst>
          </p:cNvPr>
          <p:cNvSpPr txBox="1">
            <a:spLocks/>
          </p:cNvSpPr>
          <p:nvPr/>
        </p:nvSpPr>
        <p:spPr>
          <a:xfrm>
            <a:off x="1137419" y="861813"/>
            <a:ext cx="873885"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Giải</a:t>
            </a:r>
            <a:endParaRPr lang="en-US" sz="2000" dirty="0">
              <a:solidFill>
                <a:srgbClr val="002060"/>
              </a:solidFill>
            </a:endParaRPr>
          </a:p>
        </p:txBody>
      </p:sp>
      <p:sp>
        <p:nvSpPr>
          <p:cNvPr id="22" name="TextBox 21">
            <a:extLst>
              <a:ext uri="{FF2B5EF4-FFF2-40B4-BE49-F238E27FC236}">
                <a16:creationId xmlns:a16="http://schemas.microsoft.com/office/drawing/2014/main" id="{B480678A-F843-4DA3-8284-95DA77F4538E}"/>
              </a:ext>
            </a:extLst>
          </p:cNvPr>
          <p:cNvSpPr txBox="1"/>
          <p:nvPr/>
        </p:nvSpPr>
        <p:spPr>
          <a:xfrm>
            <a:off x="971783" y="3515253"/>
            <a:ext cx="7580105" cy="1015663"/>
          </a:xfrm>
          <a:prstGeom prst="rect">
            <a:avLst/>
          </a:prstGeom>
          <a:noFill/>
        </p:spPr>
        <p:txBody>
          <a:bodyPr wrap="square">
            <a:spAutoFit/>
          </a:bodyPr>
          <a:lstStyle/>
          <a:p>
            <a:pPr indent="344488" algn="just"/>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2. </a:t>
            </a:r>
            <a:r>
              <a:rPr lang="vi-VN" sz="2000" b="1" dirty="0">
                <a:solidFill>
                  <a:schemeClr val="tx1"/>
                </a:solidFill>
                <a:latin typeface="Calibri" panose="020F0502020204030204" pitchFamily="34" charset="0"/>
                <a:ea typeface="Calibri" panose="020F0502020204030204" pitchFamily="34" charset="0"/>
                <a:cs typeface="Calibri" panose="020F0502020204030204" pitchFamily="34" charset="0"/>
              </a:rPr>
              <a:t>Trong trường hợp thí nghiệm </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1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khi</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ta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đưa</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cực</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bắc</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nam</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châm</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ra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xa</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cuộn</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dây</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000" b="1" dirty="0">
                <a:solidFill>
                  <a:schemeClr val="tx1"/>
                </a:solidFill>
                <a:latin typeface="Calibri" panose="020F0502020204030204" pitchFamily="34" charset="0"/>
                <a:ea typeface="Calibri" panose="020F0502020204030204" pitchFamily="34" charset="0"/>
                <a:cs typeface="Calibri" panose="020F0502020204030204" pitchFamily="34" charset="0"/>
              </a:rPr>
              <a:t>thì số đường sức từ xuyên qua tiết diện của cuộn dây dẫn giảm</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58EBEBFC-8E23-4FDA-91F2-AC1EC5B236B5}"/>
              </a:ext>
            </a:extLst>
          </p:cNvPr>
          <p:cNvPicPr>
            <a:picLocks noChangeAspect="1"/>
          </p:cNvPicPr>
          <p:nvPr/>
        </p:nvPicPr>
        <p:blipFill>
          <a:blip r:embed="rId5"/>
          <a:stretch>
            <a:fillRect/>
          </a:stretch>
        </p:blipFill>
        <p:spPr>
          <a:xfrm>
            <a:off x="6490502" y="1216973"/>
            <a:ext cx="2021709" cy="2021711"/>
          </a:xfrm>
          <a:prstGeom prst="rect">
            <a:avLst/>
          </a:prstGeom>
        </p:spPr>
      </p:pic>
      <p:pic>
        <p:nvPicPr>
          <p:cNvPr id="15" name="Picture 14">
            <a:extLst>
              <a:ext uri="{FF2B5EF4-FFF2-40B4-BE49-F238E27FC236}">
                <a16:creationId xmlns:a16="http://schemas.microsoft.com/office/drawing/2014/main" id="{039332EE-C44A-4CF2-80E1-6811092771BE}"/>
              </a:ext>
            </a:extLst>
          </p:cNvPr>
          <p:cNvPicPr>
            <a:picLocks noChangeAspect="1"/>
          </p:cNvPicPr>
          <p:nvPr/>
        </p:nvPicPr>
        <p:blipFill>
          <a:blip r:embed="rId6"/>
          <a:stretch>
            <a:fillRect/>
          </a:stretch>
        </p:blipFill>
        <p:spPr>
          <a:xfrm>
            <a:off x="1902515" y="1039393"/>
            <a:ext cx="4280861" cy="2199292"/>
          </a:xfrm>
          <a:prstGeom prst="rect">
            <a:avLst/>
          </a:prstGeom>
        </p:spPr>
      </p:pic>
    </p:spTree>
    <p:extLst>
      <p:ext uri="{BB962C8B-B14F-4D97-AF65-F5344CB8AC3E}">
        <p14:creationId xmlns:p14="http://schemas.microsoft.com/office/powerpoint/2010/main" val="1740698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9863"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9864;p33"/>
          <p:cNvSpPr/>
          <p:nvPr/>
        </p:nvSpPr>
        <p:spPr>
          <a:xfrm>
            <a:off x="7752320" y="4378494"/>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34;p32">
            <a:extLst>
              <a:ext uri="{FF2B5EF4-FFF2-40B4-BE49-F238E27FC236}">
                <a16:creationId xmlns:a16="http://schemas.microsoft.com/office/drawing/2014/main" id="{AD6BAC58-6793-3F28-AAB9-52C77C653431}"/>
              </a:ext>
            </a:extLst>
          </p:cNvPr>
          <p:cNvSpPr txBox="1">
            <a:spLocks/>
          </p:cNvSpPr>
          <p:nvPr/>
        </p:nvSpPr>
        <p:spPr>
          <a:xfrm>
            <a:off x="1766975" y="273322"/>
            <a:ext cx="5540061" cy="355162"/>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1800" dirty="0" err="1"/>
              <a:t>Thí</a:t>
            </a:r>
            <a:r>
              <a:rPr lang="en-US" sz="1800" dirty="0"/>
              <a:t> </a:t>
            </a:r>
            <a:r>
              <a:rPr lang="en-US" sz="1800" dirty="0" err="1"/>
              <a:t>Nghiệm</a:t>
            </a:r>
            <a:r>
              <a:rPr lang="en-US" sz="1800" dirty="0"/>
              <a:t> 2: </a:t>
            </a:r>
            <a:r>
              <a:rPr lang="en-US" sz="1800" b="1" dirty="0" err="1">
                <a:solidFill>
                  <a:schemeClr val="tx1"/>
                </a:solidFill>
                <a:latin typeface="Calibri" panose="020F0502020204030204" pitchFamily="34" charset="0"/>
                <a:cs typeface="Calibri" panose="020F0502020204030204" pitchFamily="34" charset="0"/>
              </a:rPr>
              <a:t>Dùng</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nam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châm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điện</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để</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tạo</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ra</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dòng</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điện</a:t>
            </a:r>
            <a:endParaRPr lang="en-US" sz="1800" b="1" dirty="0">
              <a:solidFill>
                <a:schemeClr val="tx1"/>
              </a:solidFill>
              <a:latin typeface="Calibri" panose="020F0502020204030204" pitchFamily="34" charset="0"/>
              <a:cs typeface="Calibri" panose="020F0502020204030204" pitchFamily="34" charset="0"/>
            </a:endParaRPr>
          </a:p>
        </p:txBody>
      </p:sp>
      <p:sp>
        <p:nvSpPr>
          <p:cNvPr id="9" name="Google Shape;9834;p32">
            <a:extLst>
              <a:ext uri="{FF2B5EF4-FFF2-40B4-BE49-F238E27FC236}">
                <a16:creationId xmlns:a16="http://schemas.microsoft.com/office/drawing/2014/main" id="{EA6BC4E2-7F6F-3671-64D5-CBFF504DEC12}"/>
              </a:ext>
            </a:extLst>
          </p:cNvPr>
          <p:cNvSpPr txBox="1">
            <a:spLocks/>
          </p:cNvSpPr>
          <p:nvPr/>
        </p:nvSpPr>
        <p:spPr>
          <a:xfrm>
            <a:off x="790381" y="3385240"/>
            <a:ext cx="4399622"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1: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Lắp</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dụng</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cụ</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như</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hình</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sp>
        <p:nvSpPr>
          <p:cNvPr id="12" name="Google Shape;9834;p32">
            <a:extLst>
              <a:ext uri="{FF2B5EF4-FFF2-40B4-BE49-F238E27FC236}">
                <a16:creationId xmlns:a16="http://schemas.microsoft.com/office/drawing/2014/main" id="{8A0169B8-5293-71CD-1A0C-5A789B892DEF}"/>
              </a:ext>
            </a:extLst>
          </p:cNvPr>
          <p:cNvSpPr txBox="1">
            <a:spLocks/>
          </p:cNvSpPr>
          <p:nvPr/>
        </p:nvSpPr>
        <p:spPr>
          <a:xfrm>
            <a:off x="790380" y="3813712"/>
            <a:ext cx="7798577"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2: </a:t>
            </a:r>
            <a:r>
              <a:rPr lang="en-US" sz="2000" b="1" dirty="0" err="1">
                <a:solidFill>
                  <a:schemeClr val="tx1"/>
                </a:solidFill>
                <a:latin typeface="Calibri" panose="020F0502020204030204" pitchFamily="34" charset="0"/>
                <a:cs typeface="Calibri" panose="020F0502020204030204" pitchFamily="34" charset="0"/>
              </a:rPr>
              <a:t>Đóng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công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tắc</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điện</a:t>
            </a:r>
            <a:r>
              <a:rPr lang="en-US" sz="2000" b="1" dirty="0">
                <a:solidFill>
                  <a:schemeClr val="tx1"/>
                </a:solidFill>
                <a:latin typeface="Calibri" panose="020F0502020204030204" pitchFamily="34" charset="0"/>
                <a:cs typeface="Calibri" panose="020F0502020204030204" pitchFamily="34" charset="0"/>
              </a:rPr>
              <a:t>. Quan </a:t>
            </a:r>
            <a:r>
              <a:rPr lang="en-US" sz="2000" b="1" dirty="0" err="1">
                <a:solidFill>
                  <a:schemeClr val="tx1"/>
                </a:solidFill>
                <a:latin typeface="Calibri" panose="020F0502020204030204" pitchFamily="34" charset="0"/>
                <a:cs typeface="Calibri" panose="020F0502020204030204" pitchFamily="34" charset="0"/>
              </a:rPr>
              <a:t>sát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kim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điện</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kế</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trong</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và</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sau</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khi</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đóng</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sp>
        <p:nvSpPr>
          <p:cNvPr id="14" name="Google Shape;9834;p32">
            <a:extLst>
              <a:ext uri="{FF2B5EF4-FFF2-40B4-BE49-F238E27FC236}">
                <a16:creationId xmlns:a16="http://schemas.microsoft.com/office/drawing/2014/main" id="{3850EE30-2F03-1FAB-FE3D-1BD9448196EA}"/>
              </a:ext>
            </a:extLst>
          </p:cNvPr>
          <p:cNvSpPr txBox="1">
            <a:spLocks/>
          </p:cNvSpPr>
          <p:nvPr/>
        </p:nvSpPr>
        <p:spPr>
          <a:xfrm>
            <a:off x="790378" y="4242184"/>
            <a:ext cx="7864523"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3: </a:t>
            </a:r>
            <a:r>
              <a:rPr lang="en-US" sz="2000" b="1" dirty="0" err="1">
                <a:solidFill>
                  <a:schemeClr val="tx1"/>
                </a:solidFill>
                <a:latin typeface="Calibri" panose="020F0502020204030204" pitchFamily="34" charset="0"/>
                <a:cs typeface="Calibri" panose="020F0502020204030204" pitchFamily="34" charset="0"/>
              </a:rPr>
              <a:t>Ngắt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công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tắc</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điện</a:t>
            </a:r>
            <a:r>
              <a:rPr lang="en-US" sz="2000" b="1" dirty="0">
                <a:solidFill>
                  <a:schemeClr val="tx1"/>
                </a:solidFill>
                <a:latin typeface="Calibri" panose="020F0502020204030204" pitchFamily="34" charset="0"/>
                <a:cs typeface="Calibri" panose="020F0502020204030204" pitchFamily="34" charset="0"/>
              </a:rPr>
              <a:t>. Quan </a:t>
            </a:r>
            <a:r>
              <a:rPr lang="en-US" sz="2000" b="1" dirty="0" err="1">
                <a:solidFill>
                  <a:schemeClr val="tx1"/>
                </a:solidFill>
                <a:latin typeface="Calibri" panose="020F0502020204030204" pitchFamily="34" charset="0"/>
                <a:cs typeface="Calibri" panose="020F0502020204030204" pitchFamily="34" charset="0"/>
              </a:rPr>
              <a:t>sát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kim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điện</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kế</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trong</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và</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sau</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khi</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ngắt</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57FE9AB1-94F9-4AE7-A8B0-8479BDA3576D}"/>
              </a:ext>
            </a:extLst>
          </p:cNvPr>
          <p:cNvGrpSpPr/>
          <p:nvPr/>
        </p:nvGrpSpPr>
        <p:grpSpPr>
          <a:xfrm>
            <a:off x="1487837" y="794065"/>
            <a:ext cx="6168326" cy="2634004"/>
            <a:chOff x="659738" y="1423895"/>
            <a:chExt cx="7628550" cy="3257550"/>
          </a:xfrm>
        </p:grpSpPr>
        <p:pic>
          <p:nvPicPr>
            <p:cNvPr id="16" name="Picture 15">
              <a:extLst>
                <a:ext uri="{FF2B5EF4-FFF2-40B4-BE49-F238E27FC236}">
                  <a16:creationId xmlns:a16="http://schemas.microsoft.com/office/drawing/2014/main" id="{4403CE2C-5B7B-429D-9C0C-5167889491A6}"/>
                </a:ext>
              </a:extLst>
            </p:cNvPr>
            <p:cNvPicPr>
              <a:picLocks noChangeAspect="1"/>
            </p:cNvPicPr>
            <p:nvPr/>
          </p:nvPicPr>
          <p:blipFill>
            <a:blip r:embed="rId4"/>
            <a:stretch>
              <a:fillRect/>
            </a:stretch>
          </p:blipFill>
          <p:spPr>
            <a:xfrm>
              <a:off x="2345375" y="1423895"/>
              <a:ext cx="4485806" cy="3257550"/>
            </a:xfrm>
            <a:prstGeom prst="rect">
              <a:avLst/>
            </a:prstGeom>
          </p:spPr>
        </p:pic>
        <p:grpSp>
          <p:nvGrpSpPr>
            <p:cNvPr id="17" name="Group 16">
              <a:extLst>
                <a:ext uri="{FF2B5EF4-FFF2-40B4-BE49-F238E27FC236}">
                  <a16:creationId xmlns:a16="http://schemas.microsoft.com/office/drawing/2014/main" id="{5E8190BC-2CBD-430B-90FE-0D79E4940A7C}"/>
                </a:ext>
              </a:extLst>
            </p:cNvPr>
            <p:cNvGrpSpPr/>
            <p:nvPr/>
          </p:nvGrpSpPr>
          <p:grpSpPr>
            <a:xfrm>
              <a:off x="659738" y="1599278"/>
              <a:ext cx="7628550" cy="2545680"/>
              <a:chOff x="1340038" y="1528131"/>
              <a:chExt cx="7628550" cy="2545680"/>
            </a:xfrm>
          </p:grpSpPr>
          <p:sp>
            <p:nvSpPr>
              <p:cNvPr id="19" name="Google Shape;9834;p32">
                <a:extLst>
                  <a:ext uri="{FF2B5EF4-FFF2-40B4-BE49-F238E27FC236}">
                    <a16:creationId xmlns:a16="http://schemas.microsoft.com/office/drawing/2014/main" id="{74590B3E-3809-4193-9AC4-81FD6F92BE31}"/>
                  </a:ext>
                </a:extLst>
              </p:cNvPr>
              <p:cNvSpPr txBox="1">
                <a:spLocks/>
              </p:cNvSpPr>
              <p:nvPr/>
            </p:nvSpPr>
            <p:spPr>
              <a:xfrm>
                <a:off x="1340038" y="3591235"/>
                <a:ext cx="1590678"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err="1">
                    <a:solidFill>
                      <a:schemeClr val="tx1"/>
                    </a:solidFill>
                  </a:rPr>
                  <a:t>Cuộn</a:t>
                </a:r>
                <a:r>
                  <a:rPr lang="en-US" sz="1400" dirty="0">
                    <a:solidFill>
                      <a:schemeClr val="tx1"/>
                    </a:solidFill>
                  </a:rPr>
                  <a:t> </a:t>
                </a:r>
                <a:r>
                  <a:rPr lang="en-US" sz="1400" dirty="0" err="1">
                    <a:solidFill>
                      <a:schemeClr val="tx1"/>
                    </a:solidFill>
                  </a:rPr>
                  <a:t>dây</a:t>
                </a:r>
                <a:r>
                  <a:rPr lang="en-US" sz="1400" dirty="0">
                    <a:solidFill>
                      <a:schemeClr val="tx1"/>
                    </a:solidFill>
                  </a:rPr>
                  <a:t> </a:t>
                </a:r>
                <a:r>
                  <a:rPr lang="en-US" sz="1400" dirty="0" err="1">
                    <a:solidFill>
                      <a:schemeClr val="tx1"/>
                    </a:solidFill>
                  </a:rPr>
                  <a:t>dẫn</a:t>
                </a:r>
                <a:r>
                  <a:rPr lang="en-US" sz="1400" dirty="0">
                    <a:solidFill>
                      <a:schemeClr val="tx1"/>
                    </a:solidFill>
                  </a:rPr>
                  <a:t> </a:t>
                </a:r>
              </a:p>
            </p:txBody>
          </p:sp>
          <p:sp>
            <p:nvSpPr>
              <p:cNvPr id="21" name="Google Shape;9834;p32">
                <a:extLst>
                  <a:ext uri="{FF2B5EF4-FFF2-40B4-BE49-F238E27FC236}">
                    <a16:creationId xmlns:a16="http://schemas.microsoft.com/office/drawing/2014/main" id="{727C0E17-B486-41CE-80A0-E73527AA544A}"/>
                  </a:ext>
                </a:extLst>
              </p:cNvPr>
              <p:cNvSpPr txBox="1">
                <a:spLocks/>
              </p:cNvSpPr>
              <p:nvPr/>
            </p:nvSpPr>
            <p:spPr>
              <a:xfrm>
                <a:off x="7533124" y="1528131"/>
                <a:ext cx="1155814"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err="1">
                    <a:solidFill>
                      <a:schemeClr val="tx1"/>
                    </a:solidFill>
                  </a:rPr>
                  <a:t>Bộ</a:t>
                </a:r>
                <a:r>
                  <a:rPr lang="en-US" sz="1400" dirty="0">
                    <a:solidFill>
                      <a:schemeClr val="tx1"/>
                    </a:solidFill>
                  </a:rPr>
                  <a:t> </a:t>
                </a:r>
                <a:r>
                  <a:rPr lang="en-US" sz="1400" dirty="0" err="1">
                    <a:solidFill>
                      <a:schemeClr val="tx1"/>
                    </a:solidFill>
                  </a:rPr>
                  <a:t>nguồn</a:t>
                </a:r>
                <a:endParaRPr lang="en-US" sz="1400" dirty="0">
                  <a:solidFill>
                    <a:schemeClr val="tx1"/>
                  </a:solidFill>
                </a:endParaRPr>
              </a:p>
            </p:txBody>
          </p:sp>
          <p:sp>
            <p:nvSpPr>
              <p:cNvPr id="22" name="Google Shape;9834;p32">
                <a:extLst>
                  <a:ext uri="{FF2B5EF4-FFF2-40B4-BE49-F238E27FC236}">
                    <a16:creationId xmlns:a16="http://schemas.microsoft.com/office/drawing/2014/main" id="{BA571C20-35F9-4D18-BF45-84016DE6D33F}"/>
                  </a:ext>
                </a:extLst>
              </p:cNvPr>
              <p:cNvSpPr txBox="1">
                <a:spLocks/>
              </p:cNvSpPr>
              <p:nvPr/>
            </p:nvSpPr>
            <p:spPr>
              <a:xfrm>
                <a:off x="7445145" y="3718650"/>
                <a:ext cx="1523443"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err="1">
                    <a:solidFill>
                      <a:schemeClr val="tx1"/>
                    </a:solidFill>
                  </a:rPr>
                  <a:t>Công</a:t>
                </a:r>
                <a:r>
                  <a:rPr lang="en-US" sz="1400" dirty="0">
                    <a:solidFill>
                      <a:schemeClr val="tx1"/>
                    </a:solidFill>
                  </a:rPr>
                  <a:t> </a:t>
                </a:r>
                <a:r>
                  <a:rPr lang="en-US" sz="1400" dirty="0" err="1">
                    <a:solidFill>
                      <a:schemeClr val="tx1"/>
                    </a:solidFill>
                  </a:rPr>
                  <a:t>tắc</a:t>
                </a:r>
                <a:r>
                  <a:rPr lang="en-US" sz="1400" dirty="0">
                    <a:solidFill>
                      <a:schemeClr val="tx1"/>
                    </a:solidFill>
                  </a:rPr>
                  <a:t> </a:t>
                </a:r>
                <a:r>
                  <a:rPr lang="en-US" sz="1400" dirty="0" err="1">
                    <a:solidFill>
                      <a:schemeClr val="tx1"/>
                    </a:solidFill>
                  </a:rPr>
                  <a:t>điện</a:t>
                </a:r>
                <a:endParaRPr lang="en-US" sz="1400" dirty="0">
                  <a:solidFill>
                    <a:schemeClr val="tx1"/>
                  </a:solidFill>
                </a:endParaRPr>
              </a:p>
            </p:txBody>
          </p:sp>
          <p:sp>
            <p:nvSpPr>
              <p:cNvPr id="23" name="Google Shape;9834;p32">
                <a:extLst>
                  <a:ext uri="{FF2B5EF4-FFF2-40B4-BE49-F238E27FC236}">
                    <a16:creationId xmlns:a16="http://schemas.microsoft.com/office/drawing/2014/main" id="{18EB1A22-78C7-4AC7-818D-63E007E9F470}"/>
                  </a:ext>
                </a:extLst>
              </p:cNvPr>
              <p:cNvSpPr txBox="1">
                <a:spLocks/>
              </p:cNvSpPr>
              <p:nvPr/>
            </p:nvSpPr>
            <p:spPr>
              <a:xfrm>
                <a:off x="3199259" y="1589693"/>
                <a:ext cx="1274618"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err="1">
                    <a:solidFill>
                      <a:schemeClr val="tx1"/>
                    </a:solidFill>
                  </a:rPr>
                  <a:t>Điện</a:t>
                </a:r>
                <a:r>
                  <a:rPr lang="en-US" sz="1400" dirty="0">
                    <a:solidFill>
                      <a:schemeClr val="tx1"/>
                    </a:solidFill>
                  </a:rPr>
                  <a:t> </a:t>
                </a:r>
                <a:r>
                  <a:rPr lang="en-US" sz="1400" dirty="0" err="1">
                    <a:solidFill>
                      <a:schemeClr val="tx1"/>
                    </a:solidFill>
                  </a:rPr>
                  <a:t>kế</a:t>
                </a:r>
                <a:endParaRPr lang="en-US" sz="1400" dirty="0">
                  <a:solidFill>
                    <a:schemeClr val="tx1"/>
                  </a:solidFill>
                </a:endParaRPr>
              </a:p>
            </p:txBody>
          </p:sp>
        </p:grpSp>
        <p:sp>
          <p:nvSpPr>
            <p:cNvPr id="18" name="Google Shape;9834;p32">
              <a:extLst>
                <a:ext uri="{FF2B5EF4-FFF2-40B4-BE49-F238E27FC236}">
                  <a16:creationId xmlns:a16="http://schemas.microsoft.com/office/drawing/2014/main" id="{4D4C36C3-211E-46CE-A3A7-C6945D038526}"/>
                </a:ext>
              </a:extLst>
            </p:cNvPr>
            <p:cNvSpPr txBox="1">
              <a:spLocks/>
            </p:cNvSpPr>
            <p:nvPr/>
          </p:nvSpPr>
          <p:spPr>
            <a:xfrm>
              <a:off x="5014160" y="4326284"/>
              <a:ext cx="1911981"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a:solidFill>
                    <a:schemeClr val="tx1"/>
                  </a:solidFill>
                </a:rPr>
                <a:t>Nam </a:t>
              </a:r>
              <a:r>
                <a:rPr lang="en-US" sz="1400" dirty="0" err="1">
                  <a:solidFill>
                    <a:schemeClr val="tx1"/>
                  </a:solidFill>
                </a:rPr>
                <a:t>châm</a:t>
              </a:r>
              <a:r>
                <a:rPr lang="en-US" sz="1400" dirty="0">
                  <a:solidFill>
                    <a:schemeClr val="tx1"/>
                  </a:solidFill>
                </a:rPr>
                <a:t> </a:t>
              </a:r>
              <a:r>
                <a:rPr lang="en-US" sz="1400" dirty="0" err="1">
                  <a:solidFill>
                    <a:schemeClr val="tx1"/>
                  </a:solidFill>
                </a:rPr>
                <a:t>điện</a:t>
              </a:r>
              <a:endParaRPr lang="en-US" sz="1400" dirty="0">
                <a:solidFill>
                  <a:schemeClr val="tx1"/>
                </a:solidFill>
              </a:endParaRPr>
            </a:p>
          </p:txBody>
        </p:sp>
      </p:grpSp>
    </p:spTree>
    <p:extLst>
      <p:ext uri="{BB962C8B-B14F-4D97-AF65-F5344CB8AC3E}">
        <p14:creationId xmlns:p14="http://schemas.microsoft.com/office/powerpoint/2010/main" val="2666616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3000"/>
                                  </p:iterate>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grpSp>
        <p:nvGrpSpPr>
          <p:cNvPr id="9929" name="Google Shape;9929;p38"/>
          <p:cNvGrpSpPr/>
          <p:nvPr/>
        </p:nvGrpSpPr>
        <p:grpSpPr>
          <a:xfrm rot="-2700000">
            <a:off x="6267687" y="3851308"/>
            <a:ext cx="2270043" cy="183536"/>
            <a:chOff x="5419725" y="2413000"/>
            <a:chExt cx="2169725" cy="175425"/>
          </a:xfrm>
        </p:grpSpPr>
        <p:sp>
          <p:nvSpPr>
            <p:cNvPr id="9930" name="Google Shape;9930;p38"/>
            <p:cNvSpPr/>
            <p:nvPr/>
          </p:nvSpPr>
          <p:spPr>
            <a:xfrm>
              <a:off x="5419725" y="2413000"/>
              <a:ext cx="2027325" cy="175425"/>
            </a:xfrm>
            <a:custGeom>
              <a:avLst/>
              <a:gdLst/>
              <a:ahLst/>
              <a:cxnLst/>
              <a:rect l="l" t="t" r="r" b="b"/>
              <a:pathLst>
                <a:path w="81093" h="7017" extrusionOk="0">
                  <a:moveTo>
                    <a:pt x="3509" y="0"/>
                  </a:moveTo>
                  <a:cubicBezTo>
                    <a:pt x="1571" y="0"/>
                    <a:pt x="0" y="1571"/>
                    <a:pt x="0" y="3508"/>
                  </a:cubicBezTo>
                  <a:cubicBezTo>
                    <a:pt x="0" y="5446"/>
                    <a:pt x="1571" y="7017"/>
                    <a:pt x="3509" y="7017"/>
                  </a:cubicBezTo>
                  <a:lnTo>
                    <a:pt x="81093" y="7017"/>
                  </a:lnTo>
                  <a:lnTo>
                    <a:pt x="810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1" name="Google Shape;9931;p38"/>
            <p:cNvSpPr/>
            <p:nvPr/>
          </p:nvSpPr>
          <p:spPr>
            <a:xfrm>
              <a:off x="7447025" y="2413000"/>
              <a:ext cx="142425" cy="175425"/>
            </a:xfrm>
            <a:custGeom>
              <a:avLst/>
              <a:gdLst/>
              <a:ahLst/>
              <a:cxnLst/>
              <a:rect l="l" t="t" r="r" b="b"/>
              <a:pathLst>
                <a:path w="5697" h="7017" extrusionOk="0">
                  <a:moveTo>
                    <a:pt x="1" y="0"/>
                  </a:moveTo>
                  <a:lnTo>
                    <a:pt x="1" y="7017"/>
                  </a:lnTo>
                  <a:lnTo>
                    <a:pt x="5410" y="3880"/>
                  </a:lnTo>
                  <a:cubicBezTo>
                    <a:pt x="5696" y="3714"/>
                    <a:pt x="5696" y="3300"/>
                    <a:pt x="5410" y="3134"/>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2" name="Google Shape;9932;p38"/>
            <p:cNvSpPr/>
            <p:nvPr/>
          </p:nvSpPr>
          <p:spPr>
            <a:xfrm>
              <a:off x="6846100" y="2459400"/>
              <a:ext cx="492625" cy="82550"/>
            </a:xfrm>
            <a:custGeom>
              <a:avLst/>
              <a:gdLst/>
              <a:ahLst/>
              <a:cxnLst/>
              <a:rect l="l" t="t" r="r" b="b"/>
              <a:pathLst>
                <a:path w="19705" h="3302" extrusionOk="0">
                  <a:moveTo>
                    <a:pt x="1650" y="1"/>
                  </a:moveTo>
                  <a:cubicBezTo>
                    <a:pt x="740" y="1"/>
                    <a:pt x="1" y="740"/>
                    <a:pt x="1" y="1652"/>
                  </a:cubicBezTo>
                  <a:cubicBezTo>
                    <a:pt x="1" y="2562"/>
                    <a:pt x="740" y="3301"/>
                    <a:pt x="1650" y="3301"/>
                  </a:cubicBezTo>
                  <a:lnTo>
                    <a:pt x="18054" y="3301"/>
                  </a:lnTo>
                  <a:cubicBezTo>
                    <a:pt x="18966" y="3301"/>
                    <a:pt x="19705" y="2562"/>
                    <a:pt x="19705" y="1652"/>
                  </a:cubicBezTo>
                  <a:cubicBezTo>
                    <a:pt x="19705" y="740"/>
                    <a:pt x="18966" y="1"/>
                    <a:pt x="180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33" name="Google Shape;9933;p38"/>
          <p:cNvSpPr/>
          <p:nvPr/>
        </p:nvSpPr>
        <p:spPr>
          <a:xfrm>
            <a:off x="7710613" y="410236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4" name="Google Shape;9934;p38"/>
          <p:cNvSpPr/>
          <p:nvPr/>
        </p:nvSpPr>
        <p:spPr>
          <a:xfrm>
            <a:off x="7963575" y="296783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6462175" y="3243000"/>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2125440" y="1727032"/>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1348666" y="137006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8" name="Google Shape;9938;p38"/>
          <p:cNvSpPr/>
          <p:nvPr/>
        </p:nvSpPr>
        <p:spPr>
          <a:xfrm>
            <a:off x="1535465" y="785032"/>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9" name="Google Shape;9939;p38"/>
          <p:cNvSpPr/>
          <p:nvPr/>
        </p:nvSpPr>
        <p:spPr>
          <a:xfrm>
            <a:off x="7575163" y="790150"/>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070800" y="114702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872;p34">
            <a:extLst>
              <a:ext uri="{FF2B5EF4-FFF2-40B4-BE49-F238E27FC236}">
                <a16:creationId xmlns:a16="http://schemas.microsoft.com/office/drawing/2014/main" id="{AEDEF231-26F6-23F8-CF87-6ABB77879ED8}"/>
              </a:ext>
            </a:extLst>
          </p:cNvPr>
          <p:cNvSpPr txBox="1">
            <a:spLocks noGrp="1"/>
          </p:cNvSpPr>
          <p:nvPr>
            <p:ph type="title"/>
          </p:nvPr>
        </p:nvSpPr>
        <p:spPr>
          <a:xfrm>
            <a:off x="3384977" y="1390702"/>
            <a:ext cx="4493262" cy="2109244"/>
          </a:xfrm>
          <a:prstGeom prst="rect">
            <a:avLst/>
          </a:prstGeom>
        </p:spPr>
        <p:txBody>
          <a:bodyPr spcFirstLastPara="1" wrap="square" lIns="91425" tIns="91425" rIns="91425" bIns="91425" anchor="ctr" anchorCtr="0">
            <a:noAutofit/>
          </a:bodyPr>
          <a:lstStyle/>
          <a:p>
            <a:pPr marR="0" lvl="0">
              <a:lnSpc>
                <a:spcPct val="137000"/>
              </a:lnSpc>
              <a:spcBef>
                <a:spcPts val="0"/>
              </a:spcBef>
              <a:spcAft>
                <a:spcPts val="200"/>
              </a:spcAft>
              <a:buClr>
                <a:srgbClr val="000000"/>
              </a:buClr>
              <a:buSzPts val="1000"/>
              <a:tabLst>
                <a:tab pos="412115" algn="l"/>
              </a:tabLst>
            </a:pPr>
            <a:r>
              <a:rPr lang="en-US" sz="2800" b="1" u="none" strike="noStrike" spc="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1. </a:t>
            </a:r>
            <a:r>
              <a:rPr lang="vi-VN" sz="2800" b="1" u="none" strike="noStrike" spc="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Khi đóng hoặc mở cồng tắc thì số đường sức từ xuyên qua tiết diện cuộn dây dẫn biến thiên như thế nào?</a:t>
            </a:r>
            <a:endParaRPr lang="en-US" sz="2800" b="1" u="none" strike="noStrike" spc="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B68DF2DE-03C7-5CE2-7775-16174C000445}"/>
              </a:ext>
            </a:extLst>
          </p:cNvPr>
          <p:cNvPicPr>
            <a:picLocks noChangeAspect="1"/>
          </p:cNvPicPr>
          <p:nvPr/>
        </p:nvPicPr>
        <p:blipFill>
          <a:blip r:embed="rId3"/>
          <a:stretch>
            <a:fillRect/>
          </a:stretch>
        </p:blipFill>
        <p:spPr>
          <a:xfrm>
            <a:off x="876986" y="1892082"/>
            <a:ext cx="2918465" cy="2918465"/>
          </a:xfrm>
          <a:prstGeom prst="rect">
            <a:avLst/>
          </a:prstGeom>
        </p:spPr>
      </p:pic>
      <p:grpSp>
        <p:nvGrpSpPr>
          <p:cNvPr id="9887" name="Google Shape;10177;p49">
            <a:extLst>
              <a:ext uri="{FF2B5EF4-FFF2-40B4-BE49-F238E27FC236}">
                <a16:creationId xmlns:a16="http://schemas.microsoft.com/office/drawing/2014/main" id="{F688418D-37F4-ED91-E2AE-0E8F877C2571}"/>
              </a:ext>
            </a:extLst>
          </p:cNvPr>
          <p:cNvGrpSpPr/>
          <p:nvPr/>
        </p:nvGrpSpPr>
        <p:grpSpPr>
          <a:xfrm>
            <a:off x="3549919" y="557694"/>
            <a:ext cx="1519300" cy="812375"/>
            <a:chOff x="3754738" y="3337238"/>
            <a:chExt cx="1519300" cy="812375"/>
          </a:xfrm>
        </p:grpSpPr>
        <p:sp>
          <p:nvSpPr>
            <p:cNvPr id="9888" name="Google Shape;10178;p49">
              <a:extLst>
                <a:ext uri="{FF2B5EF4-FFF2-40B4-BE49-F238E27FC236}">
                  <a16:creationId xmlns:a16="http://schemas.microsoft.com/office/drawing/2014/main" id="{75A87EEC-8D0F-E166-C778-0CC5B04096C7}"/>
                </a:ext>
              </a:extLst>
            </p:cNvPr>
            <p:cNvSpPr/>
            <p:nvPr/>
          </p:nvSpPr>
          <p:spPr>
            <a:xfrm>
              <a:off x="4355288" y="3642388"/>
              <a:ext cx="277850" cy="132075"/>
            </a:xfrm>
            <a:custGeom>
              <a:avLst/>
              <a:gdLst/>
              <a:ahLst/>
              <a:cxnLst/>
              <a:rect l="l" t="t" r="r" b="b"/>
              <a:pathLst>
                <a:path w="11114" h="5283" extrusionOk="0">
                  <a:moveTo>
                    <a:pt x="2484" y="4735"/>
                  </a:moveTo>
                  <a:cubicBezTo>
                    <a:pt x="1" y="2973"/>
                    <a:pt x="3243" y="551"/>
                    <a:pt x="5550" y="235"/>
                  </a:cubicBezTo>
                  <a:cubicBezTo>
                    <a:pt x="7248" y="1"/>
                    <a:pt x="10174" y="119"/>
                    <a:pt x="10519" y="2025"/>
                  </a:cubicBezTo>
                  <a:cubicBezTo>
                    <a:pt x="11113" y="5282"/>
                    <a:pt x="7203" y="2421"/>
                    <a:pt x="6047" y="2763"/>
                  </a:cubicBezTo>
                  <a:cubicBezTo>
                    <a:pt x="4288" y="3281"/>
                    <a:pt x="3885" y="5038"/>
                    <a:pt x="2484" y="4735"/>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9" name="Google Shape;10179;p49">
              <a:extLst>
                <a:ext uri="{FF2B5EF4-FFF2-40B4-BE49-F238E27FC236}">
                  <a16:creationId xmlns:a16="http://schemas.microsoft.com/office/drawing/2014/main" id="{4383AEA7-5FD7-494E-BE07-93631B827A9D}"/>
                </a:ext>
              </a:extLst>
            </p:cNvPr>
            <p:cNvSpPr/>
            <p:nvPr/>
          </p:nvSpPr>
          <p:spPr>
            <a:xfrm>
              <a:off x="3754738" y="3470188"/>
              <a:ext cx="833850" cy="679425"/>
            </a:xfrm>
            <a:custGeom>
              <a:avLst/>
              <a:gdLst/>
              <a:ahLst/>
              <a:cxnLst/>
              <a:rect l="l" t="t" r="r" b="b"/>
              <a:pathLst>
                <a:path w="33354" h="27177" extrusionOk="0">
                  <a:moveTo>
                    <a:pt x="14368" y="3590"/>
                  </a:moveTo>
                  <a:cubicBezTo>
                    <a:pt x="0" y="6710"/>
                    <a:pt x="5130" y="27176"/>
                    <a:pt x="18282" y="24625"/>
                  </a:cubicBezTo>
                  <a:cubicBezTo>
                    <a:pt x="33353" y="21705"/>
                    <a:pt x="29020" y="0"/>
                    <a:pt x="14368" y="359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0" name="Google Shape;10180;p49">
              <a:extLst>
                <a:ext uri="{FF2B5EF4-FFF2-40B4-BE49-F238E27FC236}">
                  <a16:creationId xmlns:a16="http://schemas.microsoft.com/office/drawing/2014/main" id="{497A35F7-7D79-C243-34A9-F25C514FF95A}"/>
                </a:ext>
              </a:extLst>
            </p:cNvPr>
            <p:cNvSpPr/>
            <p:nvPr/>
          </p:nvSpPr>
          <p:spPr>
            <a:xfrm>
              <a:off x="3851013" y="3550813"/>
              <a:ext cx="642075" cy="523100"/>
            </a:xfrm>
            <a:custGeom>
              <a:avLst/>
              <a:gdLst/>
              <a:ahLst/>
              <a:cxnLst/>
              <a:rect l="l" t="t" r="r" b="b"/>
              <a:pathLst>
                <a:path w="25683" h="20924" extrusionOk="0">
                  <a:moveTo>
                    <a:pt x="11064" y="2762"/>
                  </a:moveTo>
                  <a:cubicBezTo>
                    <a:pt x="0" y="5166"/>
                    <a:pt x="3950" y="20924"/>
                    <a:pt x="14077" y="18960"/>
                  </a:cubicBezTo>
                  <a:cubicBezTo>
                    <a:pt x="25683" y="16711"/>
                    <a:pt x="22346" y="0"/>
                    <a:pt x="11064" y="27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1" name="Google Shape;10181;p49">
              <a:extLst>
                <a:ext uri="{FF2B5EF4-FFF2-40B4-BE49-F238E27FC236}">
                  <a16:creationId xmlns:a16="http://schemas.microsoft.com/office/drawing/2014/main" id="{3C2318B3-EBCE-3BE5-9942-EBD104444F60}"/>
                </a:ext>
              </a:extLst>
            </p:cNvPr>
            <p:cNvSpPr/>
            <p:nvPr/>
          </p:nvSpPr>
          <p:spPr>
            <a:xfrm>
              <a:off x="3944288" y="3599838"/>
              <a:ext cx="467175" cy="441575"/>
            </a:xfrm>
            <a:custGeom>
              <a:avLst/>
              <a:gdLst/>
              <a:ahLst/>
              <a:cxnLst/>
              <a:rect l="l" t="t" r="r" b="b"/>
              <a:pathLst>
                <a:path w="18687" h="17663" extrusionOk="0">
                  <a:moveTo>
                    <a:pt x="9772" y="997"/>
                  </a:moveTo>
                  <a:cubicBezTo>
                    <a:pt x="10756" y="997"/>
                    <a:pt x="11736" y="1165"/>
                    <a:pt x="12657" y="1555"/>
                  </a:cubicBezTo>
                  <a:cubicBezTo>
                    <a:pt x="14045" y="2147"/>
                    <a:pt x="15191" y="3207"/>
                    <a:pt x="15952" y="4501"/>
                  </a:cubicBezTo>
                  <a:cubicBezTo>
                    <a:pt x="17479" y="7096"/>
                    <a:pt x="17486" y="10507"/>
                    <a:pt x="15825" y="13041"/>
                  </a:cubicBezTo>
                  <a:cubicBezTo>
                    <a:pt x="14340" y="15308"/>
                    <a:pt x="11485" y="16679"/>
                    <a:pt x="8733" y="16679"/>
                  </a:cubicBezTo>
                  <a:cubicBezTo>
                    <a:pt x="7954" y="16679"/>
                    <a:pt x="7182" y="16569"/>
                    <a:pt x="6453" y="16338"/>
                  </a:cubicBezTo>
                  <a:cubicBezTo>
                    <a:pt x="3461" y="15394"/>
                    <a:pt x="1477" y="12422"/>
                    <a:pt x="1216" y="9369"/>
                  </a:cubicBezTo>
                  <a:cubicBezTo>
                    <a:pt x="925" y="5982"/>
                    <a:pt x="2760" y="2925"/>
                    <a:pt x="5968" y="1720"/>
                  </a:cubicBezTo>
                  <a:cubicBezTo>
                    <a:pt x="6450" y="1539"/>
                    <a:pt x="6945" y="1399"/>
                    <a:pt x="7445" y="1286"/>
                  </a:cubicBezTo>
                  <a:lnTo>
                    <a:pt x="7445" y="1286"/>
                  </a:lnTo>
                  <a:cubicBezTo>
                    <a:pt x="7452" y="1285"/>
                    <a:pt x="7459" y="1283"/>
                    <a:pt x="7466" y="1282"/>
                  </a:cubicBezTo>
                  <a:lnTo>
                    <a:pt x="7466" y="1282"/>
                  </a:lnTo>
                  <a:cubicBezTo>
                    <a:pt x="7466" y="1282"/>
                    <a:pt x="7466" y="1282"/>
                    <a:pt x="7466" y="1282"/>
                  </a:cubicBezTo>
                  <a:cubicBezTo>
                    <a:pt x="7472" y="1280"/>
                    <a:pt x="7479" y="1279"/>
                    <a:pt x="7485" y="1277"/>
                  </a:cubicBezTo>
                  <a:lnTo>
                    <a:pt x="7485" y="1277"/>
                  </a:lnTo>
                  <a:cubicBezTo>
                    <a:pt x="8234" y="1099"/>
                    <a:pt x="9004" y="997"/>
                    <a:pt x="9772" y="997"/>
                  </a:cubicBezTo>
                  <a:close/>
                  <a:moveTo>
                    <a:pt x="9704" y="1"/>
                  </a:moveTo>
                  <a:cubicBezTo>
                    <a:pt x="9414" y="1"/>
                    <a:pt x="9122" y="15"/>
                    <a:pt x="8827" y="45"/>
                  </a:cubicBezTo>
                  <a:cubicBezTo>
                    <a:pt x="8279" y="100"/>
                    <a:pt x="7736" y="192"/>
                    <a:pt x="7201" y="321"/>
                  </a:cubicBezTo>
                  <a:cubicBezTo>
                    <a:pt x="5235" y="759"/>
                    <a:pt x="3343" y="1703"/>
                    <a:pt x="2046" y="3279"/>
                  </a:cubicBezTo>
                  <a:cubicBezTo>
                    <a:pt x="921" y="4648"/>
                    <a:pt x="301" y="6340"/>
                    <a:pt x="200" y="8107"/>
                  </a:cubicBezTo>
                  <a:cubicBezTo>
                    <a:pt x="0" y="11560"/>
                    <a:pt x="1814" y="15194"/>
                    <a:pt x="4944" y="16789"/>
                  </a:cubicBezTo>
                  <a:cubicBezTo>
                    <a:pt x="6113" y="17384"/>
                    <a:pt x="7421" y="17663"/>
                    <a:pt x="8742" y="17663"/>
                  </a:cubicBezTo>
                  <a:cubicBezTo>
                    <a:pt x="11375" y="17663"/>
                    <a:pt x="14061" y="16559"/>
                    <a:pt x="15813" y="14661"/>
                  </a:cubicBezTo>
                  <a:cubicBezTo>
                    <a:pt x="18198" y="12080"/>
                    <a:pt x="18686" y="8206"/>
                    <a:pt x="17321" y="5015"/>
                  </a:cubicBezTo>
                  <a:cubicBezTo>
                    <a:pt x="15990" y="1898"/>
                    <a:pt x="13019" y="1"/>
                    <a:pt x="97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2" name="Google Shape;10182;p49">
              <a:extLst>
                <a:ext uri="{FF2B5EF4-FFF2-40B4-BE49-F238E27FC236}">
                  <a16:creationId xmlns:a16="http://schemas.microsoft.com/office/drawing/2014/main" id="{4CBA3EB3-15B8-1F57-BFA6-85C74A00EA0D}"/>
                </a:ext>
              </a:extLst>
            </p:cNvPr>
            <p:cNvSpPr/>
            <p:nvPr/>
          </p:nvSpPr>
          <p:spPr>
            <a:xfrm>
              <a:off x="4077563" y="3697213"/>
              <a:ext cx="181275" cy="256150"/>
            </a:xfrm>
            <a:custGeom>
              <a:avLst/>
              <a:gdLst/>
              <a:ahLst/>
              <a:cxnLst/>
              <a:rect l="l" t="t" r="r" b="b"/>
              <a:pathLst>
                <a:path w="7251" h="10246" extrusionOk="0">
                  <a:moveTo>
                    <a:pt x="6571" y="0"/>
                  </a:moveTo>
                  <a:cubicBezTo>
                    <a:pt x="6421" y="0"/>
                    <a:pt x="6273" y="73"/>
                    <a:pt x="6178" y="247"/>
                  </a:cubicBezTo>
                  <a:cubicBezTo>
                    <a:pt x="4421" y="3481"/>
                    <a:pt x="2198" y="6401"/>
                    <a:pt x="239" y="9510"/>
                  </a:cubicBezTo>
                  <a:cubicBezTo>
                    <a:pt x="0" y="9889"/>
                    <a:pt x="344" y="10245"/>
                    <a:pt x="691" y="10245"/>
                  </a:cubicBezTo>
                  <a:cubicBezTo>
                    <a:pt x="843" y="10245"/>
                    <a:pt x="995" y="10177"/>
                    <a:pt x="1099" y="10012"/>
                  </a:cubicBezTo>
                  <a:cubicBezTo>
                    <a:pt x="3058" y="6905"/>
                    <a:pt x="5280" y="3985"/>
                    <a:pt x="7040" y="751"/>
                  </a:cubicBezTo>
                  <a:cubicBezTo>
                    <a:pt x="7250" y="361"/>
                    <a:pt x="6906" y="0"/>
                    <a:pt x="6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3" name="Google Shape;10183;p49">
              <a:extLst>
                <a:ext uri="{FF2B5EF4-FFF2-40B4-BE49-F238E27FC236}">
                  <a16:creationId xmlns:a16="http://schemas.microsoft.com/office/drawing/2014/main" id="{19744A9D-4C34-22C3-CA2B-A3D99D044ED3}"/>
                </a:ext>
              </a:extLst>
            </p:cNvPr>
            <p:cNvSpPr/>
            <p:nvPr/>
          </p:nvSpPr>
          <p:spPr>
            <a:xfrm>
              <a:off x="4033813" y="3687463"/>
              <a:ext cx="133400" cy="175275"/>
            </a:xfrm>
            <a:custGeom>
              <a:avLst/>
              <a:gdLst/>
              <a:ahLst/>
              <a:cxnLst/>
              <a:rect l="l" t="t" r="r" b="b"/>
              <a:pathLst>
                <a:path w="5336" h="7011" extrusionOk="0">
                  <a:moveTo>
                    <a:pt x="4641" y="1"/>
                  </a:moveTo>
                  <a:cubicBezTo>
                    <a:pt x="4489" y="1"/>
                    <a:pt x="4337" y="68"/>
                    <a:pt x="4231" y="231"/>
                  </a:cubicBezTo>
                  <a:cubicBezTo>
                    <a:pt x="2910" y="2264"/>
                    <a:pt x="1587" y="4303"/>
                    <a:pt x="161" y="6262"/>
                  </a:cubicBezTo>
                  <a:cubicBezTo>
                    <a:pt x="0" y="6479"/>
                    <a:pt x="123" y="6816"/>
                    <a:pt x="340" y="6943"/>
                  </a:cubicBezTo>
                  <a:cubicBezTo>
                    <a:pt x="419" y="6990"/>
                    <a:pt x="501" y="7011"/>
                    <a:pt x="581" y="7011"/>
                  </a:cubicBezTo>
                  <a:cubicBezTo>
                    <a:pt x="751" y="7011"/>
                    <a:pt x="912" y="6913"/>
                    <a:pt x="1020" y="6764"/>
                  </a:cubicBezTo>
                  <a:cubicBezTo>
                    <a:pt x="2448" y="4807"/>
                    <a:pt x="3771" y="2765"/>
                    <a:pt x="5090" y="734"/>
                  </a:cubicBezTo>
                  <a:cubicBezTo>
                    <a:pt x="5336" y="358"/>
                    <a:pt x="4991" y="1"/>
                    <a:pt x="4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4" name="Google Shape;10184;p49">
              <a:extLst>
                <a:ext uri="{FF2B5EF4-FFF2-40B4-BE49-F238E27FC236}">
                  <a16:creationId xmlns:a16="http://schemas.microsoft.com/office/drawing/2014/main" id="{B12FC71F-39AE-4FED-4144-9A4E6D2FCBBA}"/>
                </a:ext>
              </a:extLst>
            </p:cNvPr>
            <p:cNvSpPr/>
            <p:nvPr/>
          </p:nvSpPr>
          <p:spPr>
            <a:xfrm>
              <a:off x="4166388" y="3774563"/>
              <a:ext cx="145175" cy="186525"/>
            </a:xfrm>
            <a:custGeom>
              <a:avLst/>
              <a:gdLst/>
              <a:ahLst/>
              <a:cxnLst/>
              <a:rect l="l" t="t" r="r" b="b"/>
              <a:pathLst>
                <a:path w="5807" h="7461" extrusionOk="0">
                  <a:moveTo>
                    <a:pt x="5121" y="0"/>
                  </a:moveTo>
                  <a:cubicBezTo>
                    <a:pt x="4971" y="0"/>
                    <a:pt x="4821" y="70"/>
                    <a:pt x="4721" y="240"/>
                  </a:cubicBezTo>
                  <a:cubicBezTo>
                    <a:pt x="3390" y="2513"/>
                    <a:pt x="1641" y="4499"/>
                    <a:pt x="238" y="6724"/>
                  </a:cubicBezTo>
                  <a:cubicBezTo>
                    <a:pt x="0" y="7102"/>
                    <a:pt x="346" y="7460"/>
                    <a:pt x="693" y="7460"/>
                  </a:cubicBezTo>
                  <a:cubicBezTo>
                    <a:pt x="844" y="7460"/>
                    <a:pt x="996" y="7392"/>
                    <a:pt x="1100" y="7228"/>
                  </a:cubicBezTo>
                  <a:cubicBezTo>
                    <a:pt x="2501" y="5003"/>
                    <a:pt x="4249" y="3014"/>
                    <a:pt x="5581" y="743"/>
                  </a:cubicBezTo>
                  <a:cubicBezTo>
                    <a:pt x="5807" y="359"/>
                    <a:pt x="5462" y="0"/>
                    <a:pt x="51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5" name="Google Shape;10185;p49">
              <a:extLst>
                <a:ext uri="{FF2B5EF4-FFF2-40B4-BE49-F238E27FC236}">
                  <a16:creationId xmlns:a16="http://schemas.microsoft.com/office/drawing/2014/main" id="{1524B725-6AC4-CD8D-4899-14516C526B1C}"/>
                </a:ext>
              </a:extLst>
            </p:cNvPr>
            <p:cNvSpPr/>
            <p:nvPr/>
          </p:nvSpPr>
          <p:spPr>
            <a:xfrm>
              <a:off x="4440188" y="3337238"/>
              <a:ext cx="833850" cy="679375"/>
            </a:xfrm>
            <a:custGeom>
              <a:avLst/>
              <a:gdLst/>
              <a:ahLst/>
              <a:cxnLst/>
              <a:rect l="l" t="t" r="r" b="b"/>
              <a:pathLst>
                <a:path w="33354" h="27175" extrusionOk="0">
                  <a:moveTo>
                    <a:pt x="14368" y="3591"/>
                  </a:moveTo>
                  <a:cubicBezTo>
                    <a:pt x="1" y="6711"/>
                    <a:pt x="5130" y="27175"/>
                    <a:pt x="18280" y="24626"/>
                  </a:cubicBezTo>
                  <a:cubicBezTo>
                    <a:pt x="33354" y="21706"/>
                    <a:pt x="29018" y="1"/>
                    <a:pt x="14368" y="3591"/>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6" name="Google Shape;10186;p49">
              <a:extLst>
                <a:ext uri="{FF2B5EF4-FFF2-40B4-BE49-F238E27FC236}">
                  <a16:creationId xmlns:a16="http://schemas.microsoft.com/office/drawing/2014/main" id="{8A469A24-51C5-2F1D-21F1-2C2EB108D790}"/>
                </a:ext>
              </a:extLst>
            </p:cNvPr>
            <p:cNvSpPr/>
            <p:nvPr/>
          </p:nvSpPr>
          <p:spPr>
            <a:xfrm>
              <a:off x="4536463" y="3417838"/>
              <a:ext cx="642100" cy="523150"/>
            </a:xfrm>
            <a:custGeom>
              <a:avLst/>
              <a:gdLst/>
              <a:ahLst/>
              <a:cxnLst/>
              <a:rect l="l" t="t" r="r" b="b"/>
              <a:pathLst>
                <a:path w="25684" h="20926" extrusionOk="0">
                  <a:moveTo>
                    <a:pt x="11065" y="2764"/>
                  </a:moveTo>
                  <a:cubicBezTo>
                    <a:pt x="1" y="5168"/>
                    <a:pt x="3951" y="20926"/>
                    <a:pt x="14077" y="18962"/>
                  </a:cubicBezTo>
                  <a:cubicBezTo>
                    <a:pt x="25683" y="16712"/>
                    <a:pt x="22346" y="0"/>
                    <a:pt x="11065" y="276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7" name="Google Shape;10187;p49">
              <a:extLst>
                <a:ext uri="{FF2B5EF4-FFF2-40B4-BE49-F238E27FC236}">
                  <a16:creationId xmlns:a16="http://schemas.microsoft.com/office/drawing/2014/main" id="{113977DC-0656-5C06-870C-8E7CC16C608F}"/>
                </a:ext>
              </a:extLst>
            </p:cNvPr>
            <p:cNvSpPr/>
            <p:nvPr/>
          </p:nvSpPr>
          <p:spPr>
            <a:xfrm>
              <a:off x="4629738" y="3466863"/>
              <a:ext cx="467175" cy="441600"/>
            </a:xfrm>
            <a:custGeom>
              <a:avLst/>
              <a:gdLst/>
              <a:ahLst/>
              <a:cxnLst/>
              <a:rect l="l" t="t" r="r" b="b"/>
              <a:pathLst>
                <a:path w="18687" h="17664" extrusionOk="0">
                  <a:moveTo>
                    <a:pt x="9774" y="998"/>
                  </a:moveTo>
                  <a:cubicBezTo>
                    <a:pt x="10758" y="998"/>
                    <a:pt x="11736" y="1166"/>
                    <a:pt x="12655" y="1557"/>
                  </a:cubicBezTo>
                  <a:cubicBezTo>
                    <a:pt x="14046" y="2147"/>
                    <a:pt x="15190" y="3207"/>
                    <a:pt x="15952" y="4502"/>
                  </a:cubicBezTo>
                  <a:cubicBezTo>
                    <a:pt x="17480" y="7098"/>
                    <a:pt x="17486" y="10508"/>
                    <a:pt x="15826" y="13043"/>
                  </a:cubicBezTo>
                  <a:cubicBezTo>
                    <a:pt x="14340" y="15309"/>
                    <a:pt x="11484" y="16679"/>
                    <a:pt x="8731" y="16679"/>
                  </a:cubicBezTo>
                  <a:cubicBezTo>
                    <a:pt x="7952" y="16679"/>
                    <a:pt x="7182" y="16570"/>
                    <a:pt x="6453" y="16340"/>
                  </a:cubicBezTo>
                  <a:cubicBezTo>
                    <a:pt x="3462" y="15396"/>
                    <a:pt x="1477" y="12423"/>
                    <a:pt x="1216" y="9371"/>
                  </a:cubicBezTo>
                  <a:cubicBezTo>
                    <a:pt x="925" y="5983"/>
                    <a:pt x="2760" y="2927"/>
                    <a:pt x="5969" y="1722"/>
                  </a:cubicBezTo>
                  <a:cubicBezTo>
                    <a:pt x="6450" y="1540"/>
                    <a:pt x="6945" y="1400"/>
                    <a:pt x="7449" y="1287"/>
                  </a:cubicBezTo>
                  <a:lnTo>
                    <a:pt x="7449" y="1287"/>
                  </a:lnTo>
                  <a:cubicBezTo>
                    <a:pt x="7455" y="1286"/>
                    <a:pt x="7461" y="1285"/>
                    <a:pt x="7467" y="1283"/>
                  </a:cubicBezTo>
                  <a:lnTo>
                    <a:pt x="7467" y="1283"/>
                  </a:lnTo>
                  <a:cubicBezTo>
                    <a:pt x="7467" y="1283"/>
                    <a:pt x="7467" y="1283"/>
                    <a:pt x="7467" y="1283"/>
                  </a:cubicBezTo>
                  <a:cubicBezTo>
                    <a:pt x="7473" y="1282"/>
                    <a:pt x="7479" y="1280"/>
                    <a:pt x="7485" y="1279"/>
                  </a:cubicBezTo>
                  <a:lnTo>
                    <a:pt x="7485" y="1279"/>
                  </a:lnTo>
                  <a:cubicBezTo>
                    <a:pt x="8234" y="1101"/>
                    <a:pt x="9006" y="998"/>
                    <a:pt x="9774" y="998"/>
                  </a:cubicBezTo>
                  <a:close/>
                  <a:moveTo>
                    <a:pt x="9705" y="1"/>
                  </a:moveTo>
                  <a:cubicBezTo>
                    <a:pt x="9415" y="1"/>
                    <a:pt x="9122" y="15"/>
                    <a:pt x="8828" y="45"/>
                  </a:cubicBezTo>
                  <a:cubicBezTo>
                    <a:pt x="8278" y="101"/>
                    <a:pt x="7736" y="194"/>
                    <a:pt x="7201" y="323"/>
                  </a:cubicBezTo>
                  <a:cubicBezTo>
                    <a:pt x="5236" y="761"/>
                    <a:pt x="3342" y="1705"/>
                    <a:pt x="2046" y="3280"/>
                  </a:cubicBezTo>
                  <a:cubicBezTo>
                    <a:pt x="919" y="4650"/>
                    <a:pt x="302" y="6341"/>
                    <a:pt x="201" y="8109"/>
                  </a:cubicBezTo>
                  <a:cubicBezTo>
                    <a:pt x="1" y="11562"/>
                    <a:pt x="1814" y="15196"/>
                    <a:pt x="4945" y="16791"/>
                  </a:cubicBezTo>
                  <a:cubicBezTo>
                    <a:pt x="6113" y="17386"/>
                    <a:pt x="7420" y="17664"/>
                    <a:pt x="8742" y="17664"/>
                  </a:cubicBezTo>
                  <a:cubicBezTo>
                    <a:pt x="11374" y="17664"/>
                    <a:pt x="14061" y="16561"/>
                    <a:pt x="15813" y="14663"/>
                  </a:cubicBezTo>
                  <a:cubicBezTo>
                    <a:pt x="18198" y="12082"/>
                    <a:pt x="18687" y="8208"/>
                    <a:pt x="17322" y="5016"/>
                  </a:cubicBezTo>
                  <a:cubicBezTo>
                    <a:pt x="15989" y="1897"/>
                    <a:pt x="13019" y="1"/>
                    <a:pt x="9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8" name="Google Shape;10188;p49">
              <a:extLst>
                <a:ext uri="{FF2B5EF4-FFF2-40B4-BE49-F238E27FC236}">
                  <a16:creationId xmlns:a16="http://schemas.microsoft.com/office/drawing/2014/main" id="{9F1FCBCF-E513-AB54-9D6E-93D98FE2ACFD}"/>
                </a:ext>
              </a:extLst>
            </p:cNvPr>
            <p:cNvSpPr/>
            <p:nvPr/>
          </p:nvSpPr>
          <p:spPr>
            <a:xfrm>
              <a:off x="4763013" y="3564288"/>
              <a:ext cx="181275" cy="256125"/>
            </a:xfrm>
            <a:custGeom>
              <a:avLst/>
              <a:gdLst/>
              <a:ahLst/>
              <a:cxnLst/>
              <a:rect l="l" t="t" r="r" b="b"/>
              <a:pathLst>
                <a:path w="7251" h="10245" extrusionOk="0">
                  <a:moveTo>
                    <a:pt x="6571" y="0"/>
                  </a:moveTo>
                  <a:cubicBezTo>
                    <a:pt x="6422" y="0"/>
                    <a:pt x="6274" y="72"/>
                    <a:pt x="6178" y="247"/>
                  </a:cubicBezTo>
                  <a:cubicBezTo>
                    <a:pt x="4421" y="3481"/>
                    <a:pt x="2199" y="6401"/>
                    <a:pt x="238" y="9508"/>
                  </a:cubicBezTo>
                  <a:cubicBezTo>
                    <a:pt x="0" y="9888"/>
                    <a:pt x="345" y="10245"/>
                    <a:pt x="691" y="10245"/>
                  </a:cubicBezTo>
                  <a:cubicBezTo>
                    <a:pt x="843" y="10245"/>
                    <a:pt x="995" y="10176"/>
                    <a:pt x="1099" y="10012"/>
                  </a:cubicBezTo>
                  <a:cubicBezTo>
                    <a:pt x="3058" y="6904"/>
                    <a:pt x="5281" y="3984"/>
                    <a:pt x="7038" y="751"/>
                  </a:cubicBezTo>
                  <a:cubicBezTo>
                    <a:pt x="7250" y="361"/>
                    <a:pt x="6906" y="0"/>
                    <a:pt x="6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9" name="Google Shape;10189;p49">
              <a:extLst>
                <a:ext uri="{FF2B5EF4-FFF2-40B4-BE49-F238E27FC236}">
                  <a16:creationId xmlns:a16="http://schemas.microsoft.com/office/drawing/2014/main" id="{B08C131B-66C8-253B-2CC7-341F2A609D3A}"/>
                </a:ext>
              </a:extLst>
            </p:cNvPr>
            <p:cNvSpPr/>
            <p:nvPr/>
          </p:nvSpPr>
          <p:spPr>
            <a:xfrm>
              <a:off x="4719263" y="3554538"/>
              <a:ext cx="133400" cy="175275"/>
            </a:xfrm>
            <a:custGeom>
              <a:avLst/>
              <a:gdLst/>
              <a:ahLst/>
              <a:cxnLst/>
              <a:rect l="l" t="t" r="r" b="b"/>
              <a:pathLst>
                <a:path w="5336" h="7011" extrusionOk="0">
                  <a:moveTo>
                    <a:pt x="4642" y="1"/>
                  </a:moveTo>
                  <a:cubicBezTo>
                    <a:pt x="4490" y="1"/>
                    <a:pt x="4337" y="68"/>
                    <a:pt x="4231" y="231"/>
                  </a:cubicBezTo>
                  <a:cubicBezTo>
                    <a:pt x="2910" y="2264"/>
                    <a:pt x="1587" y="4303"/>
                    <a:pt x="161" y="6262"/>
                  </a:cubicBezTo>
                  <a:cubicBezTo>
                    <a:pt x="1" y="6479"/>
                    <a:pt x="123" y="6816"/>
                    <a:pt x="338" y="6942"/>
                  </a:cubicBezTo>
                  <a:cubicBezTo>
                    <a:pt x="418" y="6989"/>
                    <a:pt x="500" y="7010"/>
                    <a:pt x="580" y="7010"/>
                  </a:cubicBezTo>
                  <a:cubicBezTo>
                    <a:pt x="751" y="7010"/>
                    <a:pt x="911" y="6913"/>
                    <a:pt x="1021" y="6763"/>
                  </a:cubicBezTo>
                  <a:cubicBezTo>
                    <a:pt x="2449" y="4806"/>
                    <a:pt x="3772" y="2765"/>
                    <a:pt x="5091" y="734"/>
                  </a:cubicBezTo>
                  <a:cubicBezTo>
                    <a:pt x="5336" y="358"/>
                    <a:pt x="4991" y="1"/>
                    <a:pt x="4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0" name="Google Shape;10190;p49">
              <a:extLst>
                <a:ext uri="{FF2B5EF4-FFF2-40B4-BE49-F238E27FC236}">
                  <a16:creationId xmlns:a16="http://schemas.microsoft.com/office/drawing/2014/main" id="{A122D2A0-9023-12F5-3C99-8573A855915B}"/>
                </a:ext>
              </a:extLst>
            </p:cNvPr>
            <p:cNvSpPr/>
            <p:nvPr/>
          </p:nvSpPr>
          <p:spPr>
            <a:xfrm>
              <a:off x="4851838" y="3641638"/>
              <a:ext cx="145200" cy="186525"/>
            </a:xfrm>
            <a:custGeom>
              <a:avLst/>
              <a:gdLst/>
              <a:ahLst/>
              <a:cxnLst/>
              <a:rect l="l" t="t" r="r" b="b"/>
              <a:pathLst>
                <a:path w="5808" h="7461" extrusionOk="0">
                  <a:moveTo>
                    <a:pt x="5122" y="0"/>
                  </a:moveTo>
                  <a:cubicBezTo>
                    <a:pt x="4971" y="0"/>
                    <a:pt x="4821" y="70"/>
                    <a:pt x="4721" y="239"/>
                  </a:cubicBezTo>
                  <a:cubicBezTo>
                    <a:pt x="3390" y="2513"/>
                    <a:pt x="1642" y="4499"/>
                    <a:pt x="238" y="6724"/>
                  </a:cubicBezTo>
                  <a:cubicBezTo>
                    <a:pt x="1" y="7102"/>
                    <a:pt x="346" y="7460"/>
                    <a:pt x="693" y="7460"/>
                  </a:cubicBezTo>
                  <a:cubicBezTo>
                    <a:pt x="845" y="7460"/>
                    <a:pt x="996" y="7392"/>
                    <a:pt x="1100" y="7227"/>
                  </a:cubicBezTo>
                  <a:cubicBezTo>
                    <a:pt x="2501" y="5003"/>
                    <a:pt x="4250" y="3014"/>
                    <a:pt x="5581" y="743"/>
                  </a:cubicBezTo>
                  <a:cubicBezTo>
                    <a:pt x="5807" y="359"/>
                    <a:pt x="5463" y="0"/>
                    <a:pt x="5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71336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871"/>
        <p:cNvGrpSpPr/>
        <p:nvPr/>
      </p:nvGrpSpPr>
      <p:grpSpPr>
        <a:xfrm>
          <a:off x="0" y="0"/>
          <a:ext cx="0" cy="0"/>
          <a:chOff x="0" y="0"/>
          <a:chExt cx="0" cy="0"/>
        </a:xfrm>
      </p:grpSpPr>
      <p:sp>
        <p:nvSpPr>
          <p:cNvPr id="9875" name="Google Shape;9875;p34"/>
          <p:cNvSpPr/>
          <p:nvPr/>
        </p:nvSpPr>
        <p:spPr>
          <a:xfrm>
            <a:off x="7488175" y="996113"/>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6" name="Google Shape;9876;p34"/>
          <p:cNvSpPr/>
          <p:nvPr/>
        </p:nvSpPr>
        <p:spPr>
          <a:xfrm>
            <a:off x="7759050" y="18335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7" name="Google Shape;9877;p34"/>
          <p:cNvSpPr/>
          <p:nvPr/>
        </p:nvSpPr>
        <p:spPr>
          <a:xfrm>
            <a:off x="6972450" y="1587425"/>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874" name="Picture 9873">
            <a:extLst>
              <a:ext uri="{FF2B5EF4-FFF2-40B4-BE49-F238E27FC236}">
                <a16:creationId xmlns:a16="http://schemas.microsoft.com/office/drawing/2014/main" id="{F6AB4A60-137C-C4AC-BD0D-3A20C05743CD}"/>
              </a:ext>
            </a:extLst>
          </p:cNvPr>
          <p:cNvPicPr>
            <a:picLocks noChangeAspect="1"/>
          </p:cNvPicPr>
          <p:nvPr/>
        </p:nvPicPr>
        <p:blipFill>
          <a:blip r:embed="rId3"/>
          <a:stretch>
            <a:fillRect/>
          </a:stretch>
        </p:blipFill>
        <p:spPr>
          <a:xfrm>
            <a:off x="6532554" y="2677597"/>
            <a:ext cx="2115731" cy="2115731"/>
          </a:xfrm>
          <a:prstGeom prst="rect">
            <a:avLst/>
          </a:prstGeom>
        </p:spPr>
      </p:pic>
      <p:grpSp>
        <p:nvGrpSpPr>
          <p:cNvPr id="9880" name="Google Shape;10163;p49">
            <a:extLst>
              <a:ext uri="{FF2B5EF4-FFF2-40B4-BE49-F238E27FC236}">
                <a16:creationId xmlns:a16="http://schemas.microsoft.com/office/drawing/2014/main" id="{FD7F0B93-3A1F-9A66-A296-61F35209CACD}"/>
              </a:ext>
            </a:extLst>
          </p:cNvPr>
          <p:cNvGrpSpPr/>
          <p:nvPr/>
        </p:nvGrpSpPr>
        <p:grpSpPr>
          <a:xfrm flipH="1">
            <a:off x="599587" y="4007177"/>
            <a:ext cx="596950" cy="787025"/>
            <a:chOff x="5055688" y="2345363"/>
            <a:chExt cx="596950" cy="787025"/>
          </a:xfrm>
        </p:grpSpPr>
        <p:sp>
          <p:nvSpPr>
            <p:cNvPr id="9881" name="Google Shape;10164;p49">
              <a:extLst>
                <a:ext uri="{FF2B5EF4-FFF2-40B4-BE49-F238E27FC236}">
                  <a16:creationId xmlns:a16="http://schemas.microsoft.com/office/drawing/2014/main" id="{740CFAD9-642F-B355-E99E-F644DF25BEC0}"/>
                </a:ext>
              </a:extLst>
            </p:cNvPr>
            <p:cNvSpPr/>
            <p:nvPr/>
          </p:nvSpPr>
          <p:spPr>
            <a:xfrm>
              <a:off x="5055688" y="2345363"/>
              <a:ext cx="596950" cy="637750"/>
            </a:xfrm>
            <a:custGeom>
              <a:avLst/>
              <a:gdLst/>
              <a:ahLst/>
              <a:cxnLst/>
              <a:rect l="l" t="t" r="r" b="b"/>
              <a:pathLst>
                <a:path w="23878" h="25510" extrusionOk="0">
                  <a:moveTo>
                    <a:pt x="9319" y="13860"/>
                  </a:moveTo>
                  <a:cubicBezTo>
                    <a:pt x="10279" y="12918"/>
                    <a:pt x="12156" y="9044"/>
                    <a:pt x="12266" y="8637"/>
                  </a:cubicBezTo>
                  <a:cubicBezTo>
                    <a:pt x="12592" y="7409"/>
                    <a:pt x="9249" y="5749"/>
                    <a:pt x="10519" y="3419"/>
                  </a:cubicBezTo>
                  <a:cubicBezTo>
                    <a:pt x="12533" y="0"/>
                    <a:pt x="19835" y="6069"/>
                    <a:pt x="21752" y="7569"/>
                  </a:cubicBezTo>
                  <a:cubicBezTo>
                    <a:pt x="23878" y="9234"/>
                    <a:pt x="23674" y="13651"/>
                    <a:pt x="17583" y="11585"/>
                  </a:cubicBezTo>
                  <a:cubicBezTo>
                    <a:pt x="16498" y="11218"/>
                    <a:pt x="14164" y="15657"/>
                    <a:pt x="13602" y="16794"/>
                  </a:cubicBezTo>
                  <a:cubicBezTo>
                    <a:pt x="13602" y="16794"/>
                    <a:pt x="18095" y="21823"/>
                    <a:pt x="16816" y="23698"/>
                  </a:cubicBezTo>
                  <a:cubicBezTo>
                    <a:pt x="15154" y="25510"/>
                    <a:pt x="6064" y="19877"/>
                    <a:pt x="3102" y="16255"/>
                  </a:cubicBezTo>
                  <a:cubicBezTo>
                    <a:pt x="1" y="11903"/>
                    <a:pt x="4271" y="12984"/>
                    <a:pt x="9319" y="13860"/>
                  </a:cubicBez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2" name="Google Shape;10165;p49">
              <a:extLst>
                <a:ext uri="{FF2B5EF4-FFF2-40B4-BE49-F238E27FC236}">
                  <a16:creationId xmlns:a16="http://schemas.microsoft.com/office/drawing/2014/main" id="{D8364A9F-5AB6-C846-FC23-54EB3757B027}"/>
                </a:ext>
              </a:extLst>
            </p:cNvPr>
            <p:cNvSpPr/>
            <p:nvPr/>
          </p:nvSpPr>
          <p:spPr>
            <a:xfrm>
              <a:off x="5070063" y="2817713"/>
              <a:ext cx="263375" cy="314675"/>
            </a:xfrm>
            <a:custGeom>
              <a:avLst/>
              <a:gdLst/>
              <a:ahLst/>
              <a:cxnLst/>
              <a:rect l="l" t="t" r="r" b="b"/>
              <a:pathLst>
                <a:path w="10535" h="12587" extrusionOk="0">
                  <a:moveTo>
                    <a:pt x="5325" y="0"/>
                  </a:moveTo>
                  <a:cubicBezTo>
                    <a:pt x="5124" y="0"/>
                    <a:pt x="4917" y="101"/>
                    <a:pt x="4823" y="334"/>
                  </a:cubicBezTo>
                  <a:cubicBezTo>
                    <a:pt x="3264" y="4210"/>
                    <a:pt x="1396" y="7966"/>
                    <a:pt x="100" y="11946"/>
                  </a:cubicBezTo>
                  <a:cubicBezTo>
                    <a:pt x="0" y="12255"/>
                    <a:pt x="293" y="12586"/>
                    <a:pt x="595" y="12586"/>
                  </a:cubicBezTo>
                  <a:cubicBezTo>
                    <a:pt x="676" y="12586"/>
                    <a:pt x="758" y="12562"/>
                    <a:pt x="833" y="12508"/>
                  </a:cubicBezTo>
                  <a:cubicBezTo>
                    <a:pt x="2567" y="11253"/>
                    <a:pt x="4168" y="9852"/>
                    <a:pt x="5655" y="8312"/>
                  </a:cubicBezTo>
                  <a:cubicBezTo>
                    <a:pt x="7174" y="6740"/>
                    <a:pt x="8626" y="5107"/>
                    <a:pt x="10180" y="3572"/>
                  </a:cubicBezTo>
                  <a:cubicBezTo>
                    <a:pt x="10534" y="3221"/>
                    <a:pt x="10193" y="2721"/>
                    <a:pt x="9809" y="2721"/>
                  </a:cubicBezTo>
                  <a:cubicBezTo>
                    <a:pt x="9697" y="2721"/>
                    <a:pt x="9580" y="2764"/>
                    <a:pt x="9477" y="2866"/>
                  </a:cubicBezTo>
                  <a:cubicBezTo>
                    <a:pt x="6833" y="5479"/>
                    <a:pt x="4463" y="8325"/>
                    <a:pt x="1591" y="10676"/>
                  </a:cubicBezTo>
                  <a:lnTo>
                    <a:pt x="1591" y="10676"/>
                  </a:lnTo>
                  <a:cubicBezTo>
                    <a:pt x="2835" y="7257"/>
                    <a:pt x="4427" y="3973"/>
                    <a:pt x="5784" y="597"/>
                  </a:cubicBezTo>
                  <a:cubicBezTo>
                    <a:pt x="5929" y="237"/>
                    <a:pt x="5634" y="0"/>
                    <a:pt x="5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3" name="Google Shape;10166;p49">
              <a:extLst>
                <a:ext uri="{FF2B5EF4-FFF2-40B4-BE49-F238E27FC236}">
                  <a16:creationId xmlns:a16="http://schemas.microsoft.com/office/drawing/2014/main" id="{D7EC61B0-51FF-9432-B9CB-DCBBB0EF346A}"/>
                </a:ext>
              </a:extLst>
            </p:cNvPr>
            <p:cNvSpPr/>
            <p:nvPr/>
          </p:nvSpPr>
          <p:spPr>
            <a:xfrm>
              <a:off x="5331213" y="2401313"/>
              <a:ext cx="305800" cy="196050"/>
            </a:xfrm>
            <a:custGeom>
              <a:avLst/>
              <a:gdLst/>
              <a:ahLst/>
              <a:cxnLst/>
              <a:rect l="l" t="t" r="r" b="b"/>
              <a:pathLst>
                <a:path w="12232" h="7842" extrusionOk="0">
                  <a:moveTo>
                    <a:pt x="701" y="1"/>
                  </a:moveTo>
                  <a:cubicBezTo>
                    <a:pt x="347" y="1"/>
                    <a:pt x="1" y="356"/>
                    <a:pt x="253" y="728"/>
                  </a:cubicBezTo>
                  <a:cubicBezTo>
                    <a:pt x="1483" y="2538"/>
                    <a:pt x="3360" y="3764"/>
                    <a:pt x="5140" y="4973"/>
                  </a:cubicBezTo>
                  <a:cubicBezTo>
                    <a:pt x="7059" y="6279"/>
                    <a:pt x="9065" y="7400"/>
                    <a:pt x="11372" y="7832"/>
                  </a:cubicBezTo>
                  <a:cubicBezTo>
                    <a:pt x="11407" y="7839"/>
                    <a:pt x="11442" y="7842"/>
                    <a:pt x="11475" y="7842"/>
                  </a:cubicBezTo>
                  <a:cubicBezTo>
                    <a:pt x="12027" y="7842"/>
                    <a:pt x="12231" y="6981"/>
                    <a:pt x="11637" y="6871"/>
                  </a:cubicBezTo>
                  <a:cubicBezTo>
                    <a:pt x="9463" y="6465"/>
                    <a:pt x="7578" y="5430"/>
                    <a:pt x="5766" y="4198"/>
                  </a:cubicBezTo>
                  <a:cubicBezTo>
                    <a:pt x="4097" y="3062"/>
                    <a:pt x="2267" y="1925"/>
                    <a:pt x="1114" y="225"/>
                  </a:cubicBezTo>
                  <a:cubicBezTo>
                    <a:pt x="1007" y="66"/>
                    <a:pt x="853" y="1"/>
                    <a:pt x="7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 name="Google Shape;10116;p49">
            <a:extLst>
              <a:ext uri="{FF2B5EF4-FFF2-40B4-BE49-F238E27FC236}">
                <a16:creationId xmlns:a16="http://schemas.microsoft.com/office/drawing/2014/main" id="{545A4C84-A60A-3FDF-C023-74CFA8DF463B}"/>
              </a:ext>
            </a:extLst>
          </p:cNvPr>
          <p:cNvGrpSpPr/>
          <p:nvPr/>
        </p:nvGrpSpPr>
        <p:grpSpPr>
          <a:xfrm>
            <a:off x="615212" y="113401"/>
            <a:ext cx="794786" cy="882712"/>
            <a:chOff x="1850625" y="2395250"/>
            <a:chExt cx="1520850" cy="1689100"/>
          </a:xfrm>
        </p:grpSpPr>
        <p:sp>
          <p:nvSpPr>
            <p:cNvPr id="4" name="Google Shape;10117;p49">
              <a:extLst>
                <a:ext uri="{FF2B5EF4-FFF2-40B4-BE49-F238E27FC236}">
                  <a16:creationId xmlns:a16="http://schemas.microsoft.com/office/drawing/2014/main" id="{1C18A71C-55E2-BFE8-9742-0C0B1B6F10C6}"/>
                </a:ext>
              </a:extLst>
            </p:cNvPr>
            <p:cNvSpPr/>
            <p:nvPr/>
          </p:nvSpPr>
          <p:spPr>
            <a:xfrm>
              <a:off x="1859125" y="2395250"/>
              <a:ext cx="1512350" cy="1689100"/>
            </a:xfrm>
            <a:custGeom>
              <a:avLst/>
              <a:gdLst/>
              <a:ahLst/>
              <a:cxnLst/>
              <a:rect l="l" t="t" r="r" b="b"/>
              <a:pathLst>
                <a:path w="60494" h="67564" extrusionOk="0">
                  <a:moveTo>
                    <a:pt x="27015" y="1"/>
                  </a:moveTo>
                  <a:cubicBezTo>
                    <a:pt x="26228" y="1625"/>
                    <a:pt x="1814" y="46076"/>
                    <a:pt x="0" y="49022"/>
                  </a:cubicBezTo>
                  <a:cubicBezTo>
                    <a:pt x="525" y="49325"/>
                    <a:pt x="32478" y="66753"/>
                    <a:pt x="33942" y="67564"/>
                  </a:cubicBezTo>
                  <a:cubicBezTo>
                    <a:pt x="34333" y="66977"/>
                    <a:pt x="59686" y="20421"/>
                    <a:pt x="60493" y="19117"/>
                  </a:cubicBezTo>
                  <a:cubicBezTo>
                    <a:pt x="59284" y="18447"/>
                    <a:pt x="28160" y="752"/>
                    <a:pt x="27361" y="245"/>
                  </a:cubicBezTo>
                  <a:cubicBezTo>
                    <a:pt x="27246" y="172"/>
                    <a:pt x="27130" y="88"/>
                    <a:pt x="270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10118;p49">
              <a:extLst>
                <a:ext uri="{FF2B5EF4-FFF2-40B4-BE49-F238E27FC236}">
                  <a16:creationId xmlns:a16="http://schemas.microsoft.com/office/drawing/2014/main" id="{A91EE3B7-D5F1-CB5E-9221-9BCB95A82317}"/>
                </a:ext>
              </a:extLst>
            </p:cNvPr>
            <p:cNvSpPr/>
            <p:nvPr/>
          </p:nvSpPr>
          <p:spPr>
            <a:xfrm>
              <a:off x="2342575" y="3255450"/>
              <a:ext cx="454075" cy="256850"/>
            </a:xfrm>
            <a:custGeom>
              <a:avLst/>
              <a:gdLst/>
              <a:ahLst/>
              <a:cxnLst/>
              <a:rect l="l" t="t" r="r" b="b"/>
              <a:pathLst>
                <a:path w="18163" h="10274" extrusionOk="0">
                  <a:moveTo>
                    <a:pt x="348" y="0"/>
                  </a:moveTo>
                  <a:cubicBezTo>
                    <a:pt x="232" y="0"/>
                    <a:pt x="131" y="47"/>
                    <a:pt x="82" y="137"/>
                  </a:cubicBezTo>
                  <a:cubicBezTo>
                    <a:pt x="1" y="288"/>
                    <a:pt x="98" y="501"/>
                    <a:pt x="303" y="614"/>
                  </a:cubicBezTo>
                  <a:lnTo>
                    <a:pt x="17556" y="10205"/>
                  </a:lnTo>
                  <a:cubicBezTo>
                    <a:pt x="17640" y="10251"/>
                    <a:pt x="17729" y="10274"/>
                    <a:pt x="17810" y="10274"/>
                  </a:cubicBezTo>
                  <a:cubicBezTo>
                    <a:pt x="17927" y="10274"/>
                    <a:pt x="18029" y="10227"/>
                    <a:pt x="18079" y="10139"/>
                  </a:cubicBezTo>
                  <a:cubicBezTo>
                    <a:pt x="18163" y="9990"/>
                    <a:pt x="18065" y="9777"/>
                    <a:pt x="17862" y="9664"/>
                  </a:cubicBezTo>
                  <a:lnTo>
                    <a:pt x="599" y="69"/>
                  </a:lnTo>
                  <a:cubicBezTo>
                    <a:pt x="517" y="23"/>
                    <a:pt x="429" y="0"/>
                    <a:pt x="3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0119;p49">
              <a:extLst>
                <a:ext uri="{FF2B5EF4-FFF2-40B4-BE49-F238E27FC236}">
                  <a16:creationId xmlns:a16="http://schemas.microsoft.com/office/drawing/2014/main" id="{8F38EEDC-2D48-0DF4-4DF8-F1A414441F2C}"/>
                </a:ext>
              </a:extLst>
            </p:cNvPr>
            <p:cNvSpPr/>
            <p:nvPr/>
          </p:nvSpPr>
          <p:spPr>
            <a:xfrm>
              <a:off x="2304325" y="3324300"/>
              <a:ext cx="454050" cy="256850"/>
            </a:xfrm>
            <a:custGeom>
              <a:avLst/>
              <a:gdLst/>
              <a:ahLst/>
              <a:cxnLst/>
              <a:rect l="l" t="t" r="r" b="b"/>
              <a:pathLst>
                <a:path w="18162" h="10274" extrusionOk="0">
                  <a:moveTo>
                    <a:pt x="347" y="0"/>
                  </a:moveTo>
                  <a:cubicBezTo>
                    <a:pt x="231" y="0"/>
                    <a:pt x="130" y="47"/>
                    <a:pt x="82" y="136"/>
                  </a:cubicBezTo>
                  <a:cubicBezTo>
                    <a:pt x="0" y="287"/>
                    <a:pt x="97" y="500"/>
                    <a:pt x="302" y="614"/>
                  </a:cubicBezTo>
                  <a:lnTo>
                    <a:pt x="17557" y="10204"/>
                  </a:lnTo>
                  <a:cubicBezTo>
                    <a:pt x="17640" y="10251"/>
                    <a:pt x="17728" y="10273"/>
                    <a:pt x="17809" y="10273"/>
                  </a:cubicBezTo>
                  <a:cubicBezTo>
                    <a:pt x="17926" y="10273"/>
                    <a:pt x="18028" y="10227"/>
                    <a:pt x="18078" y="10139"/>
                  </a:cubicBezTo>
                  <a:cubicBezTo>
                    <a:pt x="18162" y="9990"/>
                    <a:pt x="18064" y="9777"/>
                    <a:pt x="17861" y="9664"/>
                  </a:cubicBezTo>
                  <a:lnTo>
                    <a:pt x="598" y="69"/>
                  </a:lnTo>
                  <a:cubicBezTo>
                    <a:pt x="516" y="22"/>
                    <a:pt x="428" y="0"/>
                    <a:pt x="3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0120;p49">
              <a:extLst>
                <a:ext uri="{FF2B5EF4-FFF2-40B4-BE49-F238E27FC236}">
                  <a16:creationId xmlns:a16="http://schemas.microsoft.com/office/drawing/2014/main" id="{F96D601B-0F00-58AF-A891-BF938614C82A}"/>
                </a:ext>
              </a:extLst>
            </p:cNvPr>
            <p:cNvSpPr/>
            <p:nvPr/>
          </p:nvSpPr>
          <p:spPr>
            <a:xfrm>
              <a:off x="2266050" y="3393150"/>
              <a:ext cx="454050" cy="256825"/>
            </a:xfrm>
            <a:custGeom>
              <a:avLst/>
              <a:gdLst/>
              <a:ahLst/>
              <a:cxnLst/>
              <a:rect l="l" t="t" r="r" b="b"/>
              <a:pathLst>
                <a:path w="18162" h="10273" extrusionOk="0">
                  <a:moveTo>
                    <a:pt x="349" y="0"/>
                  </a:moveTo>
                  <a:cubicBezTo>
                    <a:pt x="232" y="0"/>
                    <a:pt x="130" y="47"/>
                    <a:pt x="82" y="136"/>
                  </a:cubicBezTo>
                  <a:cubicBezTo>
                    <a:pt x="0" y="287"/>
                    <a:pt x="98" y="500"/>
                    <a:pt x="302" y="613"/>
                  </a:cubicBezTo>
                  <a:lnTo>
                    <a:pt x="17557" y="10204"/>
                  </a:lnTo>
                  <a:cubicBezTo>
                    <a:pt x="17641" y="10250"/>
                    <a:pt x="17729" y="10273"/>
                    <a:pt x="17810" y="10273"/>
                  </a:cubicBezTo>
                  <a:cubicBezTo>
                    <a:pt x="17927" y="10273"/>
                    <a:pt x="18029" y="10226"/>
                    <a:pt x="18078" y="10138"/>
                  </a:cubicBezTo>
                  <a:cubicBezTo>
                    <a:pt x="18162" y="9989"/>
                    <a:pt x="18064" y="9776"/>
                    <a:pt x="17862" y="9663"/>
                  </a:cubicBezTo>
                  <a:lnTo>
                    <a:pt x="601" y="68"/>
                  </a:lnTo>
                  <a:cubicBezTo>
                    <a:pt x="517" y="22"/>
                    <a:pt x="430" y="0"/>
                    <a:pt x="3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0121;p49">
              <a:extLst>
                <a:ext uri="{FF2B5EF4-FFF2-40B4-BE49-F238E27FC236}">
                  <a16:creationId xmlns:a16="http://schemas.microsoft.com/office/drawing/2014/main" id="{F7C482E8-6A14-9087-F419-AA9DDBC7494E}"/>
                </a:ext>
              </a:extLst>
            </p:cNvPr>
            <p:cNvSpPr/>
            <p:nvPr/>
          </p:nvSpPr>
          <p:spPr>
            <a:xfrm>
              <a:off x="2227775" y="3462025"/>
              <a:ext cx="454050" cy="256800"/>
            </a:xfrm>
            <a:custGeom>
              <a:avLst/>
              <a:gdLst/>
              <a:ahLst/>
              <a:cxnLst/>
              <a:rect l="l" t="t" r="r" b="b"/>
              <a:pathLst>
                <a:path w="18162" h="10272" extrusionOk="0">
                  <a:moveTo>
                    <a:pt x="349" y="0"/>
                  </a:moveTo>
                  <a:cubicBezTo>
                    <a:pt x="232" y="0"/>
                    <a:pt x="131" y="47"/>
                    <a:pt x="82" y="136"/>
                  </a:cubicBezTo>
                  <a:cubicBezTo>
                    <a:pt x="0" y="286"/>
                    <a:pt x="100" y="500"/>
                    <a:pt x="303" y="614"/>
                  </a:cubicBezTo>
                  <a:lnTo>
                    <a:pt x="17558" y="10202"/>
                  </a:lnTo>
                  <a:cubicBezTo>
                    <a:pt x="17641" y="10249"/>
                    <a:pt x="17729" y="10271"/>
                    <a:pt x="17810" y="10271"/>
                  </a:cubicBezTo>
                  <a:cubicBezTo>
                    <a:pt x="17927" y="10271"/>
                    <a:pt x="18029" y="10225"/>
                    <a:pt x="18078" y="10137"/>
                  </a:cubicBezTo>
                  <a:cubicBezTo>
                    <a:pt x="18162" y="9988"/>
                    <a:pt x="18066" y="9775"/>
                    <a:pt x="17862" y="9662"/>
                  </a:cubicBezTo>
                  <a:lnTo>
                    <a:pt x="601" y="69"/>
                  </a:lnTo>
                  <a:cubicBezTo>
                    <a:pt x="517" y="23"/>
                    <a:pt x="429" y="0"/>
                    <a:pt x="3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0122;p49">
              <a:extLst>
                <a:ext uri="{FF2B5EF4-FFF2-40B4-BE49-F238E27FC236}">
                  <a16:creationId xmlns:a16="http://schemas.microsoft.com/office/drawing/2014/main" id="{9C06CDBC-391A-5C1D-8273-6409A4BB24E6}"/>
                </a:ext>
              </a:extLst>
            </p:cNvPr>
            <p:cNvSpPr/>
            <p:nvPr/>
          </p:nvSpPr>
          <p:spPr>
            <a:xfrm>
              <a:off x="1859125" y="2395250"/>
              <a:ext cx="718325" cy="1248050"/>
            </a:xfrm>
            <a:custGeom>
              <a:avLst/>
              <a:gdLst/>
              <a:ahLst/>
              <a:cxnLst/>
              <a:rect l="l" t="t" r="r" b="b"/>
              <a:pathLst>
                <a:path w="28733" h="49922" extrusionOk="0">
                  <a:moveTo>
                    <a:pt x="27015" y="1"/>
                  </a:moveTo>
                  <a:cubicBezTo>
                    <a:pt x="26228" y="1625"/>
                    <a:pt x="1814" y="46076"/>
                    <a:pt x="0" y="49022"/>
                  </a:cubicBezTo>
                  <a:cubicBezTo>
                    <a:pt x="84" y="49070"/>
                    <a:pt x="148" y="49098"/>
                    <a:pt x="1653" y="49921"/>
                  </a:cubicBezTo>
                  <a:cubicBezTo>
                    <a:pt x="7128" y="40746"/>
                    <a:pt x="25037" y="7854"/>
                    <a:pt x="28733" y="1057"/>
                  </a:cubicBezTo>
                  <a:cubicBezTo>
                    <a:pt x="27429" y="309"/>
                    <a:pt x="27480" y="321"/>
                    <a:pt x="27361" y="245"/>
                  </a:cubicBezTo>
                  <a:cubicBezTo>
                    <a:pt x="27246" y="172"/>
                    <a:pt x="27130" y="88"/>
                    <a:pt x="2701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123;p49">
              <a:extLst>
                <a:ext uri="{FF2B5EF4-FFF2-40B4-BE49-F238E27FC236}">
                  <a16:creationId xmlns:a16="http://schemas.microsoft.com/office/drawing/2014/main" id="{6B07381D-E416-B602-5891-ADA4636278B7}"/>
                </a:ext>
              </a:extLst>
            </p:cNvPr>
            <p:cNvSpPr/>
            <p:nvPr/>
          </p:nvSpPr>
          <p:spPr>
            <a:xfrm>
              <a:off x="2546575" y="2483300"/>
              <a:ext cx="40725" cy="36325"/>
            </a:xfrm>
            <a:custGeom>
              <a:avLst/>
              <a:gdLst/>
              <a:ahLst/>
              <a:cxnLst/>
              <a:rect l="l" t="t" r="r" b="b"/>
              <a:pathLst>
                <a:path w="1629" h="1453" extrusionOk="0">
                  <a:moveTo>
                    <a:pt x="869" y="0"/>
                  </a:moveTo>
                  <a:cubicBezTo>
                    <a:pt x="614" y="0"/>
                    <a:pt x="366" y="153"/>
                    <a:pt x="215" y="423"/>
                  </a:cubicBezTo>
                  <a:cubicBezTo>
                    <a:pt x="0" y="809"/>
                    <a:pt x="50" y="1163"/>
                    <a:pt x="398" y="1356"/>
                  </a:cubicBezTo>
                  <a:cubicBezTo>
                    <a:pt x="514" y="1420"/>
                    <a:pt x="643" y="1453"/>
                    <a:pt x="770" y="1453"/>
                  </a:cubicBezTo>
                  <a:cubicBezTo>
                    <a:pt x="1023" y="1453"/>
                    <a:pt x="1272"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0124;p49">
              <a:extLst>
                <a:ext uri="{FF2B5EF4-FFF2-40B4-BE49-F238E27FC236}">
                  <a16:creationId xmlns:a16="http://schemas.microsoft.com/office/drawing/2014/main" id="{AE8177AB-92BC-68D7-D21B-F456FF14F69A}"/>
                </a:ext>
              </a:extLst>
            </p:cNvPr>
            <p:cNvSpPr/>
            <p:nvPr/>
          </p:nvSpPr>
          <p:spPr>
            <a:xfrm>
              <a:off x="2442975" y="2439750"/>
              <a:ext cx="134775" cy="71450"/>
            </a:xfrm>
            <a:custGeom>
              <a:avLst/>
              <a:gdLst/>
              <a:ahLst/>
              <a:cxnLst/>
              <a:rect l="l" t="t" r="r" b="b"/>
              <a:pathLst>
                <a:path w="5391" h="2858" extrusionOk="0">
                  <a:moveTo>
                    <a:pt x="822" y="1"/>
                  </a:moveTo>
                  <a:cubicBezTo>
                    <a:pt x="700" y="1"/>
                    <a:pt x="563" y="21"/>
                    <a:pt x="393" y="90"/>
                  </a:cubicBezTo>
                  <a:cubicBezTo>
                    <a:pt x="313" y="125"/>
                    <a:pt x="220" y="193"/>
                    <a:pt x="144" y="287"/>
                  </a:cubicBezTo>
                  <a:cubicBezTo>
                    <a:pt x="71" y="384"/>
                    <a:pt x="23" y="509"/>
                    <a:pt x="17" y="615"/>
                  </a:cubicBezTo>
                  <a:cubicBezTo>
                    <a:pt x="1" y="829"/>
                    <a:pt x="65" y="966"/>
                    <a:pt x="118" y="1082"/>
                  </a:cubicBezTo>
                  <a:cubicBezTo>
                    <a:pt x="234" y="1306"/>
                    <a:pt x="371" y="1448"/>
                    <a:pt x="510" y="1587"/>
                  </a:cubicBezTo>
                  <a:cubicBezTo>
                    <a:pt x="790" y="1853"/>
                    <a:pt x="1090" y="2056"/>
                    <a:pt x="1397" y="2239"/>
                  </a:cubicBezTo>
                  <a:cubicBezTo>
                    <a:pt x="1410" y="2246"/>
                    <a:pt x="1425" y="2250"/>
                    <a:pt x="1441" y="2250"/>
                  </a:cubicBezTo>
                  <a:cubicBezTo>
                    <a:pt x="1532" y="2250"/>
                    <a:pt x="1662" y="2137"/>
                    <a:pt x="1756" y="1968"/>
                  </a:cubicBezTo>
                  <a:cubicBezTo>
                    <a:pt x="1866" y="1768"/>
                    <a:pt x="1894" y="1569"/>
                    <a:pt x="1816" y="1525"/>
                  </a:cubicBezTo>
                  <a:cubicBezTo>
                    <a:pt x="1548" y="1366"/>
                    <a:pt x="1289" y="1187"/>
                    <a:pt x="1084" y="990"/>
                  </a:cubicBezTo>
                  <a:cubicBezTo>
                    <a:pt x="1035" y="943"/>
                    <a:pt x="985" y="891"/>
                    <a:pt x="945" y="841"/>
                  </a:cubicBezTo>
                  <a:lnTo>
                    <a:pt x="945" y="841"/>
                  </a:lnTo>
                  <a:cubicBezTo>
                    <a:pt x="963" y="843"/>
                    <a:pt x="979" y="841"/>
                    <a:pt x="999" y="845"/>
                  </a:cubicBezTo>
                  <a:cubicBezTo>
                    <a:pt x="1130" y="867"/>
                    <a:pt x="1273" y="907"/>
                    <a:pt x="1415" y="957"/>
                  </a:cubicBezTo>
                  <a:cubicBezTo>
                    <a:pt x="1705" y="1064"/>
                    <a:pt x="2013" y="1195"/>
                    <a:pt x="2307" y="1326"/>
                  </a:cubicBezTo>
                  <a:cubicBezTo>
                    <a:pt x="3490" y="1877"/>
                    <a:pt x="3757" y="2086"/>
                    <a:pt x="4828" y="2843"/>
                  </a:cubicBezTo>
                  <a:cubicBezTo>
                    <a:pt x="4841" y="2853"/>
                    <a:pt x="4858" y="2857"/>
                    <a:pt x="4876" y="2857"/>
                  </a:cubicBezTo>
                  <a:cubicBezTo>
                    <a:pt x="4962" y="2857"/>
                    <a:pt x="5095" y="2759"/>
                    <a:pt x="5210" y="2609"/>
                  </a:cubicBezTo>
                  <a:cubicBezTo>
                    <a:pt x="5347" y="2426"/>
                    <a:pt x="5391" y="2229"/>
                    <a:pt x="5311" y="2171"/>
                  </a:cubicBezTo>
                  <a:cubicBezTo>
                    <a:pt x="4196" y="1382"/>
                    <a:pt x="3904" y="1159"/>
                    <a:pt x="2653" y="577"/>
                  </a:cubicBezTo>
                  <a:cubicBezTo>
                    <a:pt x="2337" y="434"/>
                    <a:pt x="2029" y="300"/>
                    <a:pt x="1689" y="175"/>
                  </a:cubicBezTo>
                  <a:cubicBezTo>
                    <a:pt x="1514" y="116"/>
                    <a:pt x="1333" y="62"/>
                    <a:pt x="1132" y="30"/>
                  </a:cubicBezTo>
                  <a:cubicBezTo>
                    <a:pt x="1034" y="19"/>
                    <a:pt x="935" y="1"/>
                    <a:pt x="8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0125;p49">
              <a:extLst>
                <a:ext uri="{FF2B5EF4-FFF2-40B4-BE49-F238E27FC236}">
                  <a16:creationId xmlns:a16="http://schemas.microsoft.com/office/drawing/2014/main" id="{D8BB865A-ECA5-5476-76C3-4CC3A2E3C244}"/>
                </a:ext>
              </a:extLst>
            </p:cNvPr>
            <p:cNvSpPr/>
            <p:nvPr/>
          </p:nvSpPr>
          <p:spPr>
            <a:xfrm>
              <a:off x="2443425" y="2450700"/>
              <a:ext cx="127325" cy="60500"/>
            </a:xfrm>
            <a:custGeom>
              <a:avLst/>
              <a:gdLst/>
              <a:ahLst/>
              <a:cxnLst/>
              <a:rect l="l" t="t" r="r" b="b"/>
              <a:pathLst>
                <a:path w="5093" h="2420" extrusionOk="0">
                  <a:moveTo>
                    <a:pt x="760" y="1"/>
                  </a:moveTo>
                  <a:cubicBezTo>
                    <a:pt x="412" y="1"/>
                    <a:pt x="160" y="108"/>
                    <a:pt x="1" y="258"/>
                  </a:cubicBezTo>
                  <a:cubicBezTo>
                    <a:pt x="5" y="427"/>
                    <a:pt x="55" y="546"/>
                    <a:pt x="100" y="644"/>
                  </a:cubicBezTo>
                  <a:cubicBezTo>
                    <a:pt x="216" y="868"/>
                    <a:pt x="353" y="1010"/>
                    <a:pt x="492" y="1149"/>
                  </a:cubicBezTo>
                  <a:cubicBezTo>
                    <a:pt x="772" y="1417"/>
                    <a:pt x="1072" y="1618"/>
                    <a:pt x="1379" y="1801"/>
                  </a:cubicBezTo>
                  <a:cubicBezTo>
                    <a:pt x="1392" y="1809"/>
                    <a:pt x="1407" y="1812"/>
                    <a:pt x="1423" y="1812"/>
                  </a:cubicBezTo>
                  <a:cubicBezTo>
                    <a:pt x="1482" y="1812"/>
                    <a:pt x="1559" y="1763"/>
                    <a:pt x="1629" y="1682"/>
                  </a:cubicBezTo>
                  <a:cubicBezTo>
                    <a:pt x="452" y="827"/>
                    <a:pt x="542" y="680"/>
                    <a:pt x="548" y="528"/>
                  </a:cubicBezTo>
                  <a:cubicBezTo>
                    <a:pt x="553" y="421"/>
                    <a:pt x="747" y="404"/>
                    <a:pt x="874" y="404"/>
                  </a:cubicBezTo>
                  <a:cubicBezTo>
                    <a:pt x="895" y="404"/>
                    <a:pt x="913" y="405"/>
                    <a:pt x="929" y="405"/>
                  </a:cubicBezTo>
                  <a:cubicBezTo>
                    <a:pt x="929" y="405"/>
                    <a:pt x="927" y="403"/>
                    <a:pt x="927" y="403"/>
                  </a:cubicBezTo>
                  <a:lnTo>
                    <a:pt x="927" y="403"/>
                  </a:lnTo>
                  <a:cubicBezTo>
                    <a:pt x="947" y="405"/>
                    <a:pt x="961" y="405"/>
                    <a:pt x="981" y="409"/>
                  </a:cubicBezTo>
                  <a:cubicBezTo>
                    <a:pt x="1112" y="429"/>
                    <a:pt x="1255" y="471"/>
                    <a:pt x="1397" y="521"/>
                  </a:cubicBezTo>
                  <a:cubicBezTo>
                    <a:pt x="1687" y="626"/>
                    <a:pt x="1995" y="757"/>
                    <a:pt x="2289" y="890"/>
                  </a:cubicBezTo>
                  <a:cubicBezTo>
                    <a:pt x="3472" y="1441"/>
                    <a:pt x="3739" y="1648"/>
                    <a:pt x="4810" y="2405"/>
                  </a:cubicBezTo>
                  <a:cubicBezTo>
                    <a:pt x="4823" y="2415"/>
                    <a:pt x="4840" y="2419"/>
                    <a:pt x="4858" y="2419"/>
                  </a:cubicBezTo>
                  <a:cubicBezTo>
                    <a:pt x="4920" y="2419"/>
                    <a:pt x="5006" y="2369"/>
                    <a:pt x="5090" y="2286"/>
                  </a:cubicBezTo>
                  <a:lnTo>
                    <a:pt x="5092" y="2286"/>
                  </a:lnTo>
                  <a:cubicBezTo>
                    <a:pt x="3474" y="938"/>
                    <a:pt x="2385" y="403"/>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0126;p49">
              <a:extLst>
                <a:ext uri="{FF2B5EF4-FFF2-40B4-BE49-F238E27FC236}">
                  <a16:creationId xmlns:a16="http://schemas.microsoft.com/office/drawing/2014/main" id="{F8C10FDF-D4A8-7C3A-6A2C-039F9FBCB6F2}"/>
                </a:ext>
              </a:extLst>
            </p:cNvPr>
            <p:cNvSpPr/>
            <p:nvPr/>
          </p:nvSpPr>
          <p:spPr>
            <a:xfrm>
              <a:off x="2498900" y="2573950"/>
              <a:ext cx="40725" cy="36325"/>
            </a:xfrm>
            <a:custGeom>
              <a:avLst/>
              <a:gdLst/>
              <a:ahLst/>
              <a:cxnLst/>
              <a:rect l="l" t="t" r="r" b="b"/>
              <a:pathLst>
                <a:path w="1629" h="1453" extrusionOk="0">
                  <a:moveTo>
                    <a:pt x="870" y="1"/>
                  </a:moveTo>
                  <a:cubicBezTo>
                    <a:pt x="615" y="1"/>
                    <a:pt x="366" y="153"/>
                    <a:pt x="215" y="424"/>
                  </a:cubicBezTo>
                  <a:cubicBezTo>
                    <a:pt x="1" y="807"/>
                    <a:pt x="50" y="1163"/>
                    <a:pt x="398" y="1356"/>
                  </a:cubicBezTo>
                  <a:cubicBezTo>
                    <a:pt x="515" y="1421"/>
                    <a:pt x="643" y="1453"/>
                    <a:pt x="770" y="1453"/>
                  </a:cubicBezTo>
                  <a:cubicBezTo>
                    <a:pt x="1024" y="1453"/>
                    <a:pt x="1273" y="1325"/>
                    <a:pt x="1414" y="1070"/>
                  </a:cubicBezTo>
                  <a:cubicBezTo>
                    <a:pt x="1629" y="684"/>
                    <a:pt x="1539" y="279"/>
                    <a:pt x="1191"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0127;p49">
              <a:extLst>
                <a:ext uri="{FF2B5EF4-FFF2-40B4-BE49-F238E27FC236}">
                  <a16:creationId xmlns:a16="http://schemas.microsoft.com/office/drawing/2014/main" id="{0046E931-5ACE-7B14-A428-E82D2861703E}"/>
                </a:ext>
              </a:extLst>
            </p:cNvPr>
            <p:cNvSpPr/>
            <p:nvPr/>
          </p:nvSpPr>
          <p:spPr>
            <a:xfrm>
              <a:off x="2395325" y="2530425"/>
              <a:ext cx="134775" cy="71425"/>
            </a:xfrm>
            <a:custGeom>
              <a:avLst/>
              <a:gdLst/>
              <a:ahLst/>
              <a:cxnLst/>
              <a:rect l="l" t="t" r="r" b="b"/>
              <a:pathLst>
                <a:path w="5391" h="2857" extrusionOk="0">
                  <a:moveTo>
                    <a:pt x="823" y="0"/>
                  </a:moveTo>
                  <a:cubicBezTo>
                    <a:pt x="702" y="0"/>
                    <a:pt x="564" y="20"/>
                    <a:pt x="392" y="89"/>
                  </a:cubicBezTo>
                  <a:cubicBezTo>
                    <a:pt x="312" y="125"/>
                    <a:pt x="217" y="192"/>
                    <a:pt x="143" y="286"/>
                  </a:cubicBezTo>
                  <a:cubicBezTo>
                    <a:pt x="70" y="383"/>
                    <a:pt x="22" y="509"/>
                    <a:pt x="16" y="612"/>
                  </a:cubicBezTo>
                  <a:cubicBezTo>
                    <a:pt x="0" y="829"/>
                    <a:pt x="64" y="966"/>
                    <a:pt x="118" y="1079"/>
                  </a:cubicBezTo>
                  <a:cubicBezTo>
                    <a:pt x="233" y="1306"/>
                    <a:pt x="370" y="1447"/>
                    <a:pt x="509" y="1584"/>
                  </a:cubicBezTo>
                  <a:cubicBezTo>
                    <a:pt x="790" y="1853"/>
                    <a:pt x="1090" y="2055"/>
                    <a:pt x="1396" y="2238"/>
                  </a:cubicBezTo>
                  <a:cubicBezTo>
                    <a:pt x="1409" y="2246"/>
                    <a:pt x="1424" y="2249"/>
                    <a:pt x="1440" y="2249"/>
                  </a:cubicBezTo>
                  <a:cubicBezTo>
                    <a:pt x="1531" y="2249"/>
                    <a:pt x="1661" y="2136"/>
                    <a:pt x="1756" y="1966"/>
                  </a:cubicBezTo>
                  <a:cubicBezTo>
                    <a:pt x="1865" y="1767"/>
                    <a:pt x="1893" y="1568"/>
                    <a:pt x="1816" y="1524"/>
                  </a:cubicBezTo>
                  <a:cubicBezTo>
                    <a:pt x="1547" y="1365"/>
                    <a:pt x="1289" y="1187"/>
                    <a:pt x="1084" y="990"/>
                  </a:cubicBezTo>
                  <a:cubicBezTo>
                    <a:pt x="1034" y="942"/>
                    <a:pt x="984" y="888"/>
                    <a:pt x="945" y="839"/>
                  </a:cubicBezTo>
                  <a:lnTo>
                    <a:pt x="945" y="839"/>
                  </a:lnTo>
                  <a:cubicBezTo>
                    <a:pt x="963" y="843"/>
                    <a:pt x="979" y="841"/>
                    <a:pt x="998" y="845"/>
                  </a:cubicBezTo>
                  <a:cubicBezTo>
                    <a:pt x="1130" y="866"/>
                    <a:pt x="1273" y="906"/>
                    <a:pt x="1414" y="956"/>
                  </a:cubicBezTo>
                  <a:cubicBezTo>
                    <a:pt x="1704" y="1061"/>
                    <a:pt x="2012" y="1192"/>
                    <a:pt x="2307" y="1326"/>
                  </a:cubicBezTo>
                  <a:cubicBezTo>
                    <a:pt x="3490" y="1876"/>
                    <a:pt x="3756" y="2083"/>
                    <a:pt x="4828" y="2843"/>
                  </a:cubicBezTo>
                  <a:cubicBezTo>
                    <a:pt x="4841" y="2852"/>
                    <a:pt x="4857" y="2857"/>
                    <a:pt x="4875" y="2857"/>
                  </a:cubicBezTo>
                  <a:cubicBezTo>
                    <a:pt x="4961" y="2857"/>
                    <a:pt x="5095" y="2759"/>
                    <a:pt x="5209" y="2608"/>
                  </a:cubicBezTo>
                  <a:cubicBezTo>
                    <a:pt x="5346" y="2425"/>
                    <a:pt x="5390" y="2226"/>
                    <a:pt x="5311" y="2171"/>
                  </a:cubicBezTo>
                  <a:cubicBezTo>
                    <a:pt x="4193" y="1381"/>
                    <a:pt x="3903" y="1157"/>
                    <a:pt x="2653" y="574"/>
                  </a:cubicBezTo>
                  <a:cubicBezTo>
                    <a:pt x="2336" y="431"/>
                    <a:pt x="2026" y="300"/>
                    <a:pt x="1686" y="175"/>
                  </a:cubicBezTo>
                  <a:cubicBezTo>
                    <a:pt x="1513" y="115"/>
                    <a:pt x="1332" y="61"/>
                    <a:pt x="1132" y="27"/>
                  </a:cubicBezTo>
                  <a:cubicBezTo>
                    <a:pt x="1034" y="17"/>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0128;p49">
              <a:extLst>
                <a:ext uri="{FF2B5EF4-FFF2-40B4-BE49-F238E27FC236}">
                  <a16:creationId xmlns:a16="http://schemas.microsoft.com/office/drawing/2014/main" id="{E894B7ED-4D1B-F9E9-8932-1B2C2BB6CAC1}"/>
                </a:ext>
              </a:extLst>
            </p:cNvPr>
            <p:cNvSpPr/>
            <p:nvPr/>
          </p:nvSpPr>
          <p:spPr>
            <a:xfrm>
              <a:off x="2395775" y="2541375"/>
              <a:ext cx="127250" cy="60475"/>
            </a:xfrm>
            <a:custGeom>
              <a:avLst/>
              <a:gdLst/>
              <a:ahLst/>
              <a:cxnLst/>
              <a:rect l="l" t="t" r="r" b="b"/>
              <a:pathLst>
                <a:path w="5090" h="2419" extrusionOk="0">
                  <a:moveTo>
                    <a:pt x="759" y="0"/>
                  </a:moveTo>
                  <a:cubicBezTo>
                    <a:pt x="411" y="0"/>
                    <a:pt x="159" y="108"/>
                    <a:pt x="0" y="257"/>
                  </a:cubicBezTo>
                  <a:cubicBezTo>
                    <a:pt x="2" y="426"/>
                    <a:pt x="54" y="544"/>
                    <a:pt x="100" y="643"/>
                  </a:cubicBezTo>
                  <a:cubicBezTo>
                    <a:pt x="215" y="868"/>
                    <a:pt x="352" y="1009"/>
                    <a:pt x="491" y="1148"/>
                  </a:cubicBezTo>
                  <a:cubicBezTo>
                    <a:pt x="772" y="1415"/>
                    <a:pt x="1072" y="1617"/>
                    <a:pt x="1378" y="1800"/>
                  </a:cubicBezTo>
                  <a:cubicBezTo>
                    <a:pt x="1391" y="1808"/>
                    <a:pt x="1406" y="1811"/>
                    <a:pt x="1421" y="1811"/>
                  </a:cubicBezTo>
                  <a:cubicBezTo>
                    <a:pt x="1481" y="1811"/>
                    <a:pt x="1558" y="1761"/>
                    <a:pt x="1629" y="1681"/>
                  </a:cubicBezTo>
                  <a:cubicBezTo>
                    <a:pt x="450" y="826"/>
                    <a:pt x="539" y="677"/>
                    <a:pt x="547" y="528"/>
                  </a:cubicBezTo>
                  <a:cubicBezTo>
                    <a:pt x="550" y="420"/>
                    <a:pt x="746" y="404"/>
                    <a:pt x="873" y="404"/>
                  </a:cubicBezTo>
                  <a:cubicBezTo>
                    <a:pt x="894" y="404"/>
                    <a:pt x="913" y="404"/>
                    <a:pt x="929" y="405"/>
                  </a:cubicBezTo>
                  <a:cubicBezTo>
                    <a:pt x="929" y="403"/>
                    <a:pt x="928" y="403"/>
                    <a:pt x="927" y="403"/>
                  </a:cubicBezTo>
                  <a:lnTo>
                    <a:pt x="927" y="403"/>
                  </a:lnTo>
                  <a:cubicBezTo>
                    <a:pt x="945" y="405"/>
                    <a:pt x="961" y="403"/>
                    <a:pt x="980" y="407"/>
                  </a:cubicBezTo>
                  <a:cubicBezTo>
                    <a:pt x="1112" y="428"/>
                    <a:pt x="1255" y="468"/>
                    <a:pt x="1396" y="518"/>
                  </a:cubicBezTo>
                  <a:cubicBezTo>
                    <a:pt x="1686" y="625"/>
                    <a:pt x="1994" y="756"/>
                    <a:pt x="2289" y="888"/>
                  </a:cubicBezTo>
                  <a:cubicBezTo>
                    <a:pt x="3472" y="1438"/>
                    <a:pt x="3738" y="1645"/>
                    <a:pt x="4810" y="2405"/>
                  </a:cubicBezTo>
                  <a:cubicBezTo>
                    <a:pt x="4823" y="2414"/>
                    <a:pt x="4839" y="2419"/>
                    <a:pt x="4857" y="2419"/>
                  </a:cubicBezTo>
                  <a:cubicBezTo>
                    <a:pt x="4919" y="2419"/>
                    <a:pt x="5006" y="2368"/>
                    <a:pt x="5090" y="2283"/>
                  </a:cubicBezTo>
                  <a:cubicBezTo>
                    <a:pt x="3472" y="935"/>
                    <a:pt x="2384" y="403"/>
                    <a:pt x="1426" y="110"/>
                  </a:cubicBezTo>
                  <a:cubicBezTo>
                    <a:pt x="1174" y="33"/>
                    <a:pt x="952" y="0"/>
                    <a:pt x="7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0129;p49">
              <a:extLst>
                <a:ext uri="{FF2B5EF4-FFF2-40B4-BE49-F238E27FC236}">
                  <a16:creationId xmlns:a16="http://schemas.microsoft.com/office/drawing/2014/main" id="{496EB4A8-ACB2-B3FF-0889-FD9ADD4F2F6B}"/>
                </a:ext>
              </a:extLst>
            </p:cNvPr>
            <p:cNvSpPr/>
            <p:nvPr/>
          </p:nvSpPr>
          <p:spPr>
            <a:xfrm>
              <a:off x="2449150" y="2663475"/>
              <a:ext cx="40725" cy="36325"/>
            </a:xfrm>
            <a:custGeom>
              <a:avLst/>
              <a:gdLst/>
              <a:ahLst/>
              <a:cxnLst/>
              <a:rect l="l" t="t" r="r" b="b"/>
              <a:pathLst>
                <a:path w="1629" h="1453" extrusionOk="0">
                  <a:moveTo>
                    <a:pt x="870" y="0"/>
                  </a:moveTo>
                  <a:cubicBezTo>
                    <a:pt x="615" y="0"/>
                    <a:pt x="366" y="152"/>
                    <a:pt x="215" y="421"/>
                  </a:cubicBezTo>
                  <a:cubicBezTo>
                    <a:pt x="0" y="807"/>
                    <a:pt x="50" y="1163"/>
                    <a:pt x="398" y="1356"/>
                  </a:cubicBezTo>
                  <a:cubicBezTo>
                    <a:pt x="514" y="1420"/>
                    <a:pt x="643" y="1452"/>
                    <a:pt x="770" y="1452"/>
                  </a:cubicBezTo>
                  <a:cubicBezTo>
                    <a:pt x="1023" y="1452"/>
                    <a:pt x="1272" y="1324"/>
                    <a:pt x="1414" y="1067"/>
                  </a:cubicBezTo>
                  <a:cubicBezTo>
                    <a:pt x="1629" y="684"/>
                    <a:pt x="1539" y="278"/>
                    <a:pt x="1191" y="85"/>
                  </a:cubicBezTo>
                  <a:cubicBezTo>
                    <a:pt x="1088" y="28"/>
                    <a:pt x="979" y="0"/>
                    <a:pt x="87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0130;p49">
              <a:extLst>
                <a:ext uri="{FF2B5EF4-FFF2-40B4-BE49-F238E27FC236}">
                  <a16:creationId xmlns:a16="http://schemas.microsoft.com/office/drawing/2014/main" id="{99DB2A5E-34AE-35E0-014F-FD31A3171C26}"/>
                </a:ext>
              </a:extLst>
            </p:cNvPr>
            <p:cNvSpPr/>
            <p:nvPr/>
          </p:nvSpPr>
          <p:spPr>
            <a:xfrm>
              <a:off x="2345575" y="2619900"/>
              <a:ext cx="134775" cy="71475"/>
            </a:xfrm>
            <a:custGeom>
              <a:avLst/>
              <a:gdLst/>
              <a:ahLst/>
              <a:cxnLst/>
              <a:rect l="l" t="t" r="r" b="b"/>
              <a:pathLst>
                <a:path w="5391" h="2859" extrusionOk="0">
                  <a:moveTo>
                    <a:pt x="823" y="0"/>
                  </a:moveTo>
                  <a:cubicBezTo>
                    <a:pt x="701" y="0"/>
                    <a:pt x="563" y="21"/>
                    <a:pt x="392" y="91"/>
                  </a:cubicBezTo>
                  <a:cubicBezTo>
                    <a:pt x="312" y="126"/>
                    <a:pt x="219" y="192"/>
                    <a:pt x="143" y="286"/>
                  </a:cubicBezTo>
                  <a:cubicBezTo>
                    <a:pt x="70" y="385"/>
                    <a:pt x="22" y="510"/>
                    <a:pt x="16" y="614"/>
                  </a:cubicBezTo>
                  <a:cubicBezTo>
                    <a:pt x="0" y="830"/>
                    <a:pt x="64" y="967"/>
                    <a:pt x="118" y="1081"/>
                  </a:cubicBezTo>
                  <a:cubicBezTo>
                    <a:pt x="233" y="1305"/>
                    <a:pt x="370" y="1447"/>
                    <a:pt x="509" y="1586"/>
                  </a:cubicBezTo>
                  <a:cubicBezTo>
                    <a:pt x="790" y="1854"/>
                    <a:pt x="1090" y="2055"/>
                    <a:pt x="1396" y="2238"/>
                  </a:cubicBezTo>
                  <a:cubicBezTo>
                    <a:pt x="1410" y="2246"/>
                    <a:pt x="1426" y="2250"/>
                    <a:pt x="1443" y="2250"/>
                  </a:cubicBezTo>
                  <a:cubicBezTo>
                    <a:pt x="1534" y="2250"/>
                    <a:pt x="1663" y="2137"/>
                    <a:pt x="1756" y="1968"/>
                  </a:cubicBezTo>
                  <a:cubicBezTo>
                    <a:pt x="1865" y="1767"/>
                    <a:pt x="1893" y="1570"/>
                    <a:pt x="1817" y="1526"/>
                  </a:cubicBezTo>
                  <a:cubicBezTo>
                    <a:pt x="1547" y="1367"/>
                    <a:pt x="1289" y="1188"/>
                    <a:pt x="1084" y="991"/>
                  </a:cubicBezTo>
                  <a:cubicBezTo>
                    <a:pt x="1034" y="944"/>
                    <a:pt x="984" y="890"/>
                    <a:pt x="945" y="840"/>
                  </a:cubicBezTo>
                  <a:lnTo>
                    <a:pt x="945" y="840"/>
                  </a:lnTo>
                  <a:cubicBezTo>
                    <a:pt x="964" y="842"/>
                    <a:pt x="978" y="842"/>
                    <a:pt x="998" y="846"/>
                  </a:cubicBezTo>
                  <a:cubicBezTo>
                    <a:pt x="1129" y="868"/>
                    <a:pt x="1273" y="908"/>
                    <a:pt x="1414" y="958"/>
                  </a:cubicBezTo>
                  <a:cubicBezTo>
                    <a:pt x="1704" y="1063"/>
                    <a:pt x="2012" y="1194"/>
                    <a:pt x="2306" y="1327"/>
                  </a:cubicBezTo>
                  <a:cubicBezTo>
                    <a:pt x="3489" y="1878"/>
                    <a:pt x="3756" y="2085"/>
                    <a:pt x="4827" y="2844"/>
                  </a:cubicBezTo>
                  <a:cubicBezTo>
                    <a:pt x="4841" y="2854"/>
                    <a:pt x="4857" y="2858"/>
                    <a:pt x="4875" y="2858"/>
                  </a:cubicBezTo>
                  <a:cubicBezTo>
                    <a:pt x="4961" y="2858"/>
                    <a:pt x="5094" y="2759"/>
                    <a:pt x="5209" y="2610"/>
                  </a:cubicBezTo>
                  <a:cubicBezTo>
                    <a:pt x="5346" y="2427"/>
                    <a:pt x="5390" y="2228"/>
                    <a:pt x="5311" y="2172"/>
                  </a:cubicBezTo>
                  <a:cubicBezTo>
                    <a:pt x="4195" y="1381"/>
                    <a:pt x="3903" y="1158"/>
                    <a:pt x="2652" y="576"/>
                  </a:cubicBezTo>
                  <a:cubicBezTo>
                    <a:pt x="2336" y="433"/>
                    <a:pt x="2028" y="299"/>
                    <a:pt x="1688" y="176"/>
                  </a:cubicBezTo>
                  <a:cubicBezTo>
                    <a:pt x="1513" y="117"/>
                    <a:pt x="1332" y="63"/>
                    <a:pt x="1133" y="29"/>
                  </a:cubicBezTo>
                  <a:cubicBezTo>
                    <a:pt x="1035" y="18"/>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0131;p49">
              <a:extLst>
                <a:ext uri="{FF2B5EF4-FFF2-40B4-BE49-F238E27FC236}">
                  <a16:creationId xmlns:a16="http://schemas.microsoft.com/office/drawing/2014/main" id="{D699206F-16F2-6F24-FE86-5F23F9DCCBA3}"/>
                </a:ext>
              </a:extLst>
            </p:cNvPr>
            <p:cNvSpPr/>
            <p:nvPr/>
          </p:nvSpPr>
          <p:spPr>
            <a:xfrm>
              <a:off x="2346025" y="2630875"/>
              <a:ext cx="127300" cy="60500"/>
            </a:xfrm>
            <a:custGeom>
              <a:avLst/>
              <a:gdLst/>
              <a:ahLst/>
              <a:cxnLst/>
              <a:rect l="l" t="t" r="r" b="b"/>
              <a:pathLst>
                <a:path w="5092" h="2420" extrusionOk="0">
                  <a:moveTo>
                    <a:pt x="762" y="0"/>
                  </a:moveTo>
                  <a:cubicBezTo>
                    <a:pt x="413" y="0"/>
                    <a:pt x="160" y="108"/>
                    <a:pt x="0" y="258"/>
                  </a:cubicBezTo>
                  <a:cubicBezTo>
                    <a:pt x="4" y="425"/>
                    <a:pt x="54" y="544"/>
                    <a:pt x="100" y="642"/>
                  </a:cubicBezTo>
                  <a:cubicBezTo>
                    <a:pt x="215" y="866"/>
                    <a:pt x="354" y="1008"/>
                    <a:pt x="491" y="1147"/>
                  </a:cubicBezTo>
                  <a:cubicBezTo>
                    <a:pt x="772" y="1415"/>
                    <a:pt x="1072" y="1616"/>
                    <a:pt x="1378" y="1799"/>
                  </a:cubicBezTo>
                  <a:cubicBezTo>
                    <a:pt x="1391" y="1807"/>
                    <a:pt x="1407" y="1810"/>
                    <a:pt x="1423" y="1810"/>
                  </a:cubicBezTo>
                  <a:cubicBezTo>
                    <a:pt x="1483" y="1810"/>
                    <a:pt x="1558" y="1761"/>
                    <a:pt x="1630" y="1680"/>
                  </a:cubicBezTo>
                  <a:cubicBezTo>
                    <a:pt x="451" y="825"/>
                    <a:pt x="541" y="678"/>
                    <a:pt x="547" y="526"/>
                  </a:cubicBezTo>
                  <a:cubicBezTo>
                    <a:pt x="552" y="423"/>
                    <a:pt x="739" y="404"/>
                    <a:pt x="865" y="404"/>
                  </a:cubicBezTo>
                  <a:cubicBezTo>
                    <a:pt x="889" y="404"/>
                    <a:pt x="911" y="404"/>
                    <a:pt x="929" y="405"/>
                  </a:cubicBezTo>
                  <a:cubicBezTo>
                    <a:pt x="929" y="403"/>
                    <a:pt x="927" y="403"/>
                    <a:pt x="927" y="401"/>
                  </a:cubicBezTo>
                  <a:lnTo>
                    <a:pt x="927" y="401"/>
                  </a:lnTo>
                  <a:cubicBezTo>
                    <a:pt x="946" y="405"/>
                    <a:pt x="960" y="403"/>
                    <a:pt x="980" y="407"/>
                  </a:cubicBezTo>
                  <a:cubicBezTo>
                    <a:pt x="1111" y="429"/>
                    <a:pt x="1255" y="469"/>
                    <a:pt x="1398" y="519"/>
                  </a:cubicBezTo>
                  <a:cubicBezTo>
                    <a:pt x="1686" y="624"/>
                    <a:pt x="1994" y="755"/>
                    <a:pt x="2288" y="888"/>
                  </a:cubicBezTo>
                  <a:cubicBezTo>
                    <a:pt x="3471" y="1439"/>
                    <a:pt x="3738" y="1646"/>
                    <a:pt x="4809" y="2405"/>
                  </a:cubicBezTo>
                  <a:cubicBezTo>
                    <a:pt x="4823" y="2415"/>
                    <a:pt x="4839" y="2419"/>
                    <a:pt x="4857" y="2419"/>
                  </a:cubicBezTo>
                  <a:cubicBezTo>
                    <a:pt x="4919" y="2419"/>
                    <a:pt x="5006" y="2368"/>
                    <a:pt x="5090" y="2284"/>
                  </a:cubicBezTo>
                  <a:lnTo>
                    <a:pt x="5092" y="2284"/>
                  </a:lnTo>
                  <a:cubicBezTo>
                    <a:pt x="3473" y="936"/>
                    <a:pt x="2384" y="403"/>
                    <a:pt x="1426" y="109"/>
                  </a:cubicBezTo>
                  <a:cubicBezTo>
                    <a:pt x="1175" y="33"/>
                    <a:pt x="954" y="0"/>
                    <a:pt x="7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0132;p49">
              <a:extLst>
                <a:ext uri="{FF2B5EF4-FFF2-40B4-BE49-F238E27FC236}">
                  <a16:creationId xmlns:a16="http://schemas.microsoft.com/office/drawing/2014/main" id="{6309405D-B5FA-B884-00FA-45809B9C5016}"/>
                </a:ext>
              </a:extLst>
            </p:cNvPr>
            <p:cNvSpPr/>
            <p:nvPr/>
          </p:nvSpPr>
          <p:spPr>
            <a:xfrm>
              <a:off x="2401875" y="2754325"/>
              <a:ext cx="40750" cy="36325"/>
            </a:xfrm>
            <a:custGeom>
              <a:avLst/>
              <a:gdLst/>
              <a:ahLst/>
              <a:cxnLst/>
              <a:rect l="l" t="t" r="r" b="b"/>
              <a:pathLst>
                <a:path w="1630" h="1453" extrusionOk="0">
                  <a:moveTo>
                    <a:pt x="870" y="1"/>
                  </a:moveTo>
                  <a:cubicBezTo>
                    <a:pt x="614" y="1"/>
                    <a:pt x="365" y="153"/>
                    <a:pt x="215" y="424"/>
                  </a:cubicBezTo>
                  <a:cubicBezTo>
                    <a:pt x="1" y="807"/>
                    <a:pt x="50" y="1163"/>
                    <a:pt x="398" y="1356"/>
                  </a:cubicBezTo>
                  <a:cubicBezTo>
                    <a:pt x="514" y="1421"/>
                    <a:pt x="642" y="1453"/>
                    <a:pt x="769" y="1453"/>
                  </a:cubicBezTo>
                  <a:cubicBezTo>
                    <a:pt x="1023" y="1453"/>
                    <a:pt x="1273" y="1325"/>
                    <a:pt x="1414" y="1068"/>
                  </a:cubicBezTo>
                  <a:cubicBezTo>
                    <a:pt x="1629" y="684"/>
                    <a:pt x="1538" y="279"/>
                    <a:pt x="1192"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0133;p49">
              <a:extLst>
                <a:ext uri="{FF2B5EF4-FFF2-40B4-BE49-F238E27FC236}">
                  <a16:creationId xmlns:a16="http://schemas.microsoft.com/office/drawing/2014/main" id="{5726EA61-E99B-4EC1-B478-03D6AA0122BA}"/>
                </a:ext>
              </a:extLst>
            </p:cNvPr>
            <p:cNvSpPr/>
            <p:nvPr/>
          </p:nvSpPr>
          <p:spPr>
            <a:xfrm>
              <a:off x="2298300" y="2710775"/>
              <a:ext cx="134775" cy="71450"/>
            </a:xfrm>
            <a:custGeom>
              <a:avLst/>
              <a:gdLst/>
              <a:ahLst/>
              <a:cxnLst/>
              <a:rect l="l" t="t" r="r" b="b"/>
              <a:pathLst>
                <a:path w="5391" h="2858" extrusionOk="0">
                  <a:moveTo>
                    <a:pt x="821" y="0"/>
                  </a:moveTo>
                  <a:cubicBezTo>
                    <a:pt x="700" y="0"/>
                    <a:pt x="563" y="20"/>
                    <a:pt x="392" y="90"/>
                  </a:cubicBezTo>
                  <a:cubicBezTo>
                    <a:pt x="313" y="124"/>
                    <a:pt x="217" y="191"/>
                    <a:pt x="144" y="285"/>
                  </a:cubicBezTo>
                  <a:cubicBezTo>
                    <a:pt x="70" y="384"/>
                    <a:pt x="22" y="510"/>
                    <a:pt x="16" y="613"/>
                  </a:cubicBezTo>
                  <a:cubicBezTo>
                    <a:pt x="1" y="830"/>
                    <a:pt x="64" y="967"/>
                    <a:pt x="118" y="1080"/>
                  </a:cubicBezTo>
                  <a:cubicBezTo>
                    <a:pt x="233" y="1305"/>
                    <a:pt x="370" y="1446"/>
                    <a:pt x="509" y="1585"/>
                  </a:cubicBezTo>
                  <a:cubicBezTo>
                    <a:pt x="790" y="1854"/>
                    <a:pt x="1090" y="2054"/>
                    <a:pt x="1396" y="2237"/>
                  </a:cubicBezTo>
                  <a:cubicBezTo>
                    <a:pt x="1410" y="2245"/>
                    <a:pt x="1425" y="2249"/>
                    <a:pt x="1442" y="2249"/>
                  </a:cubicBezTo>
                  <a:cubicBezTo>
                    <a:pt x="1533" y="2249"/>
                    <a:pt x="1662" y="2136"/>
                    <a:pt x="1756" y="1967"/>
                  </a:cubicBezTo>
                  <a:cubicBezTo>
                    <a:pt x="1865" y="1766"/>
                    <a:pt x="1893" y="1569"/>
                    <a:pt x="1816" y="1525"/>
                  </a:cubicBezTo>
                  <a:cubicBezTo>
                    <a:pt x="1547" y="1366"/>
                    <a:pt x="1289" y="1187"/>
                    <a:pt x="1084" y="991"/>
                  </a:cubicBezTo>
                  <a:cubicBezTo>
                    <a:pt x="1034" y="941"/>
                    <a:pt x="985" y="889"/>
                    <a:pt x="945" y="840"/>
                  </a:cubicBezTo>
                  <a:lnTo>
                    <a:pt x="945" y="840"/>
                  </a:lnTo>
                  <a:cubicBezTo>
                    <a:pt x="963" y="842"/>
                    <a:pt x="979" y="842"/>
                    <a:pt x="999" y="846"/>
                  </a:cubicBezTo>
                  <a:cubicBezTo>
                    <a:pt x="1130" y="867"/>
                    <a:pt x="1273" y="907"/>
                    <a:pt x="1414" y="957"/>
                  </a:cubicBezTo>
                  <a:cubicBezTo>
                    <a:pt x="1704" y="1062"/>
                    <a:pt x="2012" y="1193"/>
                    <a:pt x="2307" y="1327"/>
                  </a:cubicBezTo>
                  <a:cubicBezTo>
                    <a:pt x="3490" y="1877"/>
                    <a:pt x="3756" y="2084"/>
                    <a:pt x="4828" y="2844"/>
                  </a:cubicBezTo>
                  <a:cubicBezTo>
                    <a:pt x="4841" y="2853"/>
                    <a:pt x="4857" y="2857"/>
                    <a:pt x="4875" y="2857"/>
                  </a:cubicBezTo>
                  <a:cubicBezTo>
                    <a:pt x="4961" y="2857"/>
                    <a:pt x="5095" y="2758"/>
                    <a:pt x="5209" y="2609"/>
                  </a:cubicBezTo>
                  <a:cubicBezTo>
                    <a:pt x="5347" y="2426"/>
                    <a:pt x="5390" y="2227"/>
                    <a:pt x="5311" y="2172"/>
                  </a:cubicBezTo>
                  <a:cubicBezTo>
                    <a:pt x="4195" y="1380"/>
                    <a:pt x="3903" y="1158"/>
                    <a:pt x="2653" y="575"/>
                  </a:cubicBezTo>
                  <a:cubicBezTo>
                    <a:pt x="2337" y="432"/>
                    <a:pt x="2026" y="299"/>
                    <a:pt x="1686" y="176"/>
                  </a:cubicBezTo>
                  <a:cubicBezTo>
                    <a:pt x="1513" y="116"/>
                    <a:pt x="1333" y="62"/>
                    <a:pt x="1132" y="28"/>
                  </a:cubicBezTo>
                  <a:cubicBezTo>
                    <a:pt x="1034" y="18"/>
                    <a:pt x="935" y="0"/>
                    <a:pt x="82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0134;p49">
              <a:extLst>
                <a:ext uri="{FF2B5EF4-FFF2-40B4-BE49-F238E27FC236}">
                  <a16:creationId xmlns:a16="http://schemas.microsoft.com/office/drawing/2014/main" id="{DD4ADCB8-4399-658A-DA34-498A28DACDCD}"/>
                </a:ext>
              </a:extLst>
            </p:cNvPr>
            <p:cNvSpPr/>
            <p:nvPr/>
          </p:nvSpPr>
          <p:spPr>
            <a:xfrm>
              <a:off x="2298700" y="2721725"/>
              <a:ext cx="127325" cy="60500"/>
            </a:xfrm>
            <a:custGeom>
              <a:avLst/>
              <a:gdLst/>
              <a:ahLst/>
              <a:cxnLst/>
              <a:rect l="l" t="t" r="r" b="b"/>
              <a:pathLst>
                <a:path w="5093" h="2420" extrusionOk="0">
                  <a:moveTo>
                    <a:pt x="930" y="403"/>
                  </a:moveTo>
                  <a:cubicBezTo>
                    <a:pt x="930" y="404"/>
                    <a:pt x="930" y="404"/>
                    <a:pt x="931" y="404"/>
                  </a:cubicBezTo>
                  <a:cubicBezTo>
                    <a:pt x="930" y="404"/>
                    <a:pt x="930" y="404"/>
                    <a:pt x="930" y="403"/>
                  </a:cubicBezTo>
                  <a:close/>
                  <a:moveTo>
                    <a:pt x="764" y="0"/>
                  </a:moveTo>
                  <a:cubicBezTo>
                    <a:pt x="415" y="0"/>
                    <a:pt x="161" y="108"/>
                    <a:pt x="0" y="258"/>
                  </a:cubicBezTo>
                  <a:cubicBezTo>
                    <a:pt x="4" y="425"/>
                    <a:pt x="54" y="545"/>
                    <a:pt x="102" y="642"/>
                  </a:cubicBezTo>
                  <a:cubicBezTo>
                    <a:pt x="217" y="867"/>
                    <a:pt x="354" y="1008"/>
                    <a:pt x="493" y="1147"/>
                  </a:cubicBezTo>
                  <a:cubicBezTo>
                    <a:pt x="774" y="1416"/>
                    <a:pt x="1074" y="1616"/>
                    <a:pt x="1380" y="1799"/>
                  </a:cubicBezTo>
                  <a:cubicBezTo>
                    <a:pt x="1393" y="1807"/>
                    <a:pt x="1408" y="1811"/>
                    <a:pt x="1424" y="1811"/>
                  </a:cubicBezTo>
                  <a:cubicBezTo>
                    <a:pt x="1483" y="1811"/>
                    <a:pt x="1559" y="1761"/>
                    <a:pt x="1631" y="1680"/>
                  </a:cubicBezTo>
                  <a:cubicBezTo>
                    <a:pt x="452" y="825"/>
                    <a:pt x="541" y="678"/>
                    <a:pt x="549" y="527"/>
                  </a:cubicBezTo>
                  <a:cubicBezTo>
                    <a:pt x="553" y="420"/>
                    <a:pt x="753" y="403"/>
                    <a:pt x="880" y="403"/>
                  </a:cubicBezTo>
                  <a:cubicBezTo>
                    <a:pt x="898" y="403"/>
                    <a:pt x="915" y="403"/>
                    <a:pt x="930" y="403"/>
                  </a:cubicBezTo>
                  <a:lnTo>
                    <a:pt x="930" y="403"/>
                  </a:lnTo>
                  <a:cubicBezTo>
                    <a:pt x="929" y="403"/>
                    <a:pt x="929" y="403"/>
                    <a:pt x="929" y="402"/>
                  </a:cubicBezTo>
                  <a:lnTo>
                    <a:pt x="929" y="402"/>
                  </a:lnTo>
                  <a:cubicBezTo>
                    <a:pt x="947" y="404"/>
                    <a:pt x="963" y="404"/>
                    <a:pt x="983" y="408"/>
                  </a:cubicBezTo>
                  <a:cubicBezTo>
                    <a:pt x="1114" y="429"/>
                    <a:pt x="1257" y="469"/>
                    <a:pt x="1398" y="519"/>
                  </a:cubicBezTo>
                  <a:cubicBezTo>
                    <a:pt x="1688" y="624"/>
                    <a:pt x="1996" y="755"/>
                    <a:pt x="2291" y="889"/>
                  </a:cubicBezTo>
                  <a:cubicBezTo>
                    <a:pt x="3474" y="1439"/>
                    <a:pt x="3740" y="1646"/>
                    <a:pt x="4812" y="2406"/>
                  </a:cubicBezTo>
                  <a:cubicBezTo>
                    <a:pt x="4825" y="2415"/>
                    <a:pt x="4841" y="2420"/>
                    <a:pt x="4859" y="2420"/>
                  </a:cubicBezTo>
                  <a:cubicBezTo>
                    <a:pt x="4921" y="2420"/>
                    <a:pt x="5006" y="2369"/>
                    <a:pt x="5092" y="2284"/>
                  </a:cubicBezTo>
                  <a:cubicBezTo>
                    <a:pt x="3474" y="936"/>
                    <a:pt x="2384" y="404"/>
                    <a:pt x="1428" y="109"/>
                  </a:cubicBezTo>
                  <a:cubicBezTo>
                    <a:pt x="1177" y="33"/>
                    <a:pt x="956" y="0"/>
                    <a:pt x="7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0135;p49">
              <a:extLst>
                <a:ext uri="{FF2B5EF4-FFF2-40B4-BE49-F238E27FC236}">
                  <a16:creationId xmlns:a16="http://schemas.microsoft.com/office/drawing/2014/main" id="{897F18A6-5164-550C-C1CC-E998F50DEF50}"/>
                </a:ext>
              </a:extLst>
            </p:cNvPr>
            <p:cNvSpPr/>
            <p:nvPr/>
          </p:nvSpPr>
          <p:spPr>
            <a:xfrm>
              <a:off x="2352125" y="2843800"/>
              <a:ext cx="40725" cy="36325"/>
            </a:xfrm>
            <a:custGeom>
              <a:avLst/>
              <a:gdLst/>
              <a:ahLst/>
              <a:cxnLst/>
              <a:rect l="l" t="t" r="r" b="b"/>
              <a:pathLst>
                <a:path w="1629" h="1453" extrusionOk="0">
                  <a:moveTo>
                    <a:pt x="872" y="1"/>
                  </a:moveTo>
                  <a:cubicBezTo>
                    <a:pt x="616" y="1"/>
                    <a:pt x="366" y="154"/>
                    <a:pt x="215" y="423"/>
                  </a:cubicBezTo>
                  <a:cubicBezTo>
                    <a:pt x="1" y="809"/>
                    <a:pt x="52" y="1163"/>
                    <a:pt x="398" y="1356"/>
                  </a:cubicBezTo>
                  <a:cubicBezTo>
                    <a:pt x="515" y="1420"/>
                    <a:pt x="644" y="1453"/>
                    <a:pt x="772" y="1453"/>
                  </a:cubicBezTo>
                  <a:cubicBezTo>
                    <a:pt x="1024" y="1453"/>
                    <a:pt x="1273" y="1326"/>
                    <a:pt x="1414" y="1069"/>
                  </a:cubicBezTo>
                  <a:cubicBezTo>
                    <a:pt x="1629" y="684"/>
                    <a:pt x="1539" y="278"/>
                    <a:pt x="1192" y="85"/>
                  </a:cubicBezTo>
                  <a:cubicBezTo>
                    <a:pt x="1089" y="28"/>
                    <a:pt x="980" y="1"/>
                    <a:pt x="87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0136;p49">
              <a:extLst>
                <a:ext uri="{FF2B5EF4-FFF2-40B4-BE49-F238E27FC236}">
                  <a16:creationId xmlns:a16="http://schemas.microsoft.com/office/drawing/2014/main" id="{6B7C6660-D47D-442A-8831-29B2F6EEE645}"/>
                </a:ext>
              </a:extLst>
            </p:cNvPr>
            <p:cNvSpPr/>
            <p:nvPr/>
          </p:nvSpPr>
          <p:spPr>
            <a:xfrm>
              <a:off x="2248550" y="2800250"/>
              <a:ext cx="134775" cy="71450"/>
            </a:xfrm>
            <a:custGeom>
              <a:avLst/>
              <a:gdLst/>
              <a:ahLst/>
              <a:cxnLst/>
              <a:rect l="l" t="t" r="r" b="b"/>
              <a:pathLst>
                <a:path w="5391" h="2858" extrusionOk="0">
                  <a:moveTo>
                    <a:pt x="821" y="1"/>
                  </a:moveTo>
                  <a:cubicBezTo>
                    <a:pt x="700" y="1"/>
                    <a:pt x="562" y="21"/>
                    <a:pt x="392" y="90"/>
                  </a:cubicBezTo>
                  <a:cubicBezTo>
                    <a:pt x="313" y="125"/>
                    <a:pt x="219" y="193"/>
                    <a:pt x="144" y="287"/>
                  </a:cubicBezTo>
                  <a:cubicBezTo>
                    <a:pt x="70" y="384"/>
                    <a:pt x="22" y="509"/>
                    <a:pt x="16" y="615"/>
                  </a:cubicBezTo>
                  <a:cubicBezTo>
                    <a:pt x="0" y="829"/>
                    <a:pt x="64" y="968"/>
                    <a:pt x="118" y="1082"/>
                  </a:cubicBezTo>
                  <a:cubicBezTo>
                    <a:pt x="233" y="1306"/>
                    <a:pt x="370" y="1448"/>
                    <a:pt x="509" y="1587"/>
                  </a:cubicBezTo>
                  <a:cubicBezTo>
                    <a:pt x="790" y="1853"/>
                    <a:pt x="1090" y="2056"/>
                    <a:pt x="1396" y="2239"/>
                  </a:cubicBezTo>
                  <a:cubicBezTo>
                    <a:pt x="1409" y="2246"/>
                    <a:pt x="1424" y="2250"/>
                    <a:pt x="1440" y="2250"/>
                  </a:cubicBezTo>
                  <a:cubicBezTo>
                    <a:pt x="1531" y="2250"/>
                    <a:pt x="1661" y="2137"/>
                    <a:pt x="1756" y="1968"/>
                  </a:cubicBezTo>
                  <a:cubicBezTo>
                    <a:pt x="1865" y="1768"/>
                    <a:pt x="1893" y="1569"/>
                    <a:pt x="1816" y="1525"/>
                  </a:cubicBezTo>
                  <a:cubicBezTo>
                    <a:pt x="1547" y="1366"/>
                    <a:pt x="1289" y="1187"/>
                    <a:pt x="1084" y="990"/>
                  </a:cubicBezTo>
                  <a:cubicBezTo>
                    <a:pt x="1034" y="943"/>
                    <a:pt x="985" y="891"/>
                    <a:pt x="945" y="841"/>
                  </a:cubicBezTo>
                  <a:lnTo>
                    <a:pt x="945" y="841"/>
                  </a:lnTo>
                  <a:cubicBezTo>
                    <a:pt x="965" y="843"/>
                    <a:pt x="979" y="841"/>
                    <a:pt x="998" y="845"/>
                  </a:cubicBezTo>
                  <a:cubicBezTo>
                    <a:pt x="1130" y="867"/>
                    <a:pt x="1273" y="909"/>
                    <a:pt x="1414" y="957"/>
                  </a:cubicBezTo>
                  <a:cubicBezTo>
                    <a:pt x="1704" y="1064"/>
                    <a:pt x="2012" y="1195"/>
                    <a:pt x="2307" y="1328"/>
                  </a:cubicBezTo>
                  <a:cubicBezTo>
                    <a:pt x="3490" y="1877"/>
                    <a:pt x="3756" y="2086"/>
                    <a:pt x="4828" y="2843"/>
                  </a:cubicBezTo>
                  <a:cubicBezTo>
                    <a:pt x="4841" y="2853"/>
                    <a:pt x="4857" y="2857"/>
                    <a:pt x="4876" y="2857"/>
                  </a:cubicBezTo>
                  <a:cubicBezTo>
                    <a:pt x="4962" y="2857"/>
                    <a:pt x="5096" y="2759"/>
                    <a:pt x="5209" y="2609"/>
                  </a:cubicBezTo>
                  <a:cubicBezTo>
                    <a:pt x="5346" y="2426"/>
                    <a:pt x="5390" y="2229"/>
                    <a:pt x="5311" y="2171"/>
                  </a:cubicBezTo>
                  <a:cubicBezTo>
                    <a:pt x="4195" y="1382"/>
                    <a:pt x="3903" y="1159"/>
                    <a:pt x="2653" y="577"/>
                  </a:cubicBezTo>
                  <a:cubicBezTo>
                    <a:pt x="2336" y="434"/>
                    <a:pt x="2028" y="300"/>
                    <a:pt x="1688" y="175"/>
                  </a:cubicBezTo>
                  <a:cubicBezTo>
                    <a:pt x="1513" y="116"/>
                    <a:pt x="1332" y="62"/>
                    <a:pt x="1132" y="30"/>
                  </a:cubicBezTo>
                  <a:cubicBezTo>
                    <a:pt x="1034"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0137;p49">
              <a:extLst>
                <a:ext uri="{FF2B5EF4-FFF2-40B4-BE49-F238E27FC236}">
                  <a16:creationId xmlns:a16="http://schemas.microsoft.com/office/drawing/2014/main" id="{645F58CE-15A5-390C-F4F8-0BA8A5B1467A}"/>
                </a:ext>
              </a:extLst>
            </p:cNvPr>
            <p:cNvSpPr/>
            <p:nvPr/>
          </p:nvSpPr>
          <p:spPr>
            <a:xfrm>
              <a:off x="2249000" y="2811200"/>
              <a:ext cx="127300" cy="60525"/>
            </a:xfrm>
            <a:custGeom>
              <a:avLst/>
              <a:gdLst/>
              <a:ahLst/>
              <a:cxnLst/>
              <a:rect l="l" t="t" r="r" b="b"/>
              <a:pathLst>
                <a:path w="5092" h="2421" extrusionOk="0">
                  <a:moveTo>
                    <a:pt x="759" y="1"/>
                  </a:moveTo>
                  <a:cubicBezTo>
                    <a:pt x="411" y="1"/>
                    <a:pt x="159" y="108"/>
                    <a:pt x="0" y="258"/>
                  </a:cubicBezTo>
                  <a:cubicBezTo>
                    <a:pt x="4" y="427"/>
                    <a:pt x="54" y="546"/>
                    <a:pt x="100" y="644"/>
                  </a:cubicBezTo>
                  <a:cubicBezTo>
                    <a:pt x="215" y="868"/>
                    <a:pt x="352" y="1010"/>
                    <a:pt x="491" y="1149"/>
                  </a:cubicBezTo>
                  <a:cubicBezTo>
                    <a:pt x="772" y="1417"/>
                    <a:pt x="1072" y="1618"/>
                    <a:pt x="1378" y="1801"/>
                  </a:cubicBezTo>
                  <a:cubicBezTo>
                    <a:pt x="1391" y="1808"/>
                    <a:pt x="1406" y="1812"/>
                    <a:pt x="1422" y="1812"/>
                  </a:cubicBezTo>
                  <a:cubicBezTo>
                    <a:pt x="1481" y="1812"/>
                    <a:pt x="1558" y="1762"/>
                    <a:pt x="1629" y="1682"/>
                  </a:cubicBezTo>
                  <a:cubicBezTo>
                    <a:pt x="452" y="827"/>
                    <a:pt x="541" y="678"/>
                    <a:pt x="547" y="528"/>
                  </a:cubicBezTo>
                  <a:cubicBezTo>
                    <a:pt x="552" y="421"/>
                    <a:pt x="747" y="404"/>
                    <a:pt x="873" y="404"/>
                  </a:cubicBezTo>
                  <a:cubicBezTo>
                    <a:pt x="894" y="404"/>
                    <a:pt x="913" y="405"/>
                    <a:pt x="929" y="405"/>
                  </a:cubicBezTo>
                  <a:cubicBezTo>
                    <a:pt x="929" y="405"/>
                    <a:pt x="927" y="403"/>
                    <a:pt x="927" y="403"/>
                  </a:cubicBezTo>
                  <a:lnTo>
                    <a:pt x="927" y="403"/>
                  </a:lnTo>
                  <a:cubicBezTo>
                    <a:pt x="947" y="405"/>
                    <a:pt x="961" y="405"/>
                    <a:pt x="980" y="407"/>
                  </a:cubicBezTo>
                  <a:cubicBezTo>
                    <a:pt x="1112" y="429"/>
                    <a:pt x="1255" y="471"/>
                    <a:pt x="1396" y="520"/>
                  </a:cubicBezTo>
                  <a:cubicBezTo>
                    <a:pt x="1686" y="626"/>
                    <a:pt x="1994" y="757"/>
                    <a:pt x="2289" y="890"/>
                  </a:cubicBezTo>
                  <a:cubicBezTo>
                    <a:pt x="3472" y="1441"/>
                    <a:pt x="3738" y="1648"/>
                    <a:pt x="4810" y="2407"/>
                  </a:cubicBezTo>
                  <a:cubicBezTo>
                    <a:pt x="4822" y="2416"/>
                    <a:pt x="4838" y="2420"/>
                    <a:pt x="4856" y="2420"/>
                  </a:cubicBezTo>
                  <a:cubicBezTo>
                    <a:pt x="4918" y="2420"/>
                    <a:pt x="5005" y="2369"/>
                    <a:pt x="5090" y="2286"/>
                  </a:cubicBezTo>
                  <a:lnTo>
                    <a:pt x="5092" y="2286"/>
                  </a:lnTo>
                  <a:cubicBezTo>
                    <a:pt x="3474"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0138;p49">
              <a:extLst>
                <a:ext uri="{FF2B5EF4-FFF2-40B4-BE49-F238E27FC236}">
                  <a16:creationId xmlns:a16="http://schemas.microsoft.com/office/drawing/2014/main" id="{F39A4519-CAB8-9C3F-7702-6F4648D4C2BF}"/>
                </a:ext>
              </a:extLst>
            </p:cNvPr>
            <p:cNvSpPr/>
            <p:nvPr/>
          </p:nvSpPr>
          <p:spPr>
            <a:xfrm>
              <a:off x="2302425" y="2933325"/>
              <a:ext cx="40675" cy="36325"/>
            </a:xfrm>
            <a:custGeom>
              <a:avLst/>
              <a:gdLst/>
              <a:ahLst/>
              <a:cxnLst/>
              <a:rect l="l" t="t" r="r" b="b"/>
              <a:pathLst>
                <a:path w="1627" h="1453" extrusionOk="0">
                  <a:moveTo>
                    <a:pt x="869" y="0"/>
                  </a:moveTo>
                  <a:cubicBezTo>
                    <a:pt x="614" y="0"/>
                    <a:pt x="364" y="152"/>
                    <a:pt x="213" y="423"/>
                  </a:cubicBezTo>
                  <a:cubicBezTo>
                    <a:pt x="1" y="807"/>
                    <a:pt x="50" y="1163"/>
                    <a:pt x="396" y="1355"/>
                  </a:cubicBezTo>
                  <a:cubicBezTo>
                    <a:pt x="513" y="1420"/>
                    <a:pt x="641" y="1452"/>
                    <a:pt x="768" y="1452"/>
                  </a:cubicBezTo>
                  <a:cubicBezTo>
                    <a:pt x="1022" y="1452"/>
                    <a:pt x="1271" y="1324"/>
                    <a:pt x="1414" y="1069"/>
                  </a:cubicBezTo>
                  <a:cubicBezTo>
                    <a:pt x="1627" y="683"/>
                    <a:pt x="1537" y="278"/>
                    <a:pt x="1189" y="85"/>
                  </a:cubicBezTo>
                  <a:cubicBezTo>
                    <a:pt x="1086" y="27"/>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0139;p49">
              <a:extLst>
                <a:ext uri="{FF2B5EF4-FFF2-40B4-BE49-F238E27FC236}">
                  <a16:creationId xmlns:a16="http://schemas.microsoft.com/office/drawing/2014/main" id="{0F611D82-A3FB-8F57-9356-B9C27EFB1CC7}"/>
                </a:ext>
              </a:extLst>
            </p:cNvPr>
            <p:cNvSpPr/>
            <p:nvPr/>
          </p:nvSpPr>
          <p:spPr>
            <a:xfrm>
              <a:off x="2198800" y="2889750"/>
              <a:ext cx="134775" cy="71450"/>
            </a:xfrm>
            <a:custGeom>
              <a:avLst/>
              <a:gdLst/>
              <a:ahLst/>
              <a:cxnLst/>
              <a:rect l="l" t="t" r="r" b="b"/>
              <a:pathLst>
                <a:path w="5391" h="2858" extrusionOk="0">
                  <a:moveTo>
                    <a:pt x="821" y="1"/>
                  </a:moveTo>
                  <a:cubicBezTo>
                    <a:pt x="700" y="1"/>
                    <a:pt x="563" y="21"/>
                    <a:pt x="394" y="90"/>
                  </a:cubicBezTo>
                  <a:cubicBezTo>
                    <a:pt x="312" y="126"/>
                    <a:pt x="219" y="194"/>
                    <a:pt x="143" y="287"/>
                  </a:cubicBezTo>
                  <a:cubicBezTo>
                    <a:pt x="70" y="385"/>
                    <a:pt x="24" y="510"/>
                    <a:pt x="16" y="613"/>
                  </a:cubicBezTo>
                  <a:cubicBezTo>
                    <a:pt x="0" y="830"/>
                    <a:pt x="64" y="967"/>
                    <a:pt x="118" y="1080"/>
                  </a:cubicBezTo>
                  <a:cubicBezTo>
                    <a:pt x="233" y="1305"/>
                    <a:pt x="372" y="1448"/>
                    <a:pt x="509" y="1585"/>
                  </a:cubicBezTo>
                  <a:cubicBezTo>
                    <a:pt x="790" y="1854"/>
                    <a:pt x="1090" y="2057"/>
                    <a:pt x="1396" y="2239"/>
                  </a:cubicBezTo>
                  <a:cubicBezTo>
                    <a:pt x="1409" y="2247"/>
                    <a:pt x="1425" y="2251"/>
                    <a:pt x="1441" y="2251"/>
                  </a:cubicBezTo>
                  <a:cubicBezTo>
                    <a:pt x="1533" y="2251"/>
                    <a:pt x="1663" y="2138"/>
                    <a:pt x="1756" y="1967"/>
                  </a:cubicBezTo>
                  <a:cubicBezTo>
                    <a:pt x="1865" y="1768"/>
                    <a:pt x="1893" y="1569"/>
                    <a:pt x="1817" y="1526"/>
                  </a:cubicBezTo>
                  <a:cubicBezTo>
                    <a:pt x="1547" y="1367"/>
                    <a:pt x="1291" y="1188"/>
                    <a:pt x="1086" y="991"/>
                  </a:cubicBezTo>
                  <a:cubicBezTo>
                    <a:pt x="1034" y="943"/>
                    <a:pt x="986" y="890"/>
                    <a:pt x="945" y="840"/>
                  </a:cubicBezTo>
                  <a:lnTo>
                    <a:pt x="945" y="840"/>
                  </a:lnTo>
                  <a:cubicBezTo>
                    <a:pt x="965" y="844"/>
                    <a:pt x="978" y="842"/>
                    <a:pt x="998" y="846"/>
                  </a:cubicBezTo>
                  <a:cubicBezTo>
                    <a:pt x="1130" y="868"/>
                    <a:pt x="1273" y="907"/>
                    <a:pt x="1416" y="957"/>
                  </a:cubicBezTo>
                  <a:cubicBezTo>
                    <a:pt x="1706" y="1063"/>
                    <a:pt x="2014" y="1194"/>
                    <a:pt x="2307" y="1327"/>
                  </a:cubicBezTo>
                  <a:cubicBezTo>
                    <a:pt x="3489" y="1878"/>
                    <a:pt x="3756" y="2084"/>
                    <a:pt x="4829" y="2844"/>
                  </a:cubicBezTo>
                  <a:cubicBezTo>
                    <a:pt x="4842" y="2853"/>
                    <a:pt x="4858" y="2858"/>
                    <a:pt x="4877" y="2858"/>
                  </a:cubicBezTo>
                  <a:cubicBezTo>
                    <a:pt x="4962" y="2858"/>
                    <a:pt x="5096" y="2760"/>
                    <a:pt x="5209" y="2609"/>
                  </a:cubicBezTo>
                  <a:cubicBezTo>
                    <a:pt x="5346" y="2426"/>
                    <a:pt x="5390" y="2228"/>
                    <a:pt x="5311" y="2172"/>
                  </a:cubicBezTo>
                  <a:lnTo>
                    <a:pt x="5313" y="2172"/>
                  </a:lnTo>
                  <a:cubicBezTo>
                    <a:pt x="4195" y="1383"/>
                    <a:pt x="3903" y="1158"/>
                    <a:pt x="2654" y="575"/>
                  </a:cubicBezTo>
                  <a:cubicBezTo>
                    <a:pt x="2336" y="432"/>
                    <a:pt x="2028" y="301"/>
                    <a:pt x="1688" y="176"/>
                  </a:cubicBezTo>
                  <a:cubicBezTo>
                    <a:pt x="1513" y="116"/>
                    <a:pt x="1332" y="62"/>
                    <a:pt x="1134" y="29"/>
                  </a:cubicBezTo>
                  <a:cubicBezTo>
                    <a:pt x="1034" y="18"/>
                    <a:pt x="935"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0140;p49">
              <a:extLst>
                <a:ext uri="{FF2B5EF4-FFF2-40B4-BE49-F238E27FC236}">
                  <a16:creationId xmlns:a16="http://schemas.microsoft.com/office/drawing/2014/main" id="{6DB272B1-1928-3FFB-C6D0-4614E696F02C}"/>
                </a:ext>
              </a:extLst>
            </p:cNvPr>
            <p:cNvSpPr/>
            <p:nvPr/>
          </p:nvSpPr>
          <p:spPr>
            <a:xfrm>
              <a:off x="2199250" y="2900725"/>
              <a:ext cx="127300" cy="60500"/>
            </a:xfrm>
            <a:custGeom>
              <a:avLst/>
              <a:gdLst/>
              <a:ahLst/>
              <a:cxnLst/>
              <a:rect l="l" t="t" r="r" b="b"/>
              <a:pathLst>
                <a:path w="5092" h="2420" extrusionOk="0">
                  <a:moveTo>
                    <a:pt x="760" y="0"/>
                  </a:moveTo>
                  <a:cubicBezTo>
                    <a:pt x="412" y="0"/>
                    <a:pt x="160" y="108"/>
                    <a:pt x="0" y="258"/>
                  </a:cubicBezTo>
                  <a:cubicBezTo>
                    <a:pt x="4" y="425"/>
                    <a:pt x="54" y="544"/>
                    <a:pt x="100" y="641"/>
                  </a:cubicBezTo>
                  <a:cubicBezTo>
                    <a:pt x="215" y="868"/>
                    <a:pt x="354" y="1009"/>
                    <a:pt x="491" y="1146"/>
                  </a:cubicBezTo>
                  <a:cubicBezTo>
                    <a:pt x="772" y="1415"/>
                    <a:pt x="1072" y="1618"/>
                    <a:pt x="1378" y="1800"/>
                  </a:cubicBezTo>
                  <a:cubicBezTo>
                    <a:pt x="1391" y="1808"/>
                    <a:pt x="1406" y="1812"/>
                    <a:pt x="1422" y="1812"/>
                  </a:cubicBezTo>
                  <a:cubicBezTo>
                    <a:pt x="1482" y="1812"/>
                    <a:pt x="1558" y="1761"/>
                    <a:pt x="1630" y="1681"/>
                  </a:cubicBezTo>
                  <a:cubicBezTo>
                    <a:pt x="451" y="824"/>
                    <a:pt x="541" y="677"/>
                    <a:pt x="547" y="528"/>
                  </a:cubicBezTo>
                  <a:cubicBezTo>
                    <a:pt x="552" y="420"/>
                    <a:pt x="748" y="404"/>
                    <a:pt x="874" y="404"/>
                  </a:cubicBezTo>
                  <a:cubicBezTo>
                    <a:pt x="894" y="404"/>
                    <a:pt x="913" y="404"/>
                    <a:pt x="929" y="405"/>
                  </a:cubicBezTo>
                  <a:cubicBezTo>
                    <a:pt x="929" y="404"/>
                    <a:pt x="929" y="403"/>
                    <a:pt x="928" y="403"/>
                  </a:cubicBezTo>
                  <a:lnTo>
                    <a:pt x="928" y="403"/>
                  </a:lnTo>
                  <a:cubicBezTo>
                    <a:pt x="947" y="405"/>
                    <a:pt x="961" y="403"/>
                    <a:pt x="980" y="407"/>
                  </a:cubicBezTo>
                  <a:cubicBezTo>
                    <a:pt x="1112" y="429"/>
                    <a:pt x="1255" y="468"/>
                    <a:pt x="1398" y="518"/>
                  </a:cubicBezTo>
                  <a:cubicBezTo>
                    <a:pt x="1688" y="626"/>
                    <a:pt x="1996" y="755"/>
                    <a:pt x="2289" y="888"/>
                  </a:cubicBezTo>
                  <a:cubicBezTo>
                    <a:pt x="3471" y="1439"/>
                    <a:pt x="3740" y="1645"/>
                    <a:pt x="4811" y="2405"/>
                  </a:cubicBezTo>
                  <a:cubicBezTo>
                    <a:pt x="4825" y="2414"/>
                    <a:pt x="4841" y="2419"/>
                    <a:pt x="4859" y="2419"/>
                  </a:cubicBezTo>
                  <a:cubicBezTo>
                    <a:pt x="4920" y="2419"/>
                    <a:pt x="5006" y="2368"/>
                    <a:pt x="5092" y="2284"/>
                  </a:cubicBezTo>
                  <a:cubicBezTo>
                    <a:pt x="3473" y="936"/>
                    <a:pt x="2384" y="403"/>
                    <a:pt x="1426" y="111"/>
                  </a:cubicBezTo>
                  <a:cubicBezTo>
                    <a:pt x="1174" y="33"/>
                    <a:pt x="952" y="0"/>
                    <a:pt x="7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0141;p49">
              <a:extLst>
                <a:ext uri="{FF2B5EF4-FFF2-40B4-BE49-F238E27FC236}">
                  <a16:creationId xmlns:a16="http://schemas.microsoft.com/office/drawing/2014/main" id="{5A799878-B3BF-B463-5368-7BE91EF1CE5D}"/>
                </a:ext>
              </a:extLst>
            </p:cNvPr>
            <p:cNvSpPr/>
            <p:nvPr/>
          </p:nvSpPr>
          <p:spPr>
            <a:xfrm>
              <a:off x="2252675" y="3022800"/>
              <a:ext cx="40675" cy="36325"/>
            </a:xfrm>
            <a:custGeom>
              <a:avLst/>
              <a:gdLst/>
              <a:ahLst/>
              <a:cxnLst/>
              <a:rect l="l" t="t" r="r" b="b"/>
              <a:pathLst>
                <a:path w="1627" h="1453" extrusionOk="0">
                  <a:moveTo>
                    <a:pt x="870" y="0"/>
                  </a:moveTo>
                  <a:cubicBezTo>
                    <a:pt x="614" y="0"/>
                    <a:pt x="364" y="153"/>
                    <a:pt x="213" y="423"/>
                  </a:cubicBezTo>
                  <a:cubicBezTo>
                    <a:pt x="0" y="808"/>
                    <a:pt x="50" y="1162"/>
                    <a:pt x="396" y="1355"/>
                  </a:cubicBezTo>
                  <a:cubicBezTo>
                    <a:pt x="513" y="1420"/>
                    <a:pt x="642" y="1452"/>
                    <a:pt x="769" y="1452"/>
                  </a:cubicBezTo>
                  <a:cubicBezTo>
                    <a:pt x="1022" y="1452"/>
                    <a:pt x="1271" y="1325"/>
                    <a:pt x="1414" y="1069"/>
                  </a:cubicBezTo>
                  <a:cubicBezTo>
                    <a:pt x="1627" y="685"/>
                    <a:pt x="1537" y="277"/>
                    <a:pt x="1189" y="85"/>
                  </a:cubicBezTo>
                  <a:cubicBezTo>
                    <a:pt x="1087" y="27"/>
                    <a:pt x="978" y="0"/>
                    <a:pt x="87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0142;p49">
              <a:extLst>
                <a:ext uri="{FF2B5EF4-FFF2-40B4-BE49-F238E27FC236}">
                  <a16:creationId xmlns:a16="http://schemas.microsoft.com/office/drawing/2014/main" id="{FC7DA60E-D703-F220-9E28-66837C44B62B}"/>
                </a:ext>
              </a:extLst>
            </p:cNvPr>
            <p:cNvSpPr/>
            <p:nvPr/>
          </p:nvSpPr>
          <p:spPr>
            <a:xfrm>
              <a:off x="2149100" y="2979250"/>
              <a:ext cx="134750" cy="71475"/>
            </a:xfrm>
            <a:custGeom>
              <a:avLst/>
              <a:gdLst/>
              <a:ahLst/>
              <a:cxnLst/>
              <a:rect l="l" t="t" r="r" b="b"/>
              <a:pathLst>
                <a:path w="5390" h="2859" extrusionOk="0">
                  <a:moveTo>
                    <a:pt x="819" y="0"/>
                  </a:moveTo>
                  <a:cubicBezTo>
                    <a:pt x="698" y="0"/>
                    <a:pt x="561" y="20"/>
                    <a:pt x="392" y="89"/>
                  </a:cubicBezTo>
                  <a:cubicBezTo>
                    <a:pt x="310" y="125"/>
                    <a:pt x="217" y="192"/>
                    <a:pt x="141" y="286"/>
                  </a:cubicBezTo>
                  <a:cubicBezTo>
                    <a:pt x="70" y="383"/>
                    <a:pt x="22" y="510"/>
                    <a:pt x="16" y="614"/>
                  </a:cubicBezTo>
                  <a:cubicBezTo>
                    <a:pt x="0" y="831"/>
                    <a:pt x="62" y="968"/>
                    <a:pt x="115" y="1081"/>
                  </a:cubicBezTo>
                  <a:cubicBezTo>
                    <a:pt x="231" y="1306"/>
                    <a:pt x="370" y="1447"/>
                    <a:pt x="509" y="1586"/>
                  </a:cubicBezTo>
                  <a:cubicBezTo>
                    <a:pt x="787" y="1854"/>
                    <a:pt x="1088" y="2055"/>
                    <a:pt x="1396" y="2238"/>
                  </a:cubicBezTo>
                  <a:cubicBezTo>
                    <a:pt x="1409" y="2246"/>
                    <a:pt x="1425" y="2250"/>
                    <a:pt x="1442" y="2250"/>
                  </a:cubicBezTo>
                  <a:cubicBezTo>
                    <a:pt x="1532" y="2250"/>
                    <a:pt x="1661" y="2137"/>
                    <a:pt x="1754" y="1968"/>
                  </a:cubicBezTo>
                  <a:cubicBezTo>
                    <a:pt x="1865" y="1767"/>
                    <a:pt x="1891" y="1570"/>
                    <a:pt x="1815" y="1526"/>
                  </a:cubicBezTo>
                  <a:cubicBezTo>
                    <a:pt x="1547" y="1365"/>
                    <a:pt x="1288" y="1188"/>
                    <a:pt x="1084" y="992"/>
                  </a:cubicBezTo>
                  <a:cubicBezTo>
                    <a:pt x="1032" y="942"/>
                    <a:pt x="984" y="890"/>
                    <a:pt x="944" y="840"/>
                  </a:cubicBezTo>
                  <a:lnTo>
                    <a:pt x="944" y="840"/>
                  </a:lnTo>
                  <a:cubicBezTo>
                    <a:pt x="962" y="842"/>
                    <a:pt x="978" y="842"/>
                    <a:pt x="998" y="846"/>
                  </a:cubicBezTo>
                  <a:cubicBezTo>
                    <a:pt x="1129" y="866"/>
                    <a:pt x="1271" y="908"/>
                    <a:pt x="1414" y="958"/>
                  </a:cubicBezTo>
                  <a:cubicBezTo>
                    <a:pt x="1704" y="1063"/>
                    <a:pt x="2012" y="1194"/>
                    <a:pt x="2306" y="1328"/>
                  </a:cubicBezTo>
                  <a:cubicBezTo>
                    <a:pt x="3487" y="1878"/>
                    <a:pt x="3756" y="2085"/>
                    <a:pt x="4827" y="2845"/>
                  </a:cubicBezTo>
                  <a:cubicBezTo>
                    <a:pt x="4841" y="2854"/>
                    <a:pt x="4857" y="2858"/>
                    <a:pt x="4875" y="2858"/>
                  </a:cubicBezTo>
                  <a:cubicBezTo>
                    <a:pt x="4960" y="2858"/>
                    <a:pt x="5094" y="2759"/>
                    <a:pt x="5207" y="2608"/>
                  </a:cubicBezTo>
                  <a:cubicBezTo>
                    <a:pt x="5344" y="2427"/>
                    <a:pt x="5390" y="2228"/>
                    <a:pt x="5310" y="2173"/>
                  </a:cubicBezTo>
                  <a:cubicBezTo>
                    <a:pt x="4193" y="1381"/>
                    <a:pt x="3901" y="1159"/>
                    <a:pt x="2652" y="576"/>
                  </a:cubicBezTo>
                  <a:cubicBezTo>
                    <a:pt x="2334" y="433"/>
                    <a:pt x="2026" y="300"/>
                    <a:pt x="1686" y="176"/>
                  </a:cubicBezTo>
                  <a:cubicBezTo>
                    <a:pt x="1511" y="115"/>
                    <a:pt x="1332" y="63"/>
                    <a:pt x="1131" y="29"/>
                  </a:cubicBezTo>
                  <a:cubicBezTo>
                    <a:pt x="1032" y="18"/>
                    <a:pt x="933" y="0"/>
                    <a:pt x="8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0143;p49">
              <a:extLst>
                <a:ext uri="{FF2B5EF4-FFF2-40B4-BE49-F238E27FC236}">
                  <a16:creationId xmlns:a16="http://schemas.microsoft.com/office/drawing/2014/main" id="{EEB95B2B-1F48-E6E4-9FB5-C9DA5085D4E4}"/>
                </a:ext>
              </a:extLst>
            </p:cNvPr>
            <p:cNvSpPr/>
            <p:nvPr/>
          </p:nvSpPr>
          <p:spPr>
            <a:xfrm>
              <a:off x="2149500" y="2990225"/>
              <a:ext cx="127300" cy="60500"/>
            </a:xfrm>
            <a:custGeom>
              <a:avLst/>
              <a:gdLst/>
              <a:ahLst/>
              <a:cxnLst/>
              <a:rect l="l" t="t" r="r" b="b"/>
              <a:pathLst>
                <a:path w="5092" h="2420" extrusionOk="0">
                  <a:moveTo>
                    <a:pt x="929" y="403"/>
                  </a:moveTo>
                  <a:cubicBezTo>
                    <a:pt x="930" y="403"/>
                    <a:pt x="930" y="403"/>
                    <a:pt x="930" y="403"/>
                  </a:cubicBezTo>
                  <a:cubicBezTo>
                    <a:pt x="930" y="403"/>
                    <a:pt x="930" y="403"/>
                    <a:pt x="929" y="403"/>
                  </a:cubicBezTo>
                  <a:close/>
                  <a:moveTo>
                    <a:pt x="763" y="0"/>
                  </a:moveTo>
                  <a:cubicBezTo>
                    <a:pt x="413" y="0"/>
                    <a:pt x="160" y="108"/>
                    <a:pt x="0" y="258"/>
                  </a:cubicBezTo>
                  <a:cubicBezTo>
                    <a:pt x="4" y="425"/>
                    <a:pt x="54" y="545"/>
                    <a:pt x="99" y="642"/>
                  </a:cubicBezTo>
                  <a:cubicBezTo>
                    <a:pt x="217" y="867"/>
                    <a:pt x="354" y="1008"/>
                    <a:pt x="493" y="1147"/>
                  </a:cubicBezTo>
                  <a:cubicBezTo>
                    <a:pt x="773" y="1415"/>
                    <a:pt x="1072" y="1616"/>
                    <a:pt x="1380" y="1799"/>
                  </a:cubicBezTo>
                  <a:cubicBezTo>
                    <a:pt x="1393" y="1807"/>
                    <a:pt x="1408" y="1810"/>
                    <a:pt x="1424" y="1810"/>
                  </a:cubicBezTo>
                  <a:cubicBezTo>
                    <a:pt x="1483" y="1810"/>
                    <a:pt x="1558" y="1761"/>
                    <a:pt x="1630" y="1680"/>
                  </a:cubicBezTo>
                  <a:cubicBezTo>
                    <a:pt x="451" y="825"/>
                    <a:pt x="541" y="678"/>
                    <a:pt x="547" y="527"/>
                  </a:cubicBezTo>
                  <a:cubicBezTo>
                    <a:pt x="552" y="420"/>
                    <a:pt x="753" y="403"/>
                    <a:pt x="879" y="403"/>
                  </a:cubicBezTo>
                  <a:cubicBezTo>
                    <a:pt x="898" y="403"/>
                    <a:pt x="915" y="403"/>
                    <a:pt x="929" y="403"/>
                  </a:cubicBezTo>
                  <a:lnTo>
                    <a:pt x="929" y="403"/>
                  </a:lnTo>
                  <a:cubicBezTo>
                    <a:pt x="928" y="403"/>
                    <a:pt x="928" y="403"/>
                    <a:pt x="928" y="401"/>
                  </a:cubicBezTo>
                  <a:lnTo>
                    <a:pt x="928" y="401"/>
                  </a:lnTo>
                  <a:cubicBezTo>
                    <a:pt x="946" y="403"/>
                    <a:pt x="962" y="403"/>
                    <a:pt x="982" y="407"/>
                  </a:cubicBezTo>
                  <a:cubicBezTo>
                    <a:pt x="1113" y="429"/>
                    <a:pt x="1255" y="469"/>
                    <a:pt x="1398" y="519"/>
                  </a:cubicBezTo>
                  <a:cubicBezTo>
                    <a:pt x="1688" y="624"/>
                    <a:pt x="1996" y="755"/>
                    <a:pt x="2290" y="889"/>
                  </a:cubicBezTo>
                  <a:cubicBezTo>
                    <a:pt x="3471" y="1439"/>
                    <a:pt x="3740" y="1646"/>
                    <a:pt x="4811" y="2406"/>
                  </a:cubicBezTo>
                  <a:cubicBezTo>
                    <a:pt x="4825" y="2415"/>
                    <a:pt x="4841" y="2420"/>
                    <a:pt x="4859" y="2420"/>
                  </a:cubicBezTo>
                  <a:cubicBezTo>
                    <a:pt x="4920" y="2420"/>
                    <a:pt x="5006" y="2368"/>
                    <a:pt x="5092" y="2284"/>
                  </a:cubicBezTo>
                  <a:cubicBezTo>
                    <a:pt x="3473" y="936"/>
                    <a:pt x="2384" y="403"/>
                    <a:pt x="1428" y="109"/>
                  </a:cubicBezTo>
                  <a:cubicBezTo>
                    <a:pt x="1176" y="33"/>
                    <a:pt x="955" y="0"/>
                    <a:pt x="76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0144;p49">
              <a:extLst>
                <a:ext uri="{FF2B5EF4-FFF2-40B4-BE49-F238E27FC236}">
                  <a16:creationId xmlns:a16="http://schemas.microsoft.com/office/drawing/2014/main" id="{BDDB4D43-5915-075F-FD0C-708A6EF2F5C3}"/>
                </a:ext>
              </a:extLst>
            </p:cNvPr>
            <p:cNvSpPr/>
            <p:nvPr/>
          </p:nvSpPr>
          <p:spPr>
            <a:xfrm>
              <a:off x="2202925" y="3112300"/>
              <a:ext cx="40725" cy="36325"/>
            </a:xfrm>
            <a:custGeom>
              <a:avLst/>
              <a:gdLst/>
              <a:ahLst/>
              <a:cxnLst/>
              <a:rect l="l" t="t" r="r" b="b"/>
              <a:pathLst>
                <a:path w="1629" h="1453" extrusionOk="0">
                  <a:moveTo>
                    <a:pt x="869" y="0"/>
                  </a:moveTo>
                  <a:cubicBezTo>
                    <a:pt x="614" y="0"/>
                    <a:pt x="364" y="153"/>
                    <a:pt x="215" y="423"/>
                  </a:cubicBezTo>
                  <a:cubicBezTo>
                    <a:pt x="0" y="809"/>
                    <a:pt x="50" y="1163"/>
                    <a:pt x="398" y="1356"/>
                  </a:cubicBezTo>
                  <a:cubicBezTo>
                    <a:pt x="514" y="1420"/>
                    <a:pt x="642" y="1452"/>
                    <a:pt x="769" y="1452"/>
                  </a:cubicBezTo>
                  <a:cubicBezTo>
                    <a:pt x="1021" y="1452"/>
                    <a:pt x="1271"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6" name="Google Shape;10145;p49">
              <a:extLst>
                <a:ext uri="{FF2B5EF4-FFF2-40B4-BE49-F238E27FC236}">
                  <a16:creationId xmlns:a16="http://schemas.microsoft.com/office/drawing/2014/main" id="{8F4D19F6-9C76-0492-9B19-F9CF7660DE88}"/>
                </a:ext>
              </a:extLst>
            </p:cNvPr>
            <p:cNvSpPr/>
            <p:nvPr/>
          </p:nvSpPr>
          <p:spPr>
            <a:xfrm>
              <a:off x="2099350" y="3068750"/>
              <a:ext cx="134750" cy="71450"/>
            </a:xfrm>
            <a:custGeom>
              <a:avLst/>
              <a:gdLst/>
              <a:ahLst/>
              <a:cxnLst/>
              <a:rect l="l" t="t" r="r" b="b"/>
              <a:pathLst>
                <a:path w="5390" h="2858" extrusionOk="0">
                  <a:moveTo>
                    <a:pt x="821" y="1"/>
                  </a:moveTo>
                  <a:cubicBezTo>
                    <a:pt x="700" y="1"/>
                    <a:pt x="562" y="21"/>
                    <a:pt x="392" y="90"/>
                  </a:cubicBezTo>
                  <a:cubicBezTo>
                    <a:pt x="312" y="125"/>
                    <a:pt x="217" y="193"/>
                    <a:pt x="143" y="286"/>
                  </a:cubicBezTo>
                  <a:cubicBezTo>
                    <a:pt x="70" y="384"/>
                    <a:pt x="22" y="509"/>
                    <a:pt x="16" y="614"/>
                  </a:cubicBezTo>
                  <a:cubicBezTo>
                    <a:pt x="0" y="829"/>
                    <a:pt x="64" y="968"/>
                    <a:pt x="115" y="1082"/>
                  </a:cubicBezTo>
                  <a:cubicBezTo>
                    <a:pt x="233" y="1306"/>
                    <a:pt x="370" y="1448"/>
                    <a:pt x="509" y="1587"/>
                  </a:cubicBezTo>
                  <a:cubicBezTo>
                    <a:pt x="789" y="1853"/>
                    <a:pt x="1090" y="2056"/>
                    <a:pt x="1396" y="2239"/>
                  </a:cubicBezTo>
                  <a:cubicBezTo>
                    <a:pt x="1409" y="2246"/>
                    <a:pt x="1424" y="2250"/>
                    <a:pt x="1440" y="2250"/>
                  </a:cubicBezTo>
                  <a:cubicBezTo>
                    <a:pt x="1531" y="2250"/>
                    <a:pt x="1661" y="2137"/>
                    <a:pt x="1756" y="1968"/>
                  </a:cubicBezTo>
                  <a:cubicBezTo>
                    <a:pt x="1865" y="1768"/>
                    <a:pt x="1893" y="1569"/>
                    <a:pt x="1815" y="1525"/>
                  </a:cubicBezTo>
                  <a:cubicBezTo>
                    <a:pt x="1547" y="1366"/>
                    <a:pt x="1288" y="1187"/>
                    <a:pt x="1084" y="990"/>
                  </a:cubicBezTo>
                  <a:cubicBezTo>
                    <a:pt x="1034" y="943"/>
                    <a:pt x="984" y="891"/>
                    <a:pt x="944" y="841"/>
                  </a:cubicBezTo>
                  <a:lnTo>
                    <a:pt x="944" y="841"/>
                  </a:lnTo>
                  <a:cubicBezTo>
                    <a:pt x="962" y="843"/>
                    <a:pt x="978" y="841"/>
                    <a:pt x="998" y="845"/>
                  </a:cubicBezTo>
                  <a:cubicBezTo>
                    <a:pt x="1129" y="867"/>
                    <a:pt x="1272" y="909"/>
                    <a:pt x="1414" y="956"/>
                  </a:cubicBezTo>
                  <a:cubicBezTo>
                    <a:pt x="1704" y="1064"/>
                    <a:pt x="2012" y="1195"/>
                    <a:pt x="2306" y="1326"/>
                  </a:cubicBezTo>
                  <a:cubicBezTo>
                    <a:pt x="3489" y="1877"/>
                    <a:pt x="3756" y="2084"/>
                    <a:pt x="4827" y="2843"/>
                  </a:cubicBezTo>
                  <a:cubicBezTo>
                    <a:pt x="4841" y="2853"/>
                    <a:pt x="4857" y="2857"/>
                    <a:pt x="4875" y="2857"/>
                  </a:cubicBezTo>
                  <a:cubicBezTo>
                    <a:pt x="4961" y="2857"/>
                    <a:pt x="5094" y="2759"/>
                    <a:pt x="5209" y="2609"/>
                  </a:cubicBezTo>
                  <a:cubicBezTo>
                    <a:pt x="5346" y="2426"/>
                    <a:pt x="5390" y="2229"/>
                    <a:pt x="5310" y="2171"/>
                  </a:cubicBezTo>
                  <a:cubicBezTo>
                    <a:pt x="4193" y="1382"/>
                    <a:pt x="3903" y="1159"/>
                    <a:pt x="2652" y="577"/>
                  </a:cubicBezTo>
                  <a:cubicBezTo>
                    <a:pt x="2336" y="434"/>
                    <a:pt x="2026" y="300"/>
                    <a:pt x="1686" y="175"/>
                  </a:cubicBezTo>
                  <a:cubicBezTo>
                    <a:pt x="1513" y="115"/>
                    <a:pt x="1332" y="62"/>
                    <a:pt x="1131" y="30"/>
                  </a:cubicBezTo>
                  <a:cubicBezTo>
                    <a:pt x="1033"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7" name="Google Shape;10146;p49">
              <a:extLst>
                <a:ext uri="{FF2B5EF4-FFF2-40B4-BE49-F238E27FC236}">
                  <a16:creationId xmlns:a16="http://schemas.microsoft.com/office/drawing/2014/main" id="{84D35817-6B1C-0EEC-5F81-4C3D72984D5B}"/>
                </a:ext>
              </a:extLst>
            </p:cNvPr>
            <p:cNvSpPr/>
            <p:nvPr/>
          </p:nvSpPr>
          <p:spPr>
            <a:xfrm>
              <a:off x="2099725" y="3079700"/>
              <a:ext cx="127325" cy="60500"/>
            </a:xfrm>
            <a:custGeom>
              <a:avLst/>
              <a:gdLst/>
              <a:ahLst/>
              <a:cxnLst/>
              <a:rect l="l" t="t" r="r" b="b"/>
              <a:pathLst>
                <a:path w="5093" h="2420" extrusionOk="0">
                  <a:moveTo>
                    <a:pt x="762" y="1"/>
                  </a:moveTo>
                  <a:cubicBezTo>
                    <a:pt x="414" y="1"/>
                    <a:pt x="161" y="108"/>
                    <a:pt x="1" y="258"/>
                  </a:cubicBezTo>
                  <a:cubicBezTo>
                    <a:pt x="5" y="427"/>
                    <a:pt x="55" y="544"/>
                    <a:pt x="102" y="644"/>
                  </a:cubicBezTo>
                  <a:cubicBezTo>
                    <a:pt x="218" y="868"/>
                    <a:pt x="355" y="1010"/>
                    <a:pt x="494" y="1149"/>
                  </a:cubicBezTo>
                  <a:cubicBezTo>
                    <a:pt x="774" y="1415"/>
                    <a:pt x="1075" y="1618"/>
                    <a:pt x="1381" y="1801"/>
                  </a:cubicBezTo>
                  <a:cubicBezTo>
                    <a:pt x="1394" y="1808"/>
                    <a:pt x="1408" y="1812"/>
                    <a:pt x="1424" y="1812"/>
                  </a:cubicBezTo>
                  <a:cubicBezTo>
                    <a:pt x="1483" y="1812"/>
                    <a:pt x="1559" y="1762"/>
                    <a:pt x="1631" y="1682"/>
                  </a:cubicBezTo>
                  <a:cubicBezTo>
                    <a:pt x="452" y="827"/>
                    <a:pt x="542" y="677"/>
                    <a:pt x="550" y="528"/>
                  </a:cubicBezTo>
                  <a:cubicBezTo>
                    <a:pt x="553" y="421"/>
                    <a:pt x="749" y="404"/>
                    <a:pt x="876" y="404"/>
                  </a:cubicBezTo>
                  <a:cubicBezTo>
                    <a:pt x="897" y="404"/>
                    <a:pt x="915" y="405"/>
                    <a:pt x="931" y="405"/>
                  </a:cubicBezTo>
                  <a:cubicBezTo>
                    <a:pt x="931" y="405"/>
                    <a:pt x="929" y="403"/>
                    <a:pt x="929" y="403"/>
                  </a:cubicBezTo>
                  <a:lnTo>
                    <a:pt x="929" y="403"/>
                  </a:lnTo>
                  <a:cubicBezTo>
                    <a:pt x="947" y="405"/>
                    <a:pt x="963" y="403"/>
                    <a:pt x="983" y="407"/>
                  </a:cubicBezTo>
                  <a:cubicBezTo>
                    <a:pt x="1114" y="429"/>
                    <a:pt x="1257" y="471"/>
                    <a:pt x="1399" y="518"/>
                  </a:cubicBezTo>
                  <a:cubicBezTo>
                    <a:pt x="1689" y="626"/>
                    <a:pt x="1997" y="757"/>
                    <a:pt x="2291" y="888"/>
                  </a:cubicBezTo>
                  <a:cubicBezTo>
                    <a:pt x="3474" y="1439"/>
                    <a:pt x="3741" y="1646"/>
                    <a:pt x="4812" y="2405"/>
                  </a:cubicBezTo>
                  <a:cubicBezTo>
                    <a:pt x="4825" y="2415"/>
                    <a:pt x="4842" y="2419"/>
                    <a:pt x="4860" y="2419"/>
                  </a:cubicBezTo>
                  <a:cubicBezTo>
                    <a:pt x="4921" y="2419"/>
                    <a:pt x="5007" y="2368"/>
                    <a:pt x="5093" y="2284"/>
                  </a:cubicBezTo>
                  <a:cubicBezTo>
                    <a:pt x="3474" y="936"/>
                    <a:pt x="2385" y="403"/>
                    <a:pt x="1428" y="111"/>
                  </a:cubicBezTo>
                  <a:cubicBezTo>
                    <a:pt x="1177" y="34"/>
                    <a:pt x="955" y="1"/>
                    <a:pt x="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8" name="Google Shape;10147;p49">
              <a:extLst>
                <a:ext uri="{FF2B5EF4-FFF2-40B4-BE49-F238E27FC236}">
                  <a16:creationId xmlns:a16="http://schemas.microsoft.com/office/drawing/2014/main" id="{43406748-C2AC-521E-6F9A-6D6C09CEC67B}"/>
                </a:ext>
              </a:extLst>
            </p:cNvPr>
            <p:cNvSpPr/>
            <p:nvPr/>
          </p:nvSpPr>
          <p:spPr>
            <a:xfrm>
              <a:off x="2153175" y="3201800"/>
              <a:ext cx="40725" cy="36325"/>
            </a:xfrm>
            <a:custGeom>
              <a:avLst/>
              <a:gdLst/>
              <a:ahLst/>
              <a:cxnLst/>
              <a:rect l="l" t="t" r="r" b="b"/>
              <a:pathLst>
                <a:path w="1629" h="1453" extrusionOk="0">
                  <a:moveTo>
                    <a:pt x="869" y="1"/>
                  </a:moveTo>
                  <a:cubicBezTo>
                    <a:pt x="614" y="1"/>
                    <a:pt x="366" y="153"/>
                    <a:pt x="215" y="424"/>
                  </a:cubicBezTo>
                  <a:cubicBezTo>
                    <a:pt x="0" y="808"/>
                    <a:pt x="50" y="1163"/>
                    <a:pt x="398" y="1356"/>
                  </a:cubicBezTo>
                  <a:cubicBezTo>
                    <a:pt x="514" y="1421"/>
                    <a:pt x="642" y="1453"/>
                    <a:pt x="769" y="1453"/>
                  </a:cubicBezTo>
                  <a:cubicBezTo>
                    <a:pt x="1023" y="1453"/>
                    <a:pt x="1272" y="1325"/>
                    <a:pt x="1414" y="1068"/>
                  </a:cubicBezTo>
                  <a:cubicBezTo>
                    <a:pt x="1628" y="684"/>
                    <a:pt x="1537" y="279"/>
                    <a:pt x="1191" y="86"/>
                  </a:cubicBezTo>
                  <a:cubicBezTo>
                    <a:pt x="1087"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9" name="Google Shape;10148;p49">
              <a:extLst>
                <a:ext uri="{FF2B5EF4-FFF2-40B4-BE49-F238E27FC236}">
                  <a16:creationId xmlns:a16="http://schemas.microsoft.com/office/drawing/2014/main" id="{C510BA28-0D94-2ED3-F1DE-17F8EADF86D0}"/>
                </a:ext>
              </a:extLst>
            </p:cNvPr>
            <p:cNvSpPr/>
            <p:nvPr/>
          </p:nvSpPr>
          <p:spPr>
            <a:xfrm>
              <a:off x="2049575" y="3158275"/>
              <a:ext cx="134775" cy="71425"/>
            </a:xfrm>
            <a:custGeom>
              <a:avLst/>
              <a:gdLst/>
              <a:ahLst/>
              <a:cxnLst/>
              <a:rect l="l" t="t" r="r" b="b"/>
              <a:pathLst>
                <a:path w="5391" h="2857" extrusionOk="0">
                  <a:moveTo>
                    <a:pt x="824" y="0"/>
                  </a:moveTo>
                  <a:cubicBezTo>
                    <a:pt x="702" y="0"/>
                    <a:pt x="564" y="20"/>
                    <a:pt x="393" y="89"/>
                  </a:cubicBezTo>
                  <a:cubicBezTo>
                    <a:pt x="313" y="125"/>
                    <a:pt x="220" y="193"/>
                    <a:pt x="144" y="286"/>
                  </a:cubicBezTo>
                  <a:cubicBezTo>
                    <a:pt x="70" y="383"/>
                    <a:pt x="23" y="509"/>
                    <a:pt x="17" y="612"/>
                  </a:cubicBezTo>
                  <a:cubicBezTo>
                    <a:pt x="1" y="829"/>
                    <a:pt x="65" y="966"/>
                    <a:pt x="118" y="1079"/>
                  </a:cubicBezTo>
                  <a:cubicBezTo>
                    <a:pt x="234" y="1306"/>
                    <a:pt x="371" y="1447"/>
                    <a:pt x="510" y="1584"/>
                  </a:cubicBezTo>
                  <a:cubicBezTo>
                    <a:pt x="790" y="1853"/>
                    <a:pt x="1090" y="2056"/>
                    <a:pt x="1397" y="2238"/>
                  </a:cubicBezTo>
                  <a:cubicBezTo>
                    <a:pt x="1410" y="2246"/>
                    <a:pt x="1425" y="2250"/>
                    <a:pt x="1441" y="2250"/>
                  </a:cubicBezTo>
                  <a:cubicBezTo>
                    <a:pt x="1532" y="2250"/>
                    <a:pt x="1662" y="2136"/>
                    <a:pt x="1756" y="1966"/>
                  </a:cubicBezTo>
                  <a:cubicBezTo>
                    <a:pt x="1866" y="1767"/>
                    <a:pt x="1894" y="1568"/>
                    <a:pt x="1816" y="1525"/>
                  </a:cubicBezTo>
                  <a:cubicBezTo>
                    <a:pt x="1548" y="1366"/>
                    <a:pt x="1289" y="1187"/>
                    <a:pt x="1084" y="990"/>
                  </a:cubicBezTo>
                  <a:cubicBezTo>
                    <a:pt x="1035" y="942"/>
                    <a:pt x="985" y="888"/>
                    <a:pt x="945" y="839"/>
                  </a:cubicBezTo>
                  <a:lnTo>
                    <a:pt x="945" y="839"/>
                  </a:lnTo>
                  <a:cubicBezTo>
                    <a:pt x="963" y="843"/>
                    <a:pt x="979" y="841"/>
                    <a:pt x="999" y="845"/>
                  </a:cubicBezTo>
                  <a:cubicBezTo>
                    <a:pt x="1130" y="867"/>
                    <a:pt x="1273" y="906"/>
                    <a:pt x="1414" y="956"/>
                  </a:cubicBezTo>
                  <a:cubicBezTo>
                    <a:pt x="1705" y="1061"/>
                    <a:pt x="2013" y="1193"/>
                    <a:pt x="2307" y="1326"/>
                  </a:cubicBezTo>
                  <a:cubicBezTo>
                    <a:pt x="3490" y="1877"/>
                    <a:pt x="3756" y="2083"/>
                    <a:pt x="4828" y="2843"/>
                  </a:cubicBezTo>
                  <a:cubicBezTo>
                    <a:pt x="4841" y="2852"/>
                    <a:pt x="4858" y="2857"/>
                    <a:pt x="4876" y="2857"/>
                  </a:cubicBezTo>
                  <a:cubicBezTo>
                    <a:pt x="4962" y="2857"/>
                    <a:pt x="5095" y="2759"/>
                    <a:pt x="5210" y="2608"/>
                  </a:cubicBezTo>
                  <a:cubicBezTo>
                    <a:pt x="5347" y="2425"/>
                    <a:pt x="5391" y="2227"/>
                    <a:pt x="5311" y="2171"/>
                  </a:cubicBezTo>
                  <a:cubicBezTo>
                    <a:pt x="4196" y="1382"/>
                    <a:pt x="3904" y="1157"/>
                    <a:pt x="2653" y="574"/>
                  </a:cubicBezTo>
                  <a:cubicBezTo>
                    <a:pt x="2337" y="431"/>
                    <a:pt x="2029" y="298"/>
                    <a:pt x="1689" y="175"/>
                  </a:cubicBezTo>
                  <a:cubicBezTo>
                    <a:pt x="1514" y="115"/>
                    <a:pt x="1333" y="61"/>
                    <a:pt x="1132" y="28"/>
                  </a:cubicBezTo>
                  <a:cubicBezTo>
                    <a:pt x="1035" y="17"/>
                    <a:pt x="936" y="0"/>
                    <a:pt x="82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0" name="Google Shape;10149;p49">
              <a:extLst>
                <a:ext uri="{FF2B5EF4-FFF2-40B4-BE49-F238E27FC236}">
                  <a16:creationId xmlns:a16="http://schemas.microsoft.com/office/drawing/2014/main" id="{3FD075DF-69C6-6A14-4DE7-77B2D3192FBF}"/>
                </a:ext>
              </a:extLst>
            </p:cNvPr>
            <p:cNvSpPr/>
            <p:nvPr/>
          </p:nvSpPr>
          <p:spPr>
            <a:xfrm>
              <a:off x="2050025" y="3169225"/>
              <a:ext cx="127325" cy="60475"/>
            </a:xfrm>
            <a:custGeom>
              <a:avLst/>
              <a:gdLst/>
              <a:ahLst/>
              <a:cxnLst/>
              <a:rect l="l" t="t" r="r" b="b"/>
              <a:pathLst>
                <a:path w="5093" h="2419" extrusionOk="0">
                  <a:moveTo>
                    <a:pt x="760" y="0"/>
                  </a:moveTo>
                  <a:cubicBezTo>
                    <a:pt x="412" y="0"/>
                    <a:pt x="159" y="108"/>
                    <a:pt x="1" y="258"/>
                  </a:cubicBezTo>
                  <a:cubicBezTo>
                    <a:pt x="5" y="425"/>
                    <a:pt x="54" y="544"/>
                    <a:pt x="100" y="641"/>
                  </a:cubicBezTo>
                  <a:cubicBezTo>
                    <a:pt x="216" y="866"/>
                    <a:pt x="353" y="1009"/>
                    <a:pt x="492" y="1146"/>
                  </a:cubicBezTo>
                  <a:cubicBezTo>
                    <a:pt x="772" y="1415"/>
                    <a:pt x="1072" y="1616"/>
                    <a:pt x="1379" y="1798"/>
                  </a:cubicBezTo>
                  <a:cubicBezTo>
                    <a:pt x="1392" y="1806"/>
                    <a:pt x="1407" y="1810"/>
                    <a:pt x="1423" y="1810"/>
                  </a:cubicBezTo>
                  <a:cubicBezTo>
                    <a:pt x="1482" y="1810"/>
                    <a:pt x="1559" y="1760"/>
                    <a:pt x="1629" y="1679"/>
                  </a:cubicBezTo>
                  <a:cubicBezTo>
                    <a:pt x="452" y="824"/>
                    <a:pt x="542" y="677"/>
                    <a:pt x="548" y="526"/>
                  </a:cubicBezTo>
                  <a:cubicBezTo>
                    <a:pt x="553" y="422"/>
                    <a:pt x="739" y="403"/>
                    <a:pt x="865" y="403"/>
                  </a:cubicBezTo>
                  <a:cubicBezTo>
                    <a:pt x="889" y="403"/>
                    <a:pt x="911" y="404"/>
                    <a:pt x="929" y="405"/>
                  </a:cubicBezTo>
                  <a:cubicBezTo>
                    <a:pt x="929" y="403"/>
                    <a:pt x="927" y="403"/>
                    <a:pt x="927" y="401"/>
                  </a:cubicBezTo>
                  <a:lnTo>
                    <a:pt x="927" y="401"/>
                  </a:lnTo>
                  <a:cubicBezTo>
                    <a:pt x="947" y="405"/>
                    <a:pt x="961" y="403"/>
                    <a:pt x="981" y="407"/>
                  </a:cubicBezTo>
                  <a:cubicBezTo>
                    <a:pt x="1112" y="429"/>
                    <a:pt x="1255" y="468"/>
                    <a:pt x="1396" y="518"/>
                  </a:cubicBezTo>
                  <a:cubicBezTo>
                    <a:pt x="1687" y="623"/>
                    <a:pt x="1995" y="755"/>
                    <a:pt x="2289" y="888"/>
                  </a:cubicBezTo>
                  <a:cubicBezTo>
                    <a:pt x="3472" y="1439"/>
                    <a:pt x="3738" y="1645"/>
                    <a:pt x="4810" y="2405"/>
                  </a:cubicBezTo>
                  <a:cubicBezTo>
                    <a:pt x="4823" y="2414"/>
                    <a:pt x="4840" y="2419"/>
                    <a:pt x="4858" y="2419"/>
                  </a:cubicBezTo>
                  <a:cubicBezTo>
                    <a:pt x="4920" y="2419"/>
                    <a:pt x="5006" y="2368"/>
                    <a:pt x="5090" y="2284"/>
                  </a:cubicBezTo>
                  <a:lnTo>
                    <a:pt x="5092" y="2284"/>
                  </a:lnTo>
                  <a:cubicBezTo>
                    <a:pt x="3474" y="936"/>
                    <a:pt x="2385" y="403"/>
                    <a:pt x="1426" y="111"/>
                  </a:cubicBezTo>
                  <a:cubicBezTo>
                    <a:pt x="1175" y="33"/>
                    <a:pt x="953" y="0"/>
                    <a:pt x="7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1" name="Google Shape;10150;p49">
              <a:extLst>
                <a:ext uri="{FF2B5EF4-FFF2-40B4-BE49-F238E27FC236}">
                  <a16:creationId xmlns:a16="http://schemas.microsoft.com/office/drawing/2014/main" id="{4C513646-4DC3-9631-18CD-2B36A4996815}"/>
                </a:ext>
              </a:extLst>
            </p:cNvPr>
            <p:cNvSpPr/>
            <p:nvPr/>
          </p:nvSpPr>
          <p:spPr>
            <a:xfrm>
              <a:off x="2103475" y="3291275"/>
              <a:ext cx="40675" cy="36350"/>
            </a:xfrm>
            <a:custGeom>
              <a:avLst/>
              <a:gdLst/>
              <a:ahLst/>
              <a:cxnLst/>
              <a:rect l="l" t="t" r="r" b="b"/>
              <a:pathLst>
                <a:path w="1627" h="1454" extrusionOk="0">
                  <a:moveTo>
                    <a:pt x="869" y="1"/>
                  </a:moveTo>
                  <a:cubicBezTo>
                    <a:pt x="614" y="1"/>
                    <a:pt x="364" y="154"/>
                    <a:pt x="213" y="424"/>
                  </a:cubicBezTo>
                  <a:cubicBezTo>
                    <a:pt x="0" y="809"/>
                    <a:pt x="50" y="1163"/>
                    <a:pt x="396" y="1356"/>
                  </a:cubicBezTo>
                  <a:cubicBezTo>
                    <a:pt x="512" y="1421"/>
                    <a:pt x="641" y="1453"/>
                    <a:pt x="769" y="1453"/>
                  </a:cubicBezTo>
                  <a:cubicBezTo>
                    <a:pt x="1022" y="1453"/>
                    <a:pt x="1271" y="1326"/>
                    <a:pt x="1414" y="1070"/>
                  </a:cubicBezTo>
                  <a:lnTo>
                    <a:pt x="1412" y="1070"/>
                  </a:lnTo>
                  <a:cubicBezTo>
                    <a:pt x="1626" y="684"/>
                    <a:pt x="1537" y="278"/>
                    <a:pt x="1189" y="86"/>
                  </a:cubicBezTo>
                  <a:cubicBezTo>
                    <a:pt x="1086" y="28"/>
                    <a:pt x="977"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2" name="Google Shape;10151;p49">
              <a:extLst>
                <a:ext uri="{FF2B5EF4-FFF2-40B4-BE49-F238E27FC236}">
                  <a16:creationId xmlns:a16="http://schemas.microsoft.com/office/drawing/2014/main" id="{FA3A7F1A-097F-1041-637F-0324D16F68B7}"/>
                </a:ext>
              </a:extLst>
            </p:cNvPr>
            <p:cNvSpPr/>
            <p:nvPr/>
          </p:nvSpPr>
          <p:spPr>
            <a:xfrm>
              <a:off x="1999825" y="3247750"/>
              <a:ext cx="134775" cy="71425"/>
            </a:xfrm>
            <a:custGeom>
              <a:avLst/>
              <a:gdLst/>
              <a:ahLst/>
              <a:cxnLst/>
              <a:rect l="l" t="t" r="r" b="b"/>
              <a:pathLst>
                <a:path w="5391" h="2857" extrusionOk="0">
                  <a:moveTo>
                    <a:pt x="822" y="0"/>
                  </a:moveTo>
                  <a:cubicBezTo>
                    <a:pt x="701" y="0"/>
                    <a:pt x="564" y="20"/>
                    <a:pt x="394" y="89"/>
                  </a:cubicBezTo>
                  <a:cubicBezTo>
                    <a:pt x="313" y="125"/>
                    <a:pt x="219" y="192"/>
                    <a:pt x="144" y="286"/>
                  </a:cubicBezTo>
                  <a:cubicBezTo>
                    <a:pt x="70" y="383"/>
                    <a:pt x="25" y="510"/>
                    <a:pt x="17" y="614"/>
                  </a:cubicBezTo>
                  <a:cubicBezTo>
                    <a:pt x="1" y="828"/>
                    <a:pt x="64" y="968"/>
                    <a:pt x="118" y="1081"/>
                  </a:cubicBezTo>
                  <a:cubicBezTo>
                    <a:pt x="233" y="1306"/>
                    <a:pt x="373" y="1447"/>
                    <a:pt x="510" y="1586"/>
                  </a:cubicBezTo>
                  <a:cubicBezTo>
                    <a:pt x="790" y="1854"/>
                    <a:pt x="1090" y="2055"/>
                    <a:pt x="1396" y="2238"/>
                  </a:cubicBezTo>
                  <a:cubicBezTo>
                    <a:pt x="1410" y="2246"/>
                    <a:pt x="1426" y="2250"/>
                    <a:pt x="1443" y="2250"/>
                  </a:cubicBezTo>
                  <a:cubicBezTo>
                    <a:pt x="1535" y="2250"/>
                    <a:pt x="1664" y="2137"/>
                    <a:pt x="1756" y="1968"/>
                  </a:cubicBezTo>
                  <a:cubicBezTo>
                    <a:pt x="1866" y="1767"/>
                    <a:pt x="1893" y="1570"/>
                    <a:pt x="1818" y="1524"/>
                  </a:cubicBezTo>
                  <a:cubicBezTo>
                    <a:pt x="1548" y="1365"/>
                    <a:pt x="1291" y="1188"/>
                    <a:pt x="1086" y="992"/>
                  </a:cubicBezTo>
                  <a:cubicBezTo>
                    <a:pt x="1035" y="942"/>
                    <a:pt x="987" y="890"/>
                    <a:pt x="945" y="840"/>
                  </a:cubicBezTo>
                  <a:lnTo>
                    <a:pt x="945" y="840"/>
                  </a:lnTo>
                  <a:cubicBezTo>
                    <a:pt x="965" y="842"/>
                    <a:pt x="979" y="842"/>
                    <a:pt x="999" y="844"/>
                  </a:cubicBezTo>
                  <a:cubicBezTo>
                    <a:pt x="1130" y="866"/>
                    <a:pt x="1273" y="908"/>
                    <a:pt x="1416" y="958"/>
                  </a:cubicBezTo>
                  <a:cubicBezTo>
                    <a:pt x="1707" y="1063"/>
                    <a:pt x="2013" y="1194"/>
                    <a:pt x="2307" y="1328"/>
                  </a:cubicBezTo>
                  <a:cubicBezTo>
                    <a:pt x="3490" y="1878"/>
                    <a:pt x="3756" y="2085"/>
                    <a:pt x="4830" y="2842"/>
                  </a:cubicBezTo>
                  <a:cubicBezTo>
                    <a:pt x="4843" y="2852"/>
                    <a:pt x="4859" y="2856"/>
                    <a:pt x="4877" y="2856"/>
                  </a:cubicBezTo>
                  <a:cubicBezTo>
                    <a:pt x="4962" y="2856"/>
                    <a:pt x="5097" y="2758"/>
                    <a:pt x="5210" y="2608"/>
                  </a:cubicBezTo>
                  <a:cubicBezTo>
                    <a:pt x="5347" y="2425"/>
                    <a:pt x="5391" y="2228"/>
                    <a:pt x="5311" y="2170"/>
                  </a:cubicBezTo>
                  <a:lnTo>
                    <a:pt x="5313" y="2170"/>
                  </a:lnTo>
                  <a:cubicBezTo>
                    <a:pt x="4196" y="1381"/>
                    <a:pt x="3903" y="1159"/>
                    <a:pt x="2655" y="576"/>
                  </a:cubicBezTo>
                  <a:cubicBezTo>
                    <a:pt x="2337" y="433"/>
                    <a:pt x="2029" y="300"/>
                    <a:pt x="1689" y="174"/>
                  </a:cubicBezTo>
                  <a:cubicBezTo>
                    <a:pt x="1514" y="115"/>
                    <a:pt x="1333" y="61"/>
                    <a:pt x="1134" y="29"/>
                  </a:cubicBezTo>
                  <a:cubicBezTo>
                    <a:pt x="1035" y="18"/>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3" name="Google Shape;10152;p49">
              <a:extLst>
                <a:ext uri="{FF2B5EF4-FFF2-40B4-BE49-F238E27FC236}">
                  <a16:creationId xmlns:a16="http://schemas.microsoft.com/office/drawing/2014/main" id="{C46B0F3D-8F4D-7EB1-EEF4-ED740667AB7D}"/>
                </a:ext>
              </a:extLst>
            </p:cNvPr>
            <p:cNvSpPr/>
            <p:nvPr/>
          </p:nvSpPr>
          <p:spPr>
            <a:xfrm>
              <a:off x="2000275" y="3258675"/>
              <a:ext cx="127325" cy="60525"/>
            </a:xfrm>
            <a:custGeom>
              <a:avLst/>
              <a:gdLst/>
              <a:ahLst/>
              <a:cxnLst/>
              <a:rect l="l" t="t" r="r" b="b"/>
              <a:pathLst>
                <a:path w="5093" h="2421" extrusionOk="0">
                  <a:moveTo>
                    <a:pt x="760" y="1"/>
                  </a:moveTo>
                  <a:cubicBezTo>
                    <a:pt x="413" y="1"/>
                    <a:pt x="161" y="109"/>
                    <a:pt x="1" y="258"/>
                  </a:cubicBezTo>
                  <a:cubicBezTo>
                    <a:pt x="5" y="427"/>
                    <a:pt x="54" y="547"/>
                    <a:pt x="100" y="644"/>
                  </a:cubicBezTo>
                  <a:cubicBezTo>
                    <a:pt x="215" y="869"/>
                    <a:pt x="355" y="1010"/>
                    <a:pt x="492" y="1149"/>
                  </a:cubicBezTo>
                  <a:cubicBezTo>
                    <a:pt x="772" y="1417"/>
                    <a:pt x="1072" y="1618"/>
                    <a:pt x="1378" y="1801"/>
                  </a:cubicBezTo>
                  <a:cubicBezTo>
                    <a:pt x="1392" y="1809"/>
                    <a:pt x="1407" y="1812"/>
                    <a:pt x="1424" y="1812"/>
                  </a:cubicBezTo>
                  <a:cubicBezTo>
                    <a:pt x="1483" y="1812"/>
                    <a:pt x="1559" y="1763"/>
                    <a:pt x="1631" y="1682"/>
                  </a:cubicBezTo>
                  <a:cubicBezTo>
                    <a:pt x="452" y="827"/>
                    <a:pt x="541" y="680"/>
                    <a:pt x="547" y="529"/>
                  </a:cubicBezTo>
                  <a:cubicBezTo>
                    <a:pt x="553" y="421"/>
                    <a:pt x="749" y="404"/>
                    <a:pt x="874" y="404"/>
                  </a:cubicBezTo>
                  <a:cubicBezTo>
                    <a:pt x="895" y="404"/>
                    <a:pt x="914" y="405"/>
                    <a:pt x="929" y="405"/>
                  </a:cubicBezTo>
                  <a:cubicBezTo>
                    <a:pt x="929" y="405"/>
                    <a:pt x="927" y="403"/>
                    <a:pt x="927" y="403"/>
                  </a:cubicBezTo>
                  <a:lnTo>
                    <a:pt x="927" y="403"/>
                  </a:lnTo>
                  <a:cubicBezTo>
                    <a:pt x="947" y="405"/>
                    <a:pt x="961" y="405"/>
                    <a:pt x="981" y="409"/>
                  </a:cubicBezTo>
                  <a:cubicBezTo>
                    <a:pt x="1112" y="429"/>
                    <a:pt x="1255" y="471"/>
                    <a:pt x="1398" y="521"/>
                  </a:cubicBezTo>
                  <a:cubicBezTo>
                    <a:pt x="1687" y="626"/>
                    <a:pt x="1995" y="757"/>
                    <a:pt x="2289" y="891"/>
                  </a:cubicBezTo>
                  <a:cubicBezTo>
                    <a:pt x="3472" y="1441"/>
                    <a:pt x="3738" y="1648"/>
                    <a:pt x="4812" y="2407"/>
                  </a:cubicBezTo>
                  <a:cubicBezTo>
                    <a:pt x="4825" y="2416"/>
                    <a:pt x="4840" y="2421"/>
                    <a:pt x="4858" y="2421"/>
                  </a:cubicBezTo>
                  <a:cubicBezTo>
                    <a:pt x="4919" y="2421"/>
                    <a:pt x="5006" y="2370"/>
                    <a:pt x="5092" y="2286"/>
                  </a:cubicBezTo>
                  <a:cubicBezTo>
                    <a:pt x="3474" y="938"/>
                    <a:pt x="2384" y="405"/>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4" name="Google Shape;10153;p49">
              <a:extLst>
                <a:ext uri="{FF2B5EF4-FFF2-40B4-BE49-F238E27FC236}">
                  <a16:creationId xmlns:a16="http://schemas.microsoft.com/office/drawing/2014/main" id="{515018ED-1591-9984-0A4D-95E206A5A5A5}"/>
                </a:ext>
              </a:extLst>
            </p:cNvPr>
            <p:cNvSpPr/>
            <p:nvPr/>
          </p:nvSpPr>
          <p:spPr>
            <a:xfrm>
              <a:off x="2053700" y="3380800"/>
              <a:ext cx="40700" cy="36325"/>
            </a:xfrm>
            <a:custGeom>
              <a:avLst/>
              <a:gdLst/>
              <a:ahLst/>
              <a:cxnLst/>
              <a:rect l="l" t="t" r="r" b="b"/>
              <a:pathLst>
                <a:path w="1628" h="1453" extrusionOk="0">
                  <a:moveTo>
                    <a:pt x="869" y="0"/>
                  </a:moveTo>
                  <a:cubicBezTo>
                    <a:pt x="614" y="0"/>
                    <a:pt x="364" y="152"/>
                    <a:pt x="214" y="423"/>
                  </a:cubicBezTo>
                  <a:cubicBezTo>
                    <a:pt x="1" y="807"/>
                    <a:pt x="51" y="1163"/>
                    <a:pt x="397" y="1356"/>
                  </a:cubicBezTo>
                  <a:cubicBezTo>
                    <a:pt x="513" y="1420"/>
                    <a:pt x="641" y="1452"/>
                    <a:pt x="769" y="1452"/>
                  </a:cubicBezTo>
                  <a:cubicBezTo>
                    <a:pt x="1022" y="1452"/>
                    <a:pt x="1272" y="1325"/>
                    <a:pt x="1414" y="1069"/>
                  </a:cubicBezTo>
                  <a:cubicBezTo>
                    <a:pt x="1627" y="684"/>
                    <a:pt x="1538" y="278"/>
                    <a:pt x="1190" y="85"/>
                  </a:cubicBezTo>
                  <a:cubicBezTo>
                    <a:pt x="1087" y="28"/>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5" name="Google Shape;10154;p49">
              <a:extLst>
                <a:ext uri="{FF2B5EF4-FFF2-40B4-BE49-F238E27FC236}">
                  <a16:creationId xmlns:a16="http://schemas.microsoft.com/office/drawing/2014/main" id="{AD00DE6F-3F3B-597F-85EB-8A89F1CDFCEE}"/>
                </a:ext>
              </a:extLst>
            </p:cNvPr>
            <p:cNvSpPr/>
            <p:nvPr/>
          </p:nvSpPr>
          <p:spPr>
            <a:xfrm>
              <a:off x="1950125" y="3337250"/>
              <a:ext cx="134725" cy="71450"/>
            </a:xfrm>
            <a:custGeom>
              <a:avLst/>
              <a:gdLst/>
              <a:ahLst/>
              <a:cxnLst/>
              <a:rect l="l" t="t" r="r" b="b"/>
              <a:pathLst>
                <a:path w="5389" h="2858" extrusionOk="0">
                  <a:moveTo>
                    <a:pt x="822" y="0"/>
                  </a:moveTo>
                  <a:cubicBezTo>
                    <a:pt x="701" y="0"/>
                    <a:pt x="563" y="20"/>
                    <a:pt x="392" y="90"/>
                  </a:cubicBezTo>
                  <a:cubicBezTo>
                    <a:pt x="311" y="125"/>
                    <a:pt x="217" y="193"/>
                    <a:pt x="142" y="286"/>
                  </a:cubicBezTo>
                  <a:cubicBezTo>
                    <a:pt x="70" y="384"/>
                    <a:pt x="23" y="509"/>
                    <a:pt x="17" y="614"/>
                  </a:cubicBezTo>
                  <a:cubicBezTo>
                    <a:pt x="1" y="829"/>
                    <a:pt x="62" y="966"/>
                    <a:pt x="116" y="1080"/>
                  </a:cubicBezTo>
                  <a:cubicBezTo>
                    <a:pt x="231" y="1306"/>
                    <a:pt x="370" y="1447"/>
                    <a:pt x="510" y="1587"/>
                  </a:cubicBezTo>
                  <a:cubicBezTo>
                    <a:pt x="788" y="1853"/>
                    <a:pt x="1088" y="2056"/>
                    <a:pt x="1396" y="2239"/>
                  </a:cubicBezTo>
                  <a:cubicBezTo>
                    <a:pt x="1410" y="2246"/>
                    <a:pt x="1425" y="2250"/>
                    <a:pt x="1441" y="2250"/>
                  </a:cubicBezTo>
                  <a:cubicBezTo>
                    <a:pt x="1531" y="2250"/>
                    <a:pt x="1661" y="2137"/>
                    <a:pt x="1754" y="1966"/>
                  </a:cubicBezTo>
                  <a:cubicBezTo>
                    <a:pt x="1866" y="1768"/>
                    <a:pt x="1891" y="1569"/>
                    <a:pt x="1816" y="1525"/>
                  </a:cubicBezTo>
                  <a:cubicBezTo>
                    <a:pt x="1547" y="1366"/>
                    <a:pt x="1289" y="1187"/>
                    <a:pt x="1084" y="990"/>
                  </a:cubicBezTo>
                  <a:cubicBezTo>
                    <a:pt x="1032" y="942"/>
                    <a:pt x="985" y="891"/>
                    <a:pt x="943" y="841"/>
                  </a:cubicBezTo>
                  <a:lnTo>
                    <a:pt x="943" y="841"/>
                  </a:lnTo>
                  <a:cubicBezTo>
                    <a:pt x="963" y="843"/>
                    <a:pt x="979" y="841"/>
                    <a:pt x="999" y="845"/>
                  </a:cubicBezTo>
                  <a:cubicBezTo>
                    <a:pt x="1128" y="867"/>
                    <a:pt x="1271" y="907"/>
                    <a:pt x="1414" y="956"/>
                  </a:cubicBezTo>
                  <a:cubicBezTo>
                    <a:pt x="1704" y="1064"/>
                    <a:pt x="2013" y="1195"/>
                    <a:pt x="2307" y="1326"/>
                  </a:cubicBezTo>
                  <a:cubicBezTo>
                    <a:pt x="3488" y="1877"/>
                    <a:pt x="3756" y="2084"/>
                    <a:pt x="4828" y="2843"/>
                  </a:cubicBezTo>
                  <a:cubicBezTo>
                    <a:pt x="4841" y="2853"/>
                    <a:pt x="4857" y="2857"/>
                    <a:pt x="4875" y="2857"/>
                  </a:cubicBezTo>
                  <a:cubicBezTo>
                    <a:pt x="4960" y="2857"/>
                    <a:pt x="5095" y="2759"/>
                    <a:pt x="5208" y="2609"/>
                  </a:cubicBezTo>
                  <a:cubicBezTo>
                    <a:pt x="5345" y="2426"/>
                    <a:pt x="5388" y="2227"/>
                    <a:pt x="5309" y="2171"/>
                  </a:cubicBezTo>
                  <a:lnTo>
                    <a:pt x="5311" y="2171"/>
                  </a:lnTo>
                  <a:cubicBezTo>
                    <a:pt x="4194" y="1382"/>
                    <a:pt x="3901" y="1157"/>
                    <a:pt x="2653" y="575"/>
                  </a:cubicBezTo>
                  <a:cubicBezTo>
                    <a:pt x="2335" y="432"/>
                    <a:pt x="2027" y="300"/>
                    <a:pt x="1687" y="175"/>
                  </a:cubicBezTo>
                  <a:cubicBezTo>
                    <a:pt x="1512" y="115"/>
                    <a:pt x="1333" y="62"/>
                    <a:pt x="1132" y="28"/>
                  </a:cubicBezTo>
                  <a:cubicBezTo>
                    <a:pt x="1034" y="17"/>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6" name="Google Shape;10155;p49">
              <a:extLst>
                <a:ext uri="{FF2B5EF4-FFF2-40B4-BE49-F238E27FC236}">
                  <a16:creationId xmlns:a16="http://schemas.microsoft.com/office/drawing/2014/main" id="{F8AB0202-CE53-FC5D-A6B8-88F9C66DEB5C}"/>
                </a:ext>
              </a:extLst>
            </p:cNvPr>
            <p:cNvSpPr/>
            <p:nvPr/>
          </p:nvSpPr>
          <p:spPr>
            <a:xfrm>
              <a:off x="1950525" y="3348200"/>
              <a:ext cx="127325" cy="60500"/>
            </a:xfrm>
            <a:custGeom>
              <a:avLst/>
              <a:gdLst/>
              <a:ahLst/>
              <a:cxnLst/>
              <a:rect l="l" t="t" r="r" b="b"/>
              <a:pathLst>
                <a:path w="5093" h="2420" extrusionOk="0">
                  <a:moveTo>
                    <a:pt x="760" y="1"/>
                  </a:moveTo>
                  <a:cubicBezTo>
                    <a:pt x="413" y="1"/>
                    <a:pt x="160" y="108"/>
                    <a:pt x="1" y="258"/>
                  </a:cubicBezTo>
                  <a:cubicBezTo>
                    <a:pt x="5" y="425"/>
                    <a:pt x="54" y="544"/>
                    <a:pt x="100" y="642"/>
                  </a:cubicBezTo>
                  <a:cubicBezTo>
                    <a:pt x="215" y="868"/>
                    <a:pt x="354" y="1009"/>
                    <a:pt x="494" y="1149"/>
                  </a:cubicBezTo>
                  <a:cubicBezTo>
                    <a:pt x="772" y="1415"/>
                    <a:pt x="1072" y="1618"/>
                    <a:pt x="1380" y="1801"/>
                  </a:cubicBezTo>
                  <a:cubicBezTo>
                    <a:pt x="1393" y="1808"/>
                    <a:pt x="1408" y="1812"/>
                    <a:pt x="1424" y="1812"/>
                  </a:cubicBezTo>
                  <a:cubicBezTo>
                    <a:pt x="1483" y="1812"/>
                    <a:pt x="1559" y="1762"/>
                    <a:pt x="1631" y="1681"/>
                  </a:cubicBezTo>
                  <a:cubicBezTo>
                    <a:pt x="452" y="827"/>
                    <a:pt x="541" y="677"/>
                    <a:pt x="547" y="528"/>
                  </a:cubicBezTo>
                  <a:cubicBezTo>
                    <a:pt x="552" y="421"/>
                    <a:pt x="749" y="404"/>
                    <a:pt x="874" y="404"/>
                  </a:cubicBezTo>
                  <a:cubicBezTo>
                    <a:pt x="895" y="404"/>
                    <a:pt x="913" y="404"/>
                    <a:pt x="929" y="405"/>
                  </a:cubicBezTo>
                  <a:cubicBezTo>
                    <a:pt x="929" y="404"/>
                    <a:pt x="929" y="403"/>
                    <a:pt x="929" y="403"/>
                  </a:cubicBezTo>
                  <a:lnTo>
                    <a:pt x="929" y="403"/>
                  </a:lnTo>
                  <a:cubicBezTo>
                    <a:pt x="948" y="405"/>
                    <a:pt x="963" y="403"/>
                    <a:pt x="983" y="407"/>
                  </a:cubicBezTo>
                  <a:cubicBezTo>
                    <a:pt x="1112" y="429"/>
                    <a:pt x="1255" y="469"/>
                    <a:pt x="1398" y="518"/>
                  </a:cubicBezTo>
                  <a:cubicBezTo>
                    <a:pt x="1688" y="626"/>
                    <a:pt x="1997" y="757"/>
                    <a:pt x="2291" y="888"/>
                  </a:cubicBezTo>
                  <a:cubicBezTo>
                    <a:pt x="3472" y="1439"/>
                    <a:pt x="3740" y="1646"/>
                    <a:pt x="4812" y="2405"/>
                  </a:cubicBezTo>
                  <a:cubicBezTo>
                    <a:pt x="4825" y="2415"/>
                    <a:pt x="4841" y="2419"/>
                    <a:pt x="4859" y="2419"/>
                  </a:cubicBezTo>
                  <a:cubicBezTo>
                    <a:pt x="4921" y="2419"/>
                    <a:pt x="5006" y="2368"/>
                    <a:pt x="5092" y="2284"/>
                  </a:cubicBezTo>
                  <a:cubicBezTo>
                    <a:pt x="3474" y="936"/>
                    <a:pt x="2384" y="403"/>
                    <a:pt x="1426" y="111"/>
                  </a:cubicBezTo>
                  <a:cubicBezTo>
                    <a:pt x="1174"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7" name="Google Shape;10156;p49">
              <a:extLst>
                <a:ext uri="{FF2B5EF4-FFF2-40B4-BE49-F238E27FC236}">
                  <a16:creationId xmlns:a16="http://schemas.microsoft.com/office/drawing/2014/main" id="{382ACBE1-15CA-2311-DFBF-5A540A4E4086}"/>
                </a:ext>
              </a:extLst>
            </p:cNvPr>
            <p:cNvSpPr/>
            <p:nvPr/>
          </p:nvSpPr>
          <p:spPr>
            <a:xfrm>
              <a:off x="2003950" y="3470300"/>
              <a:ext cx="40750" cy="36325"/>
            </a:xfrm>
            <a:custGeom>
              <a:avLst/>
              <a:gdLst/>
              <a:ahLst/>
              <a:cxnLst/>
              <a:rect l="l" t="t" r="r" b="b"/>
              <a:pathLst>
                <a:path w="1630" h="1453" extrusionOk="0">
                  <a:moveTo>
                    <a:pt x="869" y="1"/>
                  </a:moveTo>
                  <a:cubicBezTo>
                    <a:pt x="614" y="1"/>
                    <a:pt x="365" y="153"/>
                    <a:pt x="216" y="422"/>
                  </a:cubicBezTo>
                  <a:cubicBezTo>
                    <a:pt x="1" y="808"/>
                    <a:pt x="50" y="1161"/>
                    <a:pt x="398" y="1356"/>
                  </a:cubicBezTo>
                  <a:cubicBezTo>
                    <a:pt x="514" y="1421"/>
                    <a:pt x="642" y="1453"/>
                    <a:pt x="769" y="1453"/>
                  </a:cubicBezTo>
                  <a:cubicBezTo>
                    <a:pt x="1022" y="1453"/>
                    <a:pt x="1271" y="1325"/>
                    <a:pt x="1414" y="1068"/>
                  </a:cubicBezTo>
                  <a:cubicBezTo>
                    <a:pt x="1629" y="684"/>
                    <a:pt x="1538" y="279"/>
                    <a:pt x="1192" y="86"/>
                  </a:cubicBezTo>
                  <a:cubicBezTo>
                    <a:pt x="1088"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8" name="Google Shape;10157;p49">
              <a:extLst>
                <a:ext uri="{FF2B5EF4-FFF2-40B4-BE49-F238E27FC236}">
                  <a16:creationId xmlns:a16="http://schemas.microsoft.com/office/drawing/2014/main" id="{053504B8-9BA7-D413-F66C-DEF60C5E9B68}"/>
                </a:ext>
              </a:extLst>
            </p:cNvPr>
            <p:cNvSpPr/>
            <p:nvPr/>
          </p:nvSpPr>
          <p:spPr>
            <a:xfrm>
              <a:off x="1900375" y="3426725"/>
              <a:ext cx="134775" cy="71475"/>
            </a:xfrm>
            <a:custGeom>
              <a:avLst/>
              <a:gdLst/>
              <a:ahLst/>
              <a:cxnLst/>
              <a:rect l="l" t="t" r="r" b="b"/>
              <a:pathLst>
                <a:path w="5391" h="2859" extrusionOk="0">
                  <a:moveTo>
                    <a:pt x="823" y="1"/>
                  </a:moveTo>
                  <a:cubicBezTo>
                    <a:pt x="702" y="1"/>
                    <a:pt x="564" y="21"/>
                    <a:pt x="392" y="91"/>
                  </a:cubicBezTo>
                  <a:cubicBezTo>
                    <a:pt x="313" y="127"/>
                    <a:pt x="217" y="193"/>
                    <a:pt x="144" y="286"/>
                  </a:cubicBezTo>
                  <a:cubicBezTo>
                    <a:pt x="70" y="385"/>
                    <a:pt x="22" y="511"/>
                    <a:pt x="16" y="614"/>
                  </a:cubicBezTo>
                  <a:cubicBezTo>
                    <a:pt x="1" y="831"/>
                    <a:pt x="64" y="968"/>
                    <a:pt x="116" y="1081"/>
                  </a:cubicBezTo>
                  <a:cubicBezTo>
                    <a:pt x="233" y="1306"/>
                    <a:pt x="370" y="1447"/>
                    <a:pt x="509" y="1586"/>
                  </a:cubicBezTo>
                  <a:cubicBezTo>
                    <a:pt x="790" y="1855"/>
                    <a:pt x="1088" y="2055"/>
                    <a:pt x="1396" y="2238"/>
                  </a:cubicBezTo>
                  <a:cubicBezTo>
                    <a:pt x="1410" y="2246"/>
                    <a:pt x="1425" y="2250"/>
                    <a:pt x="1442" y="2250"/>
                  </a:cubicBezTo>
                  <a:cubicBezTo>
                    <a:pt x="1533" y="2250"/>
                    <a:pt x="1662" y="2137"/>
                    <a:pt x="1756" y="1968"/>
                  </a:cubicBezTo>
                  <a:cubicBezTo>
                    <a:pt x="1865" y="1767"/>
                    <a:pt x="1893" y="1570"/>
                    <a:pt x="1816" y="1527"/>
                  </a:cubicBezTo>
                  <a:cubicBezTo>
                    <a:pt x="1547" y="1368"/>
                    <a:pt x="1289" y="1189"/>
                    <a:pt x="1084" y="992"/>
                  </a:cubicBezTo>
                  <a:cubicBezTo>
                    <a:pt x="1034" y="942"/>
                    <a:pt x="985" y="890"/>
                    <a:pt x="945" y="841"/>
                  </a:cubicBezTo>
                  <a:lnTo>
                    <a:pt x="945" y="841"/>
                  </a:lnTo>
                  <a:cubicBezTo>
                    <a:pt x="963" y="843"/>
                    <a:pt x="979" y="843"/>
                    <a:pt x="999" y="847"/>
                  </a:cubicBezTo>
                  <a:cubicBezTo>
                    <a:pt x="1130" y="869"/>
                    <a:pt x="1273" y="908"/>
                    <a:pt x="1414" y="958"/>
                  </a:cubicBezTo>
                  <a:cubicBezTo>
                    <a:pt x="1704" y="1063"/>
                    <a:pt x="2013" y="1195"/>
                    <a:pt x="2307" y="1328"/>
                  </a:cubicBezTo>
                  <a:cubicBezTo>
                    <a:pt x="3490" y="1879"/>
                    <a:pt x="3756" y="2085"/>
                    <a:pt x="4828" y="2845"/>
                  </a:cubicBezTo>
                  <a:cubicBezTo>
                    <a:pt x="4841" y="2854"/>
                    <a:pt x="4857" y="2859"/>
                    <a:pt x="4875" y="2859"/>
                  </a:cubicBezTo>
                  <a:cubicBezTo>
                    <a:pt x="4961" y="2859"/>
                    <a:pt x="5095" y="2759"/>
                    <a:pt x="5209" y="2610"/>
                  </a:cubicBezTo>
                  <a:cubicBezTo>
                    <a:pt x="5347" y="2427"/>
                    <a:pt x="5390" y="2228"/>
                    <a:pt x="5311" y="2173"/>
                  </a:cubicBezTo>
                  <a:cubicBezTo>
                    <a:pt x="4193" y="1381"/>
                    <a:pt x="3903" y="1159"/>
                    <a:pt x="2653" y="576"/>
                  </a:cubicBezTo>
                  <a:cubicBezTo>
                    <a:pt x="2337" y="433"/>
                    <a:pt x="2026" y="300"/>
                    <a:pt x="1686" y="177"/>
                  </a:cubicBezTo>
                  <a:cubicBezTo>
                    <a:pt x="1513" y="115"/>
                    <a:pt x="1333" y="63"/>
                    <a:pt x="1132" y="30"/>
                  </a:cubicBezTo>
                  <a:cubicBezTo>
                    <a:pt x="1034" y="18"/>
                    <a:pt x="936" y="1"/>
                    <a:pt x="82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9" name="Google Shape;10158;p49">
              <a:extLst>
                <a:ext uri="{FF2B5EF4-FFF2-40B4-BE49-F238E27FC236}">
                  <a16:creationId xmlns:a16="http://schemas.microsoft.com/office/drawing/2014/main" id="{ED56C149-0D90-8BBA-187F-EF9D2C23CCD2}"/>
                </a:ext>
              </a:extLst>
            </p:cNvPr>
            <p:cNvSpPr/>
            <p:nvPr/>
          </p:nvSpPr>
          <p:spPr>
            <a:xfrm>
              <a:off x="1900775" y="3437700"/>
              <a:ext cx="127325" cy="60500"/>
            </a:xfrm>
            <a:custGeom>
              <a:avLst/>
              <a:gdLst/>
              <a:ahLst/>
              <a:cxnLst/>
              <a:rect l="l" t="t" r="r" b="b"/>
              <a:pathLst>
                <a:path w="5093" h="2420" extrusionOk="0">
                  <a:moveTo>
                    <a:pt x="930" y="404"/>
                  </a:moveTo>
                  <a:cubicBezTo>
                    <a:pt x="930" y="404"/>
                    <a:pt x="930" y="404"/>
                    <a:pt x="931" y="404"/>
                  </a:cubicBezTo>
                  <a:cubicBezTo>
                    <a:pt x="930" y="404"/>
                    <a:pt x="930" y="404"/>
                    <a:pt x="930" y="404"/>
                  </a:cubicBezTo>
                  <a:close/>
                  <a:moveTo>
                    <a:pt x="763" y="1"/>
                  </a:moveTo>
                  <a:cubicBezTo>
                    <a:pt x="414" y="1"/>
                    <a:pt x="161" y="109"/>
                    <a:pt x="0" y="259"/>
                  </a:cubicBezTo>
                  <a:cubicBezTo>
                    <a:pt x="4" y="426"/>
                    <a:pt x="54" y="545"/>
                    <a:pt x="100" y="642"/>
                  </a:cubicBezTo>
                  <a:cubicBezTo>
                    <a:pt x="217" y="867"/>
                    <a:pt x="354" y="1008"/>
                    <a:pt x="493" y="1147"/>
                  </a:cubicBezTo>
                  <a:cubicBezTo>
                    <a:pt x="774" y="1416"/>
                    <a:pt x="1072" y="1616"/>
                    <a:pt x="1380" y="1799"/>
                  </a:cubicBezTo>
                  <a:cubicBezTo>
                    <a:pt x="1393" y="1807"/>
                    <a:pt x="1408" y="1811"/>
                    <a:pt x="1424" y="1811"/>
                  </a:cubicBezTo>
                  <a:cubicBezTo>
                    <a:pt x="1483" y="1811"/>
                    <a:pt x="1559" y="1761"/>
                    <a:pt x="1631" y="1680"/>
                  </a:cubicBezTo>
                  <a:cubicBezTo>
                    <a:pt x="452" y="825"/>
                    <a:pt x="541" y="678"/>
                    <a:pt x="547" y="527"/>
                  </a:cubicBezTo>
                  <a:cubicBezTo>
                    <a:pt x="552" y="420"/>
                    <a:pt x="753" y="403"/>
                    <a:pt x="880" y="403"/>
                  </a:cubicBezTo>
                  <a:cubicBezTo>
                    <a:pt x="898" y="403"/>
                    <a:pt x="915" y="403"/>
                    <a:pt x="930" y="404"/>
                  </a:cubicBezTo>
                  <a:lnTo>
                    <a:pt x="930" y="404"/>
                  </a:lnTo>
                  <a:cubicBezTo>
                    <a:pt x="929" y="404"/>
                    <a:pt x="929" y="403"/>
                    <a:pt x="929" y="402"/>
                  </a:cubicBezTo>
                  <a:lnTo>
                    <a:pt x="929" y="402"/>
                  </a:lnTo>
                  <a:cubicBezTo>
                    <a:pt x="947" y="404"/>
                    <a:pt x="963" y="404"/>
                    <a:pt x="983" y="408"/>
                  </a:cubicBezTo>
                  <a:cubicBezTo>
                    <a:pt x="1114" y="430"/>
                    <a:pt x="1255" y="469"/>
                    <a:pt x="1398" y="519"/>
                  </a:cubicBezTo>
                  <a:cubicBezTo>
                    <a:pt x="1688" y="624"/>
                    <a:pt x="1997" y="756"/>
                    <a:pt x="2291" y="889"/>
                  </a:cubicBezTo>
                  <a:cubicBezTo>
                    <a:pt x="3474" y="1440"/>
                    <a:pt x="3740" y="1646"/>
                    <a:pt x="4812" y="2406"/>
                  </a:cubicBezTo>
                  <a:cubicBezTo>
                    <a:pt x="4825" y="2415"/>
                    <a:pt x="4841" y="2420"/>
                    <a:pt x="4859" y="2420"/>
                  </a:cubicBezTo>
                  <a:cubicBezTo>
                    <a:pt x="4921" y="2420"/>
                    <a:pt x="5006" y="2369"/>
                    <a:pt x="5092" y="2284"/>
                  </a:cubicBezTo>
                  <a:cubicBezTo>
                    <a:pt x="3474" y="937"/>
                    <a:pt x="2384" y="404"/>
                    <a:pt x="1428" y="109"/>
                  </a:cubicBezTo>
                  <a:cubicBezTo>
                    <a:pt x="1177" y="33"/>
                    <a:pt x="955" y="1"/>
                    <a:pt x="7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0" name="Google Shape;10159;p49">
              <a:extLst>
                <a:ext uri="{FF2B5EF4-FFF2-40B4-BE49-F238E27FC236}">
                  <a16:creationId xmlns:a16="http://schemas.microsoft.com/office/drawing/2014/main" id="{BBC5C048-5B0C-51CC-FC7F-92CEBE33F72B}"/>
                </a:ext>
              </a:extLst>
            </p:cNvPr>
            <p:cNvSpPr/>
            <p:nvPr/>
          </p:nvSpPr>
          <p:spPr>
            <a:xfrm>
              <a:off x="1954200" y="3559775"/>
              <a:ext cx="40725" cy="36325"/>
            </a:xfrm>
            <a:custGeom>
              <a:avLst/>
              <a:gdLst/>
              <a:ahLst/>
              <a:cxnLst/>
              <a:rect l="l" t="t" r="r" b="b"/>
              <a:pathLst>
                <a:path w="1629" h="1453" extrusionOk="0">
                  <a:moveTo>
                    <a:pt x="870" y="1"/>
                  </a:moveTo>
                  <a:cubicBezTo>
                    <a:pt x="615" y="1"/>
                    <a:pt x="366" y="153"/>
                    <a:pt x="215" y="423"/>
                  </a:cubicBezTo>
                  <a:cubicBezTo>
                    <a:pt x="1" y="809"/>
                    <a:pt x="50" y="1163"/>
                    <a:pt x="398" y="1356"/>
                  </a:cubicBezTo>
                  <a:cubicBezTo>
                    <a:pt x="515" y="1420"/>
                    <a:pt x="643" y="1453"/>
                    <a:pt x="770" y="1453"/>
                  </a:cubicBezTo>
                  <a:cubicBezTo>
                    <a:pt x="1024" y="1453"/>
                    <a:pt x="1273" y="1325"/>
                    <a:pt x="1414" y="1070"/>
                  </a:cubicBezTo>
                  <a:cubicBezTo>
                    <a:pt x="1629" y="684"/>
                    <a:pt x="1538" y="278"/>
                    <a:pt x="1192" y="85"/>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1" name="Google Shape;10160;p49">
              <a:extLst>
                <a:ext uri="{FF2B5EF4-FFF2-40B4-BE49-F238E27FC236}">
                  <a16:creationId xmlns:a16="http://schemas.microsoft.com/office/drawing/2014/main" id="{2C48EB1B-F1E5-59E5-CA0A-1B77597725DB}"/>
                </a:ext>
              </a:extLst>
            </p:cNvPr>
            <p:cNvSpPr/>
            <p:nvPr/>
          </p:nvSpPr>
          <p:spPr>
            <a:xfrm>
              <a:off x="1850625" y="3516250"/>
              <a:ext cx="134775" cy="71425"/>
            </a:xfrm>
            <a:custGeom>
              <a:avLst/>
              <a:gdLst/>
              <a:ahLst/>
              <a:cxnLst/>
              <a:rect l="l" t="t" r="r" b="b"/>
              <a:pathLst>
                <a:path w="5391" h="2857" extrusionOk="0">
                  <a:moveTo>
                    <a:pt x="821" y="0"/>
                  </a:moveTo>
                  <a:cubicBezTo>
                    <a:pt x="700" y="0"/>
                    <a:pt x="562" y="20"/>
                    <a:pt x="392" y="89"/>
                  </a:cubicBezTo>
                  <a:cubicBezTo>
                    <a:pt x="313" y="125"/>
                    <a:pt x="217" y="192"/>
                    <a:pt x="144" y="286"/>
                  </a:cubicBezTo>
                  <a:cubicBezTo>
                    <a:pt x="70" y="383"/>
                    <a:pt x="22" y="508"/>
                    <a:pt x="16" y="614"/>
                  </a:cubicBezTo>
                  <a:cubicBezTo>
                    <a:pt x="0" y="828"/>
                    <a:pt x="64" y="966"/>
                    <a:pt x="118" y="1081"/>
                  </a:cubicBezTo>
                  <a:cubicBezTo>
                    <a:pt x="233" y="1306"/>
                    <a:pt x="370" y="1447"/>
                    <a:pt x="509" y="1586"/>
                  </a:cubicBezTo>
                  <a:cubicBezTo>
                    <a:pt x="790" y="1852"/>
                    <a:pt x="1090" y="2055"/>
                    <a:pt x="1396" y="2238"/>
                  </a:cubicBezTo>
                  <a:cubicBezTo>
                    <a:pt x="1409" y="2246"/>
                    <a:pt x="1424" y="2249"/>
                    <a:pt x="1441" y="2249"/>
                  </a:cubicBezTo>
                  <a:cubicBezTo>
                    <a:pt x="1531" y="2249"/>
                    <a:pt x="1661" y="2136"/>
                    <a:pt x="1756" y="1968"/>
                  </a:cubicBezTo>
                  <a:cubicBezTo>
                    <a:pt x="1865" y="1767"/>
                    <a:pt x="1893" y="1568"/>
                    <a:pt x="1816" y="1524"/>
                  </a:cubicBezTo>
                  <a:cubicBezTo>
                    <a:pt x="1547" y="1365"/>
                    <a:pt x="1289" y="1186"/>
                    <a:pt x="1084" y="989"/>
                  </a:cubicBezTo>
                  <a:cubicBezTo>
                    <a:pt x="1034" y="942"/>
                    <a:pt x="985" y="890"/>
                    <a:pt x="945" y="840"/>
                  </a:cubicBezTo>
                  <a:lnTo>
                    <a:pt x="945" y="840"/>
                  </a:lnTo>
                  <a:cubicBezTo>
                    <a:pt x="965" y="842"/>
                    <a:pt x="979" y="840"/>
                    <a:pt x="998" y="844"/>
                  </a:cubicBezTo>
                  <a:cubicBezTo>
                    <a:pt x="1130" y="866"/>
                    <a:pt x="1273" y="906"/>
                    <a:pt x="1414" y="956"/>
                  </a:cubicBezTo>
                  <a:cubicBezTo>
                    <a:pt x="1704" y="1063"/>
                    <a:pt x="2012" y="1194"/>
                    <a:pt x="2307" y="1325"/>
                  </a:cubicBezTo>
                  <a:cubicBezTo>
                    <a:pt x="3490" y="1876"/>
                    <a:pt x="3756" y="2085"/>
                    <a:pt x="4828" y="2842"/>
                  </a:cubicBezTo>
                  <a:cubicBezTo>
                    <a:pt x="4841" y="2852"/>
                    <a:pt x="4857" y="2856"/>
                    <a:pt x="4876" y="2856"/>
                  </a:cubicBezTo>
                  <a:cubicBezTo>
                    <a:pt x="4962" y="2856"/>
                    <a:pt x="5096" y="2758"/>
                    <a:pt x="5209" y="2608"/>
                  </a:cubicBezTo>
                  <a:cubicBezTo>
                    <a:pt x="5346" y="2425"/>
                    <a:pt x="5390" y="2228"/>
                    <a:pt x="5311" y="2170"/>
                  </a:cubicBezTo>
                  <a:cubicBezTo>
                    <a:pt x="4195" y="1381"/>
                    <a:pt x="3903" y="1158"/>
                    <a:pt x="2653" y="574"/>
                  </a:cubicBezTo>
                  <a:cubicBezTo>
                    <a:pt x="2336" y="433"/>
                    <a:pt x="2026" y="300"/>
                    <a:pt x="1688" y="174"/>
                  </a:cubicBezTo>
                  <a:cubicBezTo>
                    <a:pt x="1513" y="115"/>
                    <a:pt x="1332" y="61"/>
                    <a:pt x="1132" y="29"/>
                  </a:cubicBezTo>
                  <a:cubicBezTo>
                    <a:pt x="1034" y="18"/>
                    <a:pt x="934" y="0"/>
                    <a:pt x="82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8" name="Google Shape;10161;p49">
              <a:extLst>
                <a:ext uri="{FF2B5EF4-FFF2-40B4-BE49-F238E27FC236}">
                  <a16:creationId xmlns:a16="http://schemas.microsoft.com/office/drawing/2014/main" id="{B5E64780-CFAC-5EDB-90AE-7F0091C3E7C1}"/>
                </a:ext>
              </a:extLst>
            </p:cNvPr>
            <p:cNvSpPr/>
            <p:nvPr/>
          </p:nvSpPr>
          <p:spPr>
            <a:xfrm>
              <a:off x="1851075" y="3527175"/>
              <a:ext cx="127250" cy="60500"/>
            </a:xfrm>
            <a:custGeom>
              <a:avLst/>
              <a:gdLst/>
              <a:ahLst/>
              <a:cxnLst/>
              <a:rect l="l" t="t" r="r" b="b"/>
              <a:pathLst>
                <a:path w="5090" h="2420" extrusionOk="0">
                  <a:moveTo>
                    <a:pt x="759" y="1"/>
                  </a:moveTo>
                  <a:cubicBezTo>
                    <a:pt x="411" y="1"/>
                    <a:pt x="159" y="109"/>
                    <a:pt x="0" y="258"/>
                  </a:cubicBezTo>
                  <a:cubicBezTo>
                    <a:pt x="2" y="427"/>
                    <a:pt x="54" y="545"/>
                    <a:pt x="100" y="644"/>
                  </a:cubicBezTo>
                  <a:cubicBezTo>
                    <a:pt x="215" y="869"/>
                    <a:pt x="352" y="1010"/>
                    <a:pt x="491" y="1149"/>
                  </a:cubicBezTo>
                  <a:cubicBezTo>
                    <a:pt x="772" y="1415"/>
                    <a:pt x="1072" y="1618"/>
                    <a:pt x="1378" y="1801"/>
                  </a:cubicBezTo>
                  <a:cubicBezTo>
                    <a:pt x="1391" y="1809"/>
                    <a:pt x="1406" y="1812"/>
                    <a:pt x="1422" y="1812"/>
                  </a:cubicBezTo>
                  <a:cubicBezTo>
                    <a:pt x="1481" y="1812"/>
                    <a:pt x="1558" y="1762"/>
                    <a:pt x="1629" y="1682"/>
                  </a:cubicBezTo>
                  <a:cubicBezTo>
                    <a:pt x="450" y="827"/>
                    <a:pt x="539" y="678"/>
                    <a:pt x="547" y="529"/>
                  </a:cubicBezTo>
                  <a:cubicBezTo>
                    <a:pt x="550" y="421"/>
                    <a:pt x="746" y="404"/>
                    <a:pt x="873" y="404"/>
                  </a:cubicBezTo>
                  <a:cubicBezTo>
                    <a:pt x="894" y="404"/>
                    <a:pt x="913" y="405"/>
                    <a:pt x="929" y="405"/>
                  </a:cubicBezTo>
                  <a:cubicBezTo>
                    <a:pt x="929" y="405"/>
                    <a:pt x="927" y="403"/>
                    <a:pt x="927" y="403"/>
                  </a:cubicBezTo>
                  <a:lnTo>
                    <a:pt x="927" y="403"/>
                  </a:lnTo>
                  <a:cubicBezTo>
                    <a:pt x="945" y="405"/>
                    <a:pt x="961" y="405"/>
                    <a:pt x="980" y="407"/>
                  </a:cubicBezTo>
                  <a:cubicBezTo>
                    <a:pt x="1112" y="429"/>
                    <a:pt x="1255" y="471"/>
                    <a:pt x="1396" y="521"/>
                  </a:cubicBezTo>
                  <a:cubicBezTo>
                    <a:pt x="1686" y="626"/>
                    <a:pt x="1994" y="757"/>
                    <a:pt x="2289" y="890"/>
                  </a:cubicBezTo>
                  <a:cubicBezTo>
                    <a:pt x="3472" y="1441"/>
                    <a:pt x="3738" y="1648"/>
                    <a:pt x="4810" y="2405"/>
                  </a:cubicBezTo>
                  <a:cubicBezTo>
                    <a:pt x="4823" y="2415"/>
                    <a:pt x="4839" y="2420"/>
                    <a:pt x="4857" y="2420"/>
                  </a:cubicBezTo>
                  <a:cubicBezTo>
                    <a:pt x="4919" y="2420"/>
                    <a:pt x="5004" y="2369"/>
                    <a:pt x="5090" y="2286"/>
                  </a:cubicBezTo>
                  <a:lnTo>
                    <a:pt x="5090" y="2284"/>
                  </a:lnTo>
                  <a:cubicBezTo>
                    <a:pt x="3472"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9" name="Google Shape;10162;p49">
              <a:extLst>
                <a:ext uri="{FF2B5EF4-FFF2-40B4-BE49-F238E27FC236}">
                  <a16:creationId xmlns:a16="http://schemas.microsoft.com/office/drawing/2014/main" id="{6F86B425-086D-0D60-2167-EFA6BCF2CCAF}"/>
                </a:ext>
              </a:extLst>
            </p:cNvPr>
            <p:cNvSpPr/>
            <p:nvPr/>
          </p:nvSpPr>
          <p:spPr>
            <a:xfrm>
              <a:off x="2373350" y="2866150"/>
              <a:ext cx="998125" cy="1218200"/>
            </a:xfrm>
            <a:custGeom>
              <a:avLst/>
              <a:gdLst/>
              <a:ahLst/>
              <a:cxnLst/>
              <a:rect l="l" t="t" r="r" b="b"/>
              <a:pathLst>
                <a:path w="39925" h="48728" extrusionOk="0">
                  <a:moveTo>
                    <a:pt x="39429" y="0"/>
                  </a:moveTo>
                  <a:cubicBezTo>
                    <a:pt x="36972" y="4490"/>
                    <a:pt x="13864" y="46684"/>
                    <a:pt x="13285" y="47616"/>
                  </a:cubicBezTo>
                  <a:cubicBezTo>
                    <a:pt x="13285" y="47616"/>
                    <a:pt x="4740" y="43722"/>
                    <a:pt x="1" y="41421"/>
                  </a:cubicBezTo>
                  <a:lnTo>
                    <a:pt x="1" y="41421"/>
                  </a:lnTo>
                  <a:cubicBezTo>
                    <a:pt x="6776" y="45119"/>
                    <a:pt x="12758" y="48386"/>
                    <a:pt x="13373" y="48728"/>
                  </a:cubicBezTo>
                  <a:cubicBezTo>
                    <a:pt x="13764" y="48141"/>
                    <a:pt x="39117" y="1585"/>
                    <a:pt x="39924" y="281"/>
                  </a:cubicBezTo>
                  <a:cubicBezTo>
                    <a:pt x="39855" y="241"/>
                    <a:pt x="39684" y="146"/>
                    <a:pt x="394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872" name="Google Shape;9872;p34"/>
          <p:cNvSpPr txBox="1">
            <a:spLocks noGrp="1"/>
          </p:cNvSpPr>
          <p:nvPr>
            <p:ph type="title"/>
          </p:nvPr>
        </p:nvSpPr>
        <p:spPr>
          <a:xfrm>
            <a:off x="1196537" y="1521073"/>
            <a:ext cx="6088912" cy="188966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solidFill>
                  <a:schemeClr val="tx1"/>
                </a:solidFill>
                <a:latin typeface="Calibri" panose="020F0502020204030204" pitchFamily="34" charset="0"/>
                <a:cs typeface="Calibri" panose="020F0502020204030204" pitchFamily="34" charset="0"/>
              </a:rPr>
              <a:t>1. </a:t>
            </a:r>
            <a:r>
              <a:rPr lang="vi-VN" sz="3200" b="1" dirty="0">
                <a:solidFill>
                  <a:schemeClr val="tx1"/>
                </a:solidFill>
                <a:latin typeface="Calibri" panose="020F0502020204030204" pitchFamily="34" charset="0"/>
                <a:cs typeface="Calibri" panose="020F0502020204030204" pitchFamily="34" charset="0"/>
              </a:rPr>
              <a:t>Khi đóng hoặc mở công tắc thì số đường sức tử xuyên qua tiết diện cuộn dây dẫn t</a:t>
            </a:r>
            <a:r>
              <a:rPr lang="en-US" sz="3200" b="1" dirty="0">
                <a:solidFill>
                  <a:schemeClr val="tx1"/>
                </a:solidFill>
                <a:latin typeface="Calibri" panose="020F0502020204030204" pitchFamily="34" charset="0"/>
                <a:cs typeface="Calibri" panose="020F0502020204030204" pitchFamily="34" charset="0"/>
              </a:rPr>
              <a:t>ă</a:t>
            </a:r>
            <a:r>
              <a:rPr lang="vi-VN" sz="3200" b="1" dirty="0">
                <a:solidFill>
                  <a:schemeClr val="tx1"/>
                </a:solidFill>
                <a:latin typeface="Calibri" panose="020F0502020204030204" pitchFamily="34" charset="0"/>
                <a:cs typeface="Calibri" panose="020F0502020204030204" pitchFamily="34" charset="0"/>
              </a:rPr>
              <a:t>ng</a:t>
            </a:r>
            <a:r>
              <a:rPr lang="en-US" sz="3200" b="1" dirty="0">
                <a:solidFill>
                  <a:schemeClr val="tx1"/>
                </a:solidFill>
                <a:latin typeface="Calibri" panose="020F0502020204030204" pitchFamily="34" charset="0"/>
                <a:cs typeface="Calibri" panose="020F0502020204030204" pitchFamily="34" charset="0"/>
              </a:rPr>
              <a:t>.</a:t>
            </a:r>
            <a:endParaRPr sz="4400" dirty="0"/>
          </a:p>
        </p:txBody>
      </p:sp>
    </p:spTree>
    <p:extLst>
      <p:ext uri="{BB962C8B-B14F-4D97-AF65-F5344CB8AC3E}">
        <p14:creationId xmlns:p14="http://schemas.microsoft.com/office/powerpoint/2010/main" val="1703565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grpSp>
        <p:nvGrpSpPr>
          <p:cNvPr id="9929" name="Google Shape;9929;p38"/>
          <p:cNvGrpSpPr/>
          <p:nvPr/>
        </p:nvGrpSpPr>
        <p:grpSpPr>
          <a:xfrm rot="-2700000">
            <a:off x="6267687" y="3851308"/>
            <a:ext cx="2270043" cy="183536"/>
            <a:chOff x="5419725" y="2413000"/>
            <a:chExt cx="2169725" cy="175425"/>
          </a:xfrm>
        </p:grpSpPr>
        <p:sp>
          <p:nvSpPr>
            <p:cNvPr id="9930" name="Google Shape;9930;p38"/>
            <p:cNvSpPr/>
            <p:nvPr/>
          </p:nvSpPr>
          <p:spPr>
            <a:xfrm>
              <a:off x="5419725" y="2413000"/>
              <a:ext cx="2027325" cy="175425"/>
            </a:xfrm>
            <a:custGeom>
              <a:avLst/>
              <a:gdLst/>
              <a:ahLst/>
              <a:cxnLst/>
              <a:rect l="l" t="t" r="r" b="b"/>
              <a:pathLst>
                <a:path w="81093" h="7017" extrusionOk="0">
                  <a:moveTo>
                    <a:pt x="3509" y="0"/>
                  </a:moveTo>
                  <a:cubicBezTo>
                    <a:pt x="1571" y="0"/>
                    <a:pt x="0" y="1571"/>
                    <a:pt x="0" y="3508"/>
                  </a:cubicBezTo>
                  <a:cubicBezTo>
                    <a:pt x="0" y="5446"/>
                    <a:pt x="1571" y="7017"/>
                    <a:pt x="3509" y="7017"/>
                  </a:cubicBezTo>
                  <a:lnTo>
                    <a:pt x="81093" y="7017"/>
                  </a:lnTo>
                  <a:lnTo>
                    <a:pt x="810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1" name="Google Shape;9931;p38"/>
            <p:cNvSpPr/>
            <p:nvPr/>
          </p:nvSpPr>
          <p:spPr>
            <a:xfrm>
              <a:off x="7447025" y="2413000"/>
              <a:ext cx="142425" cy="175425"/>
            </a:xfrm>
            <a:custGeom>
              <a:avLst/>
              <a:gdLst/>
              <a:ahLst/>
              <a:cxnLst/>
              <a:rect l="l" t="t" r="r" b="b"/>
              <a:pathLst>
                <a:path w="5697" h="7017" extrusionOk="0">
                  <a:moveTo>
                    <a:pt x="1" y="0"/>
                  </a:moveTo>
                  <a:lnTo>
                    <a:pt x="1" y="7017"/>
                  </a:lnTo>
                  <a:lnTo>
                    <a:pt x="5410" y="3880"/>
                  </a:lnTo>
                  <a:cubicBezTo>
                    <a:pt x="5696" y="3714"/>
                    <a:pt x="5696" y="3300"/>
                    <a:pt x="5410" y="3134"/>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2" name="Google Shape;9932;p38"/>
            <p:cNvSpPr/>
            <p:nvPr/>
          </p:nvSpPr>
          <p:spPr>
            <a:xfrm>
              <a:off x="6846100" y="2459400"/>
              <a:ext cx="492625" cy="82550"/>
            </a:xfrm>
            <a:custGeom>
              <a:avLst/>
              <a:gdLst/>
              <a:ahLst/>
              <a:cxnLst/>
              <a:rect l="l" t="t" r="r" b="b"/>
              <a:pathLst>
                <a:path w="19705" h="3302" extrusionOk="0">
                  <a:moveTo>
                    <a:pt x="1650" y="1"/>
                  </a:moveTo>
                  <a:cubicBezTo>
                    <a:pt x="740" y="1"/>
                    <a:pt x="1" y="740"/>
                    <a:pt x="1" y="1652"/>
                  </a:cubicBezTo>
                  <a:cubicBezTo>
                    <a:pt x="1" y="2562"/>
                    <a:pt x="740" y="3301"/>
                    <a:pt x="1650" y="3301"/>
                  </a:cubicBezTo>
                  <a:lnTo>
                    <a:pt x="18054" y="3301"/>
                  </a:lnTo>
                  <a:cubicBezTo>
                    <a:pt x="18966" y="3301"/>
                    <a:pt x="19705" y="2562"/>
                    <a:pt x="19705" y="1652"/>
                  </a:cubicBezTo>
                  <a:cubicBezTo>
                    <a:pt x="19705" y="740"/>
                    <a:pt x="18966" y="1"/>
                    <a:pt x="180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33" name="Google Shape;9933;p38"/>
          <p:cNvSpPr/>
          <p:nvPr/>
        </p:nvSpPr>
        <p:spPr>
          <a:xfrm>
            <a:off x="7710613" y="410236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4" name="Google Shape;9934;p38"/>
          <p:cNvSpPr/>
          <p:nvPr/>
        </p:nvSpPr>
        <p:spPr>
          <a:xfrm>
            <a:off x="7963575" y="296783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6462175" y="3243000"/>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2125440" y="1727032"/>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1348666" y="137006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8" name="Google Shape;9938;p38"/>
          <p:cNvSpPr/>
          <p:nvPr/>
        </p:nvSpPr>
        <p:spPr>
          <a:xfrm>
            <a:off x="1535465" y="785032"/>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9" name="Google Shape;9939;p38"/>
          <p:cNvSpPr/>
          <p:nvPr/>
        </p:nvSpPr>
        <p:spPr>
          <a:xfrm>
            <a:off x="7575163" y="790150"/>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070800" y="114702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872;p34">
            <a:extLst>
              <a:ext uri="{FF2B5EF4-FFF2-40B4-BE49-F238E27FC236}">
                <a16:creationId xmlns:a16="http://schemas.microsoft.com/office/drawing/2014/main" id="{AEDEF231-26F6-23F8-CF87-6ABB77879ED8}"/>
              </a:ext>
            </a:extLst>
          </p:cNvPr>
          <p:cNvSpPr txBox="1">
            <a:spLocks noGrp="1"/>
          </p:cNvSpPr>
          <p:nvPr>
            <p:ph type="title"/>
          </p:nvPr>
        </p:nvSpPr>
        <p:spPr>
          <a:xfrm>
            <a:off x="3030813" y="1395034"/>
            <a:ext cx="4898873" cy="2109244"/>
          </a:xfrm>
          <a:prstGeom prst="rect">
            <a:avLst/>
          </a:prstGeom>
        </p:spPr>
        <p:txBody>
          <a:bodyPr spcFirstLastPara="1" wrap="square" lIns="91425" tIns="91425" rIns="91425" bIns="91425" anchor="ctr" anchorCtr="0">
            <a:noAutofit/>
          </a:bodyPr>
          <a:lstStyle/>
          <a:p>
            <a:pPr marR="0" lvl="0">
              <a:spcBef>
                <a:spcPts val="0"/>
              </a:spcBef>
              <a:spcAft>
                <a:spcPts val="1900"/>
              </a:spcAft>
              <a:buClr>
                <a:srgbClr val="000000"/>
              </a:buClr>
              <a:buSzPts val="1000"/>
              <a:tabLst>
                <a:tab pos="421005" algn="l"/>
              </a:tabLst>
            </a:pPr>
            <a:r>
              <a:rPr lang="en-US" sz="2800" b="1" u="none" strike="noStrike" spc="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2. </a:t>
            </a:r>
            <a:r>
              <a:rPr lang="vi-VN" sz="2800" b="1" u="none" strike="noStrike" spc="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Từ hai thí nghiệm dùng thanh nam châm vĩnh cửu dịch chuyển và nam châm điện ở trên, hãy nêu giả thuyết về nguyên nhân xuất hiện dòng điện cảm ứng trong cuộn dây.</a:t>
            </a:r>
            <a:endParaRPr lang="en-US" sz="2800" b="1" u="none" strike="noStrike" spc="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B68DF2DE-03C7-5CE2-7775-16174C000445}"/>
              </a:ext>
            </a:extLst>
          </p:cNvPr>
          <p:cNvPicPr>
            <a:picLocks noChangeAspect="1"/>
          </p:cNvPicPr>
          <p:nvPr/>
        </p:nvPicPr>
        <p:blipFill>
          <a:blip r:embed="rId3"/>
          <a:stretch>
            <a:fillRect/>
          </a:stretch>
        </p:blipFill>
        <p:spPr>
          <a:xfrm>
            <a:off x="983641" y="1824429"/>
            <a:ext cx="2238797" cy="2238797"/>
          </a:xfrm>
          <a:prstGeom prst="rect">
            <a:avLst/>
          </a:prstGeom>
        </p:spPr>
      </p:pic>
      <p:grpSp>
        <p:nvGrpSpPr>
          <p:cNvPr id="9887" name="Google Shape;10177;p49">
            <a:extLst>
              <a:ext uri="{FF2B5EF4-FFF2-40B4-BE49-F238E27FC236}">
                <a16:creationId xmlns:a16="http://schemas.microsoft.com/office/drawing/2014/main" id="{F688418D-37F4-ED91-E2AE-0E8F877C2571}"/>
              </a:ext>
            </a:extLst>
          </p:cNvPr>
          <p:cNvGrpSpPr/>
          <p:nvPr/>
        </p:nvGrpSpPr>
        <p:grpSpPr>
          <a:xfrm>
            <a:off x="1107479" y="515259"/>
            <a:ext cx="1519300" cy="812375"/>
            <a:chOff x="3754738" y="3337238"/>
            <a:chExt cx="1519300" cy="812375"/>
          </a:xfrm>
        </p:grpSpPr>
        <p:sp>
          <p:nvSpPr>
            <p:cNvPr id="9888" name="Google Shape;10178;p49">
              <a:extLst>
                <a:ext uri="{FF2B5EF4-FFF2-40B4-BE49-F238E27FC236}">
                  <a16:creationId xmlns:a16="http://schemas.microsoft.com/office/drawing/2014/main" id="{75A87EEC-8D0F-E166-C778-0CC5B04096C7}"/>
                </a:ext>
              </a:extLst>
            </p:cNvPr>
            <p:cNvSpPr/>
            <p:nvPr/>
          </p:nvSpPr>
          <p:spPr>
            <a:xfrm>
              <a:off x="4355288" y="3642388"/>
              <a:ext cx="277850" cy="132075"/>
            </a:xfrm>
            <a:custGeom>
              <a:avLst/>
              <a:gdLst/>
              <a:ahLst/>
              <a:cxnLst/>
              <a:rect l="l" t="t" r="r" b="b"/>
              <a:pathLst>
                <a:path w="11114" h="5283" extrusionOk="0">
                  <a:moveTo>
                    <a:pt x="2484" y="4735"/>
                  </a:moveTo>
                  <a:cubicBezTo>
                    <a:pt x="1" y="2973"/>
                    <a:pt x="3243" y="551"/>
                    <a:pt x="5550" y="235"/>
                  </a:cubicBezTo>
                  <a:cubicBezTo>
                    <a:pt x="7248" y="1"/>
                    <a:pt x="10174" y="119"/>
                    <a:pt x="10519" y="2025"/>
                  </a:cubicBezTo>
                  <a:cubicBezTo>
                    <a:pt x="11113" y="5282"/>
                    <a:pt x="7203" y="2421"/>
                    <a:pt x="6047" y="2763"/>
                  </a:cubicBezTo>
                  <a:cubicBezTo>
                    <a:pt x="4288" y="3281"/>
                    <a:pt x="3885" y="5038"/>
                    <a:pt x="2484" y="4735"/>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9" name="Google Shape;10179;p49">
              <a:extLst>
                <a:ext uri="{FF2B5EF4-FFF2-40B4-BE49-F238E27FC236}">
                  <a16:creationId xmlns:a16="http://schemas.microsoft.com/office/drawing/2014/main" id="{4383AEA7-5FD7-494E-BE07-93631B827A9D}"/>
                </a:ext>
              </a:extLst>
            </p:cNvPr>
            <p:cNvSpPr/>
            <p:nvPr/>
          </p:nvSpPr>
          <p:spPr>
            <a:xfrm>
              <a:off x="3754738" y="3470188"/>
              <a:ext cx="833850" cy="679425"/>
            </a:xfrm>
            <a:custGeom>
              <a:avLst/>
              <a:gdLst/>
              <a:ahLst/>
              <a:cxnLst/>
              <a:rect l="l" t="t" r="r" b="b"/>
              <a:pathLst>
                <a:path w="33354" h="27177" extrusionOk="0">
                  <a:moveTo>
                    <a:pt x="14368" y="3590"/>
                  </a:moveTo>
                  <a:cubicBezTo>
                    <a:pt x="0" y="6710"/>
                    <a:pt x="5130" y="27176"/>
                    <a:pt x="18282" y="24625"/>
                  </a:cubicBezTo>
                  <a:cubicBezTo>
                    <a:pt x="33353" y="21705"/>
                    <a:pt x="29020" y="0"/>
                    <a:pt x="14368" y="359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0" name="Google Shape;10180;p49">
              <a:extLst>
                <a:ext uri="{FF2B5EF4-FFF2-40B4-BE49-F238E27FC236}">
                  <a16:creationId xmlns:a16="http://schemas.microsoft.com/office/drawing/2014/main" id="{497A35F7-7D79-C243-34A9-F25C514FF95A}"/>
                </a:ext>
              </a:extLst>
            </p:cNvPr>
            <p:cNvSpPr/>
            <p:nvPr/>
          </p:nvSpPr>
          <p:spPr>
            <a:xfrm>
              <a:off x="3851013" y="3550813"/>
              <a:ext cx="642075" cy="523100"/>
            </a:xfrm>
            <a:custGeom>
              <a:avLst/>
              <a:gdLst/>
              <a:ahLst/>
              <a:cxnLst/>
              <a:rect l="l" t="t" r="r" b="b"/>
              <a:pathLst>
                <a:path w="25683" h="20924" extrusionOk="0">
                  <a:moveTo>
                    <a:pt x="11064" y="2762"/>
                  </a:moveTo>
                  <a:cubicBezTo>
                    <a:pt x="0" y="5166"/>
                    <a:pt x="3950" y="20924"/>
                    <a:pt x="14077" y="18960"/>
                  </a:cubicBezTo>
                  <a:cubicBezTo>
                    <a:pt x="25683" y="16711"/>
                    <a:pt x="22346" y="0"/>
                    <a:pt x="11064" y="27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1" name="Google Shape;10181;p49">
              <a:extLst>
                <a:ext uri="{FF2B5EF4-FFF2-40B4-BE49-F238E27FC236}">
                  <a16:creationId xmlns:a16="http://schemas.microsoft.com/office/drawing/2014/main" id="{3C2318B3-EBCE-3BE5-9942-EBD104444F60}"/>
                </a:ext>
              </a:extLst>
            </p:cNvPr>
            <p:cNvSpPr/>
            <p:nvPr/>
          </p:nvSpPr>
          <p:spPr>
            <a:xfrm>
              <a:off x="3944288" y="3599838"/>
              <a:ext cx="467175" cy="441575"/>
            </a:xfrm>
            <a:custGeom>
              <a:avLst/>
              <a:gdLst/>
              <a:ahLst/>
              <a:cxnLst/>
              <a:rect l="l" t="t" r="r" b="b"/>
              <a:pathLst>
                <a:path w="18687" h="17663" extrusionOk="0">
                  <a:moveTo>
                    <a:pt x="9772" y="997"/>
                  </a:moveTo>
                  <a:cubicBezTo>
                    <a:pt x="10756" y="997"/>
                    <a:pt x="11736" y="1165"/>
                    <a:pt x="12657" y="1555"/>
                  </a:cubicBezTo>
                  <a:cubicBezTo>
                    <a:pt x="14045" y="2147"/>
                    <a:pt x="15191" y="3207"/>
                    <a:pt x="15952" y="4501"/>
                  </a:cubicBezTo>
                  <a:cubicBezTo>
                    <a:pt x="17479" y="7096"/>
                    <a:pt x="17486" y="10507"/>
                    <a:pt x="15825" y="13041"/>
                  </a:cubicBezTo>
                  <a:cubicBezTo>
                    <a:pt x="14340" y="15308"/>
                    <a:pt x="11485" y="16679"/>
                    <a:pt x="8733" y="16679"/>
                  </a:cubicBezTo>
                  <a:cubicBezTo>
                    <a:pt x="7954" y="16679"/>
                    <a:pt x="7182" y="16569"/>
                    <a:pt x="6453" y="16338"/>
                  </a:cubicBezTo>
                  <a:cubicBezTo>
                    <a:pt x="3461" y="15394"/>
                    <a:pt x="1477" y="12422"/>
                    <a:pt x="1216" y="9369"/>
                  </a:cubicBezTo>
                  <a:cubicBezTo>
                    <a:pt x="925" y="5982"/>
                    <a:pt x="2760" y="2925"/>
                    <a:pt x="5968" y="1720"/>
                  </a:cubicBezTo>
                  <a:cubicBezTo>
                    <a:pt x="6450" y="1539"/>
                    <a:pt x="6945" y="1399"/>
                    <a:pt x="7445" y="1286"/>
                  </a:cubicBezTo>
                  <a:lnTo>
                    <a:pt x="7445" y="1286"/>
                  </a:lnTo>
                  <a:cubicBezTo>
                    <a:pt x="7452" y="1285"/>
                    <a:pt x="7459" y="1283"/>
                    <a:pt x="7466" y="1282"/>
                  </a:cubicBezTo>
                  <a:lnTo>
                    <a:pt x="7466" y="1282"/>
                  </a:lnTo>
                  <a:cubicBezTo>
                    <a:pt x="7466" y="1282"/>
                    <a:pt x="7466" y="1282"/>
                    <a:pt x="7466" y="1282"/>
                  </a:cubicBezTo>
                  <a:cubicBezTo>
                    <a:pt x="7472" y="1280"/>
                    <a:pt x="7479" y="1279"/>
                    <a:pt x="7485" y="1277"/>
                  </a:cubicBezTo>
                  <a:lnTo>
                    <a:pt x="7485" y="1277"/>
                  </a:lnTo>
                  <a:cubicBezTo>
                    <a:pt x="8234" y="1099"/>
                    <a:pt x="9004" y="997"/>
                    <a:pt x="9772" y="997"/>
                  </a:cubicBezTo>
                  <a:close/>
                  <a:moveTo>
                    <a:pt x="9704" y="1"/>
                  </a:moveTo>
                  <a:cubicBezTo>
                    <a:pt x="9414" y="1"/>
                    <a:pt x="9122" y="15"/>
                    <a:pt x="8827" y="45"/>
                  </a:cubicBezTo>
                  <a:cubicBezTo>
                    <a:pt x="8279" y="100"/>
                    <a:pt x="7736" y="192"/>
                    <a:pt x="7201" y="321"/>
                  </a:cubicBezTo>
                  <a:cubicBezTo>
                    <a:pt x="5235" y="759"/>
                    <a:pt x="3343" y="1703"/>
                    <a:pt x="2046" y="3279"/>
                  </a:cubicBezTo>
                  <a:cubicBezTo>
                    <a:pt x="921" y="4648"/>
                    <a:pt x="301" y="6340"/>
                    <a:pt x="200" y="8107"/>
                  </a:cubicBezTo>
                  <a:cubicBezTo>
                    <a:pt x="0" y="11560"/>
                    <a:pt x="1814" y="15194"/>
                    <a:pt x="4944" y="16789"/>
                  </a:cubicBezTo>
                  <a:cubicBezTo>
                    <a:pt x="6113" y="17384"/>
                    <a:pt x="7421" y="17663"/>
                    <a:pt x="8742" y="17663"/>
                  </a:cubicBezTo>
                  <a:cubicBezTo>
                    <a:pt x="11375" y="17663"/>
                    <a:pt x="14061" y="16559"/>
                    <a:pt x="15813" y="14661"/>
                  </a:cubicBezTo>
                  <a:cubicBezTo>
                    <a:pt x="18198" y="12080"/>
                    <a:pt x="18686" y="8206"/>
                    <a:pt x="17321" y="5015"/>
                  </a:cubicBezTo>
                  <a:cubicBezTo>
                    <a:pt x="15990" y="1898"/>
                    <a:pt x="13019" y="1"/>
                    <a:pt x="97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2" name="Google Shape;10182;p49">
              <a:extLst>
                <a:ext uri="{FF2B5EF4-FFF2-40B4-BE49-F238E27FC236}">
                  <a16:creationId xmlns:a16="http://schemas.microsoft.com/office/drawing/2014/main" id="{4CBA3EB3-15B8-1F57-BFA6-85C74A00EA0D}"/>
                </a:ext>
              </a:extLst>
            </p:cNvPr>
            <p:cNvSpPr/>
            <p:nvPr/>
          </p:nvSpPr>
          <p:spPr>
            <a:xfrm>
              <a:off x="4077563" y="3697213"/>
              <a:ext cx="181275" cy="256150"/>
            </a:xfrm>
            <a:custGeom>
              <a:avLst/>
              <a:gdLst/>
              <a:ahLst/>
              <a:cxnLst/>
              <a:rect l="l" t="t" r="r" b="b"/>
              <a:pathLst>
                <a:path w="7251" h="10246" extrusionOk="0">
                  <a:moveTo>
                    <a:pt x="6571" y="0"/>
                  </a:moveTo>
                  <a:cubicBezTo>
                    <a:pt x="6421" y="0"/>
                    <a:pt x="6273" y="73"/>
                    <a:pt x="6178" y="247"/>
                  </a:cubicBezTo>
                  <a:cubicBezTo>
                    <a:pt x="4421" y="3481"/>
                    <a:pt x="2198" y="6401"/>
                    <a:pt x="239" y="9510"/>
                  </a:cubicBezTo>
                  <a:cubicBezTo>
                    <a:pt x="0" y="9889"/>
                    <a:pt x="344" y="10245"/>
                    <a:pt x="691" y="10245"/>
                  </a:cubicBezTo>
                  <a:cubicBezTo>
                    <a:pt x="843" y="10245"/>
                    <a:pt x="995" y="10177"/>
                    <a:pt x="1099" y="10012"/>
                  </a:cubicBezTo>
                  <a:cubicBezTo>
                    <a:pt x="3058" y="6905"/>
                    <a:pt x="5280" y="3985"/>
                    <a:pt x="7040" y="751"/>
                  </a:cubicBezTo>
                  <a:cubicBezTo>
                    <a:pt x="7250" y="361"/>
                    <a:pt x="6906" y="0"/>
                    <a:pt x="6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3" name="Google Shape;10183;p49">
              <a:extLst>
                <a:ext uri="{FF2B5EF4-FFF2-40B4-BE49-F238E27FC236}">
                  <a16:creationId xmlns:a16="http://schemas.microsoft.com/office/drawing/2014/main" id="{19744A9D-4C34-22C3-CA2B-A3D99D044ED3}"/>
                </a:ext>
              </a:extLst>
            </p:cNvPr>
            <p:cNvSpPr/>
            <p:nvPr/>
          </p:nvSpPr>
          <p:spPr>
            <a:xfrm>
              <a:off x="4033813" y="3687463"/>
              <a:ext cx="133400" cy="175275"/>
            </a:xfrm>
            <a:custGeom>
              <a:avLst/>
              <a:gdLst/>
              <a:ahLst/>
              <a:cxnLst/>
              <a:rect l="l" t="t" r="r" b="b"/>
              <a:pathLst>
                <a:path w="5336" h="7011" extrusionOk="0">
                  <a:moveTo>
                    <a:pt x="4641" y="1"/>
                  </a:moveTo>
                  <a:cubicBezTo>
                    <a:pt x="4489" y="1"/>
                    <a:pt x="4337" y="68"/>
                    <a:pt x="4231" y="231"/>
                  </a:cubicBezTo>
                  <a:cubicBezTo>
                    <a:pt x="2910" y="2264"/>
                    <a:pt x="1587" y="4303"/>
                    <a:pt x="161" y="6262"/>
                  </a:cubicBezTo>
                  <a:cubicBezTo>
                    <a:pt x="0" y="6479"/>
                    <a:pt x="123" y="6816"/>
                    <a:pt x="340" y="6943"/>
                  </a:cubicBezTo>
                  <a:cubicBezTo>
                    <a:pt x="419" y="6990"/>
                    <a:pt x="501" y="7011"/>
                    <a:pt x="581" y="7011"/>
                  </a:cubicBezTo>
                  <a:cubicBezTo>
                    <a:pt x="751" y="7011"/>
                    <a:pt x="912" y="6913"/>
                    <a:pt x="1020" y="6764"/>
                  </a:cubicBezTo>
                  <a:cubicBezTo>
                    <a:pt x="2448" y="4807"/>
                    <a:pt x="3771" y="2765"/>
                    <a:pt x="5090" y="734"/>
                  </a:cubicBezTo>
                  <a:cubicBezTo>
                    <a:pt x="5336" y="358"/>
                    <a:pt x="4991" y="1"/>
                    <a:pt x="4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4" name="Google Shape;10184;p49">
              <a:extLst>
                <a:ext uri="{FF2B5EF4-FFF2-40B4-BE49-F238E27FC236}">
                  <a16:creationId xmlns:a16="http://schemas.microsoft.com/office/drawing/2014/main" id="{B12FC71F-39AE-4FED-4144-9A4E6D2FCBBA}"/>
                </a:ext>
              </a:extLst>
            </p:cNvPr>
            <p:cNvSpPr/>
            <p:nvPr/>
          </p:nvSpPr>
          <p:spPr>
            <a:xfrm>
              <a:off x="4166388" y="3774563"/>
              <a:ext cx="145175" cy="186525"/>
            </a:xfrm>
            <a:custGeom>
              <a:avLst/>
              <a:gdLst/>
              <a:ahLst/>
              <a:cxnLst/>
              <a:rect l="l" t="t" r="r" b="b"/>
              <a:pathLst>
                <a:path w="5807" h="7461" extrusionOk="0">
                  <a:moveTo>
                    <a:pt x="5121" y="0"/>
                  </a:moveTo>
                  <a:cubicBezTo>
                    <a:pt x="4971" y="0"/>
                    <a:pt x="4821" y="70"/>
                    <a:pt x="4721" y="240"/>
                  </a:cubicBezTo>
                  <a:cubicBezTo>
                    <a:pt x="3390" y="2513"/>
                    <a:pt x="1641" y="4499"/>
                    <a:pt x="238" y="6724"/>
                  </a:cubicBezTo>
                  <a:cubicBezTo>
                    <a:pt x="0" y="7102"/>
                    <a:pt x="346" y="7460"/>
                    <a:pt x="693" y="7460"/>
                  </a:cubicBezTo>
                  <a:cubicBezTo>
                    <a:pt x="844" y="7460"/>
                    <a:pt x="996" y="7392"/>
                    <a:pt x="1100" y="7228"/>
                  </a:cubicBezTo>
                  <a:cubicBezTo>
                    <a:pt x="2501" y="5003"/>
                    <a:pt x="4249" y="3014"/>
                    <a:pt x="5581" y="743"/>
                  </a:cubicBezTo>
                  <a:cubicBezTo>
                    <a:pt x="5807" y="359"/>
                    <a:pt x="5462" y="0"/>
                    <a:pt x="51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5" name="Google Shape;10185;p49">
              <a:extLst>
                <a:ext uri="{FF2B5EF4-FFF2-40B4-BE49-F238E27FC236}">
                  <a16:creationId xmlns:a16="http://schemas.microsoft.com/office/drawing/2014/main" id="{1524B725-6AC4-CD8D-4899-14516C526B1C}"/>
                </a:ext>
              </a:extLst>
            </p:cNvPr>
            <p:cNvSpPr/>
            <p:nvPr/>
          </p:nvSpPr>
          <p:spPr>
            <a:xfrm>
              <a:off x="4440188" y="3337238"/>
              <a:ext cx="833850" cy="679375"/>
            </a:xfrm>
            <a:custGeom>
              <a:avLst/>
              <a:gdLst/>
              <a:ahLst/>
              <a:cxnLst/>
              <a:rect l="l" t="t" r="r" b="b"/>
              <a:pathLst>
                <a:path w="33354" h="27175" extrusionOk="0">
                  <a:moveTo>
                    <a:pt x="14368" y="3591"/>
                  </a:moveTo>
                  <a:cubicBezTo>
                    <a:pt x="1" y="6711"/>
                    <a:pt x="5130" y="27175"/>
                    <a:pt x="18280" y="24626"/>
                  </a:cubicBezTo>
                  <a:cubicBezTo>
                    <a:pt x="33354" y="21706"/>
                    <a:pt x="29018" y="1"/>
                    <a:pt x="14368" y="3591"/>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6" name="Google Shape;10186;p49">
              <a:extLst>
                <a:ext uri="{FF2B5EF4-FFF2-40B4-BE49-F238E27FC236}">
                  <a16:creationId xmlns:a16="http://schemas.microsoft.com/office/drawing/2014/main" id="{8A469A24-51C5-2F1D-21F1-2C2EB108D790}"/>
                </a:ext>
              </a:extLst>
            </p:cNvPr>
            <p:cNvSpPr/>
            <p:nvPr/>
          </p:nvSpPr>
          <p:spPr>
            <a:xfrm>
              <a:off x="4536463" y="3417838"/>
              <a:ext cx="642100" cy="523150"/>
            </a:xfrm>
            <a:custGeom>
              <a:avLst/>
              <a:gdLst/>
              <a:ahLst/>
              <a:cxnLst/>
              <a:rect l="l" t="t" r="r" b="b"/>
              <a:pathLst>
                <a:path w="25684" h="20926" extrusionOk="0">
                  <a:moveTo>
                    <a:pt x="11065" y="2764"/>
                  </a:moveTo>
                  <a:cubicBezTo>
                    <a:pt x="1" y="5168"/>
                    <a:pt x="3951" y="20926"/>
                    <a:pt x="14077" y="18962"/>
                  </a:cubicBezTo>
                  <a:cubicBezTo>
                    <a:pt x="25683" y="16712"/>
                    <a:pt x="22346" y="0"/>
                    <a:pt x="11065" y="276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7" name="Google Shape;10187;p49">
              <a:extLst>
                <a:ext uri="{FF2B5EF4-FFF2-40B4-BE49-F238E27FC236}">
                  <a16:creationId xmlns:a16="http://schemas.microsoft.com/office/drawing/2014/main" id="{113977DC-0656-5C06-870C-8E7CC16C608F}"/>
                </a:ext>
              </a:extLst>
            </p:cNvPr>
            <p:cNvSpPr/>
            <p:nvPr/>
          </p:nvSpPr>
          <p:spPr>
            <a:xfrm>
              <a:off x="4629738" y="3466863"/>
              <a:ext cx="467175" cy="441600"/>
            </a:xfrm>
            <a:custGeom>
              <a:avLst/>
              <a:gdLst/>
              <a:ahLst/>
              <a:cxnLst/>
              <a:rect l="l" t="t" r="r" b="b"/>
              <a:pathLst>
                <a:path w="18687" h="17664" extrusionOk="0">
                  <a:moveTo>
                    <a:pt x="9774" y="998"/>
                  </a:moveTo>
                  <a:cubicBezTo>
                    <a:pt x="10758" y="998"/>
                    <a:pt x="11736" y="1166"/>
                    <a:pt x="12655" y="1557"/>
                  </a:cubicBezTo>
                  <a:cubicBezTo>
                    <a:pt x="14046" y="2147"/>
                    <a:pt x="15190" y="3207"/>
                    <a:pt x="15952" y="4502"/>
                  </a:cubicBezTo>
                  <a:cubicBezTo>
                    <a:pt x="17480" y="7098"/>
                    <a:pt x="17486" y="10508"/>
                    <a:pt x="15826" y="13043"/>
                  </a:cubicBezTo>
                  <a:cubicBezTo>
                    <a:pt x="14340" y="15309"/>
                    <a:pt x="11484" y="16679"/>
                    <a:pt x="8731" y="16679"/>
                  </a:cubicBezTo>
                  <a:cubicBezTo>
                    <a:pt x="7952" y="16679"/>
                    <a:pt x="7182" y="16570"/>
                    <a:pt x="6453" y="16340"/>
                  </a:cubicBezTo>
                  <a:cubicBezTo>
                    <a:pt x="3462" y="15396"/>
                    <a:pt x="1477" y="12423"/>
                    <a:pt x="1216" y="9371"/>
                  </a:cubicBezTo>
                  <a:cubicBezTo>
                    <a:pt x="925" y="5983"/>
                    <a:pt x="2760" y="2927"/>
                    <a:pt x="5969" y="1722"/>
                  </a:cubicBezTo>
                  <a:cubicBezTo>
                    <a:pt x="6450" y="1540"/>
                    <a:pt x="6945" y="1400"/>
                    <a:pt x="7449" y="1287"/>
                  </a:cubicBezTo>
                  <a:lnTo>
                    <a:pt x="7449" y="1287"/>
                  </a:lnTo>
                  <a:cubicBezTo>
                    <a:pt x="7455" y="1286"/>
                    <a:pt x="7461" y="1285"/>
                    <a:pt x="7467" y="1283"/>
                  </a:cubicBezTo>
                  <a:lnTo>
                    <a:pt x="7467" y="1283"/>
                  </a:lnTo>
                  <a:cubicBezTo>
                    <a:pt x="7467" y="1283"/>
                    <a:pt x="7467" y="1283"/>
                    <a:pt x="7467" y="1283"/>
                  </a:cubicBezTo>
                  <a:cubicBezTo>
                    <a:pt x="7473" y="1282"/>
                    <a:pt x="7479" y="1280"/>
                    <a:pt x="7485" y="1279"/>
                  </a:cubicBezTo>
                  <a:lnTo>
                    <a:pt x="7485" y="1279"/>
                  </a:lnTo>
                  <a:cubicBezTo>
                    <a:pt x="8234" y="1101"/>
                    <a:pt x="9006" y="998"/>
                    <a:pt x="9774" y="998"/>
                  </a:cubicBezTo>
                  <a:close/>
                  <a:moveTo>
                    <a:pt x="9705" y="1"/>
                  </a:moveTo>
                  <a:cubicBezTo>
                    <a:pt x="9415" y="1"/>
                    <a:pt x="9122" y="15"/>
                    <a:pt x="8828" y="45"/>
                  </a:cubicBezTo>
                  <a:cubicBezTo>
                    <a:pt x="8278" y="101"/>
                    <a:pt x="7736" y="194"/>
                    <a:pt x="7201" y="323"/>
                  </a:cubicBezTo>
                  <a:cubicBezTo>
                    <a:pt x="5236" y="761"/>
                    <a:pt x="3342" y="1705"/>
                    <a:pt x="2046" y="3280"/>
                  </a:cubicBezTo>
                  <a:cubicBezTo>
                    <a:pt x="919" y="4650"/>
                    <a:pt x="302" y="6341"/>
                    <a:pt x="201" y="8109"/>
                  </a:cubicBezTo>
                  <a:cubicBezTo>
                    <a:pt x="1" y="11562"/>
                    <a:pt x="1814" y="15196"/>
                    <a:pt x="4945" y="16791"/>
                  </a:cubicBezTo>
                  <a:cubicBezTo>
                    <a:pt x="6113" y="17386"/>
                    <a:pt x="7420" y="17664"/>
                    <a:pt x="8742" y="17664"/>
                  </a:cubicBezTo>
                  <a:cubicBezTo>
                    <a:pt x="11374" y="17664"/>
                    <a:pt x="14061" y="16561"/>
                    <a:pt x="15813" y="14663"/>
                  </a:cubicBezTo>
                  <a:cubicBezTo>
                    <a:pt x="18198" y="12082"/>
                    <a:pt x="18687" y="8208"/>
                    <a:pt x="17322" y="5016"/>
                  </a:cubicBezTo>
                  <a:cubicBezTo>
                    <a:pt x="15989" y="1897"/>
                    <a:pt x="13019" y="1"/>
                    <a:pt x="9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8" name="Google Shape;10188;p49">
              <a:extLst>
                <a:ext uri="{FF2B5EF4-FFF2-40B4-BE49-F238E27FC236}">
                  <a16:creationId xmlns:a16="http://schemas.microsoft.com/office/drawing/2014/main" id="{9F1FCBCF-E513-AB54-9D6E-93D98FE2ACFD}"/>
                </a:ext>
              </a:extLst>
            </p:cNvPr>
            <p:cNvSpPr/>
            <p:nvPr/>
          </p:nvSpPr>
          <p:spPr>
            <a:xfrm>
              <a:off x="4763013" y="3564288"/>
              <a:ext cx="181275" cy="256125"/>
            </a:xfrm>
            <a:custGeom>
              <a:avLst/>
              <a:gdLst/>
              <a:ahLst/>
              <a:cxnLst/>
              <a:rect l="l" t="t" r="r" b="b"/>
              <a:pathLst>
                <a:path w="7251" h="10245" extrusionOk="0">
                  <a:moveTo>
                    <a:pt x="6571" y="0"/>
                  </a:moveTo>
                  <a:cubicBezTo>
                    <a:pt x="6422" y="0"/>
                    <a:pt x="6274" y="72"/>
                    <a:pt x="6178" y="247"/>
                  </a:cubicBezTo>
                  <a:cubicBezTo>
                    <a:pt x="4421" y="3481"/>
                    <a:pt x="2199" y="6401"/>
                    <a:pt x="238" y="9508"/>
                  </a:cubicBezTo>
                  <a:cubicBezTo>
                    <a:pt x="0" y="9888"/>
                    <a:pt x="345" y="10245"/>
                    <a:pt x="691" y="10245"/>
                  </a:cubicBezTo>
                  <a:cubicBezTo>
                    <a:pt x="843" y="10245"/>
                    <a:pt x="995" y="10176"/>
                    <a:pt x="1099" y="10012"/>
                  </a:cubicBezTo>
                  <a:cubicBezTo>
                    <a:pt x="3058" y="6904"/>
                    <a:pt x="5281" y="3984"/>
                    <a:pt x="7038" y="751"/>
                  </a:cubicBezTo>
                  <a:cubicBezTo>
                    <a:pt x="7250" y="361"/>
                    <a:pt x="6906" y="0"/>
                    <a:pt x="6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9" name="Google Shape;10189;p49">
              <a:extLst>
                <a:ext uri="{FF2B5EF4-FFF2-40B4-BE49-F238E27FC236}">
                  <a16:creationId xmlns:a16="http://schemas.microsoft.com/office/drawing/2014/main" id="{B08C131B-66C8-253B-2CC7-341F2A609D3A}"/>
                </a:ext>
              </a:extLst>
            </p:cNvPr>
            <p:cNvSpPr/>
            <p:nvPr/>
          </p:nvSpPr>
          <p:spPr>
            <a:xfrm>
              <a:off x="4719263" y="3554538"/>
              <a:ext cx="133400" cy="175275"/>
            </a:xfrm>
            <a:custGeom>
              <a:avLst/>
              <a:gdLst/>
              <a:ahLst/>
              <a:cxnLst/>
              <a:rect l="l" t="t" r="r" b="b"/>
              <a:pathLst>
                <a:path w="5336" h="7011" extrusionOk="0">
                  <a:moveTo>
                    <a:pt x="4642" y="1"/>
                  </a:moveTo>
                  <a:cubicBezTo>
                    <a:pt x="4490" y="1"/>
                    <a:pt x="4337" y="68"/>
                    <a:pt x="4231" y="231"/>
                  </a:cubicBezTo>
                  <a:cubicBezTo>
                    <a:pt x="2910" y="2264"/>
                    <a:pt x="1587" y="4303"/>
                    <a:pt x="161" y="6262"/>
                  </a:cubicBezTo>
                  <a:cubicBezTo>
                    <a:pt x="1" y="6479"/>
                    <a:pt x="123" y="6816"/>
                    <a:pt x="338" y="6942"/>
                  </a:cubicBezTo>
                  <a:cubicBezTo>
                    <a:pt x="418" y="6989"/>
                    <a:pt x="500" y="7010"/>
                    <a:pt x="580" y="7010"/>
                  </a:cubicBezTo>
                  <a:cubicBezTo>
                    <a:pt x="751" y="7010"/>
                    <a:pt x="911" y="6913"/>
                    <a:pt x="1021" y="6763"/>
                  </a:cubicBezTo>
                  <a:cubicBezTo>
                    <a:pt x="2449" y="4806"/>
                    <a:pt x="3772" y="2765"/>
                    <a:pt x="5091" y="734"/>
                  </a:cubicBezTo>
                  <a:cubicBezTo>
                    <a:pt x="5336" y="358"/>
                    <a:pt x="4991" y="1"/>
                    <a:pt x="4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0" name="Google Shape;10190;p49">
              <a:extLst>
                <a:ext uri="{FF2B5EF4-FFF2-40B4-BE49-F238E27FC236}">
                  <a16:creationId xmlns:a16="http://schemas.microsoft.com/office/drawing/2014/main" id="{A122D2A0-9023-12F5-3C99-8573A855915B}"/>
                </a:ext>
              </a:extLst>
            </p:cNvPr>
            <p:cNvSpPr/>
            <p:nvPr/>
          </p:nvSpPr>
          <p:spPr>
            <a:xfrm>
              <a:off x="4851838" y="3641638"/>
              <a:ext cx="145200" cy="186525"/>
            </a:xfrm>
            <a:custGeom>
              <a:avLst/>
              <a:gdLst/>
              <a:ahLst/>
              <a:cxnLst/>
              <a:rect l="l" t="t" r="r" b="b"/>
              <a:pathLst>
                <a:path w="5808" h="7461" extrusionOk="0">
                  <a:moveTo>
                    <a:pt x="5122" y="0"/>
                  </a:moveTo>
                  <a:cubicBezTo>
                    <a:pt x="4971" y="0"/>
                    <a:pt x="4821" y="70"/>
                    <a:pt x="4721" y="239"/>
                  </a:cubicBezTo>
                  <a:cubicBezTo>
                    <a:pt x="3390" y="2513"/>
                    <a:pt x="1642" y="4499"/>
                    <a:pt x="238" y="6724"/>
                  </a:cubicBezTo>
                  <a:cubicBezTo>
                    <a:pt x="1" y="7102"/>
                    <a:pt x="346" y="7460"/>
                    <a:pt x="693" y="7460"/>
                  </a:cubicBezTo>
                  <a:cubicBezTo>
                    <a:pt x="845" y="7460"/>
                    <a:pt x="996" y="7392"/>
                    <a:pt x="1100" y="7227"/>
                  </a:cubicBezTo>
                  <a:cubicBezTo>
                    <a:pt x="2501" y="5003"/>
                    <a:pt x="4250" y="3014"/>
                    <a:pt x="5581" y="743"/>
                  </a:cubicBezTo>
                  <a:cubicBezTo>
                    <a:pt x="5807" y="359"/>
                    <a:pt x="5463" y="0"/>
                    <a:pt x="5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57664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871"/>
        <p:cNvGrpSpPr/>
        <p:nvPr/>
      </p:nvGrpSpPr>
      <p:grpSpPr>
        <a:xfrm>
          <a:off x="0" y="0"/>
          <a:ext cx="0" cy="0"/>
          <a:chOff x="0" y="0"/>
          <a:chExt cx="0" cy="0"/>
        </a:xfrm>
      </p:grpSpPr>
      <p:sp>
        <p:nvSpPr>
          <p:cNvPr id="9875" name="Google Shape;9875;p34"/>
          <p:cNvSpPr/>
          <p:nvPr/>
        </p:nvSpPr>
        <p:spPr>
          <a:xfrm>
            <a:off x="7488175" y="996113"/>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6" name="Google Shape;9876;p34"/>
          <p:cNvSpPr/>
          <p:nvPr/>
        </p:nvSpPr>
        <p:spPr>
          <a:xfrm>
            <a:off x="7759050" y="18335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7" name="Google Shape;9877;p34"/>
          <p:cNvSpPr/>
          <p:nvPr/>
        </p:nvSpPr>
        <p:spPr>
          <a:xfrm>
            <a:off x="8079590" y="756734"/>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874" name="Picture 9873">
            <a:extLst>
              <a:ext uri="{FF2B5EF4-FFF2-40B4-BE49-F238E27FC236}">
                <a16:creationId xmlns:a16="http://schemas.microsoft.com/office/drawing/2014/main" id="{F6AB4A60-137C-C4AC-BD0D-3A20C05743CD}"/>
              </a:ext>
            </a:extLst>
          </p:cNvPr>
          <p:cNvPicPr>
            <a:picLocks noChangeAspect="1"/>
          </p:cNvPicPr>
          <p:nvPr/>
        </p:nvPicPr>
        <p:blipFill>
          <a:blip r:embed="rId3"/>
          <a:stretch>
            <a:fillRect/>
          </a:stretch>
        </p:blipFill>
        <p:spPr>
          <a:xfrm>
            <a:off x="6430309" y="1804399"/>
            <a:ext cx="2115731" cy="2115731"/>
          </a:xfrm>
          <a:prstGeom prst="rect">
            <a:avLst/>
          </a:prstGeom>
        </p:spPr>
      </p:pic>
      <p:grpSp>
        <p:nvGrpSpPr>
          <p:cNvPr id="9880" name="Google Shape;10163;p49">
            <a:extLst>
              <a:ext uri="{FF2B5EF4-FFF2-40B4-BE49-F238E27FC236}">
                <a16:creationId xmlns:a16="http://schemas.microsoft.com/office/drawing/2014/main" id="{FD7F0B93-3A1F-9A66-A296-61F35209CACD}"/>
              </a:ext>
            </a:extLst>
          </p:cNvPr>
          <p:cNvGrpSpPr/>
          <p:nvPr/>
        </p:nvGrpSpPr>
        <p:grpSpPr>
          <a:xfrm flipH="1">
            <a:off x="599587" y="4007177"/>
            <a:ext cx="596950" cy="787025"/>
            <a:chOff x="5055688" y="2345363"/>
            <a:chExt cx="596950" cy="787025"/>
          </a:xfrm>
        </p:grpSpPr>
        <p:sp>
          <p:nvSpPr>
            <p:cNvPr id="9881" name="Google Shape;10164;p49">
              <a:extLst>
                <a:ext uri="{FF2B5EF4-FFF2-40B4-BE49-F238E27FC236}">
                  <a16:creationId xmlns:a16="http://schemas.microsoft.com/office/drawing/2014/main" id="{740CFAD9-642F-B355-E99E-F644DF25BEC0}"/>
                </a:ext>
              </a:extLst>
            </p:cNvPr>
            <p:cNvSpPr/>
            <p:nvPr/>
          </p:nvSpPr>
          <p:spPr>
            <a:xfrm>
              <a:off x="5055688" y="2345363"/>
              <a:ext cx="596950" cy="637750"/>
            </a:xfrm>
            <a:custGeom>
              <a:avLst/>
              <a:gdLst/>
              <a:ahLst/>
              <a:cxnLst/>
              <a:rect l="l" t="t" r="r" b="b"/>
              <a:pathLst>
                <a:path w="23878" h="25510" extrusionOk="0">
                  <a:moveTo>
                    <a:pt x="9319" y="13860"/>
                  </a:moveTo>
                  <a:cubicBezTo>
                    <a:pt x="10279" y="12918"/>
                    <a:pt x="12156" y="9044"/>
                    <a:pt x="12266" y="8637"/>
                  </a:cubicBezTo>
                  <a:cubicBezTo>
                    <a:pt x="12592" y="7409"/>
                    <a:pt x="9249" y="5749"/>
                    <a:pt x="10519" y="3419"/>
                  </a:cubicBezTo>
                  <a:cubicBezTo>
                    <a:pt x="12533" y="0"/>
                    <a:pt x="19835" y="6069"/>
                    <a:pt x="21752" y="7569"/>
                  </a:cubicBezTo>
                  <a:cubicBezTo>
                    <a:pt x="23878" y="9234"/>
                    <a:pt x="23674" y="13651"/>
                    <a:pt x="17583" y="11585"/>
                  </a:cubicBezTo>
                  <a:cubicBezTo>
                    <a:pt x="16498" y="11218"/>
                    <a:pt x="14164" y="15657"/>
                    <a:pt x="13602" y="16794"/>
                  </a:cubicBezTo>
                  <a:cubicBezTo>
                    <a:pt x="13602" y="16794"/>
                    <a:pt x="18095" y="21823"/>
                    <a:pt x="16816" y="23698"/>
                  </a:cubicBezTo>
                  <a:cubicBezTo>
                    <a:pt x="15154" y="25510"/>
                    <a:pt x="6064" y="19877"/>
                    <a:pt x="3102" y="16255"/>
                  </a:cubicBezTo>
                  <a:cubicBezTo>
                    <a:pt x="1" y="11903"/>
                    <a:pt x="4271" y="12984"/>
                    <a:pt x="9319" y="13860"/>
                  </a:cubicBez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2" name="Google Shape;10165;p49">
              <a:extLst>
                <a:ext uri="{FF2B5EF4-FFF2-40B4-BE49-F238E27FC236}">
                  <a16:creationId xmlns:a16="http://schemas.microsoft.com/office/drawing/2014/main" id="{D8364A9F-5AB6-C846-FC23-54EB3757B027}"/>
                </a:ext>
              </a:extLst>
            </p:cNvPr>
            <p:cNvSpPr/>
            <p:nvPr/>
          </p:nvSpPr>
          <p:spPr>
            <a:xfrm>
              <a:off x="5070063" y="2817713"/>
              <a:ext cx="263375" cy="314675"/>
            </a:xfrm>
            <a:custGeom>
              <a:avLst/>
              <a:gdLst/>
              <a:ahLst/>
              <a:cxnLst/>
              <a:rect l="l" t="t" r="r" b="b"/>
              <a:pathLst>
                <a:path w="10535" h="12587" extrusionOk="0">
                  <a:moveTo>
                    <a:pt x="5325" y="0"/>
                  </a:moveTo>
                  <a:cubicBezTo>
                    <a:pt x="5124" y="0"/>
                    <a:pt x="4917" y="101"/>
                    <a:pt x="4823" y="334"/>
                  </a:cubicBezTo>
                  <a:cubicBezTo>
                    <a:pt x="3264" y="4210"/>
                    <a:pt x="1396" y="7966"/>
                    <a:pt x="100" y="11946"/>
                  </a:cubicBezTo>
                  <a:cubicBezTo>
                    <a:pt x="0" y="12255"/>
                    <a:pt x="293" y="12586"/>
                    <a:pt x="595" y="12586"/>
                  </a:cubicBezTo>
                  <a:cubicBezTo>
                    <a:pt x="676" y="12586"/>
                    <a:pt x="758" y="12562"/>
                    <a:pt x="833" y="12508"/>
                  </a:cubicBezTo>
                  <a:cubicBezTo>
                    <a:pt x="2567" y="11253"/>
                    <a:pt x="4168" y="9852"/>
                    <a:pt x="5655" y="8312"/>
                  </a:cubicBezTo>
                  <a:cubicBezTo>
                    <a:pt x="7174" y="6740"/>
                    <a:pt x="8626" y="5107"/>
                    <a:pt x="10180" y="3572"/>
                  </a:cubicBezTo>
                  <a:cubicBezTo>
                    <a:pt x="10534" y="3221"/>
                    <a:pt x="10193" y="2721"/>
                    <a:pt x="9809" y="2721"/>
                  </a:cubicBezTo>
                  <a:cubicBezTo>
                    <a:pt x="9697" y="2721"/>
                    <a:pt x="9580" y="2764"/>
                    <a:pt x="9477" y="2866"/>
                  </a:cubicBezTo>
                  <a:cubicBezTo>
                    <a:pt x="6833" y="5479"/>
                    <a:pt x="4463" y="8325"/>
                    <a:pt x="1591" y="10676"/>
                  </a:cubicBezTo>
                  <a:lnTo>
                    <a:pt x="1591" y="10676"/>
                  </a:lnTo>
                  <a:cubicBezTo>
                    <a:pt x="2835" y="7257"/>
                    <a:pt x="4427" y="3973"/>
                    <a:pt x="5784" y="597"/>
                  </a:cubicBezTo>
                  <a:cubicBezTo>
                    <a:pt x="5929" y="237"/>
                    <a:pt x="5634" y="0"/>
                    <a:pt x="5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3" name="Google Shape;10166;p49">
              <a:extLst>
                <a:ext uri="{FF2B5EF4-FFF2-40B4-BE49-F238E27FC236}">
                  <a16:creationId xmlns:a16="http://schemas.microsoft.com/office/drawing/2014/main" id="{D7EC61B0-51FF-9432-B9CB-DCBBB0EF346A}"/>
                </a:ext>
              </a:extLst>
            </p:cNvPr>
            <p:cNvSpPr/>
            <p:nvPr/>
          </p:nvSpPr>
          <p:spPr>
            <a:xfrm>
              <a:off x="5331213" y="2401313"/>
              <a:ext cx="305800" cy="196050"/>
            </a:xfrm>
            <a:custGeom>
              <a:avLst/>
              <a:gdLst/>
              <a:ahLst/>
              <a:cxnLst/>
              <a:rect l="l" t="t" r="r" b="b"/>
              <a:pathLst>
                <a:path w="12232" h="7842" extrusionOk="0">
                  <a:moveTo>
                    <a:pt x="701" y="1"/>
                  </a:moveTo>
                  <a:cubicBezTo>
                    <a:pt x="347" y="1"/>
                    <a:pt x="1" y="356"/>
                    <a:pt x="253" y="728"/>
                  </a:cubicBezTo>
                  <a:cubicBezTo>
                    <a:pt x="1483" y="2538"/>
                    <a:pt x="3360" y="3764"/>
                    <a:pt x="5140" y="4973"/>
                  </a:cubicBezTo>
                  <a:cubicBezTo>
                    <a:pt x="7059" y="6279"/>
                    <a:pt x="9065" y="7400"/>
                    <a:pt x="11372" y="7832"/>
                  </a:cubicBezTo>
                  <a:cubicBezTo>
                    <a:pt x="11407" y="7839"/>
                    <a:pt x="11442" y="7842"/>
                    <a:pt x="11475" y="7842"/>
                  </a:cubicBezTo>
                  <a:cubicBezTo>
                    <a:pt x="12027" y="7842"/>
                    <a:pt x="12231" y="6981"/>
                    <a:pt x="11637" y="6871"/>
                  </a:cubicBezTo>
                  <a:cubicBezTo>
                    <a:pt x="9463" y="6465"/>
                    <a:pt x="7578" y="5430"/>
                    <a:pt x="5766" y="4198"/>
                  </a:cubicBezTo>
                  <a:cubicBezTo>
                    <a:pt x="4097" y="3062"/>
                    <a:pt x="2267" y="1925"/>
                    <a:pt x="1114" y="225"/>
                  </a:cubicBezTo>
                  <a:cubicBezTo>
                    <a:pt x="1007" y="66"/>
                    <a:pt x="853" y="1"/>
                    <a:pt x="7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 name="Google Shape;10116;p49">
            <a:extLst>
              <a:ext uri="{FF2B5EF4-FFF2-40B4-BE49-F238E27FC236}">
                <a16:creationId xmlns:a16="http://schemas.microsoft.com/office/drawing/2014/main" id="{545A4C84-A60A-3FDF-C023-74CFA8DF463B}"/>
              </a:ext>
            </a:extLst>
          </p:cNvPr>
          <p:cNvGrpSpPr/>
          <p:nvPr/>
        </p:nvGrpSpPr>
        <p:grpSpPr>
          <a:xfrm>
            <a:off x="615212" y="113401"/>
            <a:ext cx="794786" cy="882712"/>
            <a:chOff x="1850625" y="2395250"/>
            <a:chExt cx="1520850" cy="1689100"/>
          </a:xfrm>
        </p:grpSpPr>
        <p:sp>
          <p:nvSpPr>
            <p:cNvPr id="4" name="Google Shape;10117;p49">
              <a:extLst>
                <a:ext uri="{FF2B5EF4-FFF2-40B4-BE49-F238E27FC236}">
                  <a16:creationId xmlns:a16="http://schemas.microsoft.com/office/drawing/2014/main" id="{1C18A71C-55E2-BFE8-9742-0C0B1B6F10C6}"/>
                </a:ext>
              </a:extLst>
            </p:cNvPr>
            <p:cNvSpPr/>
            <p:nvPr/>
          </p:nvSpPr>
          <p:spPr>
            <a:xfrm>
              <a:off x="1859125" y="2395250"/>
              <a:ext cx="1512350" cy="1689100"/>
            </a:xfrm>
            <a:custGeom>
              <a:avLst/>
              <a:gdLst/>
              <a:ahLst/>
              <a:cxnLst/>
              <a:rect l="l" t="t" r="r" b="b"/>
              <a:pathLst>
                <a:path w="60494" h="67564" extrusionOk="0">
                  <a:moveTo>
                    <a:pt x="27015" y="1"/>
                  </a:moveTo>
                  <a:cubicBezTo>
                    <a:pt x="26228" y="1625"/>
                    <a:pt x="1814" y="46076"/>
                    <a:pt x="0" y="49022"/>
                  </a:cubicBezTo>
                  <a:cubicBezTo>
                    <a:pt x="525" y="49325"/>
                    <a:pt x="32478" y="66753"/>
                    <a:pt x="33942" y="67564"/>
                  </a:cubicBezTo>
                  <a:cubicBezTo>
                    <a:pt x="34333" y="66977"/>
                    <a:pt x="59686" y="20421"/>
                    <a:pt x="60493" y="19117"/>
                  </a:cubicBezTo>
                  <a:cubicBezTo>
                    <a:pt x="59284" y="18447"/>
                    <a:pt x="28160" y="752"/>
                    <a:pt x="27361" y="245"/>
                  </a:cubicBezTo>
                  <a:cubicBezTo>
                    <a:pt x="27246" y="172"/>
                    <a:pt x="27130" y="88"/>
                    <a:pt x="270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10118;p49">
              <a:extLst>
                <a:ext uri="{FF2B5EF4-FFF2-40B4-BE49-F238E27FC236}">
                  <a16:creationId xmlns:a16="http://schemas.microsoft.com/office/drawing/2014/main" id="{A91EE3B7-D5F1-CB5E-9221-9BCB95A82317}"/>
                </a:ext>
              </a:extLst>
            </p:cNvPr>
            <p:cNvSpPr/>
            <p:nvPr/>
          </p:nvSpPr>
          <p:spPr>
            <a:xfrm>
              <a:off x="2342575" y="3255450"/>
              <a:ext cx="454075" cy="256850"/>
            </a:xfrm>
            <a:custGeom>
              <a:avLst/>
              <a:gdLst/>
              <a:ahLst/>
              <a:cxnLst/>
              <a:rect l="l" t="t" r="r" b="b"/>
              <a:pathLst>
                <a:path w="18163" h="10274" extrusionOk="0">
                  <a:moveTo>
                    <a:pt x="348" y="0"/>
                  </a:moveTo>
                  <a:cubicBezTo>
                    <a:pt x="232" y="0"/>
                    <a:pt x="131" y="47"/>
                    <a:pt x="82" y="137"/>
                  </a:cubicBezTo>
                  <a:cubicBezTo>
                    <a:pt x="1" y="288"/>
                    <a:pt x="98" y="501"/>
                    <a:pt x="303" y="614"/>
                  </a:cubicBezTo>
                  <a:lnTo>
                    <a:pt x="17556" y="10205"/>
                  </a:lnTo>
                  <a:cubicBezTo>
                    <a:pt x="17640" y="10251"/>
                    <a:pt x="17729" y="10274"/>
                    <a:pt x="17810" y="10274"/>
                  </a:cubicBezTo>
                  <a:cubicBezTo>
                    <a:pt x="17927" y="10274"/>
                    <a:pt x="18029" y="10227"/>
                    <a:pt x="18079" y="10139"/>
                  </a:cubicBezTo>
                  <a:cubicBezTo>
                    <a:pt x="18163" y="9990"/>
                    <a:pt x="18065" y="9777"/>
                    <a:pt x="17862" y="9664"/>
                  </a:cubicBezTo>
                  <a:lnTo>
                    <a:pt x="599" y="69"/>
                  </a:lnTo>
                  <a:cubicBezTo>
                    <a:pt x="517" y="23"/>
                    <a:pt x="429" y="0"/>
                    <a:pt x="3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0119;p49">
              <a:extLst>
                <a:ext uri="{FF2B5EF4-FFF2-40B4-BE49-F238E27FC236}">
                  <a16:creationId xmlns:a16="http://schemas.microsoft.com/office/drawing/2014/main" id="{8F38EEDC-2D48-0DF4-4DF8-F1A414441F2C}"/>
                </a:ext>
              </a:extLst>
            </p:cNvPr>
            <p:cNvSpPr/>
            <p:nvPr/>
          </p:nvSpPr>
          <p:spPr>
            <a:xfrm>
              <a:off x="2304325" y="3324300"/>
              <a:ext cx="454050" cy="256850"/>
            </a:xfrm>
            <a:custGeom>
              <a:avLst/>
              <a:gdLst/>
              <a:ahLst/>
              <a:cxnLst/>
              <a:rect l="l" t="t" r="r" b="b"/>
              <a:pathLst>
                <a:path w="18162" h="10274" extrusionOk="0">
                  <a:moveTo>
                    <a:pt x="347" y="0"/>
                  </a:moveTo>
                  <a:cubicBezTo>
                    <a:pt x="231" y="0"/>
                    <a:pt x="130" y="47"/>
                    <a:pt x="82" y="136"/>
                  </a:cubicBezTo>
                  <a:cubicBezTo>
                    <a:pt x="0" y="287"/>
                    <a:pt x="97" y="500"/>
                    <a:pt x="302" y="614"/>
                  </a:cubicBezTo>
                  <a:lnTo>
                    <a:pt x="17557" y="10204"/>
                  </a:lnTo>
                  <a:cubicBezTo>
                    <a:pt x="17640" y="10251"/>
                    <a:pt x="17728" y="10273"/>
                    <a:pt x="17809" y="10273"/>
                  </a:cubicBezTo>
                  <a:cubicBezTo>
                    <a:pt x="17926" y="10273"/>
                    <a:pt x="18028" y="10227"/>
                    <a:pt x="18078" y="10139"/>
                  </a:cubicBezTo>
                  <a:cubicBezTo>
                    <a:pt x="18162" y="9990"/>
                    <a:pt x="18064" y="9777"/>
                    <a:pt x="17861" y="9664"/>
                  </a:cubicBezTo>
                  <a:lnTo>
                    <a:pt x="598" y="69"/>
                  </a:lnTo>
                  <a:cubicBezTo>
                    <a:pt x="516" y="22"/>
                    <a:pt x="428" y="0"/>
                    <a:pt x="3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0120;p49">
              <a:extLst>
                <a:ext uri="{FF2B5EF4-FFF2-40B4-BE49-F238E27FC236}">
                  <a16:creationId xmlns:a16="http://schemas.microsoft.com/office/drawing/2014/main" id="{F96D601B-0F00-58AF-A891-BF938614C82A}"/>
                </a:ext>
              </a:extLst>
            </p:cNvPr>
            <p:cNvSpPr/>
            <p:nvPr/>
          </p:nvSpPr>
          <p:spPr>
            <a:xfrm>
              <a:off x="2266050" y="3393150"/>
              <a:ext cx="454050" cy="256825"/>
            </a:xfrm>
            <a:custGeom>
              <a:avLst/>
              <a:gdLst/>
              <a:ahLst/>
              <a:cxnLst/>
              <a:rect l="l" t="t" r="r" b="b"/>
              <a:pathLst>
                <a:path w="18162" h="10273" extrusionOk="0">
                  <a:moveTo>
                    <a:pt x="349" y="0"/>
                  </a:moveTo>
                  <a:cubicBezTo>
                    <a:pt x="232" y="0"/>
                    <a:pt x="130" y="47"/>
                    <a:pt x="82" y="136"/>
                  </a:cubicBezTo>
                  <a:cubicBezTo>
                    <a:pt x="0" y="287"/>
                    <a:pt x="98" y="500"/>
                    <a:pt x="302" y="613"/>
                  </a:cubicBezTo>
                  <a:lnTo>
                    <a:pt x="17557" y="10204"/>
                  </a:lnTo>
                  <a:cubicBezTo>
                    <a:pt x="17641" y="10250"/>
                    <a:pt x="17729" y="10273"/>
                    <a:pt x="17810" y="10273"/>
                  </a:cubicBezTo>
                  <a:cubicBezTo>
                    <a:pt x="17927" y="10273"/>
                    <a:pt x="18029" y="10226"/>
                    <a:pt x="18078" y="10138"/>
                  </a:cubicBezTo>
                  <a:cubicBezTo>
                    <a:pt x="18162" y="9989"/>
                    <a:pt x="18064" y="9776"/>
                    <a:pt x="17862" y="9663"/>
                  </a:cubicBezTo>
                  <a:lnTo>
                    <a:pt x="601" y="68"/>
                  </a:lnTo>
                  <a:cubicBezTo>
                    <a:pt x="517" y="22"/>
                    <a:pt x="430" y="0"/>
                    <a:pt x="3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0121;p49">
              <a:extLst>
                <a:ext uri="{FF2B5EF4-FFF2-40B4-BE49-F238E27FC236}">
                  <a16:creationId xmlns:a16="http://schemas.microsoft.com/office/drawing/2014/main" id="{F7C482E8-6A14-9087-F419-AA9DDBC7494E}"/>
                </a:ext>
              </a:extLst>
            </p:cNvPr>
            <p:cNvSpPr/>
            <p:nvPr/>
          </p:nvSpPr>
          <p:spPr>
            <a:xfrm>
              <a:off x="2227775" y="3462025"/>
              <a:ext cx="454050" cy="256800"/>
            </a:xfrm>
            <a:custGeom>
              <a:avLst/>
              <a:gdLst/>
              <a:ahLst/>
              <a:cxnLst/>
              <a:rect l="l" t="t" r="r" b="b"/>
              <a:pathLst>
                <a:path w="18162" h="10272" extrusionOk="0">
                  <a:moveTo>
                    <a:pt x="349" y="0"/>
                  </a:moveTo>
                  <a:cubicBezTo>
                    <a:pt x="232" y="0"/>
                    <a:pt x="131" y="47"/>
                    <a:pt x="82" y="136"/>
                  </a:cubicBezTo>
                  <a:cubicBezTo>
                    <a:pt x="0" y="286"/>
                    <a:pt x="100" y="500"/>
                    <a:pt x="303" y="614"/>
                  </a:cubicBezTo>
                  <a:lnTo>
                    <a:pt x="17558" y="10202"/>
                  </a:lnTo>
                  <a:cubicBezTo>
                    <a:pt x="17641" y="10249"/>
                    <a:pt x="17729" y="10271"/>
                    <a:pt x="17810" y="10271"/>
                  </a:cubicBezTo>
                  <a:cubicBezTo>
                    <a:pt x="17927" y="10271"/>
                    <a:pt x="18029" y="10225"/>
                    <a:pt x="18078" y="10137"/>
                  </a:cubicBezTo>
                  <a:cubicBezTo>
                    <a:pt x="18162" y="9988"/>
                    <a:pt x="18066" y="9775"/>
                    <a:pt x="17862" y="9662"/>
                  </a:cubicBezTo>
                  <a:lnTo>
                    <a:pt x="601" y="69"/>
                  </a:lnTo>
                  <a:cubicBezTo>
                    <a:pt x="517" y="23"/>
                    <a:pt x="429" y="0"/>
                    <a:pt x="3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0122;p49">
              <a:extLst>
                <a:ext uri="{FF2B5EF4-FFF2-40B4-BE49-F238E27FC236}">
                  <a16:creationId xmlns:a16="http://schemas.microsoft.com/office/drawing/2014/main" id="{9C06CDBC-391A-5C1D-8273-6409A4BB24E6}"/>
                </a:ext>
              </a:extLst>
            </p:cNvPr>
            <p:cNvSpPr/>
            <p:nvPr/>
          </p:nvSpPr>
          <p:spPr>
            <a:xfrm>
              <a:off x="1859125" y="2395250"/>
              <a:ext cx="718325" cy="1248050"/>
            </a:xfrm>
            <a:custGeom>
              <a:avLst/>
              <a:gdLst/>
              <a:ahLst/>
              <a:cxnLst/>
              <a:rect l="l" t="t" r="r" b="b"/>
              <a:pathLst>
                <a:path w="28733" h="49922" extrusionOk="0">
                  <a:moveTo>
                    <a:pt x="27015" y="1"/>
                  </a:moveTo>
                  <a:cubicBezTo>
                    <a:pt x="26228" y="1625"/>
                    <a:pt x="1814" y="46076"/>
                    <a:pt x="0" y="49022"/>
                  </a:cubicBezTo>
                  <a:cubicBezTo>
                    <a:pt x="84" y="49070"/>
                    <a:pt x="148" y="49098"/>
                    <a:pt x="1653" y="49921"/>
                  </a:cubicBezTo>
                  <a:cubicBezTo>
                    <a:pt x="7128" y="40746"/>
                    <a:pt x="25037" y="7854"/>
                    <a:pt x="28733" y="1057"/>
                  </a:cubicBezTo>
                  <a:cubicBezTo>
                    <a:pt x="27429" y="309"/>
                    <a:pt x="27480" y="321"/>
                    <a:pt x="27361" y="245"/>
                  </a:cubicBezTo>
                  <a:cubicBezTo>
                    <a:pt x="27246" y="172"/>
                    <a:pt x="27130" y="88"/>
                    <a:pt x="2701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123;p49">
              <a:extLst>
                <a:ext uri="{FF2B5EF4-FFF2-40B4-BE49-F238E27FC236}">
                  <a16:creationId xmlns:a16="http://schemas.microsoft.com/office/drawing/2014/main" id="{6B07381D-E416-B602-5891-ADA4636278B7}"/>
                </a:ext>
              </a:extLst>
            </p:cNvPr>
            <p:cNvSpPr/>
            <p:nvPr/>
          </p:nvSpPr>
          <p:spPr>
            <a:xfrm>
              <a:off x="2546575" y="2483300"/>
              <a:ext cx="40725" cy="36325"/>
            </a:xfrm>
            <a:custGeom>
              <a:avLst/>
              <a:gdLst/>
              <a:ahLst/>
              <a:cxnLst/>
              <a:rect l="l" t="t" r="r" b="b"/>
              <a:pathLst>
                <a:path w="1629" h="1453" extrusionOk="0">
                  <a:moveTo>
                    <a:pt x="869" y="0"/>
                  </a:moveTo>
                  <a:cubicBezTo>
                    <a:pt x="614" y="0"/>
                    <a:pt x="366" y="153"/>
                    <a:pt x="215" y="423"/>
                  </a:cubicBezTo>
                  <a:cubicBezTo>
                    <a:pt x="0" y="809"/>
                    <a:pt x="50" y="1163"/>
                    <a:pt x="398" y="1356"/>
                  </a:cubicBezTo>
                  <a:cubicBezTo>
                    <a:pt x="514" y="1420"/>
                    <a:pt x="643" y="1453"/>
                    <a:pt x="770" y="1453"/>
                  </a:cubicBezTo>
                  <a:cubicBezTo>
                    <a:pt x="1023" y="1453"/>
                    <a:pt x="1272"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0124;p49">
              <a:extLst>
                <a:ext uri="{FF2B5EF4-FFF2-40B4-BE49-F238E27FC236}">
                  <a16:creationId xmlns:a16="http://schemas.microsoft.com/office/drawing/2014/main" id="{AE8177AB-92BC-68D7-D21B-F456FF14F69A}"/>
                </a:ext>
              </a:extLst>
            </p:cNvPr>
            <p:cNvSpPr/>
            <p:nvPr/>
          </p:nvSpPr>
          <p:spPr>
            <a:xfrm>
              <a:off x="2442975" y="2439750"/>
              <a:ext cx="134775" cy="71450"/>
            </a:xfrm>
            <a:custGeom>
              <a:avLst/>
              <a:gdLst/>
              <a:ahLst/>
              <a:cxnLst/>
              <a:rect l="l" t="t" r="r" b="b"/>
              <a:pathLst>
                <a:path w="5391" h="2858" extrusionOk="0">
                  <a:moveTo>
                    <a:pt x="822" y="1"/>
                  </a:moveTo>
                  <a:cubicBezTo>
                    <a:pt x="700" y="1"/>
                    <a:pt x="563" y="21"/>
                    <a:pt x="393" y="90"/>
                  </a:cubicBezTo>
                  <a:cubicBezTo>
                    <a:pt x="313" y="125"/>
                    <a:pt x="220" y="193"/>
                    <a:pt x="144" y="287"/>
                  </a:cubicBezTo>
                  <a:cubicBezTo>
                    <a:pt x="71" y="384"/>
                    <a:pt x="23" y="509"/>
                    <a:pt x="17" y="615"/>
                  </a:cubicBezTo>
                  <a:cubicBezTo>
                    <a:pt x="1" y="829"/>
                    <a:pt x="65" y="966"/>
                    <a:pt x="118" y="1082"/>
                  </a:cubicBezTo>
                  <a:cubicBezTo>
                    <a:pt x="234" y="1306"/>
                    <a:pt x="371" y="1448"/>
                    <a:pt x="510" y="1587"/>
                  </a:cubicBezTo>
                  <a:cubicBezTo>
                    <a:pt x="790" y="1853"/>
                    <a:pt x="1090" y="2056"/>
                    <a:pt x="1397" y="2239"/>
                  </a:cubicBezTo>
                  <a:cubicBezTo>
                    <a:pt x="1410" y="2246"/>
                    <a:pt x="1425" y="2250"/>
                    <a:pt x="1441" y="2250"/>
                  </a:cubicBezTo>
                  <a:cubicBezTo>
                    <a:pt x="1532" y="2250"/>
                    <a:pt x="1662" y="2137"/>
                    <a:pt x="1756" y="1968"/>
                  </a:cubicBezTo>
                  <a:cubicBezTo>
                    <a:pt x="1866" y="1768"/>
                    <a:pt x="1894" y="1569"/>
                    <a:pt x="1816" y="1525"/>
                  </a:cubicBezTo>
                  <a:cubicBezTo>
                    <a:pt x="1548" y="1366"/>
                    <a:pt x="1289" y="1187"/>
                    <a:pt x="1084" y="990"/>
                  </a:cubicBezTo>
                  <a:cubicBezTo>
                    <a:pt x="1035" y="943"/>
                    <a:pt x="985" y="891"/>
                    <a:pt x="945" y="841"/>
                  </a:cubicBezTo>
                  <a:lnTo>
                    <a:pt x="945" y="841"/>
                  </a:lnTo>
                  <a:cubicBezTo>
                    <a:pt x="963" y="843"/>
                    <a:pt x="979" y="841"/>
                    <a:pt x="999" y="845"/>
                  </a:cubicBezTo>
                  <a:cubicBezTo>
                    <a:pt x="1130" y="867"/>
                    <a:pt x="1273" y="907"/>
                    <a:pt x="1415" y="957"/>
                  </a:cubicBezTo>
                  <a:cubicBezTo>
                    <a:pt x="1705" y="1064"/>
                    <a:pt x="2013" y="1195"/>
                    <a:pt x="2307" y="1326"/>
                  </a:cubicBezTo>
                  <a:cubicBezTo>
                    <a:pt x="3490" y="1877"/>
                    <a:pt x="3757" y="2086"/>
                    <a:pt x="4828" y="2843"/>
                  </a:cubicBezTo>
                  <a:cubicBezTo>
                    <a:pt x="4841" y="2853"/>
                    <a:pt x="4858" y="2857"/>
                    <a:pt x="4876" y="2857"/>
                  </a:cubicBezTo>
                  <a:cubicBezTo>
                    <a:pt x="4962" y="2857"/>
                    <a:pt x="5095" y="2759"/>
                    <a:pt x="5210" y="2609"/>
                  </a:cubicBezTo>
                  <a:cubicBezTo>
                    <a:pt x="5347" y="2426"/>
                    <a:pt x="5391" y="2229"/>
                    <a:pt x="5311" y="2171"/>
                  </a:cubicBezTo>
                  <a:cubicBezTo>
                    <a:pt x="4196" y="1382"/>
                    <a:pt x="3904" y="1159"/>
                    <a:pt x="2653" y="577"/>
                  </a:cubicBezTo>
                  <a:cubicBezTo>
                    <a:pt x="2337" y="434"/>
                    <a:pt x="2029" y="300"/>
                    <a:pt x="1689" y="175"/>
                  </a:cubicBezTo>
                  <a:cubicBezTo>
                    <a:pt x="1514" y="116"/>
                    <a:pt x="1333" y="62"/>
                    <a:pt x="1132" y="30"/>
                  </a:cubicBezTo>
                  <a:cubicBezTo>
                    <a:pt x="1034" y="19"/>
                    <a:pt x="935" y="1"/>
                    <a:pt x="8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0125;p49">
              <a:extLst>
                <a:ext uri="{FF2B5EF4-FFF2-40B4-BE49-F238E27FC236}">
                  <a16:creationId xmlns:a16="http://schemas.microsoft.com/office/drawing/2014/main" id="{D8BB865A-ECA5-5476-76C3-4CC3A2E3C244}"/>
                </a:ext>
              </a:extLst>
            </p:cNvPr>
            <p:cNvSpPr/>
            <p:nvPr/>
          </p:nvSpPr>
          <p:spPr>
            <a:xfrm>
              <a:off x="2443425" y="2450700"/>
              <a:ext cx="127325" cy="60500"/>
            </a:xfrm>
            <a:custGeom>
              <a:avLst/>
              <a:gdLst/>
              <a:ahLst/>
              <a:cxnLst/>
              <a:rect l="l" t="t" r="r" b="b"/>
              <a:pathLst>
                <a:path w="5093" h="2420" extrusionOk="0">
                  <a:moveTo>
                    <a:pt x="760" y="1"/>
                  </a:moveTo>
                  <a:cubicBezTo>
                    <a:pt x="412" y="1"/>
                    <a:pt x="160" y="108"/>
                    <a:pt x="1" y="258"/>
                  </a:cubicBezTo>
                  <a:cubicBezTo>
                    <a:pt x="5" y="427"/>
                    <a:pt x="55" y="546"/>
                    <a:pt x="100" y="644"/>
                  </a:cubicBezTo>
                  <a:cubicBezTo>
                    <a:pt x="216" y="868"/>
                    <a:pt x="353" y="1010"/>
                    <a:pt x="492" y="1149"/>
                  </a:cubicBezTo>
                  <a:cubicBezTo>
                    <a:pt x="772" y="1417"/>
                    <a:pt x="1072" y="1618"/>
                    <a:pt x="1379" y="1801"/>
                  </a:cubicBezTo>
                  <a:cubicBezTo>
                    <a:pt x="1392" y="1809"/>
                    <a:pt x="1407" y="1812"/>
                    <a:pt x="1423" y="1812"/>
                  </a:cubicBezTo>
                  <a:cubicBezTo>
                    <a:pt x="1482" y="1812"/>
                    <a:pt x="1559" y="1763"/>
                    <a:pt x="1629" y="1682"/>
                  </a:cubicBezTo>
                  <a:cubicBezTo>
                    <a:pt x="452" y="827"/>
                    <a:pt x="542" y="680"/>
                    <a:pt x="548" y="528"/>
                  </a:cubicBezTo>
                  <a:cubicBezTo>
                    <a:pt x="553" y="421"/>
                    <a:pt x="747" y="404"/>
                    <a:pt x="874" y="404"/>
                  </a:cubicBezTo>
                  <a:cubicBezTo>
                    <a:pt x="895" y="404"/>
                    <a:pt x="913" y="405"/>
                    <a:pt x="929" y="405"/>
                  </a:cubicBezTo>
                  <a:cubicBezTo>
                    <a:pt x="929" y="405"/>
                    <a:pt x="927" y="403"/>
                    <a:pt x="927" y="403"/>
                  </a:cubicBezTo>
                  <a:lnTo>
                    <a:pt x="927" y="403"/>
                  </a:lnTo>
                  <a:cubicBezTo>
                    <a:pt x="947" y="405"/>
                    <a:pt x="961" y="405"/>
                    <a:pt x="981" y="409"/>
                  </a:cubicBezTo>
                  <a:cubicBezTo>
                    <a:pt x="1112" y="429"/>
                    <a:pt x="1255" y="471"/>
                    <a:pt x="1397" y="521"/>
                  </a:cubicBezTo>
                  <a:cubicBezTo>
                    <a:pt x="1687" y="626"/>
                    <a:pt x="1995" y="757"/>
                    <a:pt x="2289" y="890"/>
                  </a:cubicBezTo>
                  <a:cubicBezTo>
                    <a:pt x="3472" y="1441"/>
                    <a:pt x="3739" y="1648"/>
                    <a:pt x="4810" y="2405"/>
                  </a:cubicBezTo>
                  <a:cubicBezTo>
                    <a:pt x="4823" y="2415"/>
                    <a:pt x="4840" y="2419"/>
                    <a:pt x="4858" y="2419"/>
                  </a:cubicBezTo>
                  <a:cubicBezTo>
                    <a:pt x="4920" y="2419"/>
                    <a:pt x="5006" y="2369"/>
                    <a:pt x="5090" y="2286"/>
                  </a:cubicBezTo>
                  <a:lnTo>
                    <a:pt x="5092" y="2286"/>
                  </a:lnTo>
                  <a:cubicBezTo>
                    <a:pt x="3474" y="938"/>
                    <a:pt x="2385" y="403"/>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0126;p49">
              <a:extLst>
                <a:ext uri="{FF2B5EF4-FFF2-40B4-BE49-F238E27FC236}">
                  <a16:creationId xmlns:a16="http://schemas.microsoft.com/office/drawing/2014/main" id="{F8C10FDF-D4A8-7C3A-6A2C-039F9FBCB6F2}"/>
                </a:ext>
              </a:extLst>
            </p:cNvPr>
            <p:cNvSpPr/>
            <p:nvPr/>
          </p:nvSpPr>
          <p:spPr>
            <a:xfrm>
              <a:off x="2498900" y="2573950"/>
              <a:ext cx="40725" cy="36325"/>
            </a:xfrm>
            <a:custGeom>
              <a:avLst/>
              <a:gdLst/>
              <a:ahLst/>
              <a:cxnLst/>
              <a:rect l="l" t="t" r="r" b="b"/>
              <a:pathLst>
                <a:path w="1629" h="1453" extrusionOk="0">
                  <a:moveTo>
                    <a:pt x="870" y="1"/>
                  </a:moveTo>
                  <a:cubicBezTo>
                    <a:pt x="615" y="1"/>
                    <a:pt x="366" y="153"/>
                    <a:pt x="215" y="424"/>
                  </a:cubicBezTo>
                  <a:cubicBezTo>
                    <a:pt x="1" y="807"/>
                    <a:pt x="50" y="1163"/>
                    <a:pt x="398" y="1356"/>
                  </a:cubicBezTo>
                  <a:cubicBezTo>
                    <a:pt x="515" y="1421"/>
                    <a:pt x="643" y="1453"/>
                    <a:pt x="770" y="1453"/>
                  </a:cubicBezTo>
                  <a:cubicBezTo>
                    <a:pt x="1024" y="1453"/>
                    <a:pt x="1273" y="1325"/>
                    <a:pt x="1414" y="1070"/>
                  </a:cubicBezTo>
                  <a:cubicBezTo>
                    <a:pt x="1629" y="684"/>
                    <a:pt x="1539" y="279"/>
                    <a:pt x="1191"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0127;p49">
              <a:extLst>
                <a:ext uri="{FF2B5EF4-FFF2-40B4-BE49-F238E27FC236}">
                  <a16:creationId xmlns:a16="http://schemas.microsoft.com/office/drawing/2014/main" id="{0046E931-5ACE-7B14-A428-E82D2861703E}"/>
                </a:ext>
              </a:extLst>
            </p:cNvPr>
            <p:cNvSpPr/>
            <p:nvPr/>
          </p:nvSpPr>
          <p:spPr>
            <a:xfrm>
              <a:off x="2395325" y="2530425"/>
              <a:ext cx="134775" cy="71425"/>
            </a:xfrm>
            <a:custGeom>
              <a:avLst/>
              <a:gdLst/>
              <a:ahLst/>
              <a:cxnLst/>
              <a:rect l="l" t="t" r="r" b="b"/>
              <a:pathLst>
                <a:path w="5391" h="2857" extrusionOk="0">
                  <a:moveTo>
                    <a:pt x="823" y="0"/>
                  </a:moveTo>
                  <a:cubicBezTo>
                    <a:pt x="702" y="0"/>
                    <a:pt x="564" y="20"/>
                    <a:pt x="392" y="89"/>
                  </a:cubicBezTo>
                  <a:cubicBezTo>
                    <a:pt x="312" y="125"/>
                    <a:pt x="217" y="192"/>
                    <a:pt x="143" y="286"/>
                  </a:cubicBezTo>
                  <a:cubicBezTo>
                    <a:pt x="70" y="383"/>
                    <a:pt x="22" y="509"/>
                    <a:pt x="16" y="612"/>
                  </a:cubicBezTo>
                  <a:cubicBezTo>
                    <a:pt x="0" y="829"/>
                    <a:pt x="64" y="966"/>
                    <a:pt x="118" y="1079"/>
                  </a:cubicBezTo>
                  <a:cubicBezTo>
                    <a:pt x="233" y="1306"/>
                    <a:pt x="370" y="1447"/>
                    <a:pt x="509" y="1584"/>
                  </a:cubicBezTo>
                  <a:cubicBezTo>
                    <a:pt x="790" y="1853"/>
                    <a:pt x="1090" y="2055"/>
                    <a:pt x="1396" y="2238"/>
                  </a:cubicBezTo>
                  <a:cubicBezTo>
                    <a:pt x="1409" y="2246"/>
                    <a:pt x="1424" y="2249"/>
                    <a:pt x="1440" y="2249"/>
                  </a:cubicBezTo>
                  <a:cubicBezTo>
                    <a:pt x="1531" y="2249"/>
                    <a:pt x="1661" y="2136"/>
                    <a:pt x="1756" y="1966"/>
                  </a:cubicBezTo>
                  <a:cubicBezTo>
                    <a:pt x="1865" y="1767"/>
                    <a:pt x="1893" y="1568"/>
                    <a:pt x="1816" y="1524"/>
                  </a:cubicBezTo>
                  <a:cubicBezTo>
                    <a:pt x="1547" y="1365"/>
                    <a:pt x="1289" y="1187"/>
                    <a:pt x="1084" y="990"/>
                  </a:cubicBezTo>
                  <a:cubicBezTo>
                    <a:pt x="1034" y="942"/>
                    <a:pt x="984" y="888"/>
                    <a:pt x="945" y="839"/>
                  </a:cubicBezTo>
                  <a:lnTo>
                    <a:pt x="945" y="839"/>
                  </a:lnTo>
                  <a:cubicBezTo>
                    <a:pt x="963" y="843"/>
                    <a:pt x="979" y="841"/>
                    <a:pt x="998" y="845"/>
                  </a:cubicBezTo>
                  <a:cubicBezTo>
                    <a:pt x="1130" y="866"/>
                    <a:pt x="1273" y="906"/>
                    <a:pt x="1414" y="956"/>
                  </a:cubicBezTo>
                  <a:cubicBezTo>
                    <a:pt x="1704" y="1061"/>
                    <a:pt x="2012" y="1192"/>
                    <a:pt x="2307" y="1326"/>
                  </a:cubicBezTo>
                  <a:cubicBezTo>
                    <a:pt x="3490" y="1876"/>
                    <a:pt x="3756" y="2083"/>
                    <a:pt x="4828" y="2843"/>
                  </a:cubicBezTo>
                  <a:cubicBezTo>
                    <a:pt x="4841" y="2852"/>
                    <a:pt x="4857" y="2857"/>
                    <a:pt x="4875" y="2857"/>
                  </a:cubicBezTo>
                  <a:cubicBezTo>
                    <a:pt x="4961" y="2857"/>
                    <a:pt x="5095" y="2759"/>
                    <a:pt x="5209" y="2608"/>
                  </a:cubicBezTo>
                  <a:cubicBezTo>
                    <a:pt x="5346" y="2425"/>
                    <a:pt x="5390" y="2226"/>
                    <a:pt x="5311" y="2171"/>
                  </a:cubicBezTo>
                  <a:cubicBezTo>
                    <a:pt x="4193" y="1381"/>
                    <a:pt x="3903" y="1157"/>
                    <a:pt x="2653" y="574"/>
                  </a:cubicBezTo>
                  <a:cubicBezTo>
                    <a:pt x="2336" y="431"/>
                    <a:pt x="2026" y="300"/>
                    <a:pt x="1686" y="175"/>
                  </a:cubicBezTo>
                  <a:cubicBezTo>
                    <a:pt x="1513" y="115"/>
                    <a:pt x="1332" y="61"/>
                    <a:pt x="1132" y="27"/>
                  </a:cubicBezTo>
                  <a:cubicBezTo>
                    <a:pt x="1034" y="17"/>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0128;p49">
              <a:extLst>
                <a:ext uri="{FF2B5EF4-FFF2-40B4-BE49-F238E27FC236}">
                  <a16:creationId xmlns:a16="http://schemas.microsoft.com/office/drawing/2014/main" id="{E894B7ED-4D1B-F9E9-8932-1B2C2BB6CAC1}"/>
                </a:ext>
              </a:extLst>
            </p:cNvPr>
            <p:cNvSpPr/>
            <p:nvPr/>
          </p:nvSpPr>
          <p:spPr>
            <a:xfrm>
              <a:off x="2395775" y="2541375"/>
              <a:ext cx="127250" cy="60475"/>
            </a:xfrm>
            <a:custGeom>
              <a:avLst/>
              <a:gdLst/>
              <a:ahLst/>
              <a:cxnLst/>
              <a:rect l="l" t="t" r="r" b="b"/>
              <a:pathLst>
                <a:path w="5090" h="2419" extrusionOk="0">
                  <a:moveTo>
                    <a:pt x="759" y="0"/>
                  </a:moveTo>
                  <a:cubicBezTo>
                    <a:pt x="411" y="0"/>
                    <a:pt x="159" y="108"/>
                    <a:pt x="0" y="257"/>
                  </a:cubicBezTo>
                  <a:cubicBezTo>
                    <a:pt x="2" y="426"/>
                    <a:pt x="54" y="544"/>
                    <a:pt x="100" y="643"/>
                  </a:cubicBezTo>
                  <a:cubicBezTo>
                    <a:pt x="215" y="868"/>
                    <a:pt x="352" y="1009"/>
                    <a:pt x="491" y="1148"/>
                  </a:cubicBezTo>
                  <a:cubicBezTo>
                    <a:pt x="772" y="1415"/>
                    <a:pt x="1072" y="1617"/>
                    <a:pt x="1378" y="1800"/>
                  </a:cubicBezTo>
                  <a:cubicBezTo>
                    <a:pt x="1391" y="1808"/>
                    <a:pt x="1406" y="1811"/>
                    <a:pt x="1421" y="1811"/>
                  </a:cubicBezTo>
                  <a:cubicBezTo>
                    <a:pt x="1481" y="1811"/>
                    <a:pt x="1558" y="1761"/>
                    <a:pt x="1629" y="1681"/>
                  </a:cubicBezTo>
                  <a:cubicBezTo>
                    <a:pt x="450" y="826"/>
                    <a:pt x="539" y="677"/>
                    <a:pt x="547" y="528"/>
                  </a:cubicBezTo>
                  <a:cubicBezTo>
                    <a:pt x="550" y="420"/>
                    <a:pt x="746" y="404"/>
                    <a:pt x="873" y="404"/>
                  </a:cubicBezTo>
                  <a:cubicBezTo>
                    <a:pt x="894" y="404"/>
                    <a:pt x="913" y="404"/>
                    <a:pt x="929" y="405"/>
                  </a:cubicBezTo>
                  <a:cubicBezTo>
                    <a:pt x="929" y="403"/>
                    <a:pt x="928" y="403"/>
                    <a:pt x="927" y="403"/>
                  </a:cubicBezTo>
                  <a:lnTo>
                    <a:pt x="927" y="403"/>
                  </a:lnTo>
                  <a:cubicBezTo>
                    <a:pt x="945" y="405"/>
                    <a:pt x="961" y="403"/>
                    <a:pt x="980" y="407"/>
                  </a:cubicBezTo>
                  <a:cubicBezTo>
                    <a:pt x="1112" y="428"/>
                    <a:pt x="1255" y="468"/>
                    <a:pt x="1396" y="518"/>
                  </a:cubicBezTo>
                  <a:cubicBezTo>
                    <a:pt x="1686" y="625"/>
                    <a:pt x="1994" y="756"/>
                    <a:pt x="2289" y="888"/>
                  </a:cubicBezTo>
                  <a:cubicBezTo>
                    <a:pt x="3472" y="1438"/>
                    <a:pt x="3738" y="1645"/>
                    <a:pt x="4810" y="2405"/>
                  </a:cubicBezTo>
                  <a:cubicBezTo>
                    <a:pt x="4823" y="2414"/>
                    <a:pt x="4839" y="2419"/>
                    <a:pt x="4857" y="2419"/>
                  </a:cubicBezTo>
                  <a:cubicBezTo>
                    <a:pt x="4919" y="2419"/>
                    <a:pt x="5006" y="2368"/>
                    <a:pt x="5090" y="2283"/>
                  </a:cubicBezTo>
                  <a:cubicBezTo>
                    <a:pt x="3472" y="935"/>
                    <a:pt x="2384" y="403"/>
                    <a:pt x="1426" y="110"/>
                  </a:cubicBezTo>
                  <a:cubicBezTo>
                    <a:pt x="1174" y="33"/>
                    <a:pt x="952" y="0"/>
                    <a:pt x="7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0129;p49">
              <a:extLst>
                <a:ext uri="{FF2B5EF4-FFF2-40B4-BE49-F238E27FC236}">
                  <a16:creationId xmlns:a16="http://schemas.microsoft.com/office/drawing/2014/main" id="{496EB4A8-ACB2-B3FF-0889-FD9ADD4F2F6B}"/>
                </a:ext>
              </a:extLst>
            </p:cNvPr>
            <p:cNvSpPr/>
            <p:nvPr/>
          </p:nvSpPr>
          <p:spPr>
            <a:xfrm>
              <a:off x="2449150" y="2663475"/>
              <a:ext cx="40725" cy="36325"/>
            </a:xfrm>
            <a:custGeom>
              <a:avLst/>
              <a:gdLst/>
              <a:ahLst/>
              <a:cxnLst/>
              <a:rect l="l" t="t" r="r" b="b"/>
              <a:pathLst>
                <a:path w="1629" h="1453" extrusionOk="0">
                  <a:moveTo>
                    <a:pt x="870" y="0"/>
                  </a:moveTo>
                  <a:cubicBezTo>
                    <a:pt x="615" y="0"/>
                    <a:pt x="366" y="152"/>
                    <a:pt x="215" y="421"/>
                  </a:cubicBezTo>
                  <a:cubicBezTo>
                    <a:pt x="0" y="807"/>
                    <a:pt x="50" y="1163"/>
                    <a:pt x="398" y="1356"/>
                  </a:cubicBezTo>
                  <a:cubicBezTo>
                    <a:pt x="514" y="1420"/>
                    <a:pt x="643" y="1452"/>
                    <a:pt x="770" y="1452"/>
                  </a:cubicBezTo>
                  <a:cubicBezTo>
                    <a:pt x="1023" y="1452"/>
                    <a:pt x="1272" y="1324"/>
                    <a:pt x="1414" y="1067"/>
                  </a:cubicBezTo>
                  <a:cubicBezTo>
                    <a:pt x="1629" y="684"/>
                    <a:pt x="1539" y="278"/>
                    <a:pt x="1191" y="85"/>
                  </a:cubicBezTo>
                  <a:cubicBezTo>
                    <a:pt x="1088" y="28"/>
                    <a:pt x="979" y="0"/>
                    <a:pt x="87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0130;p49">
              <a:extLst>
                <a:ext uri="{FF2B5EF4-FFF2-40B4-BE49-F238E27FC236}">
                  <a16:creationId xmlns:a16="http://schemas.microsoft.com/office/drawing/2014/main" id="{99DB2A5E-34AE-35E0-014F-FD31A3171C26}"/>
                </a:ext>
              </a:extLst>
            </p:cNvPr>
            <p:cNvSpPr/>
            <p:nvPr/>
          </p:nvSpPr>
          <p:spPr>
            <a:xfrm>
              <a:off x="2345575" y="2619900"/>
              <a:ext cx="134775" cy="71475"/>
            </a:xfrm>
            <a:custGeom>
              <a:avLst/>
              <a:gdLst/>
              <a:ahLst/>
              <a:cxnLst/>
              <a:rect l="l" t="t" r="r" b="b"/>
              <a:pathLst>
                <a:path w="5391" h="2859" extrusionOk="0">
                  <a:moveTo>
                    <a:pt x="823" y="0"/>
                  </a:moveTo>
                  <a:cubicBezTo>
                    <a:pt x="701" y="0"/>
                    <a:pt x="563" y="21"/>
                    <a:pt x="392" y="91"/>
                  </a:cubicBezTo>
                  <a:cubicBezTo>
                    <a:pt x="312" y="126"/>
                    <a:pt x="219" y="192"/>
                    <a:pt x="143" y="286"/>
                  </a:cubicBezTo>
                  <a:cubicBezTo>
                    <a:pt x="70" y="385"/>
                    <a:pt x="22" y="510"/>
                    <a:pt x="16" y="614"/>
                  </a:cubicBezTo>
                  <a:cubicBezTo>
                    <a:pt x="0" y="830"/>
                    <a:pt x="64" y="967"/>
                    <a:pt x="118" y="1081"/>
                  </a:cubicBezTo>
                  <a:cubicBezTo>
                    <a:pt x="233" y="1305"/>
                    <a:pt x="370" y="1447"/>
                    <a:pt x="509" y="1586"/>
                  </a:cubicBezTo>
                  <a:cubicBezTo>
                    <a:pt x="790" y="1854"/>
                    <a:pt x="1090" y="2055"/>
                    <a:pt x="1396" y="2238"/>
                  </a:cubicBezTo>
                  <a:cubicBezTo>
                    <a:pt x="1410" y="2246"/>
                    <a:pt x="1426" y="2250"/>
                    <a:pt x="1443" y="2250"/>
                  </a:cubicBezTo>
                  <a:cubicBezTo>
                    <a:pt x="1534" y="2250"/>
                    <a:pt x="1663" y="2137"/>
                    <a:pt x="1756" y="1968"/>
                  </a:cubicBezTo>
                  <a:cubicBezTo>
                    <a:pt x="1865" y="1767"/>
                    <a:pt x="1893" y="1570"/>
                    <a:pt x="1817" y="1526"/>
                  </a:cubicBezTo>
                  <a:cubicBezTo>
                    <a:pt x="1547" y="1367"/>
                    <a:pt x="1289" y="1188"/>
                    <a:pt x="1084" y="991"/>
                  </a:cubicBezTo>
                  <a:cubicBezTo>
                    <a:pt x="1034" y="944"/>
                    <a:pt x="984" y="890"/>
                    <a:pt x="945" y="840"/>
                  </a:cubicBezTo>
                  <a:lnTo>
                    <a:pt x="945" y="840"/>
                  </a:lnTo>
                  <a:cubicBezTo>
                    <a:pt x="964" y="842"/>
                    <a:pt x="978" y="842"/>
                    <a:pt x="998" y="846"/>
                  </a:cubicBezTo>
                  <a:cubicBezTo>
                    <a:pt x="1129" y="868"/>
                    <a:pt x="1273" y="908"/>
                    <a:pt x="1414" y="958"/>
                  </a:cubicBezTo>
                  <a:cubicBezTo>
                    <a:pt x="1704" y="1063"/>
                    <a:pt x="2012" y="1194"/>
                    <a:pt x="2306" y="1327"/>
                  </a:cubicBezTo>
                  <a:cubicBezTo>
                    <a:pt x="3489" y="1878"/>
                    <a:pt x="3756" y="2085"/>
                    <a:pt x="4827" y="2844"/>
                  </a:cubicBezTo>
                  <a:cubicBezTo>
                    <a:pt x="4841" y="2854"/>
                    <a:pt x="4857" y="2858"/>
                    <a:pt x="4875" y="2858"/>
                  </a:cubicBezTo>
                  <a:cubicBezTo>
                    <a:pt x="4961" y="2858"/>
                    <a:pt x="5094" y="2759"/>
                    <a:pt x="5209" y="2610"/>
                  </a:cubicBezTo>
                  <a:cubicBezTo>
                    <a:pt x="5346" y="2427"/>
                    <a:pt x="5390" y="2228"/>
                    <a:pt x="5311" y="2172"/>
                  </a:cubicBezTo>
                  <a:cubicBezTo>
                    <a:pt x="4195" y="1381"/>
                    <a:pt x="3903" y="1158"/>
                    <a:pt x="2652" y="576"/>
                  </a:cubicBezTo>
                  <a:cubicBezTo>
                    <a:pt x="2336" y="433"/>
                    <a:pt x="2028" y="299"/>
                    <a:pt x="1688" y="176"/>
                  </a:cubicBezTo>
                  <a:cubicBezTo>
                    <a:pt x="1513" y="117"/>
                    <a:pt x="1332" y="63"/>
                    <a:pt x="1133" y="29"/>
                  </a:cubicBezTo>
                  <a:cubicBezTo>
                    <a:pt x="1035" y="18"/>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0131;p49">
              <a:extLst>
                <a:ext uri="{FF2B5EF4-FFF2-40B4-BE49-F238E27FC236}">
                  <a16:creationId xmlns:a16="http://schemas.microsoft.com/office/drawing/2014/main" id="{D699206F-16F2-6F24-FE86-5F23F9DCCBA3}"/>
                </a:ext>
              </a:extLst>
            </p:cNvPr>
            <p:cNvSpPr/>
            <p:nvPr/>
          </p:nvSpPr>
          <p:spPr>
            <a:xfrm>
              <a:off x="2346025" y="2630875"/>
              <a:ext cx="127300" cy="60500"/>
            </a:xfrm>
            <a:custGeom>
              <a:avLst/>
              <a:gdLst/>
              <a:ahLst/>
              <a:cxnLst/>
              <a:rect l="l" t="t" r="r" b="b"/>
              <a:pathLst>
                <a:path w="5092" h="2420" extrusionOk="0">
                  <a:moveTo>
                    <a:pt x="762" y="0"/>
                  </a:moveTo>
                  <a:cubicBezTo>
                    <a:pt x="413" y="0"/>
                    <a:pt x="160" y="108"/>
                    <a:pt x="0" y="258"/>
                  </a:cubicBezTo>
                  <a:cubicBezTo>
                    <a:pt x="4" y="425"/>
                    <a:pt x="54" y="544"/>
                    <a:pt x="100" y="642"/>
                  </a:cubicBezTo>
                  <a:cubicBezTo>
                    <a:pt x="215" y="866"/>
                    <a:pt x="354" y="1008"/>
                    <a:pt x="491" y="1147"/>
                  </a:cubicBezTo>
                  <a:cubicBezTo>
                    <a:pt x="772" y="1415"/>
                    <a:pt x="1072" y="1616"/>
                    <a:pt x="1378" y="1799"/>
                  </a:cubicBezTo>
                  <a:cubicBezTo>
                    <a:pt x="1391" y="1807"/>
                    <a:pt x="1407" y="1810"/>
                    <a:pt x="1423" y="1810"/>
                  </a:cubicBezTo>
                  <a:cubicBezTo>
                    <a:pt x="1483" y="1810"/>
                    <a:pt x="1558" y="1761"/>
                    <a:pt x="1630" y="1680"/>
                  </a:cubicBezTo>
                  <a:cubicBezTo>
                    <a:pt x="451" y="825"/>
                    <a:pt x="541" y="678"/>
                    <a:pt x="547" y="526"/>
                  </a:cubicBezTo>
                  <a:cubicBezTo>
                    <a:pt x="552" y="423"/>
                    <a:pt x="739" y="404"/>
                    <a:pt x="865" y="404"/>
                  </a:cubicBezTo>
                  <a:cubicBezTo>
                    <a:pt x="889" y="404"/>
                    <a:pt x="911" y="404"/>
                    <a:pt x="929" y="405"/>
                  </a:cubicBezTo>
                  <a:cubicBezTo>
                    <a:pt x="929" y="403"/>
                    <a:pt x="927" y="403"/>
                    <a:pt x="927" y="401"/>
                  </a:cubicBezTo>
                  <a:lnTo>
                    <a:pt x="927" y="401"/>
                  </a:lnTo>
                  <a:cubicBezTo>
                    <a:pt x="946" y="405"/>
                    <a:pt x="960" y="403"/>
                    <a:pt x="980" y="407"/>
                  </a:cubicBezTo>
                  <a:cubicBezTo>
                    <a:pt x="1111" y="429"/>
                    <a:pt x="1255" y="469"/>
                    <a:pt x="1398" y="519"/>
                  </a:cubicBezTo>
                  <a:cubicBezTo>
                    <a:pt x="1686" y="624"/>
                    <a:pt x="1994" y="755"/>
                    <a:pt x="2288" y="888"/>
                  </a:cubicBezTo>
                  <a:cubicBezTo>
                    <a:pt x="3471" y="1439"/>
                    <a:pt x="3738" y="1646"/>
                    <a:pt x="4809" y="2405"/>
                  </a:cubicBezTo>
                  <a:cubicBezTo>
                    <a:pt x="4823" y="2415"/>
                    <a:pt x="4839" y="2419"/>
                    <a:pt x="4857" y="2419"/>
                  </a:cubicBezTo>
                  <a:cubicBezTo>
                    <a:pt x="4919" y="2419"/>
                    <a:pt x="5006" y="2368"/>
                    <a:pt x="5090" y="2284"/>
                  </a:cubicBezTo>
                  <a:lnTo>
                    <a:pt x="5092" y="2284"/>
                  </a:lnTo>
                  <a:cubicBezTo>
                    <a:pt x="3473" y="936"/>
                    <a:pt x="2384" y="403"/>
                    <a:pt x="1426" y="109"/>
                  </a:cubicBezTo>
                  <a:cubicBezTo>
                    <a:pt x="1175" y="33"/>
                    <a:pt x="954" y="0"/>
                    <a:pt x="7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0132;p49">
              <a:extLst>
                <a:ext uri="{FF2B5EF4-FFF2-40B4-BE49-F238E27FC236}">
                  <a16:creationId xmlns:a16="http://schemas.microsoft.com/office/drawing/2014/main" id="{6309405D-B5FA-B884-00FA-45809B9C5016}"/>
                </a:ext>
              </a:extLst>
            </p:cNvPr>
            <p:cNvSpPr/>
            <p:nvPr/>
          </p:nvSpPr>
          <p:spPr>
            <a:xfrm>
              <a:off x="2401875" y="2754325"/>
              <a:ext cx="40750" cy="36325"/>
            </a:xfrm>
            <a:custGeom>
              <a:avLst/>
              <a:gdLst/>
              <a:ahLst/>
              <a:cxnLst/>
              <a:rect l="l" t="t" r="r" b="b"/>
              <a:pathLst>
                <a:path w="1630" h="1453" extrusionOk="0">
                  <a:moveTo>
                    <a:pt x="870" y="1"/>
                  </a:moveTo>
                  <a:cubicBezTo>
                    <a:pt x="614" y="1"/>
                    <a:pt x="365" y="153"/>
                    <a:pt x="215" y="424"/>
                  </a:cubicBezTo>
                  <a:cubicBezTo>
                    <a:pt x="1" y="807"/>
                    <a:pt x="50" y="1163"/>
                    <a:pt x="398" y="1356"/>
                  </a:cubicBezTo>
                  <a:cubicBezTo>
                    <a:pt x="514" y="1421"/>
                    <a:pt x="642" y="1453"/>
                    <a:pt x="769" y="1453"/>
                  </a:cubicBezTo>
                  <a:cubicBezTo>
                    <a:pt x="1023" y="1453"/>
                    <a:pt x="1273" y="1325"/>
                    <a:pt x="1414" y="1068"/>
                  </a:cubicBezTo>
                  <a:cubicBezTo>
                    <a:pt x="1629" y="684"/>
                    <a:pt x="1538" y="279"/>
                    <a:pt x="1192"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0133;p49">
              <a:extLst>
                <a:ext uri="{FF2B5EF4-FFF2-40B4-BE49-F238E27FC236}">
                  <a16:creationId xmlns:a16="http://schemas.microsoft.com/office/drawing/2014/main" id="{5726EA61-E99B-4EC1-B478-03D6AA0122BA}"/>
                </a:ext>
              </a:extLst>
            </p:cNvPr>
            <p:cNvSpPr/>
            <p:nvPr/>
          </p:nvSpPr>
          <p:spPr>
            <a:xfrm>
              <a:off x="2298300" y="2710775"/>
              <a:ext cx="134775" cy="71450"/>
            </a:xfrm>
            <a:custGeom>
              <a:avLst/>
              <a:gdLst/>
              <a:ahLst/>
              <a:cxnLst/>
              <a:rect l="l" t="t" r="r" b="b"/>
              <a:pathLst>
                <a:path w="5391" h="2858" extrusionOk="0">
                  <a:moveTo>
                    <a:pt x="821" y="0"/>
                  </a:moveTo>
                  <a:cubicBezTo>
                    <a:pt x="700" y="0"/>
                    <a:pt x="563" y="20"/>
                    <a:pt x="392" y="90"/>
                  </a:cubicBezTo>
                  <a:cubicBezTo>
                    <a:pt x="313" y="124"/>
                    <a:pt x="217" y="191"/>
                    <a:pt x="144" y="285"/>
                  </a:cubicBezTo>
                  <a:cubicBezTo>
                    <a:pt x="70" y="384"/>
                    <a:pt x="22" y="510"/>
                    <a:pt x="16" y="613"/>
                  </a:cubicBezTo>
                  <a:cubicBezTo>
                    <a:pt x="1" y="830"/>
                    <a:pt x="64" y="967"/>
                    <a:pt x="118" y="1080"/>
                  </a:cubicBezTo>
                  <a:cubicBezTo>
                    <a:pt x="233" y="1305"/>
                    <a:pt x="370" y="1446"/>
                    <a:pt x="509" y="1585"/>
                  </a:cubicBezTo>
                  <a:cubicBezTo>
                    <a:pt x="790" y="1854"/>
                    <a:pt x="1090" y="2054"/>
                    <a:pt x="1396" y="2237"/>
                  </a:cubicBezTo>
                  <a:cubicBezTo>
                    <a:pt x="1410" y="2245"/>
                    <a:pt x="1425" y="2249"/>
                    <a:pt x="1442" y="2249"/>
                  </a:cubicBezTo>
                  <a:cubicBezTo>
                    <a:pt x="1533" y="2249"/>
                    <a:pt x="1662" y="2136"/>
                    <a:pt x="1756" y="1967"/>
                  </a:cubicBezTo>
                  <a:cubicBezTo>
                    <a:pt x="1865" y="1766"/>
                    <a:pt x="1893" y="1569"/>
                    <a:pt x="1816" y="1525"/>
                  </a:cubicBezTo>
                  <a:cubicBezTo>
                    <a:pt x="1547" y="1366"/>
                    <a:pt x="1289" y="1187"/>
                    <a:pt x="1084" y="991"/>
                  </a:cubicBezTo>
                  <a:cubicBezTo>
                    <a:pt x="1034" y="941"/>
                    <a:pt x="985" y="889"/>
                    <a:pt x="945" y="840"/>
                  </a:cubicBezTo>
                  <a:lnTo>
                    <a:pt x="945" y="840"/>
                  </a:lnTo>
                  <a:cubicBezTo>
                    <a:pt x="963" y="842"/>
                    <a:pt x="979" y="842"/>
                    <a:pt x="999" y="846"/>
                  </a:cubicBezTo>
                  <a:cubicBezTo>
                    <a:pt x="1130" y="867"/>
                    <a:pt x="1273" y="907"/>
                    <a:pt x="1414" y="957"/>
                  </a:cubicBezTo>
                  <a:cubicBezTo>
                    <a:pt x="1704" y="1062"/>
                    <a:pt x="2012" y="1193"/>
                    <a:pt x="2307" y="1327"/>
                  </a:cubicBezTo>
                  <a:cubicBezTo>
                    <a:pt x="3490" y="1877"/>
                    <a:pt x="3756" y="2084"/>
                    <a:pt x="4828" y="2844"/>
                  </a:cubicBezTo>
                  <a:cubicBezTo>
                    <a:pt x="4841" y="2853"/>
                    <a:pt x="4857" y="2857"/>
                    <a:pt x="4875" y="2857"/>
                  </a:cubicBezTo>
                  <a:cubicBezTo>
                    <a:pt x="4961" y="2857"/>
                    <a:pt x="5095" y="2758"/>
                    <a:pt x="5209" y="2609"/>
                  </a:cubicBezTo>
                  <a:cubicBezTo>
                    <a:pt x="5347" y="2426"/>
                    <a:pt x="5390" y="2227"/>
                    <a:pt x="5311" y="2172"/>
                  </a:cubicBezTo>
                  <a:cubicBezTo>
                    <a:pt x="4195" y="1380"/>
                    <a:pt x="3903" y="1158"/>
                    <a:pt x="2653" y="575"/>
                  </a:cubicBezTo>
                  <a:cubicBezTo>
                    <a:pt x="2337" y="432"/>
                    <a:pt x="2026" y="299"/>
                    <a:pt x="1686" y="176"/>
                  </a:cubicBezTo>
                  <a:cubicBezTo>
                    <a:pt x="1513" y="116"/>
                    <a:pt x="1333" y="62"/>
                    <a:pt x="1132" y="28"/>
                  </a:cubicBezTo>
                  <a:cubicBezTo>
                    <a:pt x="1034" y="18"/>
                    <a:pt x="935" y="0"/>
                    <a:pt x="82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0134;p49">
              <a:extLst>
                <a:ext uri="{FF2B5EF4-FFF2-40B4-BE49-F238E27FC236}">
                  <a16:creationId xmlns:a16="http://schemas.microsoft.com/office/drawing/2014/main" id="{DD4ADCB8-4399-658A-DA34-498A28DACDCD}"/>
                </a:ext>
              </a:extLst>
            </p:cNvPr>
            <p:cNvSpPr/>
            <p:nvPr/>
          </p:nvSpPr>
          <p:spPr>
            <a:xfrm>
              <a:off x="2298700" y="2721725"/>
              <a:ext cx="127325" cy="60500"/>
            </a:xfrm>
            <a:custGeom>
              <a:avLst/>
              <a:gdLst/>
              <a:ahLst/>
              <a:cxnLst/>
              <a:rect l="l" t="t" r="r" b="b"/>
              <a:pathLst>
                <a:path w="5093" h="2420" extrusionOk="0">
                  <a:moveTo>
                    <a:pt x="930" y="403"/>
                  </a:moveTo>
                  <a:cubicBezTo>
                    <a:pt x="930" y="404"/>
                    <a:pt x="930" y="404"/>
                    <a:pt x="931" y="404"/>
                  </a:cubicBezTo>
                  <a:cubicBezTo>
                    <a:pt x="930" y="404"/>
                    <a:pt x="930" y="404"/>
                    <a:pt x="930" y="403"/>
                  </a:cubicBezTo>
                  <a:close/>
                  <a:moveTo>
                    <a:pt x="764" y="0"/>
                  </a:moveTo>
                  <a:cubicBezTo>
                    <a:pt x="415" y="0"/>
                    <a:pt x="161" y="108"/>
                    <a:pt x="0" y="258"/>
                  </a:cubicBezTo>
                  <a:cubicBezTo>
                    <a:pt x="4" y="425"/>
                    <a:pt x="54" y="545"/>
                    <a:pt x="102" y="642"/>
                  </a:cubicBezTo>
                  <a:cubicBezTo>
                    <a:pt x="217" y="867"/>
                    <a:pt x="354" y="1008"/>
                    <a:pt x="493" y="1147"/>
                  </a:cubicBezTo>
                  <a:cubicBezTo>
                    <a:pt x="774" y="1416"/>
                    <a:pt x="1074" y="1616"/>
                    <a:pt x="1380" y="1799"/>
                  </a:cubicBezTo>
                  <a:cubicBezTo>
                    <a:pt x="1393" y="1807"/>
                    <a:pt x="1408" y="1811"/>
                    <a:pt x="1424" y="1811"/>
                  </a:cubicBezTo>
                  <a:cubicBezTo>
                    <a:pt x="1483" y="1811"/>
                    <a:pt x="1559" y="1761"/>
                    <a:pt x="1631" y="1680"/>
                  </a:cubicBezTo>
                  <a:cubicBezTo>
                    <a:pt x="452" y="825"/>
                    <a:pt x="541" y="678"/>
                    <a:pt x="549" y="527"/>
                  </a:cubicBezTo>
                  <a:cubicBezTo>
                    <a:pt x="553" y="420"/>
                    <a:pt x="753" y="403"/>
                    <a:pt x="880" y="403"/>
                  </a:cubicBezTo>
                  <a:cubicBezTo>
                    <a:pt x="898" y="403"/>
                    <a:pt x="915" y="403"/>
                    <a:pt x="930" y="403"/>
                  </a:cubicBezTo>
                  <a:lnTo>
                    <a:pt x="930" y="403"/>
                  </a:lnTo>
                  <a:cubicBezTo>
                    <a:pt x="929" y="403"/>
                    <a:pt x="929" y="403"/>
                    <a:pt x="929" y="402"/>
                  </a:cubicBezTo>
                  <a:lnTo>
                    <a:pt x="929" y="402"/>
                  </a:lnTo>
                  <a:cubicBezTo>
                    <a:pt x="947" y="404"/>
                    <a:pt x="963" y="404"/>
                    <a:pt x="983" y="408"/>
                  </a:cubicBezTo>
                  <a:cubicBezTo>
                    <a:pt x="1114" y="429"/>
                    <a:pt x="1257" y="469"/>
                    <a:pt x="1398" y="519"/>
                  </a:cubicBezTo>
                  <a:cubicBezTo>
                    <a:pt x="1688" y="624"/>
                    <a:pt x="1996" y="755"/>
                    <a:pt x="2291" y="889"/>
                  </a:cubicBezTo>
                  <a:cubicBezTo>
                    <a:pt x="3474" y="1439"/>
                    <a:pt x="3740" y="1646"/>
                    <a:pt x="4812" y="2406"/>
                  </a:cubicBezTo>
                  <a:cubicBezTo>
                    <a:pt x="4825" y="2415"/>
                    <a:pt x="4841" y="2420"/>
                    <a:pt x="4859" y="2420"/>
                  </a:cubicBezTo>
                  <a:cubicBezTo>
                    <a:pt x="4921" y="2420"/>
                    <a:pt x="5006" y="2369"/>
                    <a:pt x="5092" y="2284"/>
                  </a:cubicBezTo>
                  <a:cubicBezTo>
                    <a:pt x="3474" y="936"/>
                    <a:pt x="2384" y="404"/>
                    <a:pt x="1428" y="109"/>
                  </a:cubicBezTo>
                  <a:cubicBezTo>
                    <a:pt x="1177" y="33"/>
                    <a:pt x="956" y="0"/>
                    <a:pt x="7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0135;p49">
              <a:extLst>
                <a:ext uri="{FF2B5EF4-FFF2-40B4-BE49-F238E27FC236}">
                  <a16:creationId xmlns:a16="http://schemas.microsoft.com/office/drawing/2014/main" id="{897F18A6-5164-550C-C1CC-E998F50DEF50}"/>
                </a:ext>
              </a:extLst>
            </p:cNvPr>
            <p:cNvSpPr/>
            <p:nvPr/>
          </p:nvSpPr>
          <p:spPr>
            <a:xfrm>
              <a:off x="2352125" y="2843800"/>
              <a:ext cx="40725" cy="36325"/>
            </a:xfrm>
            <a:custGeom>
              <a:avLst/>
              <a:gdLst/>
              <a:ahLst/>
              <a:cxnLst/>
              <a:rect l="l" t="t" r="r" b="b"/>
              <a:pathLst>
                <a:path w="1629" h="1453" extrusionOk="0">
                  <a:moveTo>
                    <a:pt x="872" y="1"/>
                  </a:moveTo>
                  <a:cubicBezTo>
                    <a:pt x="616" y="1"/>
                    <a:pt x="366" y="154"/>
                    <a:pt x="215" y="423"/>
                  </a:cubicBezTo>
                  <a:cubicBezTo>
                    <a:pt x="1" y="809"/>
                    <a:pt x="52" y="1163"/>
                    <a:pt x="398" y="1356"/>
                  </a:cubicBezTo>
                  <a:cubicBezTo>
                    <a:pt x="515" y="1420"/>
                    <a:pt x="644" y="1453"/>
                    <a:pt x="772" y="1453"/>
                  </a:cubicBezTo>
                  <a:cubicBezTo>
                    <a:pt x="1024" y="1453"/>
                    <a:pt x="1273" y="1326"/>
                    <a:pt x="1414" y="1069"/>
                  </a:cubicBezTo>
                  <a:cubicBezTo>
                    <a:pt x="1629" y="684"/>
                    <a:pt x="1539" y="278"/>
                    <a:pt x="1192" y="85"/>
                  </a:cubicBezTo>
                  <a:cubicBezTo>
                    <a:pt x="1089" y="28"/>
                    <a:pt x="980" y="1"/>
                    <a:pt x="87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0136;p49">
              <a:extLst>
                <a:ext uri="{FF2B5EF4-FFF2-40B4-BE49-F238E27FC236}">
                  <a16:creationId xmlns:a16="http://schemas.microsoft.com/office/drawing/2014/main" id="{6B7C6660-D47D-442A-8831-29B2F6EEE645}"/>
                </a:ext>
              </a:extLst>
            </p:cNvPr>
            <p:cNvSpPr/>
            <p:nvPr/>
          </p:nvSpPr>
          <p:spPr>
            <a:xfrm>
              <a:off x="2248550" y="2800250"/>
              <a:ext cx="134775" cy="71450"/>
            </a:xfrm>
            <a:custGeom>
              <a:avLst/>
              <a:gdLst/>
              <a:ahLst/>
              <a:cxnLst/>
              <a:rect l="l" t="t" r="r" b="b"/>
              <a:pathLst>
                <a:path w="5391" h="2858" extrusionOk="0">
                  <a:moveTo>
                    <a:pt x="821" y="1"/>
                  </a:moveTo>
                  <a:cubicBezTo>
                    <a:pt x="700" y="1"/>
                    <a:pt x="562" y="21"/>
                    <a:pt x="392" y="90"/>
                  </a:cubicBezTo>
                  <a:cubicBezTo>
                    <a:pt x="313" y="125"/>
                    <a:pt x="219" y="193"/>
                    <a:pt x="144" y="287"/>
                  </a:cubicBezTo>
                  <a:cubicBezTo>
                    <a:pt x="70" y="384"/>
                    <a:pt x="22" y="509"/>
                    <a:pt x="16" y="615"/>
                  </a:cubicBezTo>
                  <a:cubicBezTo>
                    <a:pt x="0" y="829"/>
                    <a:pt x="64" y="968"/>
                    <a:pt x="118" y="1082"/>
                  </a:cubicBezTo>
                  <a:cubicBezTo>
                    <a:pt x="233" y="1306"/>
                    <a:pt x="370" y="1448"/>
                    <a:pt x="509" y="1587"/>
                  </a:cubicBezTo>
                  <a:cubicBezTo>
                    <a:pt x="790" y="1853"/>
                    <a:pt x="1090" y="2056"/>
                    <a:pt x="1396" y="2239"/>
                  </a:cubicBezTo>
                  <a:cubicBezTo>
                    <a:pt x="1409" y="2246"/>
                    <a:pt x="1424" y="2250"/>
                    <a:pt x="1440" y="2250"/>
                  </a:cubicBezTo>
                  <a:cubicBezTo>
                    <a:pt x="1531" y="2250"/>
                    <a:pt x="1661" y="2137"/>
                    <a:pt x="1756" y="1968"/>
                  </a:cubicBezTo>
                  <a:cubicBezTo>
                    <a:pt x="1865" y="1768"/>
                    <a:pt x="1893" y="1569"/>
                    <a:pt x="1816" y="1525"/>
                  </a:cubicBezTo>
                  <a:cubicBezTo>
                    <a:pt x="1547" y="1366"/>
                    <a:pt x="1289" y="1187"/>
                    <a:pt x="1084" y="990"/>
                  </a:cubicBezTo>
                  <a:cubicBezTo>
                    <a:pt x="1034" y="943"/>
                    <a:pt x="985" y="891"/>
                    <a:pt x="945" y="841"/>
                  </a:cubicBezTo>
                  <a:lnTo>
                    <a:pt x="945" y="841"/>
                  </a:lnTo>
                  <a:cubicBezTo>
                    <a:pt x="965" y="843"/>
                    <a:pt x="979" y="841"/>
                    <a:pt x="998" y="845"/>
                  </a:cubicBezTo>
                  <a:cubicBezTo>
                    <a:pt x="1130" y="867"/>
                    <a:pt x="1273" y="909"/>
                    <a:pt x="1414" y="957"/>
                  </a:cubicBezTo>
                  <a:cubicBezTo>
                    <a:pt x="1704" y="1064"/>
                    <a:pt x="2012" y="1195"/>
                    <a:pt x="2307" y="1328"/>
                  </a:cubicBezTo>
                  <a:cubicBezTo>
                    <a:pt x="3490" y="1877"/>
                    <a:pt x="3756" y="2086"/>
                    <a:pt x="4828" y="2843"/>
                  </a:cubicBezTo>
                  <a:cubicBezTo>
                    <a:pt x="4841" y="2853"/>
                    <a:pt x="4857" y="2857"/>
                    <a:pt x="4876" y="2857"/>
                  </a:cubicBezTo>
                  <a:cubicBezTo>
                    <a:pt x="4962" y="2857"/>
                    <a:pt x="5096" y="2759"/>
                    <a:pt x="5209" y="2609"/>
                  </a:cubicBezTo>
                  <a:cubicBezTo>
                    <a:pt x="5346" y="2426"/>
                    <a:pt x="5390" y="2229"/>
                    <a:pt x="5311" y="2171"/>
                  </a:cubicBezTo>
                  <a:cubicBezTo>
                    <a:pt x="4195" y="1382"/>
                    <a:pt x="3903" y="1159"/>
                    <a:pt x="2653" y="577"/>
                  </a:cubicBezTo>
                  <a:cubicBezTo>
                    <a:pt x="2336" y="434"/>
                    <a:pt x="2028" y="300"/>
                    <a:pt x="1688" y="175"/>
                  </a:cubicBezTo>
                  <a:cubicBezTo>
                    <a:pt x="1513" y="116"/>
                    <a:pt x="1332" y="62"/>
                    <a:pt x="1132" y="30"/>
                  </a:cubicBezTo>
                  <a:cubicBezTo>
                    <a:pt x="1034"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0137;p49">
              <a:extLst>
                <a:ext uri="{FF2B5EF4-FFF2-40B4-BE49-F238E27FC236}">
                  <a16:creationId xmlns:a16="http://schemas.microsoft.com/office/drawing/2014/main" id="{645F58CE-15A5-390C-F4F8-0BA8A5B1467A}"/>
                </a:ext>
              </a:extLst>
            </p:cNvPr>
            <p:cNvSpPr/>
            <p:nvPr/>
          </p:nvSpPr>
          <p:spPr>
            <a:xfrm>
              <a:off x="2249000" y="2811200"/>
              <a:ext cx="127300" cy="60525"/>
            </a:xfrm>
            <a:custGeom>
              <a:avLst/>
              <a:gdLst/>
              <a:ahLst/>
              <a:cxnLst/>
              <a:rect l="l" t="t" r="r" b="b"/>
              <a:pathLst>
                <a:path w="5092" h="2421" extrusionOk="0">
                  <a:moveTo>
                    <a:pt x="759" y="1"/>
                  </a:moveTo>
                  <a:cubicBezTo>
                    <a:pt x="411" y="1"/>
                    <a:pt x="159" y="108"/>
                    <a:pt x="0" y="258"/>
                  </a:cubicBezTo>
                  <a:cubicBezTo>
                    <a:pt x="4" y="427"/>
                    <a:pt x="54" y="546"/>
                    <a:pt x="100" y="644"/>
                  </a:cubicBezTo>
                  <a:cubicBezTo>
                    <a:pt x="215" y="868"/>
                    <a:pt x="352" y="1010"/>
                    <a:pt x="491" y="1149"/>
                  </a:cubicBezTo>
                  <a:cubicBezTo>
                    <a:pt x="772" y="1417"/>
                    <a:pt x="1072" y="1618"/>
                    <a:pt x="1378" y="1801"/>
                  </a:cubicBezTo>
                  <a:cubicBezTo>
                    <a:pt x="1391" y="1808"/>
                    <a:pt x="1406" y="1812"/>
                    <a:pt x="1422" y="1812"/>
                  </a:cubicBezTo>
                  <a:cubicBezTo>
                    <a:pt x="1481" y="1812"/>
                    <a:pt x="1558" y="1762"/>
                    <a:pt x="1629" y="1682"/>
                  </a:cubicBezTo>
                  <a:cubicBezTo>
                    <a:pt x="452" y="827"/>
                    <a:pt x="541" y="678"/>
                    <a:pt x="547" y="528"/>
                  </a:cubicBezTo>
                  <a:cubicBezTo>
                    <a:pt x="552" y="421"/>
                    <a:pt x="747" y="404"/>
                    <a:pt x="873" y="404"/>
                  </a:cubicBezTo>
                  <a:cubicBezTo>
                    <a:pt x="894" y="404"/>
                    <a:pt x="913" y="405"/>
                    <a:pt x="929" y="405"/>
                  </a:cubicBezTo>
                  <a:cubicBezTo>
                    <a:pt x="929" y="405"/>
                    <a:pt x="927" y="403"/>
                    <a:pt x="927" y="403"/>
                  </a:cubicBezTo>
                  <a:lnTo>
                    <a:pt x="927" y="403"/>
                  </a:lnTo>
                  <a:cubicBezTo>
                    <a:pt x="947" y="405"/>
                    <a:pt x="961" y="405"/>
                    <a:pt x="980" y="407"/>
                  </a:cubicBezTo>
                  <a:cubicBezTo>
                    <a:pt x="1112" y="429"/>
                    <a:pt x="1255" y="471"/>
                    <a:pt x="1396" y="520"/>
                  </a:cubicBezTo>
                  <a:cubicBezTo>
                    <a:pt x="1686" y="626"/>
                    <a:pt x="1994" y="757"/>
                    <a:pt x="2289" y="890"/>
                  </a:cubicBezTo>
                  <a:cubicBezTo>
                    <a:pt x="3472" y="1441"/>
                    <a:pt x="3738" y="1648"/>
                    <a:pt x="4810" y="2407"/>
                  </a:cubicBezTo>
                  <a:cubicBezTo>
                    <a:pt x="4822" y="2416"/>
                    <a:pt x="4838" y="2420"/>
                    <a:pt x="4856" y="2420"/>
                  </a:cubicBezTo>
                  <a:cubicBezTo>
                    <a:pt x="4918" y="2420"/>
                    <a:pt x="5005" y="2369"/>
                    <a:pt x="5090" y="2286"/>
                  </a:cubicBezTo>
                  <a:lnTo>
                    <a:pt x="5092" y="2286"/>
                  </a:lnTo>
                  <a:cubicBezTo>
                    <a:pt x="3474"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0138;p49">
              <a:extLst>
                <a:ext uri="{FF2B5EF4-FFF2-40B4-BE49-F238E27FC236}">
                  <a16:creationId xmlns:a16="http://schemas.microsoft.com/office/drawing/2014/main" id="{F39A4519-CAB8-9C3F-7702-6F4648D4C2BF}"/>
                </a:ext>
              </a:extLst>
            </p:cNvPr>
            <p:cNvSpPr/>
            <p:nvPr/>
          </p:nvSpPr>
          <p:spPr>
            <a:xfrm>
              <a:off x="2302425" y="2933325"/>
              <a:ext cx="40675" cy="36325"/>
            </a:xfrm>
            <a:custGeom>
              <a:avLst/>
              <a:gdLst/>
              <a:ahLst/>
              <a:cxnLst/>
              <a:rect l="l" t="t" r="r" b="b"/>
              <a:pathLst>
                <a:path w="1627" h="1453" extrusionOk="0">
                  <a:moveTo>
                    <a:pt x="869" y="0"/>
                  </a:moveTo>
                  <a:cubicBezTo>
                    <a:pt x="614" y="0"/>
                    <a:pt x="364" y="152"/>
                    <a:pt x="213" y="423"/>
                  </a:cubicBezTo>
                  <a:cubicBezTo>
                    <a:pt x="1" y="807"/>
                    <a:pt x="50" y="1163"/>
                    <a:pt x="396" y="1355"/>
                  </a:cubicBezTo>
                  <a:cubicBezTo>
                    <a:pt x="513" y="1420"/>
                    <a:pt x="641" y="1452"/>
                    <a:pt x="768" y="1452"/>
                  </a:cubicBezTo>
                  <a:cubicBezTo>
                    <a:pt x="1022" y="1452"/>
                    <a:pt x="1271" y="1324"/>
                    <a:pt x="1414" y="1069"/>
                  </a:cubicBezTo>
                  <a:cubicBezTo>
                    <a:pt x="1627" y="683"/>
                    <a:pt x="1537" y="278"/>
                    <a:pt x="1189" y="85"/>
                  </a:cubicBezTo>
                  <a:cubicBezTo>
                    <a:pt x="1086" y="27"/>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0139;p49">
              <a:extLst>
                <a:ext uri="{FF2B5EF4-FFF2-40B4-BE49-F238E27FC236}">
                  <a16:creationId xmlns:a16="http://schemas.microsoft.com/office/drawing/2014/main" id="{0F611D82-A3FB-8F57-9356-B9C27EFB1CC7}"/>
                </a:ext>
              </a:extLst>
            </p:cNvPr>
            <p:cNvSpPr/>
            <p:nvPr/>
          </p:nvSpPr>
          <p:spPr>
            <a:xfrm>
              <a:off x="2198800" y="2889750"/>
              <a:ext cx="134775" cy="71450"/>
            </a:xfrm>
            <a:custGeom>
              <a:avLst/>
              <a:gdLst/>
              <a:ahLst/>
              <a:cxnLst/>
              <a:rect l="l" t="t" r="r" b="b"/>
              <a:pathLst>
                <a:path w="5391" h="2858" extrusionOk="0">
                  <a:moveTo>
                    <a:pt x="821" y="1"/>
                  </a:moveTo>
                  <a:cubicBezTo>
                    <a:pt x="700" y="1"/>
                    <a:pt x="563" y="21"/>
                    <a:pt x="394" y="90"/>
                  </a:cubicBezTo>
                  <a:cubicBezTo>
                    <a:pt x="312" y="126"/>
                    <a:pt x="219" y="194"/>
                    <a:pt x="143" y="287"/>
                  </a:cubicBezTo>
                  <a:cubicBezTo>
                    <a:pt x="70" y="385"/>
                    <a:pt x="24" y="510"/>
                    <a:pt x="16" y="613"/>
                  </a:cubicBezTo>
                  <a:cubicBezTo>
                    <a:pt x="0" y="830"/>
                    <a:pt x="64" y="967"/>
                    <a:pt x="118" y="1080"/>
                  </a:cubicBezTo>
                  <a:cubicBezTo>
                    <a:pt x="233" y="1305"/>
                    <a:pt x="372" y="1448"/>
                    <a:pt x="509" y="1585"/>
                  </a:cubicBezTo>
                  <a:cubicBezTo>
                    <a:pt x="790" y="1854"/>
                    <a:pt x="1090" y="2057"/>
                    <a:pt x="1396" y="2239"/>
                  </a:cubicBezTo>
                  <a:cubicBezTo>
                    <a:pt x="1409" y="2247"/>
                    <a:pt x="1425" y="2251"/>
                    <a:pt x="1441" y="2251"/>
                  </a:cubicBezTo>
                  <a:cubicBezTo>
                    <a:pt x="1533" y="2251"/>
                    <a:pt x="1663" y="2138"/>
                    <a:pt x="1756" y="1967"/>
                  </a:cubicBezTo>
                  <a:cubicBezTo>
                    <a:pt x="1865" y="1768"/>
                    <a:pt x="1893" y="1569"/>
                    <a:pt x="1817" y="1526"/>
                  </a:cubicBezTo>
                  <a:cubicBezTo>
                    <a:pt x="1547" y="1367"/>
                    <a:pt x="1291" y="1188"/>
                    <a:pt x="1086" y="991"/>
                  </a:cubicBezTo>
                  <a:cubicBezTo>
                    <a:pt x="1034" y="943"/>
                    <a:pt x="986" y="890"/>
                    <a:pt x="945" y="840"/>
                  </a:cubicBezTo>
                  <a:lnTo>
                    <a:pt x="945" y="840"/>
                  </a:lnTo>
                  <a:cubicBezTo>
                    <a:pt x="965" y="844"/>
                    <a:pt x="978" y="842"/>
                    <a:pt x="998" y="846"/>
                  </a:cubicBezTo>
                  <a:cubicBezTo>
                    <a:pt x="1130" y="868"/>
                    <a:pt x="1273" y="907"/>
                    <a:pt x="1416" y="957"/>
                  </a:cubicBezTo>
                  <a:cubicBezTo>
                    <a:pt x="1706" y="1063"/>
                    <a:pt x="2014" y="1194"/>
                    <a:pt x="2307" y="1327"/>
                  </a:cubicBezTo>
                  <a:cubicBezTo>
                    <a:pt x="3489" y="1878"/>
                    <a:pt x="3756" y="2084"/>
                    <a:pt x="4829" y="2844"/>
                  </a:cubicBezTo>
                  <a:cubicBezTo>
                    <a:pt x="4842" y="2853"/>
                    <a:pt x="4858" y="2858"/>
                    <a:pt x="4877" y="2858"/>
                  </a:cubicBezTo>
                  <a:cubicBezTo>
                    <a:pt x="4962" y="2858"/>
                    <a:pt x="5096" y="2760"/>
                    <a:pt x="5209" y="2609"/>
                  </a:cubicBezTo>
                  <a:cubicBezTo>
                    <a:pt x="5346" y="2426"/>
                    <a:pt x="5390" y="2228"/>
                    <a:pt x="5311" y="2172"/>
                  </a:cubicBezTo>
                  <a:lnTo>
                    <a:pt x="5313" y="2172"/>
                  </a:lnTo>
                  <a:cubicBezTo>
                    <a:pt x="4195" y="1383"/>
                    <a:pt x="3903" y="1158"/>
                    <a:pt x="2654" y="575"/>
                  </a:cubicBezTo>
                  <a:cubicBezTo>
                    <a:pt x="2336" y="432"/>
                    <a:pt x="2028" y="301"/>
                    <a:pt x="1688" y="176"/>
                  </a:cubicBezTo>
                  <a:cubicBezTo>
                    <a:pt x="1513" y="116"/>
                    <a:pt x="1332" y="62"/>
                    <a:pt x="1134" y="29"/>
                  </a:cubicBezTo>
                  <a:cubicBezTo>
                    <a:pt x="1034" y="18"/>
                    <a:pt x="935"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0140;p49">
              <a:extLst>
                <a:ext uri="{FF2B5EF4-FFF2-40B4-BE49-F238E27FC236}">
                  <a16:creationId xmlns:a16="http://schemas.microsoft.com/office/drawing/2014/main" id="{6DB272B1-1928-3FFB-C6D0-4614E696F02C}"/>
                </a:ext>
              </a:extLst>
            </p:cNvPr>
            <p:cNvSpPr/>
            <p:nvPr/>
          </p:nvSpPr>
          <p:spPr>
            <a:xfrm>
              <a:off x="2199250" y="2900725"/>
              <a:ext cx="127300" cy="60500"/>
            </a:xfrm>
            <a:custGeom>
              <a:avLst/>
              <a:gdLst/>
              <a:ahLst/>
              <a:cxnLst/>
              <a:rect l="l" t="t" r="r" b="b"/>
              <a:pathLst>
                <a:path w="5092" h="2420" extrusionOk="0">
                  <a:moveTo>
                    <a:pt x="760" y="0"/>
                  </a:moveTo>
                  <a:cubicBezTo>
                    <a:pt x="412" y="0"/>
                    <a:pt x="160" y="108"/>
                    <a:pt x="0" y="258"/>
                  </a:cubicBezTo>
                  <a:cubicBezTo>
                    <a:pt x="4" y="425"/>
                    <a:pt x="54" y="544"/>
                    <a:pt x="100" y="641"/>
                  </a:cubicBezTo>
                  <a:cubicBezTo>
                    <a:pt x="215" y="868"/>
                    <a:pt x="354" y="1009"/>
                    <a:pt x="491" y="1146"/>
                  </a:cubicBezTo>
                  <a:cubicBezTo>
                    <a:pt x="772" y="1415"/>
                    <a:pt x="1072" y="1618"/>
                    <a:pt x="1378" y="1800"/>
                  </a:cubicBezTo>
                  <a:cubicBezTo>
                    <a:pt x="1391" y="1808"/>
                    <a:pt x="1406" y="1812"/>
                    <a:pt x="1422" y="1812"/>
                  </a:cubicBezTo>
                  <a:cubicBezTo>
                    <a:pt x="1482" y="1812"/>
                    <a:pt x="1558" y="1761"/>
                    <a:pt x="1630" y="1681"/>
                  </a:cubicBezTo>
                  <a:cubicBezTo>
                    <a:pt x="451" y="824"/>
                    <a:pt x="541" y="677"/>
                    <a:pt x="547" y="528"/>
                  </a:cubicBezTo>
                  <a:cubicBezTo>
                    <a:pt x="552" y="420"/>
                    <a:pt x="748" y="404"/>
                    <a:pt x="874" y="404"/>
                  </a:cubicBezTo>
                  <a:cubicBezTo>
                    <a:pt x="894" y="404"/>
                    <a:pt x="913" y="404"/>
                    <a:pt x="929" y="405"/>
                  </a:cubicBezTo>
                  <a:cubicBezTo>
                    <a:pt x="929" y="404"/>
                    <a:pt x="929" y="403"/>
                    <a:pt x="928" y="403"/>
                  </a:cubicBezTo>
                  <a:lnTo>
                    <a:pt x="928" y="403"/>
                  </a:lnTo>
                  <a:cubicBezTo>
                    <a:pt x="947" y="405"/>
                    <a:pt x="961" y="403"/>
                    <a:pt x="980" y="407"/>
                  </a:cubicBezTo>
                  <a:cubicBezTo>
                    <a:pt x="1112" y="429"/>
                    <a:pt x="1255" y="468"/>
                    <a:pt x="1398" y="518"/>
                  </a:cubicBezTo>
                  <a:cubicBezTo>
                    <a:pt x="1688" y="626"/>
                    <a:pt x="1996" y="755"/>
                    <a:pt x="2289" y="888"/>
                  </a:cubicBezTo>
                  <a:cubicBezTo>
                    <a:pt x="3471" y="1439"/>
                    <a:pt x="3740" y="1645"/>
                    <a:pt x="4811" y="2405"/>
                  </a:cubicBezTo>
                  <a:cubicBezTo>
                    <a:pt x="4825" y="2414"/>
                    <a:pt x="4841" y="2419"/>
                    <a:pt x="4859" y="2419"/>
                  </a:cubicBezTo>
                  <a:cubicBezTo>
                    <a:pt x="4920" y="2419"/>
                    <a:pt x="5006" y="2368"/>
                    <a:pt x="5092" y="2284"/>
                  </a:cubicBezTo>
                  <a:cubicBezTo>
                    <a:pt x="3473" y="936"/>
                    <a:pt x="2384" y="403"/>
                    <a:pt x="1426" y="111"/>
                  </a:cubicBezTo>
                  <a:cubicBezTo>
                    <a:pt x="1174" y="33"/>
                    <a:pt x="952" y="0"/>
                    <a:pt x="7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0141;p49">
              <a:extLst>
                <a:ext uri="{FF2B5EF4-FFF2-40B4-BE49-F238E27FC236}">
                  <a16:creationId xmlns:a16="http://schemas.microsoft.com/office/drawing/2014/main" id="{5A799878-B3BF-B463-5368-7BE91EF1CE5D}"/>
                </a:ext>
              </a:extLst>
            </p:cNvPr>
            <p:cNvSpPr/>
            <p:nvPr/>
          </p:nvSpPr>
          <p:spPr>
            <a:xfrm>
              <a:off x="2252675" y="3022800"/>
              <a:ext cx="40675" cy="36325"/>
            </a:xfrm>
            <a:custGeom>
              <a:avLst/>
              <a:gdLst/>
              <a:ahLst/>
              <a:cxnLst/>
              <a:rect l="l" t="t" r="r" b="b"/>
              <a:pathLst>
                <a:path w="1627" h="1453" extrusionOk="0">
                  <a:moveTo>
                    <a:pt x="870" y="0"/>
                  </a:moveTo>
                  <a:cubicBezTo>
                    <a:pt x="614" y="0"/>
                    <a:pt x="364" y="153"/>
                    <a:pt x="213" y="423"/>
                  </a:cubicBezTo>
                  <a:cubicBezTo>
                    <a:pt x="0" y="808"/>
                    <a:pt x="50" y="1162"/>
                    <a:pt x="396" y="1355"/>
                  </a:cubicBezTo>
                  <a:cubicBezTo>
                    <a:pt x="513" y="1420"/>
                    <a:pt x="642" y="1452"/>
                    <a:pt x="769" y="1452"/>
                  </a:cubicBezTo>
                  <a:cubicBezTo>
                    <a:pt x="1022" y="1452"/>
                    <a:pt x="1271" y="1325"/>
                    <a:pt x="1414" y="1069"/>
                  </a:cubicBezTo>
                  <a:cubicBezTo>
                    <a:pt x="1627" y="685"/>
                    <a:pt x="1537" y="277"/>
                    <a:pt x="1189" y="85"/>
                  </a:cubicBezTo>
                  <a:cubicBezTo>
                    <a:pt x="1087" y="27"/>
                    <a:pt x="978" y="0"/>
                    <a:pt x="87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0142;p49">
              <a:extLst>
                <a:ext uri="{FF2B5EF4-FFF2-40B4-BE49-F238E27FC236}">
                  <a16:creationId xmlns:a16="http://schemas.microsoft.com/office/drawing/2014/main" id="{FC7DA60E-D703-F220-9E28-66837C44B62B}"/>
                </a:ext>
              </a:extLst>
            </p:cNvPr>
            <p:cNvSpPr/>
            <p:nvPr/>
          </p:nvSpPr>
          <p:spPr>
            <a:xfrm>
              <a:off x="2149100" y="2979250"/>
              <a:ext cx="134750" cy="71475"/>
            </a:xfrm>
            <a:custGeom>
              <a:avLst/>
              <a:gdLst/>
              <a:ahLst/>
              <a:cxnLst/>
              <a:rect l="l" t="t" r="r" b="b"/>
              <a:pathLst>
                <a:path w="5390" h="2859" extrusionOk="0">
                  <a:moveTo>
                    <a:pt x="819" y="0"/>
                  </a:moveTo>
                  <a:cubicBezTo>
                    <a:pt x="698" y="0"/>
                    <a:pt x="561" y="20"/>
                    <a:pt x="392" y="89"/>
                  </a:cubicBezTo>
                  <a:cubicBezTo>
                    <a:pt x="310" y="125"/>
                    <a:pt x="217" y="192"/>
                    <a:pt x="141" y="286"/>
                  </a:cubicBezTo>
                  <a:cubicBezTo>
                    <a:pt x="70" y="383"/>
                    <a:pt x="22" y="510"/>
                    <a:pt x="16" y="614"/>
                  </a:cubicBezTo>
                  <a:cubicBezTo>
                    <a:pt x="0" y="831"/>
                    <a:pt x="62" y="968"/>
                    <a:pt x="115" y="1081"/>
                  </a:cubicBezTo>
                  <a:cubicBezTo>
                    <a:pt x="231" y="1306"/>
                    <a:pt x="370" y="1447"/>
                    <a:pt x="509" y="1586"/>
                  </a:cubicBezTo>
                  <a:cubicBezTo>
                    <a:pt x="787" y="1854"/>
                    <a:pt x="1088" y="2055"/>
                    <a:pt x="1396" y="2238"/>
                  </a:cubicBezTo>
                  <a:cubicBezTo>
                    <a:pt x="1409" y="2246"/>
                    <a:pt x="1425" y="2250"/>
                    <a:pt x="1442" y="2250"/>
                  </a:cubicBezTo>
                  <a:cubicBezTo>
                    <a:pt x="1532" y="2250"/>
                    <a:pt x="1661" y="2137"/>
                    <a:pt x="1754" y="1968"/>
                  </a:cubicBezTo>
                  <a:cubicBezTo>
                    <a:pt x="1865" y="1767"/>
                    <a:pt x="1891" y="1570"/>
                    <a:pt x="1815" y="1526"/>
                  </a:cubicBezTo>
                  <a:cubicBezTo>
                    <a:pt x="1547" y="1365"/>
                    <a:pt x="1288" y="1188"/>
                    <a:pt x="1084" y="992"/>
                  </a:cubicBezTo>
                  <a:cubicBezTo>
                    <a:pt x="1032" y="942"/>
                    <a:pt x="984" y="890"/>
                    <a:pt x="944" y="840"/>
                  </a:cubicBezTo>
                  <a:lnTo>
                    <a:pt x="944" y="840"/>
                  </a:lnTo>
                  <a:cubicBezTo>
                    <a:pt x="962" y="842"/>
                    <a:pt x="978" y="842"/>
                    <a:pt x="998" y="846"/>
                  </a:cubicBezTo>
                  <a:cubicBezTo>
                    <a:pt x="1129" y="866"/>
                    <a:pt x="1271" y="908"/>
                    <a:pt x="1414" y="958"/>
                  </a:cubicBezTo>
                  <a:cubicBezTo>
                    <a:pt x="1704" y="1063"/>
                    <a:pt x="2012" y="1194"/>
                    <a:pt x="2306" y="1328"/>
                  </a:cubicBezTo>
                  <a:cubicBezTo>
                    <a:pt x="3487" y="1878"/>
                    <a:pt x="3756" y="2085"/>
                    <a:pt x="4827" y="2845"/>
                  </a:cubicBezTo>
                  <a:cubicBezTo>
                    <a:pt x="4841" y="2854"/>
                    <a:pt x="4857" y="2858"/>
                    <a:pt x="4875" y="2858"/>
                  </a:cubicBezTo>
                  <a:cubicBezTo>
                    <a:pt x="4960" y="2858"/>
                    <a:pt x="5094" y="2759"/>
                    <a:pt x="5207" y="2608"/>
                  </a:cubicBezTo>
                  <a:cubicBezTo>
                    <a:pt x="5344" y="2427"/>
                    <a:pt x="5390" y="2228"/>
                    <a:pt x="5310" y="2173"/>
                  </a:cubicBezTo>
                  <a:cubicBezTo>
                    <a:pt x="4193" y="1381"/>
                    <a:pt x="3901" y="1159"/>
                    <a:pt x="2652" y="576"/>
                  </a:cubicBezTo>
                  <a:cubicBezTo>
                    <a:pt x="2334" y="433"/>
                    <a:pt x="2026" y="300"/>
                    <a:pt x="1686" y="176"/>
                  </a:cubicBezTo>
                  <a:cubicBezTo>
                    <a:pt x="1511" y="115"/>
                    <a:pt x="1332" y="63"/>
                    <a:pt x="1131" y="29"/>
                  </a:cubicBezTo>
                  <a:cubicBezTo>
                    <a:pt x="1032" y="18"/>
                    <a:pt x="933" y="0"/>
                    <a:pt x="8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0143;p49">
              <a:extLst>
                <a:ext uri="{FF2B5EF4-FFF2-40B4-BE49-F238E27FC236}">
                  <a16:creationId xmlns:a16="http://schemas.microsoft.com/office/drawing/2014/main" id="{EEB95B2B-1F48-E6E4-9FB5-C9DA5085D4E4}"/>
                </a:ext>
              </a:extLst>
            </p:cNvPr>
            <p:cNvSpPr/>
            <p:nvPr/>
          </p:nvSpPr>
          <p:spPr>
            <a:xfrm>
              <a:off x="2149500" y="2990225"/>
              <a:ext cx="127300" cy="60500"/>
            </a:xfrm>
            <a:custGeom>
              <a:avLst/>
              <a:gdLst/>
              <a:ahLst/>
              <a:cxnLst/>
              <a:rect l="l" t="t" r="r" b="b"/>
              <a:pathLst>
                <a:path w="5092" h="2420" extrusionOk="0">
                  <a:moveTo>
                    <a:pt x="929" y="403"/>
                  </a:moveTo>
                  <a:cubicBezTo>
                    <a:pt x="930" y="403"/>
                    <a:pt x="930" y="403"/>
                    <a:pt x="930" y="403"/>
                  </a:cubicBezTo>
                  <a:cubicBezTo>
                    <a:pt x="930" y="403"/>
                    <a:pt x="930" y="403"/>
                    <a:pt x="929" y="403"/>
                  </a:cubicBezTo>
                  <a:close/>
                  <a:moveTo>
                    <a:pt x="763" y="0"/>
                  </a:moveTo>
                  <a:cubicBezTo>
                    <a:pt x="413" y="0"/>
                    <a:pt x="160" y="108"/>
                    <a:pt x="0" y="258"/>
                  </a:cubicBezTo>
                  <a:cubicBezTo>
                    <a:pt x="4" y="425"/>
                    <a:pt x="54" y="545"/>
                    <a:pt x="99" y="642"/>
                  </a:cubicBezTo>
                  <a:cubicBezTo>
                    <a:pt x="217" y="867"/>
                    <a:pt x="354" y="1008"/>
                    <a:pt x="493" y="1147"/>
                  </a:cubicBezTo>
                  <a:cubicBezTo>
                    <a:pt x="773" y="1415"/>
                    <a:pt x="1072" y="1616"/>
                    <a:pt x="1380" y="1799"/>
                  </a:cubicBezTo>
                  <a:cubicBezTo>
                    <a:pt x="1393" y="1807"/>
                    <a:pt x="1408" y="1810"/>
                    <a:pt x="1424" y="1810"/>
                  </a:cubicBezTo>
                  <a:cubicBezTo>
                    <a:pt x="1483" y="1810"/>
                    <a:pt x="1558" y="1761"/>
                    <a:pt x="1630" y="1680"/>
                  </a:cubicBezTo>
                  <a:cubicBezTo>
                    <a:pt x="451" y="825"/>
                    <a:pt x="541" y="678"/>
                    <a:pt x="547" y="527"/>
                  </a:cubicBezTo>
                  <a:cubicBezTo>
                    <a:pt x="552" y="420"/>
                    <a:pt x="753" y="403"/>
                    <a:pt x="879" y="403"/>
                  </a:cubicBezTo>
                  <a:cubicBezTo>
                    <a:pt x="898" y="403"/>
                    <a:pt x="915" y="403"/>
                    <a:pt x="929" y="403"/>
                  </a:cubicBezTo>
                  <a:lnTo>
                    <a:pt x="929" y="403"/>
                  </a:lnTo>
                  <a:cubicBezTo>
                    <a:pt x="928" y="403"/>
                    <a:pt x="928" y="403"/>
                    <a:pt x="928" y="401"/>
                  </a:cubicBezTo>
                  <a:lnTo>
                    <a:pt x="928" y="401"/>
                  </a:lnTo>
                  <a:cubicBezTo>
                    <a:pt x="946" y="403"/>
                    <a:pt x="962" y="403"/>
                    <a:pt x="982" y="407"/>
                  </a:cubicBezTo>
                  <a:cubicBezTo>
                    <a:pt x="1113" y="429"/>
                    <a:pt x="1255" y="469"/>
                    <a:pt x="1398" y="519"/>
                  </a:cubicBezTo>
                  <a:cubicBezTo>
                    <a:pt x="1688" y="624"/>
                    <a:pt x="1996" y="755"/>
                    <a:pt x="2290" y="889"/>
                  </a:cubicBezTo>
                  <a:cubicBezTo>
                    <a:pt x="3471" y="1439"/>
                    <a:pt x="3740" y="1646"/>
                    <a:pt x="4811" y="2406"/>
                  </a:cubicBezTo>
                  <a:cubicBezTo>
                    <a:pt x="4825" y="2415"/>
                    <a:pt x="4841" y="2420"/>
                    <a:pt x="4859" y="2420"/>
                  </a:cubicBezTo>
                  <a:cubicBezTo>
                    <a:pt x="4920" y="2420"/>
                    <a:pt x="5006" y="2368"/>
                    <a:pt x="5092" y="2284"/>
                  </a:cubicBezTo>
                  <a:cubicBezTo>
                    <a:pt x="3473" y="936"/>
                    <a:pt x="2384" y="403"/>
                    <a:pt x="1428" y="109"/>
                  </a:cubicBezTo>
                  <a:cubicBezTo>
                    <a:pt x="1176" y="33"/>
                    <a:pt x="955" y="0"/>
                    <a:pt x="76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0144;p49">
              <a:extLst>
                <a:ext uri="{FF2B5EF4-FFF2-40B4-BE49-F238E27FC236}">
                  <a16:creationId xmlns:a16="http://schemas.microsoft.com/office/drawing/2014/main" id="{BDDB4D43-5915-075F-FD0C-708A6EF2F5C3}"/>
                </a:ext>
              </a:extLst>
            </p:cNvPr>
            <p:cNvSpPr/>
            <p:nvPr/>
          </p:nvSpPr>
          <p:spPr>
            <a:xfrm>
              <a:off x="2202925" y="3112300"/>
              <a:ext cx="40725" cy="36325"/>
            </a:xfrm>
            <a:custGeom>
              <a:avLst/>
              <a:gdLst/>
              <a:ahLst/>
              <a:cxnLst/>
              <a:rect l="l" t="t" r="r" b="b"/>
              <a:pathLst>
                <a:path w="1629" h="1453" extrusionOk="0">
                  <a:moveTo>
                    <a:pt x="869" y="0"/>
                  </a:moveTo>
                  <a:cubicBezTo>
                    <a:pt x="614" y="0"/>
                    <a:pt x="364" y="153"/>
                    <a:pt x="215" y="423"/>
                  </a:cubicBezTo>
                  <a:cubicBezTo>
                    <a:pt x="0" y="809"/>
                    <a:pt x="50" y="1163"/>
                    <a:pt x="398" y="1356"/>
                  </a:cubicBezTo>
                  <a:cubicBezTo>
                    <a:pt x="514" y="1420"/>
                    <a:pt x="642" y="1452"/>
                    <a:pt x="769" y="1452"/>
                  </a:cubicBezTo>
                  <a:cubicBezTo>
                    <a:pt x="1021" y="1452"/>
                    <a:pt x="1271"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6" name="Google Shape;10145;p49">
              <a:extLst>
                <a:ext uri="{FF2B5EF4-FFF2-40B4-BE49-F238E27FC236}">
                  <a16:creationId xmlns:a16="http://schemas.microsoft.com/office/drawing/2014/main" id="{8F4D19F6-9C76-0492-9B19-F9CF7660DE88}"/>
                </a:ext>
              </a:extLst>
            </p:cNvPr>
            <p:cNvSpPr/>
            <p:nvPr/>
          </p:nvSpPr>
          <p:spPr>
            <a:xfrm>
              <a:off x="2099350" y="3068750"/>
              <a:ext cx="134750" cy="71450"/>
            </a:xfrm>
            <a:custGeom>
              <a:avLst/>
              <a:gdLst/>
              <a:ahLst/>
              <a:cxnLst/>
              <a:rect l="l" t="t" r="r" b="b"/>
              <a:pathLst>
                <a:path w="5390" h="2858" extrusionOk="0">
                  <a:moveTo>
                    <a:pt x="821" y="1"/>
                  </a:moveTo>
                  <a:cubicBezTo>
                    <a:pt x="700" y="1"/>
                    <a:pt x="562" y="21"/>
                    <a:pt x="392" y="90"/>
                  </a:cubicBezTo>
                  <a:cubicBezTo>
                    <a:pt x="312" y="125"/>
                    <a:pt x="217" y="193"/>
                    <a:pt x="143" y="286"/>
                  </a:cubicBezTo>
                  <a:cubicBezTo>
                    <a:pt x="70" y="384"/>
                    <a:pt x="22" y="509"/>
                    <a:pt x="16" y="614"/>
                  </a:cubicBezTo>
                  <a:cubicBezTo>
                    <a:pt x="0" y="829"/>
                    <a:pt x="64" y="968"/>
                    <a:pt x="115" y="1082"/>
                  </a:cubicBezTo>
                  <a:cubicBezTo>
                    <a:pt x="233" y="1306"/>
                    <a:pt x="370" y="1448"/>
                    <a:pt x="509" y="1587"/>
                  </a:cubicBezTo>
                  <a:cubicBezTo>
                    <a:pt x="789" y="1853"/>
                    <a:pt x="1090" y="2056"/>
                    <a:pt x="1396" y="2239"/>
                  </a:cubicBezTo>
                  <a:cubicBezTo>
                    <a:pt x="1409" y="2246"/>
                    <a:pt x="1424" y="2250"/>
                    <a:pt x="1440" y="2250"/>
                  </a:cubicBezTo>
                  <a:cubicBezTo>
                    <a:pt x="1531" y="2250"/>
                    <a:pt x="1661" y="2137"/>
                    <a:pt x="1756" y="1968"/>
                  </a:cubicBezTo>
                  <a:cubicBezTo>
                    <a:pt x="1865" y="1768"/>
                    <a:pt x="1893" y="1569"/>
                    <a:pt x="1815" y="1525"/>
                  </a:cubicBezTo>
                  <a:cubicBezTo>
                    <a:pt x="1547" y="1366"/>
                    <a:pt x="1288" y="1187"/>
                    <a:pt x="1084" y="990"/>
                  </a:cubicBezTo>
                  <a:cubicBezTo>
                    <a:pt x="1034" y="943"/>
                    <a:pt x="984" y="891"/>
                    <a:pt x="944" y="841"/>
                  </a:cubicBezTo>
                  <a:lnTo>
                    <a:pt x="944" y="841"/>
                  </a:lnTo>
                  <a:cubicBezTo>
                    <a:pt x="962" y="843"/>
                    <a:pt x="978" y="841"/>
                    <a:pt x="998" y="845"/>
                  </a:cubicBezTo>
                  <a:cubicBezTo>
                    <a:pt x="1129" y="867"/>
                    <a:pt x="1272" y="909"/>
                    <a:pt x="1414" y="956"/>
                  </a:cubicBezTo>
                  <a:cubicBezTo>
                    <a:pt x="1704" y="1064"/>
                    <a:pt x="2012" y="1195"/>
                    <a:pt x="2306" y="1326"/>
                  </a:cubicBezTo>
                  <a:cubicBezTo>
                    <a:pt x="3489" y="1877"/>
                    <a:pt x="3756" y="2084"/>
                    <a:pt x="4827" y="2843"/>
                  </a:cubicBezTo>
                  <a:cubicBezTo>
                    <a:pt x="4841" y="2853"/>
                    <a:pt x="4857" y="2857"/>
                    <a:pt x="4875" y="2857"/>
                  </a:cubicBezTo>
                  <a:cubicBezTo>
                    <a:pt x="4961" y="2857"/>
                    <a:pt x="5094" y="2759"/>
                    <a:pt x="5209" y="2609"/>
                  </a:cubicBezTo>
                  <a:cubicBezTo>
                    <a:pt x="5346" y="2426"/>
                    <a:pt x="5390" y="2229"/>
                    <a:pt x="5310" y="2171"/>
                  </a:cubicBezTo>
                  <a:cubicBezTo>
                    <a:pt x="4193" y="1382"/>
                    <a:pt x="3903" y="1159"/>
                    <a:pt x="2652" y="577"/>
                  </a:cubicBezTo>
                  <a:cubicBezTo>
                    <a:pt x="2336" y="434"/>
                    <a:pt x="2026" y="300"/>
                    <a:pt x="1686" y="175"/>
                  </a:cubicBezTo>
                  <a:cubicBezTo>
                    <a:pt x="1513" y="115"/>
                    <a:pt x="1332" y="62"/>
                    <a:pt x="1131" y="30"/>
                  </a:cubicBezTo>
                  <a:cubicBezTo>
                    <a:pt x="1033"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7" name="Google Shape;10146;p49">
              <a:extLst>
                <a:ext uri="{FF2B5EF4-FFF2-40B4-BE49-F238E27FC236}">
                  <a16:creationId xmlns:a16="http://schemas.microsoft.com/office/drawing/2014/main" id="{84D35817-6B1C-0EEC-5F81-4C3D72984D5B}"/>
                </a:ext>
              </a:extLst>
            </p:cNvPr>
            <p:cNvSpPr/>
            <p:nvPr/>
          </p:nvSpPr>
          <p:spPr>
            <a:xfrm>
              <a:off x="2099725" y="3079700"/>
              <a:ext cx="127325" cy="60500"/>
            </a:xfrm>
            <a:custGeom>
              <a:avLst/>
              <a:gdLst/>
              <a:ahLst/>
              <a:cxnLst/>
              <a:rect l="l" t="t" r="r" b="b"/>
              <a:pathLst>
                <a:path w="5093" h="2420" extrusionOk="0">
                  <a:moveTo>
                    <a:pt x="762" y="1"/>
                  </a:moveTo>
                  <a:cubicBezTo>
                    <a:pt x="414" y="1"/>
                    <a:pt x="161" y="108"/>
                    <a:pt x="1" y="258"/>
                  </a:cubicBezTo>
                  <a:cubicBezTo>
                    <a:pt x="5" y="427"/>
                    <a:pt x="55" y="544"/>
                    <a:pt x="102" y="644"/>
                  </a:cubicBezTo>
                  <a:cubicBezTo>
                    <a:pt x="218" y="868"/>
                    <a:pt x="355" y="1010"/>
                    <a:pt x="494" y="1149"/>
                  </a:cubicBezTo>
                  <a:cubicBezTo>
                    <a:pt x="774" y="1415"/>
                    <a:pt x="1075" y="1618"/>
                    <a:pt x="1381" y="1801"/>
                  </a:cubicBezTo>
                  <a:cubicBezTo>
                    <a:pt x="1394" y="1808"/>
                    <a:pt x="1408" y="1812"/>
                    <a:pt x="1424" y="1812"/>
                  </a:cubicBezTo>
                  <a:cubicBezTo>
                    <a:pt x="1483" y="1812"/>
                    <a:pt x="1559" y="1762"/>
                    <a:pt x="1631" y="1682"/>
                  </a:cubicBezTo>
                  <a:cubicBezTo>
                    <a:pt x="452" y="827"/>
                    <a:pt x="542" y="677"/>
                    <a:pt x="550" y="528"/>
                  </a:cubicBezTo>
                  <a:cubicBezTo>
                    <a:pt x="553" y="421"/>
                    <a:pt x="749" y="404"/>
                    <a:pt x="876" y="404"/>
                  </a:cubicBezTo>
                  <a:cubicBezTo>
                    <a:pt x="897" y="404"/>
                    <a:pt x="915" y="405"/>
                    <a:pt x="931" y="405"/>
                  </a:cubicBezTo>
                  <a:cubicBezTo>
                    <a:pt x="931" y="405"/>
                    <a:pt x="929" y="403"/>
                    <a:pt x="929" y="403"/>
                  </a:cubicBezTo>
                  <a:lnTo>
                    <a:pt x="929" y="403"/>
                  </a:lnTo>
                  <a:cubicBezTo>
                    <a:pt x="947" y="405"/>
                    <a:pt x="963" y="403"/>
                    <a:pt x="983" y="407"/>
                  </a:cubicBezTo>
                  <a:cubicBezTo>
                    <a:pt x="1114" y="429"/>
                    <a:pt x="1257" y="471"/>
                    <a:pt x="1399" y="518"/>
                  </a:cubicBezTo>
                  <a:cubicBezTo>
                    <a:pt x="1689" y="626"/>
                    <a:pt x="1997" y="757"/>
                    <a:pt x="2291" y="888"/>
                  </a:cubicBezTo>
                  <a:cubicBezTo>
                    <a:pt x="3474" y="1439"/>
                    <a:pt x="3741" y="1646"/>
                    <a:pt x="4812" y="2405"/>
                  </a:cubicBezTo>
                  <a:cubicBezTo>
                    <a:pt x="4825" y="2415"/>
                    <a:pt x="4842" y="2419"/>
                    <a:pt x="4860" y="2419"/>
                  </a:cubicBezTo>
                  <a:cubicBezTo>
                    <a:pt x="4921" y="2419"/>
                    <a:pt x="5007" y="2368"/>
                    <a:pt x="5093" y="2284"/>
                  </a:cubicBezTo>
                  <a:cubicBezTo>
                    <a:pt x="3474" y="936"/>
                    <a:pt x="2385" y="403"/>
                    <a:pt x="1428" y="111"/>
                  </a:cubicBezTo>
                  <a:cubicBezTo>
                    <a:pt x="1177" y="34"/>
                    <a:pt x="955" y="1"/>
                    <a:pt x="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8" name="Google Shape;10147;p49">
              <a:extLst>
                <a:ext uri="{FF2B5EF4-FFF2-40B4-BE49-F238E27FC236}">
                  <a16:creationId xmlns:a16="http://schemas.microsoft.com/office/drawing/2014/main" id="{43406748-C2AC-521E-6F9A-6D6C09CEC67B}"/>
                </a:ext>
              </a:extLst>
            </p:cNvPr>
            <p:cNvSpPr/>
            <p:nvPr/>
          </p:nvSpPr>
          <p:spPr>
            <a:xfrm>
              <a:off x="2153175" y="3201800"/>
              <a:ext cx="40725" cy="36325"/>
            </a:xfrm>
            <a:custGeom>
              <a:avLst/>
              <a:gdLst/>
              <a:ahLst/>
              <a:cxnLst/>
              <a:rect l="l" t="t" r="r" b="b"/>
              <a:pathLst>
                <a:path w="1629" h="1453" extrusionOk="0">
                  <a:moveTo>
                    <a:pt x="869" y="1"/>
                  </a:moveTo>
                  <a:cubicBezTo>
                    <a:pt x="614" y="1"/>
                    <a:pt x="366" y="153"/>
                    <a:pt x="215" y="424"/>
                  </a:cubicBezTo>
                  <a:cubicBezTo>
                    <a:pt x="0" y="808"/>
                    <a:pt x="50" y="1163"/>
                    <a:pt x="398" y="1356"/>
                  </a:cubicBezTo>
                  <a:cubicBezTo>
                    <a:pt x="514" y="1421"/>
                    <a:pt x="642" y="1453"/>
                    <a:pt x="769" y="1453"/>
                  </a:cubicBezTo>
                  <a:cubicBezTo>
                    <a:pt x="1023" y="1453"/>
                    <a:pt x="1272" y="1325"/>
                    <a:pt x="1414" y="1068"/>
                  </a:cubicBezTo>
                  <a:cubicBezTo>
                    <a:pt x="1628" y="684"/>
                    <a:pt x="1537" y="279"/>
                    <a:pt x="1191" y="86"/>
                  </a:cubicBezTo>
                  <a:cubicBezTo>
                    <a:pt x="1087"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9" name="Google Shape;10148;p49">
              <a:extLst>
                <a:ext uri="{FF2B5EF4-FFF2-40B4-BE49-F238E27FC236}">
                  <a16:creationId xmlns:a16="http://schemas.microsoft.com/office/drawing/2014/main" id="{C510BA28-0D94-2ED3-F1DE-17F8EADF86D0}"/>
                </a:ext>
              </a:extLst>
            </p:cNvPr>
            <p:cNvSpPr/>
            <p:nvPr/>
          </p:nvSpPr>
          <p:spPr>
            <a:xfrm>
              <a:off x="2049575" y="3158275"/>
              <a:ext cx="134775" cy="71425"/>
            </a:xfrm>
            <a:custGeom>
              <a:avLst/>
              <a:gdLst/>
              <a:ahLst/>
              <a:cxnLst/>
              <a:rect l="l" t="t" r="r" b="b"/>
              <a:pathLst>
                <a:path w="5391" h="2857" extrusionOk="0">
                  <a:moveTo>
                    <a:pt x="824" y="0"/>
                  </a:moveTo>
                  <a:cubicBezTo>
                    <a:pt x="702" y="0"/>
                    <a:pt x="564" y="20"/>
                    <a:pt x="393" y="89"/>
                  </a:cubicBezTo>
                  <a:cubicBezTo>
                    <a:pt x="313" y="125"/>
                    <a:pt x="220" y="193"/>
                    <a:pt x="144" y="286"/>
                  </a:cubicBezTo>
                  <a:cubicBezTo>
                    <a:pt x="70" y="383"/>
                    <a:pt x="23" y="509"/>
                    <a:pt x="17" y="612"/>
                  </a:cubicBezTo>
                  <a:cubicBezTo>
                    <a:pt x="1" y="829"/>
                    <a:pt x="65" y="966"/>
                    <a:pt x="118" y="1079"/>
                  </a:cubicBezTo>
                  <a:cubicBezTo>
                    <a:pt x="234" y="1306"/>
                    <a:pt x="371" y="1447"/>
                    <a:pt x="510" y="1584"/>
                  </a:cubicBezTo>
                  <a:cubicBezTo>
                    <a:pt x="790" y="1853"/>
                    <a:pt x="1090" y="2056"/>
                    <a:pt x="1397" y="2238"/>
                  </a:cubicBezTo>
                  <a:cubicBezTo>
                    <a:pt x="1410" y="2246"/>
                    <a:pt x="1425" y="2250"/>
                    <a:pt x="1441" y="2250"/>
                  </a:cubicBezTo>
                  <a:cubicBezTo>
                    <a:pt x="1532" y="2250"/>
                    <a:pt x="1662" y="2136"/>
                    <a:pt x="1756" y="1966"/>
                  </a:cubicBezTo>
                  <a:cubicBezTo>
                    <a:pt x="1866" y="1767"/>
                    <a:pt x="1894" y="1568"/>
                    <a:pt x="1816" y="1525"/>
                  </a:cubicBezTo>
                  <a:cubicBezTo>
                    <a:pt x="1548" y="1366"/>
                    <a:pt x="1289" y="1187"/>
                    <a:pt x="1084" y="990"/>
                  </a:cubicBezTo>
                  <a:cubicBezTo>
                    <a:pt x="1035" y="942"/>
                    <a:pt x="985" y="888"/>
                    <a:pt x="945" y="839"/>
                  </a:cubicBezTo>
                  <a:lnTo>
                    <a:pt x="945" y="839"/>
                  </a:lnTo>
                  <a:cubicBezTo>
                    <a:pt x="963" y="843"/>
                    <a:pt x="979" y="841"/>
                    <a:pt x="999" y="845"/>
                  </a:cubicBezTo>
                  <a:cubicBezTo>
                    <a:pt x="1130" y="867"/>
                    <a:pt x="1273" y="906"/>
                    <a:pt x="1414" y="956"/>
                  </a:cubicBezTo>
                  <a:cubicBezTo>
                    <a:pt x="1705" y="1061"/>
                    <a:pt x="2013" y="1193"/>
                    <a:pt x="2307" y="1326"/>
                  </a:cubicBezTo>
                  <a:cubicBezTo>
                    <a:pt x="3490" y="1877"/>
                    <a:pt x="3756" y="2083"/>
                    <a:pt x="4828" y="2843"/>
                  </a:cubicBezTo>
                  <a:cubicBezTo>
                    <a:pt x="4841" y="2852"/>
                    <a:pt x="4858" y="2857"/>
                    <a:pt x="4876" y="2857"/>
                  </a:cubicBezTo>
                  <a:cubicBezTo>
                    <a:pt x="4962" y="2857"/>
                    <a:pt x="5095" y="2759"/>
                    <a:pt x="5210" y="2608"/>
                  </a:cubicBezTo>
                  <a:cubicBezTo>
                    <a:pt x="5347" y="2425"/>
                    <a:pt x="5391" y="2227"/>
                    <a:pt x="5311" y="2171"/>
                  </a:cubicBezTo>
                  <a:cubicBezTo>
                    <a:pt x="4196" y="1382"/>
                    <a:pt x="3904" y="1157"/>
                    <a:pt x="2653" y="574"/>
                  </a:cubicBezTo>
                  <a:cubicBezTo>
                    <a:pt x="2337" y="431"/>
                    <a:pt x="2029" y="298"/>
                    <a:pt x="1689" y="175"/>
                  </a:cubicBezTo>
                  <a:cubicBezTo>
                    <a:pt x="1514" y="115"/>
                    <a:pt x="1333" y="61"/>
                    <a:pt x="1132" y="28"/>
                  </a:cubicBezTo>
                  <a:cubicBezTo>
                    <a:pt x="1035" y="17"/>
                    <a:pt x="936" y="0"/>
                    <a:pt x="82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0" name="Google Shape;10149;p49">
              <a:extLst>
                <a:ext uri="{FF2B5EF4-FFF2-40B4-BE49-F238E27FC236}">
                  <a16:creationId xmlns:a16="http://schemas.microsoft.com/office/drawing/2014/main" id="{3FD075DF-69C6-6A14-4DE7-77B2D3192FBF}"/>
                </a:ext>
              </a:extLst>
            </p:cNvPr>
            <p:cNvSpPr/>
            <p:nvPr/>
          </p:nvSpPr>
          <p:spPr>
            <a:xfrm>
              <a:off x="2050025" y="3169225"/>
              <a:ext cx="127325" cy="60475"/>
            </a:xfrm>
            <a:custGeom>
              <a:avLst/>
              <a:gdLst/>
              <a:ahLst/>
              <a:cxnLst/>
              <a:rect l="l" t="t" r="r" b="b"/>
              <a:pathLst>
                <a:path w="5093" h="2419" extrusionOk="0">
                  <a:moveTo>
                    <a:pt x="760" y="0"/>
                  </a:moveTo>
                  <a:cubicBezTo>
                    <a:pt x="412" y="0"/>
                    <a:pt x="159" y="108"/>
                    <a:pt x="1" y="258"/>
                  </a:cubicBezTo>
                  <a:cubicBezTo>
                    <a:pt x="5" y="425"/>
                    <a:pt x="54" y="544"/>
                    <a:pt x="100" y="641"/>
                  </a:cubicBezTo>
                  <a:cubicBezTo>
                    <a:pt x="216" y="866"/>
                    <a:pt x="353" y="1009"/>
                    <a:pt x="492" y="1146"/>
                  </a:cubicBezTo>
                  <a:cubicBezTo>
                    <a:pt x="772" y="1415"/>
                    <a:pt x="1072" y="1616"/>
                    <a:pt x="1379" y="1798"/>
                  </a:cubicBezTo>
                  <a:cubicBezTo>
                    <a:pt x="1392" y="1806"/>
                    <a:pt x="1407" y="1810"/>
                    <a:pt x="1423" y="1810"/>
                  </a:cubicBezTo>
                  <a:cubicBezTo>
                    <a:pt x="1482" y="1810"/>
                    <a:pt x="1559" y="1760"/>
                    <a:pt x="1629" y="1679"/>
                  </a:cubicBezTo>
                  <a:cubicBezTo>
                    <a:pt x="452" y="824"/>
                    <a:pt x="542" y="677"/>
                    <a:pt x="548" y="526"/>
                  </a:cubicBezTo>
                  <a:cubicBezTo>
                    <a:pt x="553" y="422"/>
                    <a:pt x="739" y="403"/>
                    <a:pt x="865" y="403"/>
                  </a:cubicBezTo>
                  <a:cubicBezTo>
                    <a:pt x="889" y="403"/>
                    <a:pt x="911" y="404"/>
                    <a:pt x="929" y="405"/>
                  </a:cubicBezTo>
                  <a:cubicBezTo>
                    <a:pt x="929" y="403"/>
                    <a:pt x="927" y="403"/>
                    <a:pt x="927" y="401"/>
                  </a:cubicBezTo>
                  <a:lnTo>
                    <a:pt x="927" y="401"/>
                  </a:lnTo>
                  <a:cubicBezTo>
                    <a:pt x="947" y="405"/>
                    <a:pt x="961" y="403"/>
                    <a:pt x="981" y="407"/>
                  </a:cubicBezTo>
                  <a:cubicBezTo>
                    <a:pt x="1112" y="429"/>
                    <a:pt x="1255" y="468"/>
                    <a:pt x="1396" y="518"/>
                  </a:cubicBezTo>
                  <a:cubicBezTo>
                    <a:pt x="1687" y="623"/>
                    <a:pt x="1995" y="755"/>
                    <a:pt x="2289" y="888"/>
                  </a:cubicBezTo>
                  <a:cubicBezTo>
                    <a:pt x="3472" y="1439"/>
                    <a:pt x="3738" y="1645"/>
                    <a:pt x="4810" y="2405"/>
                  </a:cubicBezTo>
                  <a:cubicBezTo>
                    <a:pt x="4823" y="2414"/>
                    <a:pt x="4840" y="2419"/>
                    <a:pt x="4858" y="2419"/>
                  </a:cubicBezTo>
                  <a:cubicBezTo>
                    <a:pt x="4920" y="2419"/>
                    <a:pt x="5006" y="2368"/>
                    <a:pt x="5090" y="2284"/>
                  </a:cubicBezTo>
                  <a:lnTo>
                    <a:pt x="5092" y="2284"/>
                  </a:lnTo>
                  <a:cubicBezTo>
                    <a:pt x="3474" y="936"/>
                    <a:pt x="2385" y="403"/>
                    <a:pt x="1426" y="111"/>
                  </a:cubicBezTo>
                  <a:cubicBezTo>
                    <a:pt x="1175" y="33"/>
                    <a:pt x="953" y="0"/>
                    <a:pt x="7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1" name="Google Shape;10150;p49">
              <a:extLst>
                <a:ext uri="{FF2B5EF4-FFF2-40B4-BE49-F238E27FC236}">
                  <a16:creationId xmlns:a16="http://schemas.microsoft.com/office/drawing/2014/main" id="{4C513646-4DC3-9631-18CD-2B36A4996815}"/>
                </a:ext>
              </a:extLst>
            </p:cNvPr>
            <p:cNvSpPr/>
            <p:nvPr/>
          </p:nvSpPr>
          <p:spPr>
            <a:xfrm>
              <a:off x="2103475" y="3291275"/>
              <a:ext cx="40675" cy="36350"/>
            </a:xfrm>
            <a:custGeom>
              <a:avLst/>
              <a:gdLst/>
              <a:ahLst/>
              <a:cxnLst/>
              <a:rect l="l" t="t" r="r" b="b"/>
              <a:pathLst>
                <a:path w="1627" h="1454" extrusionOk="0">
                  <a:moveTo>
                    <a:pt x="869" y="1"/>
                  </a:moveTo>
                  <a:cubicBezTo>
                    <a:pt x="614" y="1"/>
                    <a:pt x="364" y="154"/>
                    <a:pt x="213" y="424"/>
                  </a:cubicBezTo>
                  <a:cubicBezTo>
                    <a:pt x="0" y="809"/>
                    <a:pt x="50" y="1163"/>
                    <a:pt x="396" y="1356"/>
                  </a:cubicBezTo>
                  <a:cubicBezTo>
                    <a:pt x="512" y="1421"/>
                    <a:pt x="641" y="1453"/>
                    <a:pt x="769" y="1453"/>
                  </a:cubicBezTo>
                  <a:cubicBezTo>
                    <a:pt x="1022" y="1453"/>
                    <a:pt x="1271" y="1326"/>
                    <a:pt x="1414" y="1070"/>
                  </a:cubicBezTo>
                  <a:lnTo>
                    <a:pt x="1412" y="1070"/>
                  </a:lnTo>
                  <a:cubicBezTo>
                    <a:pt x="1626" y="684"/>
                    <a:pt x="1537" y="278"/>
                    <a:pt x="1189" y="86"/>
                  </a:cubicBezTo>
                  <a:cubicBezTo>
                    <a:pt x="1086" y="28"/>
                    <a:pt x="977"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2" name="Google Shape;10151;p49">
              <a:extLst>
                <a:ext uri="{FF2B5EF4-FFF2-40B4-BE49-F238E27FC236}">
                  <a16:creationId xmlns:a16="http://schemas.microsoft.com/office/drawing/2014/main" id="{FA3A7F1A-097F-1041-637F-0324D16F68B7}"/>
                </a:ext>
              </a:extLst>
            </p:cNvPr>
            <p:cNvSpPr/>
            <p:nvPr/>
          </p:nvSpPr>
          <p:spPr>
            <a:xfrm>
              <a:off x="1999825" y="3247750"/>
              <a:ext cx="134775" cy="71425"/>
            </a:xfrm>
            <a:custGeom>
              <a:avLst/>
              <a:gdLst/>
              <a:ahLst/>
              <a:cxnLst/>
              <a:rect l="l" t="t" r="r" b="b"/>
              <a:pathLst>
                <a:path w="5391" h="2857" extrusionOk="0">
                  <a:moveTo>
                    <a:pt x="822" y="0"/>
                  </a:moveTo>
                  <a:cubicBezTo>
                    <a:pt x="701" y="0"/>
                    <a:pt x="564" y="20"/>
                    <a:pt x="394" y="89"/>
                  </a:cubicBezTo>
                  <a:cubicBezTo>
                    <a:pt x="313" y="125"/>
                    <a:pt x="219" y="192"/>
                    <a:pt x="144" y="286"/>
                  </a:cubicBezTo>
                  <a:cubicBezTo>
                    <a:pt x="70" y="383"/>
                    <a:pt x="25" y="510"/>
                    <a:pt x="17" y="614"/>
                  </a:cubicBezTo>
                  <a:cubicBezTo>
                    <a:pt x="1" y="828"/>
                    <a:pt x="64" y="968"/>
                    <a:pt x="118" y="1081"/>
                  </a:cubicBezTo>
                  <a:cubicBezTo>
                    <a:pt x="233" y="1306"/>
                    <a:pt x="373" y="1447"/>
                    <a:pt x="510" y="1586"/>
                  </a:cubicBezTo>
                  <a:cubicBezTo>
                    <a:pt x="790" y="1854"/>
                    <a:pt x="1090" y="2055"/>
                    <a:pt x="1396" y="2238"/>
                  </a:cubicBezTo>
                  <a:cubicBezTo>
                    <a:pt x="1410" y="2246"/>
                    <a:pt x="1426" y="2250"/>
                    <a:pt x="1443" y="2250"/>
                  </a:cubicBezTo>
                  <a:cubicBezTo>
                    <a:pt x="1535" y="2250"/>
                    <a:pt x="1664" y="2137"/>
                    <a:pt x="1756" y="1968"/>
                  </a:cubicBezTo>
                  <a:cubicBezTo>
                    <a:pt x="1866" y="1767"/>
                    <a:pt x="1893" y="1570"/>
                    <a:pt x="1818" y="1524"/>
                  </a:cubicBezTo>
                  <a:cubicBezTo>
                    <a:pt x="1548" y="1365"/>
                    <a:pt x="1291" y="1188"/>
                    <a:pt x="1086" y="992"/>
                  </a:cubicBezTo>
                  <a:cubicBezTo>
                    <a:pt x="1035" y="942"/>
                    <a:pt x="987" y="890"/>
                    <a:pt x="945" y="840"/>
                  </a:cubicBezTo>
                  <a:lnTo>
                    <a:pt x="945" y="840"/>
                  </a:lnTo>
                  <a:cubicBezTo>
                    <a:pt x="965" y="842"/>
                    <a:pt x="979" y="842"/>
                    <a:pt x="999" y="844"/>
                  </a:cubicBezTo>
                  <a:cubicBezTo>
                    <a:pt x="1130" y="866"/>
                    <a:pt x="1273" y="908"/>
                    <a:pt x="1416" y="958"/>
                  </a:cubicBezTo>
                  <a:cubicBezTo>
                    <a:pt x="1707" y="1063"/>
                    <a:pt x="2013" y="1194"/>
                    <a:pt x="2307" y="1328"/>
                  </a:cubicBezTo>
                  <a:cubicBezTo>
                    <a:pt x="3490" y="1878"/>
                    <a:pt x="3756" y="2085"/>
                    <a:pt x="4830" y="2842"/>
                  </a:cubicBezTo>
                  <a:cubicBezTo>
                    <a:pt x="4843" y="2852"/>
                    <a:pt x="4859" y="2856"/>
                    <a:pt x="4877" y="2856"/>
                  </a:cubicBezTo>
                  <a:cubicBezTo>
                    <a:pt x="4962" y="2856"/>
                    <a:pt x="5097" y="2758"/>
                    <a:pt x="5210" y="2608"/>
                  </a:cubicBezTo>
                  <a:cubicBezTo>
                    <a:pt x="5347" y="2425"/>
                    <a:pt x="5391" y="2228"/>
                    <a:pt x="5311" y="2170"/>
                  </a:cubicBezTo>
                  <a:lnTo>
                    <a:pt x="5313" y="2170"/>
                  </a:lnTo>
                  <a:cubicBezTo>
                    <a:pt x="4196" y="1381"/>
                    <a:pt x="3903" y="1159"/>
                    <a:pt x="2655" y="576"/>
                  </a:cubicBezTo>
                  <a:cubicBezTo>
                    <a:pt x="2337" y="433"/>
                    <a:pt x="2029" y="300"/>
                    <a:pt x="1689" y="174"/>
                  </a:cubicBezTo>
                  <a:cubicBezTo>
                    <a:pt x="1514" y="115"/>
                    <a:pt x="1333" y="61"/>
                    <a:pt x="1134" y="29"/>
                  </a:cubicBezTo>
                  <a:cubicBezTo>
                    <a:pt x="1035" y="18"/>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3" name="Google Shape;10152;p49">
              <a:extLst>
                <a:ext uri="{FF2B5EF4-FFF2-40B4-BE49-F238E27FC236}">
                  <a16:creationId xmlns:a16="http://schemas.microsoft.com/office/drawing/2014/main" id="{C46B0F3D-8F4D-7EB1-EEF4-ED740667AB7D}"/>
                </a:ext>
              </a:extLst>
            </p:cNvPr>
            <p:cNvSpPr/>
            <p:nvPr/>
          </p:nvSpPr>
          <p:spPr>
            <a:xfrm>
              <a:off x="2000275" y="3258675"/>
              <a:ext cx="127325" cy="60525"/>
            </a:xfrm>
            <a:custGeom>
              <a:avLst/>
              <a:gdLst/>
              <a:ahLst/>
              <a:cxnLst/>
              <a:rect l="l" t="t" r="r" b="b"/>
              <a:pathLst>
                <a:path w="5093" h="2421" extrusionOk="0">
                  <a:moveTo>
                    <a:pt x="760" y="1"/>
                  </a:moveTo>
                  <a:cubicBezTo>
                    <a:pt x="413" y="1"/>
                    <a:pt x="161" y="109"/>
                    <a:pt x="1" y="258"/>
                  </a:cubicBezTo>
                  <a:cubicBezTo>
                    <a:pt x="5" y="427"/>
                    <a:pt x="54" y="547"/>
                    <a:pt x="100" y="644"/>
                  </a:cubicBezTo>
                  <a:cubicBezTo>
                    <a:pt x="215" y="869"/>
                    <a:pt x="355" y="1010"/>
                    <a:pt x="492" y="1149"/>
                  </a:cubicBezTo>
                  <a:cubicBezTo>
                    <a:pt x="772" y="1417"/>
                    <a:pt x="1072" y="1618"/>
                    <a:pt x="1378" y="1801"/>
                  </a:cubicBezTo>
                  <a:cubicBezTo>
                    <a:pt x="1392" y="1809"/>
                    <a:pt x="1407" y="1812"/>
                    <a:pt x="1424" y="1812"/>
                  </a:cubicBezTo>
                  <a:cubicBezTo>
                    <a:pt x="1483" y="1812"/>
                    <a:pt x="1559" y="1763"/>
                    <a:pt x="1631" y="1682"/>
                  </a:cubicBezTo>
                  <a:cubicBezTo>
                    <a:pt x="452" y="827"/>
                    <a:pt x="541" y="680"/>
                    <a:pt x="547" y="529"/>
                  </a:cubicBezTo>
                  <a:cubicBezTo>
                    <a:pt x="553" y="421"/>
                    <a:pt x="749" y="404"/>
                    <a:pt x="874" y="404"/>
                  </a:cubicBezTo>
                  <a:cubicBezTo>
                    <a:pt x="895" y="404"/>
                    <a:pt x="914" y="405"/>
                    <a:pt x="929" y="405"/>
                  </a:cubicBezTo>
                  <a:cubicBezTo>
                    <a:pt x="929" y="405"/>
                    <a:pt x="927" y="403"/>
                    <a:pt x="927" y="403"/>
                  </a:cubicBezTo>
                  <a:lnTo>
                    <a:pt x="927" y="403"/>
                  </a:lnTo>
                  <a:cubicBezTo>
                    <a:pt x="947" y="405"/>
                    <a:pt x="961" y="405"/>
                    <a:pt x="981" y="409"/>
                  </a:cubicBezTo>
                  <a:cubicBezTo>
                    <a:pt x="1112" y="429"/>
                    <a:pt x="1255" y="471"/>
                    <a:pt x="1398" y="521"/>
                  </a:cubicBezTo>
                  <a:cubicBezTo>
                    <a:pt x="1687" y="626"/>
                    <a:pt x="1995" y="757"/>
                    <a:pt x="2289" y="891"/>
                  </a:cubicBezTo>
                  <a:cubicBezTo>
                    <a:pt x="3472" y="1441"/>
                    <a:pt x="3738" y="1648"/>
                    <a:pt x="4812" y="2407"/>
                  </a:cubicBezTo>
                  <a:cubicBezTo>
                    <a:pt x="4825" y="2416"/>
                    <a:pt x="4840" y="2421"/>
                    <a:pt x="4858" y="2421"/>
                  </a:cubicBezTo>
                  <a:cubicBezTo>
                    <a:pt x="4919" y="2421"/>
                    <a:pt x="5006" y="2370"/>
                    <a:pt x="5092" y="2286"/>
                  </a:cubicBezTo>
                  <a:cubicBezTo>
                    <a:pt x="3474" y="938"/>
                    <a:pt x="2384" y="405"/>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4" name="Google Shape;10153;p49">
              <a:extLst>
                <a:ext uri="{FF2B5EF4-FFF2-40B4-BE49-F238E27FC236}">
                  <a16:creationId xmlns:a16="http://schemas.microsoft.com/office/drawing/2014/main" id="{515018ED-1591-9984-0A4D-95E206A5A5A5}"/>
                </a:ext>
              </a:extLst>
            </p:cNvPr>
            <p:cNvSpPr/>
            <p:nvPr/>
          </p:nvSpPr>
          <p:spPr>
            <a:xfrm>
              <a:off x="2053700" y="3380800"/>
              <a:ext cx="40700" cy="36325"/>
            </a:xfrm>
            <a:custGeom>
              <a:avLst/>
              <a:gdLst/>
              <a:ahLst/>
              <a:cxnLst/>
              <a:rect l="l" t="t" r="r" b="b"/>
              <a:pathLst>
                <a:path w="1628" h="1453" extrusionOk="0">
                  <a:moveTo>
                    <a:pt x="869" y="0"/>
                  </a:moveTo>
                  <a:cubicBezTo>
                    <a:pt x="614" y="0"/>
                    <a:pt x="364" y="152"/>
                    <a:pt x="214" y="423"/>
                  </a:cubicBezTo>
                  <a:cubicBezTo>
                    <a:pt x="1" y="807"/>
                    <a:pt x="51" y="1163"/>
                    <a:pt x="397" y="1356"/>
                  </a:cubicBezTo>
                  <a:cubicBezTo>
                    <a:pt x="513" y="1420"/>
                    <a:pt x="641" y="1452"/>
                    <a:pt x="769" y="1452"/>
                  </a:cubicBezTo>
                  <a:cubicBezTo>
                    <a:pt x="1022" y="1452"/>
                    <a:pt x="1272" y="1325"/>
                    <a:pt x="1414" y="1069"/>
                  </a:cubicBezTo>
                  <a:cubicBezTo>
                    <a:pt x="1627" y="684"/>
                    <a:pt x="1538" y="278"/>
                    <a:pt x="1190" y="85"/>
                  </a:cubicBezTo>
                  <a:cubicBezTo>
                    <a:pt x="1087" y="28"/>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5" name="Google Shape;10154;p49">
              <a:extLst>
                <a:ext uri="{FF2B5EF4-FFF2-40B4-BE49-F238E27FC236}">
                  <a16:creationId xmlns:a16="http://schemas.microsoft.com/office/drawing/2014/main" id="{AD00DE6F-3F3B-597F-85EB-8A89F1CDFCEE}"/>
                </a:ext>
              </a:extLst>
            </p:cNvPr>
            <p:cNvSpPr/>
            <p:nvPr/>
          </p:nvSpPr>
          <p:spPr>
            <a:xfrm>
              <a:off x="1950125" y="3337250"/>
              <a:ext cx="134725" cy="71450"/>
            </a:xfrm>
            <a:custGeom>
              <a:avLst/>
              <a:gdLst/>
              <a:ahLst/>
              <a:cxnLst/>
              <a:rect l="l" t="t" r="r" b="b"/>
              <a:pathLst>
                <a:path w="5389" h="2858" extrusionOk="0">
                  <a:moveTo>
                    <a:pt x="822" y="0"/>
                  </a:moveTo>
                  <a:cubicBezTo>
                    <a:pt x="701" y="0"/>
                    <a:pt x="563" y="20"/>
                    <a:pt x="392" y="90"/>
                  </a:cubicBezTo>
                  <a:cubicBezTo>
                    <a:pt x="311" y="125"/>
                    <a:pt x="217" y="193"/>
                    <a:pt x="142" y="286"/>
                  </a:cubicBezTo>
                  <a:cubicBezTo>
                    <a:pt x="70" y="384"/>
                    <a:pt x="23" y="509"/>
                    <a:pt x="17" y="614"/>
                  </a:cubicBezTo>
                  <a:cubicBezTo>
                    <a:pt x="1" y="829"/>
                    <a:pt x="62" y="966"/>
                    <a:pt x="116" y="1080"/>
                  </a:cubicBezTo>
                  <a:cubicBezTo>
                    <a:pt x="231" y="1306"/>
                    <a:pt x="370" y="1447"/>
                    <a:pt x="510" y="1587"/>
                  </a:cubicBezTo>
                  <a:cubicBezTo>
                    <a:pt x="788" y="1853"/>
                    <a:pt x="1088" y="2056"/>
                    <a:pt x="1396" y="2239"/>
                  </a:cubicBezTo>
                  <a:cubicBezTo>
                    <a:pt x="1410" y="2246"/>
                    <a:pt x="1425" y="2250"/>
                    <a:pt x="1441" y="2250"/>
                  </a:cubicBezTo>
                  <a:cubicBezTo>
                    <a:pt x="1531" y="2250"/>
                    <a:pt x="1661" y="2137"/>
                    <a:pt x="1754" y="1966"/>
                  </a:cubicBezTo>
                  <a:cubicBezTo>
                    <a:pt x="1866" y="1768"/>
                    <a:pt x="1891" y="1569"/>
                    <a:pt x="1816" y="1525"/>
                  </a:cubicBezTo>
                  <a:cubicBezTo>
                    <a:pt x="1547" y="1366"/>
                    <a:pt x="1289" y="1187"/>
                    <a:pt x="1084" y="990"/>
                  </a:cubicBezTo>
                  <a:cubicBezTo>
                    <a:pt x="1032" y="942"/>
                    <a:pt x="985" y="891"/>
                    <a:pt x="943" y="841"/>
                  </a:cubicBezTo>
                  <a:lnTo>
                    <a:pt x="943" y="841"/>
                  </a:lnTo>
                  <a:cubicBezTo>
                    <a:pt x="963" y="843"/>
                    <a:pt x="979" y="841"/>
                    <a:pt x="999" y="845"/>
                  </a:cubicBezTo>
                  <a:cubicBezTo>
                    <a:pt x="1128" y="867"/>
                    <a:pt x="1271" y="907"/>
                    <a:pt x="1414" y="956"/>
                  </a:cubicBezTo>
                  <a:cubicBezTo>
                    <a:pt x="1704" y="1064"/>
                    <a:pt x="2013" y="1195"/>
                    <a:pt x="2307" y="1326"/>
                  </a:cubicBezTo>
                  <a:cubicBezTo>
                    <a:pt x="3488" y="1877"/>
                    <a:pt x="3756" y="2084"/>
                    <a:pt x="4828" y="2843"/>
                  </a:cubicBezTo>
                  <a:cubicBezTo>
                    <a:pt x="4841" y="2853"/>
                    <a:pt x="4857" y="2857"/>
                    <a:pt x="4875" y="2857"/>
                  </a:cubicBezTo>
                  <a:cubicBezTo>
                    <a:pt x="4960" y="2857"/>
                    <a:pt x="5095" y="2759"/>
                    <a:pt x="5208" y="2609"/>
                  </a:cubicBezTo>
                  <a:cubicBezTo>
                    <a:pt x="5345" y="2426"/>
                    <a:pt x="5388" y="2227"/>
                    <a:pt x="5309" y="2171"/>
                  </a:cubicBezTo>
                  <a:lnTo>
                    <a:pt x="5311" y="2171"/>
                  </a:lnTo>
                  <a:cubicBezTo>
                    <a:pt x="4194" y="1382"/>
                    <a:pt x="3901" y="1157"/>
                    <a:pt x="2653" y="575"/>
                  </a:cubicBezTo>
                  <a:cubicBezTo>
                    <a:pt x="2335" y="432"/>
                    <a:pt x="2027" y="300"/>
                    <a:pt x="1687" y="175"/>
                  </a:cubicBezTo>
                  <a:cubicBezTo>
                    <a:pt x="1512" y="115"/>
                    <a:pt x="1333" y="62"/>
                    <a:pt x="1132" y="28"/>
                  </a:cubicBezTo>
                  <a:cubicBezTo>
                    <a:pt x="1034" y="17"/>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6" name="Google Shape;10155;p49">
              <a:extLst>
                <a:ext uri="{FF2B5EF4-FFF2-40B4-BE49-F238E27FC236}">
                  <a16:creationId xmlns:a16="http://schemas.microsoft.com/office/drawing/2014/main" id="{F8AB0202-CE53-FC5D-A6B8-88F9C66DEB5C}"/>
                </a:ext>
              </a:extLst>
            </p:cNvPr>
            <p:cNvSpPr/>
            <p:nvPr/>
          </p:nvSpPr>
          <p:spPr>
            <a:xfrm>
              <a:off x="1950525" y="3348200"/>
              <a:ext cx="127325" cy="60500"/>
            </a:xfrm>
            <a:custGeom>
              <a:avLst/>
              <a:gdLst/>
              <a:ahLst/>
              <a:cxnLst/>
              <a:rect l="l" t="t" r="r" b="b"/>
              <a:pathLst>
                <a:path w="5093" h="2420" extrusionOk="0">
                  <a:moveTo>
                    <a:pt x="760" y="1"/>
                  </a:moveTo>
                  <a:cubicBezTo>
                    <a:pt x="413" y="1"/>
                    <a:pt x="160" y="108"/>
                    <a:pt x="1" y="258"/>
                  </a:cubicBezTo>
                  <a:cubicBezTo>
                    <a:pt x="5" y="425"/>
                    <a:pt x="54" y="544"/>
                    <a:pt x="100" y="642"/>
                  </a:cubicBezTo>
                  <a:cubicBezTo>
                    <a:pt x="215" y="868"/>
                    <a:pt x="354" y="1009"/>
                    <a:pt x="494" y="1149"/>
                  </a:cubicBezTo>
                  <a:cubicBezTo>
                    <a:pt x="772" y="1415"/>
                    <a:pt x="1072" y="1618"/>
                    <a:pt x="1380" y="1801"/>
                  </a:cubicBezTo>
                  <a:cubicBezTo>
                    <a:pt x="1393" y="1808"/>
                    <a:pt x="1408" y="1812"/>
                    <a:pt x="1424" y="1812"/>
                  </a:cubicBezTo>
                  <a:cubicBezTo>
                    <a:pt x="1483" y="1812"/>
                    <a:pt x="1559" y="1762"/>
                    <a:pt x="1631" y="1681"/>
                  </a:cubicBezTo>
                  <a:cubicBezTo>
                    <a:pt x="452" y="827"/>
                    <a:pt x="541" y="677"/>
                    <a:pt x="547" y="528"/>
                  </a:cubicBezTo>
                  <a:cubicBezTo>
                    <a:pt x="552" y="421"/>
                    <a:pt x="749" y="404"/>
                    <a:pt x="874" y="404"/>
                  </a:cubicBezTo>
                  <a:cubicBezTo>
                    <a:pt x="895" y="404"/>
                    <a:pt x="913" y="404"/>
                    <a:pt x="929" y="405"/>
                  </a:cubicBezTo>
                  <a:cubicBezTo>
                    <a:pt x="929" y="404"/>
                    <a:pt x="929" y="403"/>
                    <a:pt x="929" y="403"/>
                  </a:cubicBezTo>
                  <a:lnTo>
                    <a:pt x="929" y="403"/>
                  </a:lnTo>
                  <a:cubicBezTo>
                    <a:pt x="948" y="405"/>
                    <a:pt x="963" y="403"/>
                    <a:pt x="983" y="407"/>
                  </a:cubicBezTo>
                  <a:cubicBezTo>
                    <a:pt x="1112" y="429"/>
                    <a:pt x="1255" y="469"/>
                    <a:pt x="1398" y="518"/>
                  </a:cubicBezTo>
                  <a:cubicBezTo>
                    <a:pt x="1688" y="626"/>
                    <a:pt x="1997" y="757"/>
                    <a:pt x="2291" y="888"/>
                  </a:cubicBezTo>
                  <a:cubicBezTo>
                    <a:pt x="3472" y="1439"/>
                    <a:pt x="3740" y="1646"/>
                    <a:pt x="4812" y="2405"/>
                  </a:cubicBezTo>
                  <a:cubicBezTo>
                    <a:pt x="4825" y="2415"/>
                    <a:pt x="4841" y="2419"/>
                    <a:pt x="4859" y="2419"/>
                  </a:cubicBezTo>
                  <a:cubicBezTo>
                    <a:pt x="4921" y="2419"/>
                    <a:pt x="5006" y="2368"/>
                    <a:pt x="5092" y="2284"/>
                  </a:cubicBezTo>
                  <a:cubicBezTo>
                    <a:pt x="3474" y="936"/>
                    <a:pt x="2384" y="403"/>
                    <a:pt x="1426" y="111"/>
                  </a:cubicBezTo>
                  <a:cubicBezTo>
                    <a:pt x="1174"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7" name="Google Shape;10156;p49">
              <a:extLst>
                <a:ext uri="{FF2B5EF4-FFF2-40B4-BE49-F238E27FC236}">
                  <a16:creationId xmlns:a16="http://schemas.microsoft.com/office/drawing/2014/main" id="{382ACBE1-15CA-2311-DFBF-5A540A4E4086}"/>
                </a:ext>
              </a:extLst>
            </p:cNvPr>
            <p:cNvSpPr/>
            <p:nvPr/>
          </p:nvSpPr>
          <p:spPr>
            <a:xfrm>
              <a:off x="2003950" y="3470300"/>
              <a:ext cx="40750" cy="36325"/>
            </a:xfrm>
            <a:custGeom>
              <a:avLst/>
              <a:gdLst/>
              <a:ahLst/>
              <a:cxnLst/>
              <a:rect l="l" t="t" r="r" b="b"/>
              <a:pathLst>
                <a:path w="1630" h="1453" extrusionOk="0">
                  <a:moveTo>
                    <a:pt x="869" y="1"/>
                  </a:moveTo>
                  <a:cubicBezTo>
                    <a:pt x="614" y="1"/>
                    <a:pt x="365" y="153"/>
                    <a:pt x="216" y="422"/>
                  </a:cubicBezTo>
                  <a:cubicBezTo>
                    <a:pt x="1" y="808"/>
                    <a:pt x="50" y="1161"/>
                    <a:pt x="398" y="1356"/>
                  </a:cubicBezTo>
                  <a:cubicBezTo>
                    <a:pt x="514" y="1421"/>
                    <a:pt x="642" y="1453"/>
                    <a:pt x="769" y="1453"/>
                  </a:cubicBezTo>
                  <a:cubicBezTo>
                    <a:pt x="1022" y="1453"/>
                    <a:pt x="1271" y="1325"/>
                    <a:pt x="1414" y="1068"/>
                  </a:cubicBezTo>
                  <a:cubicBezTo>
                    <a:pt x="1629" y="684"/>
                    <a:pt x="1538" y="279"/>
                    <a:pt x="1192" y="86"/>
                  </a:cubicBezTo>
                  <a:cubicBezTo>
                    <a:pt x="1088"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8" name="Google Shape;10157;p49">
              <a:extLst>
                <a:ext uri="{FF2B5EF4-FFF2-40B4-BE49-F238E27FC236}">
                  <a16:creationId xmlns:a16="http://schemas.microsoft.com/office/drawing/2014/main" id="{053504B8-9BA7-D413-F66C-DEF60C5E9B68}"/>
                </a:ext>
              </a:extLst>
            </p:cNvPr>
            <p:cNvSpPr/>
            <p:nvPr/>
          </p:nvSpPr>
          <p:spPr>
            <a:xfrm>
              <a:off x="1900375" y="3426725"/>
              <a:ext cx="134775" cy="71475"/>
            </a:xfrm>
            <a:custGeom>
              <a:avLst/>
              <a:gdLst/>
              <a:ahLst/>
              <a:cxnLst/>
              <a:rect l="l" t="t" r="r" b="b"/>
              <a:pathLst>
                <a:path w="5391" h="2859" extrusionOk="0">
                  <a:moveTo>
                    <a:pt x="823" y="1"/>
                  </a:moveTo>
                  <a:cubicBezTo>
                    <a:pt x="702" y="1"/>
                    <a:pt x="564" y="21"/>
                    <a:pt x="392" y="91"/>
                  </a:cubicBezTo>
                  <a:cubicBezTo>
                    <a:pt x="313" y="127"/>
                    <a:pt x="217" y="193"/>
                    <a:pt x="144" y="286"/>
                  </a:cubicBezTo>
                  <a:cubicBezTo>
                    <a:pt x="70" y="385"/>
                    <a:pt x="22" y="511"/>
                    <a:pt x="16" y="614"/>
                  </a:cubicBezTo>
                  <a:cubicBezTo>
                    <a:pt x="1" y="831"/>
                    <a:pt x="64" y="968"/>
                    <a:pt x="116" y="1081"/>
                  </a:cubicBezTo>
                  <a:cubicBezTo>
                    <a:pt x="233" y="1306"/>
                    <a:pt x="370" y="1447"/>
                    <a:pt x="509" y="1586"/>
                  </a:cubicBezTo>
                  <a:cubicBezTo>
                    <a:pt x="790" y="1855"/>
                    <a:pt x="1088" y="2055"/>
                    <a:pt x="1396" y="2238"/>
                  </a:cubicBezTo>
                  <a:cubicBezTo>
                    <a:pt x="1410" y="2246"/>
                    <a:pt x="1425" y="2250"/>
                    <a:pt x="1442" y="2250"/>
                  </a:cubicBezTo>
                  <a:cubicBezTo>
                    <a:pt x="1533" y="2250"/>
                    <a:pt x="1662" y="2137"/>
                    <a:pt x="1756" y="1968"/>
                  </a:cubicBezTo>
                  <a:cubicBezTo>
                    <a:pt x="1865" y="1767"/>
                    <a:pt x="1893" y="1570"/>
                    <a:pt x="1816" y="1527"/>
                  </a:cubicBezTo>
                  <a:cubicBezTo>
                    <a:pt x="1547" y="1368"/>
                    <a:pt x="1289" y="1189"/>
                    <a:pt x="1084" y="992"/>
                  </a:cubicBezTo>
                  <a:cubicBezTo>
                    <a:pt x="1034" y="942"/>
                    <a:pt x="985" y="890"/>
                    <a:pt x="945" y="841"/>
                  </a:cubicBezTo>
                  <a:lnTo>
                    <a:pt x="945" y="841"/>
                  </a:lnTo>
                  <a:cubicBezTo>
                    <a:pt x="963" y="843"/>
                    <a:pt x="979" y="843"/>
                    <a:pt x="999" y="847"/>
                  </a:cubicBezTo>
                  <a:cubicBezTo>
                    <a:pt x="1130" y="869"/>
                    <a:pt x="1273" y="908"/>
                    <a:pt x="1414" y="958"/>
                  </a:cubicBezTo>
                  <a:cubicBezTo>
                    <a:pt x="1704" y="1063"/>
                    <a:pt x="2013" y="1195"/>
                    <a:pt x="2307" y="1328"/>
                  </a:cubicBezTo>
                  <a:cubicBezTo>
                    <a:pt x="3490" y="1879"/>
                    <a:pt x="3756" y="2085"/>
                    <a:pt x="4828" y="2845"/>
                  </a:cubicBezTo>
                  <a:cubicBezTo>
                    <a:pt x="4841" y="2854"/>
                    <a:pt x="4857" y="2859"/>
                    <a:pt x="4875" y="2859"/>
                  </a:cubicBezTo>
                  <a:cubicBezTo>
                    <a:pt x="4961" y="2859"/>
                    <a:pt x="5095" y="2759"/>
                    <a:pt x="5209" y="2610"/>
                  </a:cubicBezTo>
                  <a:cubicBezTo>
                    <a:pt x="5347" y="2427"/>
                    <a:pt x="5390" y="2228"/>
                    <a:pt x="5311" y="2173"/>
                  </a:cubicBezTo>
                  <a:cubicBezTo>
                    <a:pt x="4193" y="1381"/>
                    <a:pt x="3903" y="1159"/>
                    <a:pt x="2653" y="576"/>
                  </a:cubicBezTo>
                  <a:cubicBezTo>
                    <a:pt x="2337" y="433"/>
                    <a:pt x="2026" y="300"/>
                    <a:pt x="1686" y="177"/>
                  </a:cubicBezTo>
                  <a:cubicBezTo>
                    <a:pt x="1513" y="115"/>
                    <a:pt x="1333" y="63"/>
                    <a:pt x="1132" y="30"/>
                  </a:cubicBezTo>
                  <a:cubicBezTo>
                    <a:pt x="1034" y="18"/>
                    <a:pt x="936" y="1"/>
                    <a:pt x="82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9" name="Google Shape;10158;p49">
              <a:extLst>
                <a:ext uri="{FF2B5EF4-FFF2-40B4-BE49-F238E27FC236}">
                  <a16:creationId xmlns:a16="http://schemas.microsoft.com/office/drawing/2014/main" id="{ED56C149-0D90-8BBA-187F-EF9D2C23CCD2}"/>
                </a:ext>
              </a:extLst>
            </p:cNvPr>
            <p:cNvSpPr/>
            <p:nvPr/>
          </p:nvSpPr>
          <p:spPr>
            <a:xfrm>
              <a:off x="1900775" y="3437700"/>
              <a:ext cx="127325" cy="60500"/>
            </a:xfrm>
            <a:custGeom>
              <a:avLst/>
              <a:gdLst/>
              <a:ahLst/>
              <a:cxnLst/>
              <a:rect l="l" t="t" r="r" b="b"/>
              <a:pathLst>
                <a:path w="5093" h="2420" extrusionOk="0">
                  <a:moveTo>
                    <a:pt x="930" y="404"/>
                  </a:moveTo>
                  <a:cubicBezTo>
                    <a:pt x="930" y="404"/>
                    <a:pt x="930" y="404"/>
                    <a:pt x="931" y="404"/>
                  </a:cubicBezTo>
                  <a:cubicBezTo>
                    <a:pt x="930" y="404"/>
                    <a:pt x="930" y="404"/>
                    <a:pt x="930" y="404"/>
                  </a:cubicBezTo>
                  <a:close/>
                  <a:moveTo>
                    <a:pt x="763" y="1"/>
                  </a:moveTo>
                  <a:cubicBezTo>
                    <a:pt x="414" y="1"/>
                    <a:pt x="161" y="109"/>
                    <a:pt x="0" y="259"/>
                  </a:cubicBezTo>
                  <a:cubicBezTo>
                    <a:pt x="4" y="426"/>
                    <a:pt x="54" y="545"/>
                    <a:pt x="100" y="642"/>
                  </a:cubicBezTo>
                  <a:cubicBezTo>
                    <a:pt x="217" y="867"/>
                    <a:pt x="354" y="1008"/>
                    <a:pt x="493" y="1147"/>
                  </a:cubicBezTo>
                  <a:cubicBezTo>
                    <a:pt x="774" y="1416"/>
                    <a:pt x="1072" y="1616"/>
                    <a:pt x="1380" y="1799"/>
                  </a:cubicBezTo>
                  <a:cubicBezTo>
                    <a:pt x="1393" y="1807"/>
                    <a:pt x="1408" y="1811"/>
                    <a:pt x="1424" y="1811"/>
                  </a:cubicBezTo>
                  <a:cubicBezTo>
                    <a:pt x="1483" y="1811"/>
                    <a:pt x="1559" y="1761"/>
                    <a:pt x="1631" y="1680"/>
                  </a:cubicBezTo>
                  <a:cubicBezTo>
                    <a:pt x="452" y="825"/>
                    <a:pt x="541" y="678"/>
                    <a:pt x="547" y="527"/>
                  </a:cubicBezTo>
                  <a:cubicBezTo>
                    <a:pt x="552" y="420"/>
                    <a:pt x="753" y="403"/>
                    <a:pt x="880" y="403"/>
                  </a:cubicBezTo>
                  <a:cubicBezTo>
                    <a:pt x="898" y="403"/>
                    <a:pt x="915" y="403"/>
                    <a:pt x="930" y="404"/>
                  </a:cubicBezTo>
                  <a:lnTo>
                    <a:pt x="930" y="404"/>
                  </a:lnTo>
                  <a:cubicBezTo>
                    <a:pt x="929" y="404"/>
                    <a:pt x="929" y="403"/>
                    <a:pt x="929" y="402"/>
                  </a:cubicBezTo>
                  <a:lnTo>
                    <a:pt x="929" y="402"/>
                  </a:lnTo>
                  <a:cubicBezTo>
                    <a:pt x="947" y="404"/>
                    <a:pt x="963" y="404"/>
                    <a:pt x="983" y="408"/>
                  </a:cubicBezTo>
                  <a:cubicBezTo>
                    <a:pt x="1114" y="430"/>
                    <a:pt x="1255" y="469"/>
                    <a:pt x="1398" y="519"/>
                  </a:cubicBezTo>
                  <a:cubicBezTo>
                    <a:pt x="1688" y="624"/>
                    <a:pt x="1997" y="756"/>
                    <a:pt x="2291" y="889"/>
                  </a:cubicBezTo>
                  <a:cubicBezTo>
                    <a:pt x="3474" y="1440"/>
                    <a:pt x="3740" y="1646"/>
                    <a:pt x="4812" y="2406"/>
                  </a:cubicBezTo>
                  <a:cubicBezTo>
                    <a:pt x="4825" y="2415"/>
                    <a:pt x="4841" y="2420"/>
                    <a:pt x="4859" y="2420"/>
                  </a:cubicBezTo>
                  <a:cubicBezTo>
                    <a:pt x="4921" y="2420"/>
                    <a:pt x="5006" y="2369"/>
                    <a:pt x="5092" y="2284"/>
                  </a:cubicBezTo>
                  <a:cubicBezTo>
                    <a:pt x="3474" y="937"/>
                    <a:pt x="2384" y="404"/>
                    <a:pt x="1428" y="109"/>
                  </a:cubicBezTo>
                  <a:cubicBezTo>
                    <a:pt x="1177" y="33"/>
                    <a:pt x="955" y="1"/>
                    <a:pt x="7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0" name="Google Shape;10159;p49">
              <a:extLst>
                <a:ext uri="{FF2B5EF4-FFF2-40B4-BE49-F238E27FC236}">
                  <a16:creationId xmlns:a16="http://schemas.microsoft.com/office/drawing/2014/main" id="{BBC5C048-5B0C-51CC-FC7F-92CEBE33F72B}"/>
                </a:ext>
              </a:extLst>
            </p:cNvPr>
            <p:cNvSpPr/>
            <p:nvPr/>
          </p:nvSpPr>
          <p:spPr>
            <a:xfrm>
              <a:off x="1954200" y="3559775"/>
              <a:ext cx="40725" cy="36325"/>
            </a:xfrm>
            <a:custGeom>
              <a:avLst/>
              <a:gdLst/>
              <a:ahLst/>
              <a:cxnLst/>
              <a:rect l="l" t="t" r="r" b="b"/>
              <a:pathLst>
                <a:path w="1629" h="1453" extrusionOk="0">
                  <a:moveTo>
                    <a:pt x="870" y="1"/>
                  </a:moveTo>
                  <a:cubicBezTo>
                    <a:pt x="615" y="1"/>
                    <a:pt x="366" y="153"/>
                    <a:pt x="215" y="423"/>
                  </a:cubicBezTo>
                  <a:cubicBezTo>
                    <a:pt x="1" y="809"/>
                    <a:pt x="50" y="1163"/>
                    <a:pt x="398" y="1356"/>
                  </a:cubicBezTo>
                  <a:cubicBezTo>
                    <a:pt x="515" y="1420"/>
                    <a:pt x="643" y="1453"/>
                    <a:pt x="770" y="1453"/>
                  </a:cubicBezTo>
                  <a:cubicBezTo>
                    <a:pt x="1024" y="1453"/>
                    <a:pt x="1273" y="1325"/>
                    <a:pt x="1414" y="1070"/>
                  </a:cubicBezTo>
                  <a:cubicBezTo>
                    <a:pt x="1629" y="684"/>
                    <a:pt x="1538" y="278"/>
                    <a:pt x="1192" y="85"/>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1" name="Google Shape;10160;p49">
              <a:extLst>
                <a:ext uri="{FF2B5EF4-FFF2-40B4-BE49-F238E27FC236}">
                  <a16:creationId xmlns:a16="http://schemas.microsoft.com/office/drawing/2014/main" id="{2C48EB1B-F1E5-59E5-CA0A-1B77597725DB}"/>
                </a:ext>
              </a:extLst>
            </p:cNvPr>
            <p:cNvSpPr/>
            <p:nvPr/>
          </p:nvSpPr>
          <p:spPr>
            <a:xfrm>
              <a:off x="1850625" y="3516250"/>
              <a:ext cx="134775" cy="71425"/>
            </a:xfrm>
            <a:custGeom>
              <a:avLst/>
              <a:gdLst/>
              <a:ahLst/>
              <a:cxnLst/>
              <a:rect l="l" t="t" r="r" b="b"/>
              <a:pathLst>
                <a:path w="5391" h="2857" extrusionOk="0">
                  <a:moveTo>
                    <a:pt x="821" y="0"/>
                  </a:moveTo>
                  <a:cubicBezTo>
                    <a:pt x="700" y="0"/>
                    <a:pt x="562" y="20"/>
                    <a:pt x="392" y="89"/>
                  </a:cubicBezTo>
                  <a:cubicBezTo>
                    <a:pt x="313" y="125"/>
                    <a:pt x="217" y="192"/>
                    <a:pt x="144" y="286"/>
                  </a:cubicBezTo>
                  <a:cubicBezTo>
                    <a:pt x="70" y="383"/>
                    <a:pt x="22" y="508"/>
                    <a:pt x="16" y="614"/>
                  </a:cubicBezTo>
                  <a:cubicBezTo>
                    <a:pt x="0" y="828"/>
                    <a:pt x="64" y="966"/>
                    <a:pt x="118" y="1081"/>
                  </a:cubicBezTo>
                  <a:cubicBezTo>
                    <a:pt x="233" y="1306"/>
                    <a:pt x="370" y="1447"/>
                    <a:pt x="509" y="1586"/>
                  </a:cubicBezTo>
                  <a:cubicBezTo>
                    <a:pt x="790" y="1852"/>
                    <a:pt x="1090" y="2055"/>
                    <a:pt x="1396" y="2238"/>
                  </a:cubicBezTo>
                  <a:cubicBezTo>
                    <a:pt x="1409" y="2246"/>
                    <a:pt x="1424" y="2249"/>
                    <a:pt x="1441" y="2249"/>
                  </a:cubicBezTo>
                  <a:cubicBezTo>
                    <a:pt x="1531" y="2249"/>
                    <a:pt x="1661" y="2136"/>
                    <a:pt x="1756" y="1968"/>
                  </a:cubicBezTo>
                  <a:cubicBezTo>
                    <a:pt x="1865" y="1767"/>
                    <a:pt x="1893" y="1568"/>
                    <a:pt x="1816" y="1524"/>
                  </a:cubicBezTo>
                  <a:cubicBezTo>
                    <a:pt x="1547" y="1365"/>
                    <a:pt x="1289" y="1186"/>
                    <a:pt x="1084" y="989"/>
                  </a:cubicBezTo>
                  <a:cubicBezTo>
                    <a:pt x="1034" y="942"/>
                    <a:pt x="985" y="890"/>
                    <a:pt x="945" y="840"/>
                  </a:cubicBezTo>
                  <a:lnTo>
                    <a:pt x="945" y="840"/>
                  </a:lnTo>
                  <a:cubicBezTo>
                    <a:pt x="965" y="842"/>
                    <a:pt x="979" y="840"/>
                    <a:pt x="998" y="844"/>
                  </a:cubicBezTo>
                  <a:cubicBezTo>
                    <a:pt x="1130" y="866"/>
                    <a:pt x="1273" y="906"/>
                    <a:pt x="1414" y="956"/>
                  </a:cubicBezTo>
                  <a:cubicBezTo>
                    <a:pt x="1704" y="1063"/>
                    <a:pt x="2012" y="1194"/>
                    <a:pt x="2307" y="1325"/>
                  </a:cubicBezTo>
                  <a:cubicBezTo>
                    <a:pt x="3490" y="1876"/>
                    <a:pt x="3756" y="2085"/>
                    <a:pt x="4828" y="2842"/>
                  </a:cubicBezTo>
                  <a:cubicBezTo>
                    <a:pt x="4841" y="2852"/>
                    <a:pt x="4857" y="2856"/>
                    <a:pt x="4876" y="2856"/>
                  </a:cubicBezTo>
                  <a:cubicBezTo>
                    <a:pt x="4962" y="2856"/>
                    <a:pt x="5096" y="2758"/>
                    <a:pt x="5209" y="2608"/>
                  </a:cubicBezTo>
                  <a:cubicBezTo>
                    <a:pt x="5346" y="2425"/>
                    <a:pt x="5390" y="2228"/>
                    <a:pt x="5311" y="2170"/>
                  </a:cubicBezTo>
                  <a:cubicBezTo>
                    <a:pt x="4195" y="1381"/>
                    <a:pt x="3903" y="1158"/>
                    <a:pt x="2653" y="574"/>
                  </a:cubicBezTo>
                  <a:cubicBezTo>
                    <a:pt x="2336" y="433"/>
                    <a:pt x="2026" y="300"/>
                    <a:pt x="1688" y="174"/>
                  </a:cubicBezTo>
                  <a:cubicBezTo>
                    <a:pt x="1513" y="115"/>
                    <a:pt x="1332" y="61"/>
                    <a:pt x="1132" y="29"/>
                  </a:cubicBezTo>
                  <a:cubicBezTo>
                    <a:pt x="1034" y="18"/>
                    <a:pt x="934" y="0"/>
                    <a:pt x="82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8" name="Google Shape;10161;p49">
              <a:extLst>
                <a:ext uri="{FF2B5EF4-FFF2-40B4-BE49-F238E27FC236}">
                  <a16:creationId xmlns:a16="http://schemas.microsoft.com/office/drawing/2014/main" id="{B5E64780-CFAC-5EDB-90AE-7F0091C3E7C1}"/>
                </a:ext>
              </a:extLst>
            </p:cNvPr>
            <p:cNvSpPr/>
            <p:nvPr/>
          </p:nvSpPr>
          <p:spPr>
            <a:xfrm>
              <a:off x="1851075" y="3527175"/>
              <a:ext cx="127250" cy="60500"/>
            </a:xfrm>
            <a:custGeom>
              <a:avLst/>
              <a:gdLst/>
              <a:ahLst/>
              <a:cxnLst/>
              <a:rect l="l" t="t" r="r" b="b"/>
              <a:pathLst>
                <a:path w="5090" h="2420" extrusionOk="0">
                  <a:moveTo>
                    <a:pt x="759" y="1"/>
                  </a:moveTo>
                  <a:cubicBezTo>
                    <a:pt x="411" y="1"/>
                    <a:pt x="159" y="109"/>
                    <a:pt x="0" y="258"/>
                  </a:cubicBezTo>
                  <a:cubicBezTo>
                    <a:pt x="2" y="427"/>
                    <a:pt x="54" y="545"/>
                    <a:pt x="100" y="644"/>
                  </a:cubicBezTo>
                  <a:cubicBezTo>
                    <a:pt x="215" y="869"/>
                    <a:pt x="352" y="1010"/>
                    <a:pt x="491" y="1149"/>
                  </a:cubicBezTo>
                  <a:cubicBezTo>
                    <a:pt x="772" y="1415"/>
                    <a:pt x="1072" y="1618"/>
                    <a:pt x="1378" y="1801"/>
                  </a:cubicBezTo>
                  <a:cubicBezTo>
                    <a:pt x="1391" y="1809"/>
                    <a:pt x="1406" y="1812"/>
                    <a:pt x="1422" y="1812"/>
                  </a:cubicBezTo>
                  <a:cubicBezTo>
                    <a:pt x="1481" y="1812"/>
                    <a:pt x="1558" y="1762"/>
                    <a:pt x="1629" y="1682"/>
                  </a:cubicBezTo>
                  <a:cubicBezTo>
                    <a:pt x="450" y="827"/>
                    <a:pt x="539" y="678"/>
                    <a:pt x="547" y="529"/>
                  </a:cubicBezTo>
                  <a:cubicBezTo>
                    <a:pt x="550" y="421"/>
                    <a:pt x="746" y="404"/>
                    <a:pt x="873" y="404"/>
                  </a:cubicBezTo>
                  <a:cubicBezTo>
                    <a:pt x="894" y="404"/>
                    <a:pt x="913" y="405"/>
                    <a:pt x="929" y="405"/>
                  </a:cubicBezTo>
                  <a:cubicBezTo>
                    <a:pt x="929" y="405"/>
                    <a:pt x="927" y="403"/>
                    <a:pt x="927" y="403"/>
                  </a:cubicBezTo>
                  <a:lnTo>
                    <a:pt x="927" y="403"/>
                  </a:lnTo>
                  <a:cubicBezTo>
                    <a:pt x="945" y="405"/>
                    <a:pt x="961" y="405"/>
                    <a:pt x="980" y="407"/>
                  </a:cubicBezTo>
                  <a:cubicBezTo>
                    <a:pt x="1112" y="429"/>
                    <a:pt x="1255" y="471"/>
                    <a:pt x="1396" y="521"/>
                  </a:cubicBezTo>
                  <a:cubicBezTo>
                    <a:pt x="1686" y="626"/>
                    <a:pt x="1994" y="757"/>
                    <a:pt x="2289" y="890"/>
                  </a:cubicBezTo>
                  <a:cubicBezTo>
                    <a:pt x="3472" y="1441"/>
                    <a:pt x="3738" y="1648"/>
                    <a:pt x="4810" y="2405"/>
                  </a:cubicBezTo>
                  <a:cubicBezTo>
                    <a:pt x="4823" y="2415"/>
                    <a:pt x="4839" y="2420"/>
                    <a:pt x="4857" y="2420"/>
                  </a:cubicBezTo>
                  <a:cubicBezTo>
                    <a:pt x="4919" y="2420"/>
                    <a:pt x="5004" y="2369"/>
                    <a:pt x="5090" y="2286"/>
                  </a:cubicBezTo>
                  <a:lnTo>
                    <a:pt x="5090" y="2284"/>
                  </a:lnTo>
                  <a:cubicBezTo>
                    <a:pt x="3472"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9" name="Google Shape;10162;p49">
              <a:extLst>
                <a:ext uri="{FF2B5EF4-FFF2-40B4-BE49-F238E27FC236}">
                  <a16:creationId xmlns:a16="http://schemas.microsoft.com/office/drawing/2014/main" id="{6F86B425-086D-0D60-2167-EFA6BCF2CCAF}"/>
                </a:ext>
              </a:extLst>
            </p:cNvPr>
            <p:cNvSpPr/>
            <p:nvPr/>
          </p:nvSpPr>
          <p:spPr>
            <a:xfrm>
              <a:off x="2373350" y="2866150"/>
              <a:ext cx="998125" cy="1218200"/>
            </a:xfrm>
            <a:custGeom>
              <a:avLst/>
              <a:gdLst/>
              <a:ahLst/>
              <a:cxnLst/>
              <a:rect l="l" t="t" r="r" b="b"/>
              <a:pathLst>
                <a:path w="39925" h="48728" extrusionOk="0">
                  <a:moveTo>
                    <a:pt x="39429" y="0"/>
                  </a:moveTo>
                  <a:cubicBezTo>
                    <a:pt x="36972" y="4490"/>
                    <a:pt x="13864" y="46684"/>
                    <a:pt x="13285" y="47616"/>
                  </a:cubicBezTo>
                  <a:cubicBezTo>
                    <a:pt x="13285" y="47616"/>
                    <a:pt x="4740" y="43722"/>
                    <a:pt x="1" y="41421"/>
                  </a:cubicBezTo>
                  <a:lnTo>
                    <a:pt x="1" y="41421"/>
                  </a:lnTo>
                  <a:cubicBezTo>
                    <a:pt x="6776" y="45119"/>
                    <a:pt x="12758" y="48386"/>
                    <a:pt x="13373" y="48728"/>
                  </a:cubicBezTo>
                  <a:cubicBezTo>
                    <a:pt x="13764" y="48141"/>
                    <a:pt x="39117" y="1585"/>
                    <a:pt x="39924" y="281"/>
                  </a:cubicBezTo>
                  <a:cubicBezTo>
                    <a:pt x="39855" y="241"/>
                    <a:pt x="39684" y="146"/>
                    <a:pt x="394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872" name="Google Shape;9872;p34"/>
          <p:cNvSpPr txBox="1">
            <a:spLocks noGrp="1"/>
          </p:cNvSpPr>
          <p:nvPr>
            <p:ph type="title"/>
          </p:nvPr>
        </p:nvSpPr>
        <p:spPr>
          <a:xfrm>
            <a:off x="1167945" y="443729"/>
            <a:ext cx="5422955" cy="398092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b="1" dirty="0">
                <a:solidFill>
                  <a:schemeClr val="tx1"/>
                </a:solidFill>
                <a:latin typeface="Calibri" panose="020F0502020204030204" pitchFamily="34" charset="0"/>
                <a:cs typeface="Calibri" panose="020F0502020204030204" pitchFamily="34" charset="0"/>
              </a:rPr>
              <a:t>2. Từ hai thí nghiệm dùng thanh năm châm vĩnh cửu dịch chuyển và nam châm điện ở trên, nguyên nhân xuất hiện dòng điện cảm ứng trong cuộn dây là do sự thay đổi số đường sức từ đi qua cuộn</a:t>
            </a:r>
            <a:r>
              <a:rPr lang="en-US" sz="3200" b="1" dirty="0">
                <a:solidFill>
                  <a:schemeClr val="tx1"/>
                </a:solidFill>
                <a:latin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cs typeface="Calibri" panose="020F0502020204030204" pitchFamily="34" charset="0"/>
              </a:rPr>
              <a:t>dây</a:t>
            </a:r>
            <a:r>
              <a:rPr lang="en-US" sz="3200" b="1" dirty="0">
                <a:solidFill>
                  <a:schemeClr val="tx1"/>
                </a:solidFill>
                <a:latin typeface="Calibri" panose="020F0502020204030204" pitchFamily="34" charset="0"/>
                <a:cs typeface="Calibri" panose="020F0502020204030204" pitchFamily="34" charset="0"/>
              </a:rPr>
              <a:t>. </a:t>
            </a:r>
            <a:endParaRPr sz="4400" dirty="0"/>
          </a:p>
        </p:txBody>
      </p:sp>
    </p:spTree>
    <p:extLst>
      <p:ext uri="{BB962C8B-B14F-4D97-AF65-F5344CB8AC3E}">
        <p14:creationId xmlns:p14="http://schemas.microsoft.com/office/powerpoint/2010/main" val="3146497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969"/>
        <p:cNvGrpSpPr/>
        <p:nvPr/>
      </p:nvGrpSpPr>
      <p:grpSpPr>
        <a:xfrm>
          <a:off x="0" y="0"/>
          <a:ext cx="0" cy="0"/>
          <a:chOff x="0" y="0"/>
          <a:chExt cx="0" cy="0"/>
        </a:xfrm>
      </p:grpSpPr>
      <p:pic>
        <p:nvPicPr>
          <p:cNvPr id="5" name="Picture 4">
            <a:extLst>
              <a:ext uri="{FF2B5EF4-FFF2-40B4-BE49-F238E27FC236}">
                <a16:creationId xmlns:a16="http://schemas.microsoft.com/office/drawing/2014/main" id="{F85A8B76-65F6-80E7-8EA7-1442ADDACC0D}"/>
              </a:ext>
            </a:extLst>
          </p:cNvPr>
          <p:cNvPicPr>
            <a:picLocks noChangeAspect="1"/>
          </p:cNvPicPr>
          <p:nvPr/>
        </p:nvPicPr>
        <p:blipFill>
          <a:blip r:embed="rId3"/>
          <a:stretch>
            <a:fillRect/>
          </a:stretch>
        </p:blipFill>
        <p:spPr>
          <a:xfrm>
            <a:off x="2608875" y="1765572"/>
            <a:ext cx="3990850" cy="3990850"/>
          </a:xfrm>
          <a:prstGeom prst="rect">
            <a:avLst/>
          </a:prstGeom>
        </p:spPr>
      </p:pic>
      <p:sp>
        <p:nvSpPr>
          <p:cNvPr id="9971" name="Google Shape;9971;p41"/>
          <p:cNvSpPr txBox="1">
            <a:spLocks noGrp="1"/>
          </p:cNvSpPr>
          <p:nvPr>
            <p:ph type="title"/>
          </p:nvPr>
        </p:nvSpPr>
        <p:spPr>
          <a:xfrm>
            <a:off x="1506950" y="1604270"/>
            <a:ext cx="6194700" cy="77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4800" dirty="0"/>
              <a:t>II. HIỆN TƯỢNG CẢM ỨNG ĐIỆN TỪ</a:t>
            </a:r>
            <a:endParaRPr sz="4800" dirty="0"/>
          </a:p>
        </p:txBody>
      </p:sp>
      <p:grpSp>
        <p:nvGrpSpPr>
          <p:cNvPr id="9973" name="Google Shape;9973;p41"/>
          <p:cNvGrpSpPr/>
          <p:nvPr/>
        </p:nvGrpSpPr>
        <p:grpSpPr>
          <a:xfrm rot="-8100000">
            <a:off x="6332175" y="742501"/>
            <a:ext cx="2270043" cy="183536"/>
            <a:chOff x="5419725" y="2413000"/>
            <a:chExt cx="2169725" cy="175425"/>
          </a:xfrm>
        </p:grpSpPr>
        <p:sp>
          <p:nvSpPr>
            <p:cNvPr id="9974" name="Google Shape;9974;p41"/>
            <p:cNvSpPr/>
            <p:nvPr/>
          </p:nvSpPr>
          <p:spPr>
            <a:xfrm>
              <a:off x="5419725" y="2413000"/>
              <a:ext cx="2027325" cy="175425"/>
            </a:xfrm>
            <a:custGeom>
              <a:avLst/>
              <a:gdLst/>
              <a:ahLst/>
              <a:cxnLst/>
              <a:rect l="l" t="t" r="r" b="b"/>
              <a:pathLst>
                <a:path w="81093" h="7017" extrusionOk="0">
                  <a:moveTo>
                    <a:pt x="3509" y="0"/>
                  </a:moveTo>
                  <a:cubicBezTo>
                    <a:pt x="1571" y="0"/>
                    <a:pt x="0" y="1571"/>
                    <a:pt x="0" y="3508"/>
                  </a:cubicBezTo>
                  <a:cubicBezTo>
                    <a:pt x="0" y="5446"/>
                    <a:pt x="1571" y="7017"/>
                    <a:pt x="3509" y="7017"/>
                  </a:cubicBezTo>
                  <a:lnTo>
                    <a:pt x="81093" y="7017"/>
                  </a:lnTo>
                  <a:lnTo>
                    <a:pt x="810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5" name="Google Shape;9975;p41"/>
            <p:cNvSpPr/>
            <p:nvPr/>
          </p:nvSpPr>
          <p:spPr>
            <a:xfrm>
              <a:off x="7447025" y="2413000"/>
              <a:ext cx="142425" cy="175425"/>
            </a:xfrm>
            <a:custGeom>
              <a:avLst/>
              <a:gdLst/>
              <a:ahLst/>
              <a:cxnLst/>
              <a:rect l="l" t="t" r="r" b="b"/>
              <a:pathLst>
                <a:path w="5697" h="7017" extrusionOk="0">
                  <a:moveTo>
                    <a:pt x="1" y="0"/>
                  </a:moveTo>
                  <a:lnTo>
                    <a:pt x="1" y="7017"/>
                  </a:lnTo>
                  <a:lnTo>
                    <a:pt x="5410" y="3880"/>
                  </a:lnTo>
                  <a:cubicBezTo>
                    <a:pt x="5696" y="3714"/>
                    <a:pt x="5696" y="3300"/>
                    <a:pt x="5410" y="3134"/>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6" name="Google Shape;9976;p41"/>
            <p:cNvSpPr/>
            <p:nvPr/>
          </p:nvSpPr>
          <p:spPr>
            <a:xfrm>
              <a:off x="6846100" y="2459400"/>
              <a:ext cx="492625" cy="82550"/>
            </a:xfrm>
            <a:custGeom>
              <a:avLst/>
              <a:gdLst/>
              <a:ahLst/>
              <a:cxnLst/>
              <a:rect l="l" t="t" r="r" b="b"/>
              <a:pathLst>
                <a:path w="19705" h="3302" extrusionOk="0">
                  <a:moveTo>
                    <a:pt x="1650" y="1"/>
                  </a:moveTo>
                  <a:cubicBezTo>
                    <a:pt x="740" y="1"/>
                    <a:pt x="1" y="740"/>
                    <a:pt x="1" y="1652"/>
                  </a:cubicBezTo>
                  <a:cubicBezTo>
                    <a:pt x="1" y="2562"/>
                    <a:pt x="740" y="3301"/>
                    <a:pt x="1650" y="3301"/>
                  </a:cubicBezTo>
                  <a:lnTo>
                    <a:pt x="18054" y="3301"/>
                  </a:lnTo>
                  <a:cubicBezTo>
                    <a:pt x="18966" y="3301"/>
                    <a:pt x="19705" y="2562"/>
                    <a:pt x="19705" y="1652"/>
                  </a:cubicBezTo>
                  <a:cubicBezTo>
                    <a:pt x="19705" y="740"/>
                    <a:pt x="18966" y="1"/>
                    <a:pt x="180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77" name="Google Shape;9977;p41"/>
          <p:cNvSpPr/>
          <p:nvPr/>
        </p:nvSpPr>
        <p:spPr>
          <a:xfrm>
            <a:off x="1611913" y="355138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8" name="Google Shape;9978;p41"/>
          <p:cNvSpPr/>
          <p:nvPr/>
        </p:nvSpPr>
        <p:spPr>
          <a:xfrm>
            <a:off x="1869725" y="18084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79" name="Google Shape;9979;p41"/>
          <p:cNvGrpSpPr/>
          <p:nvPr/>
        </p:nvGrpSpPr>
        <p:grpSpPr>
          <a:xfrm>
            <a:off x="6181088" y="3966493"/>
            <a:ext cx="1055760" cy="753780"/>
            <a:chOff x="3308425" y="649500"/>
            <a:chExt cx="947975" cy="676825"/>
          </a:xfrm>
        </p:grpSpPr>
        <p:sp>
          <p:nvSpPr>
            <p:cNvPr id="9980" name="Google Shape;9980;p41"/>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1" name="Google Shape;9981;p41"/>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2" name="Google Shape;9982;p41"/>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83" name="Google Shape;9983;p41"/>
          <p:cNvSpPr/>
          <p:nvPr/>
        </p:nvSpPr>
        <p:spPr>
          <a:xfrm>
            <a:off x="6386175" y="147570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4" name="Google Shape;9984;p41"/>
          <p:cNvSpPr/>
          <p:nvPr/>
        </p:nvSpPr>
        <p:spPr>
          <a:xfrm>
            <a:off x="7921263" y="340288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0727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9CDBE"/>
        </a:solidFill>
        <a:effectLst/>
      </p:bgPr>
    </p:bg>
    <p:spTree>
      <p:nvGrpSpPr>
        <p:cNvPr id="1" name="Shape 9814"/>
        <p:cNvGrpSpPr/>
        <p:nvPr/>
      </p:nvGrpSpPr>
      <p:grpSpPr>
        <a:xfrm>
          <a:off x="0" y="0"/>
          <a:ext cx="0" cy="0"/>
          <a:chOff x="0" y="0"/>
          <a:chExt cx="0" cy="0"/>
        </a:xfrm>
      </p:grpSpPr>
      <p:sp>
        <p:nvSpPr>
          <p:cNvPr id="9815" name="Google Shape;9815;p31"/>
          <p:cNvSpPr txBox="1">
            <a:spLocks noGrp="1"/>
          </p:cNvSpPr>
          <p:nvPr>
            <p:ph type="ctrTitle"/>
          </p:nvPr>
        </p:nvSpPr>
        <p:spPr>
          <a:xfrm>
            <a:off x="3154555" y="1204411"/>
            <a:ext cx="2869886" cy="675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sz="4800" dirty="0">
                <a:solidFill>
                  <a:srgbClr val="C7404E"/>
                </a:solidFill>
              </a:rPr>
              <a:t>BÀI 12</a:t>
            </a:r>
            <a:endParaRPr sz="4800" dirty="0">
              <a:solidFill>
                <a:srgbClr val="C7404E"/>
              </a:solidFill>
            </a:endParaRPr>
          </a:p>
        </p:txBody>
      </p:sp>
      <p:grpSp>
        <p:nvGrpSpPr>
          <p:cNvPr id="9816" name="Google Shape;9816;p31"/>
          <p:cNvGrpSpPr/>
          <p:nvPr/>
        </p:nvGrpSpPr>
        <p:grpSpPr>
          <a:xfrm rot="-8670542">
            <a:off x="7319008" y="2910838"/>
            <a:ext cx="398109" cy="2141153"/>
            <a:chOff x="5686500" y="2272225"/>
            <a:chExt cx="481425" cy="2589250"/>
          </a:xfrm>
        </p:grpSpPr>
        <p:sp>
          <p:nvSpPr>
            <p:cNvPr id="9817" name="Google Shape;9817;p31"/>
            <p:cNvSpPr/>
            <p:nvPr/>
          </p:nvSpPr>
          <p:spPr>
            <a:xfrm>
              <a:off x="5686500" y="3674725"/>
              <a:ext cx="260950" cy="1082650"/>
            </a:xfrm>
            <a:custGeom>
              <a:avLst/>
              <a:gdLst/>
              <a:ahLst/>
              <a:cxnLst/>
              <a:rect l="l" t="t" r="r" b="b"/>
              <a:pathLst>
                <a:path w="10438" h="43306" extrusionOk="0">
                  <a:moveTo>
                    <a:pt x="7833" y="1"/>
                  </a:moveTo>
                  <a:cubicBezTo>
                    <a:pt x="7371" y="1"/>
                    <a:pt x="6972" y="354"/>
                    <a:pt x="6919" y="826"/>
                  </a:cubicBezTo>
                  <a:lnTo>
                    <a:pt x="6917" y="856"/>
                  </a:lnTo>
                  <a:cubicBezTo>
                    <a:pt x="6721" y="2624"/>
                    <a:pt x="6364" y="4312"/>
                    <a:pt x="5698" y="5866"/>
                  </a:cubicBezTo>
                  <a:cubicBezTo>
                    <a:pt x="5050" y="7434"/>
                    <a:pt x="4084" y="8863"/>
                    <a:pt x="3088" y="10468"/>
                  </a:cubicBezTo>
                  <a:cubicBezTo>
                    <a:pt x="2589" y="11280"/>
                    <a:pt x="2092" y="12124"/>
                    <a:pt x="1654" y="13039"/>
                  </a:cubicBezTo>
                  <a:cubicBezTo>
                    <a:pt x="1226" y="13954"/>
                    <a:pt x="864" y="14928"/>
                    <a:pt x="605" y="15926"/>
                  </a:cubicBezTo>
                  <a:cubicBezTo>
                    <a:pt x="331" y="16927"/>
                    <a:pt x="189" y="17942"/>
                    <a:pt x="83" y="18960"/>
                  </a:cubicBezTo>
                  <a:cubicBezTo>
                    <a:pt x="49" y="19968"/>
                    <a:pt x="0" y="20983"/>
                    <a:pt x="91" y="21967"/>
                  </a:cubicBezTo>
                  <a:cubicBezTo>
                    <a:pt x="306" y="25901"/>
                    <a:pt x="1297" y="29668"/>
                    <a:pt x="2718" y="33243"/>
                  </a:cubicBezTo>
                  <a:cubicBezTo>
                    <a:pt x="3455" y="35019"/>
                    <a:pt x="4316" y="36736"/>
                    <a:pt x="5302" y="38373"/>
                  </a:cubicBezTo>
                  <a:cubicBezTo>
                    <a:pt x="6303" y="40015"/>
                    <a:pt x="7369" y="41561"/>
                    <a:pt x="8712" y="43012"/>
                  </a:cubicBezTo>
                  <a:lnTo>
                    <a:pt x="8710" y="43012"/>
                  </a:lnTo>
                  <a:cubicBezTo>
                    <a:pt x="8886" y="43202"/>
                    <a:pt x="9133" y="43306"/>
                    <a:pt x="9386" y="43306"/>
                  </a:cubicBezTo>
                  <a:cubicBezTo>
                    <a:pt x="9540" y="43306"/>
                    <a:pt x="9697" y="43267"/>
                    <a:pt x="9840" y="43185"/>
                  </a:cubicBezTo>
                  <a:cubicBezTo>
                    <a:pt x="10281" y="42933"/>
                    <a:pt x="10437" y="42368"/>
                    <a:pt x="10185" y="41923"/>
                  </a:cubicBezTo>
                  <a:lnTo>
                    <a:pt x="10158" y="41872"/>
                  </a:lnTo>
                  <a:cubicBezTo>
                    <a:pt x="8416" y="38782"/>
                    <a:pt x="6936" y="35440"/>
                    <a:pt x="5813" y="32078"/>
                  </a:cubicBezTo>
                  <a:cubicBezTo>
                    <a:pt x="4693" y="28709"/>
                    <a:pt x="3905" y="25206"/>
                    <a:pt x="3643" y="21742"/>
                  </a:cubicBezTo>
                  <a:cubicBezTo>
                    <a:pt x="3499" y="20024"/>
                    <a:pt x="3580" y="18346"/>
                    <a:pt x="3929" y="16751"/>
                  </a:cubicBezTo>
                  <a:cubicBezTo>
                    <a:pt x="4282" y="15151"/>
                    <a:pt x="4942" y="13636"/>
                    <a:pt x="5789" y="12041"/>
                  </a:cubicBezTo>
                  <a:cubicBezTo>
                    <a:pt x="6645" y="10453"/>
                    <a:pt x="7602" y="8689"/>
                    <a:pt x="8169" y="6752"/>
                  </a:cubicBezTo>
                  <a:cubicBezTo>
                    <a:pt x="8749" y="4816"/>
                    <a:pt x="8903" y="2791"/>
                    <a:pt x="8752" y="856"/>
                  </a:cubicBezTo>
                  <a:cubicBezTo>
                    <a:pt x="8720" y="420"/>
                    <a:pt x="8382" y="58"/>
                    <a:pt x="7934" y="7"/>
                  </a:cubicBezTo>
                  <a:cubicBezTo>
                    <a:pt x="7900" y="3"/>
                    <a:pt x="7866" y="1"/>
                    <a:pt x="7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8" name="Google Shape;9818;p31"/>
            <p:cNvSpPr/>
            <p:nvPr/>
          </p:nvSpPr>
          <p:spPr>
            <a:xfrm>
              <a:off x="5880875" y="2440175"/>
              <a:ext cx="287050" cy="2421300"/>
            </a:xfrm>
            <a:custGeom>
              <a:avLst/>
              <a:gdLst/>
              <a:ahLst/>
              <a:cxnLst/>
              <a:rect l="l" t="t" r="r" b="b"/>
              <a:pathLst>
                <a:path w="11482" h="96852" extrusionOk="0">
                  <a:moveTo>
                    <a:pt x="1659" y="1"/>
                  </a:moveTo>
                  <a:cubicBezTo>
                    <a:pt x="668" y="15235"/>
                    <a:pt x="123" y="30274"/>
                    <a:pt x="66" y="45102"/>
                  </a:cubicBezTo>
                  <a:cubicBezTo>
                    <a:pt x="0" y="61213"/>
                    <a:pt x="514" y="77076"/>
                    <a:pt x="1659" y="92663"/>
                  </a:cubicBezTo>
                  <a:cubicBezTo>
                    <a:pt x="1659" y="93820"/>
                    <a:pt x="2124" y="94870"/>
                    <a:pt x="2877" y="95626"/>
                  </a:cubicBezTo>
                  <a:cubicBezTo>
                    <a:pt x="3631" y="96384"/>
                    <a:pt x="4673" y="96851"/>
                    <a:pt x="5823" y="96851"/>
                  </a:cubicBezTo>
                  <a:cubicBezTo>
                    <a:pt x="8128" y="96851"/>
                    <a:pt x="9990" y="94972"/>
                    <a:pt x="9990" y="92663"/>
                  </a:cubicBezTo>
                  <a:cubicBezTo>
                    <a:pt x="10968" y="77015"/>
                    <a:pt x="11470" y="61472"/>
                    <a:pt x="11477" y="46007"/>
                  </a:cubicBezTo>
                  <a:cubicBezTo>
                    <a:pt x="11482" y="30575"/>
                    <a:pt x="10993" y="15242"/>
                    <a:pt x="99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9" name="Google Shape;9819;p31"/>
            <p:cNvSpPr/>
            <p:nvPr/>
          </p:nvSpPr>
          <p:spPr>
            <a:xfrm>
              <a:off x="5922350" y="2272225"/>
              <a:ext cx="208275" cy="167975"/>
            </a:xfrm>
            <a:custGeom>
              <a:avLst/>
              <a:gdLst/>
              <a:ahLst/>
              <a:cxnLst/>
              <a:rect l="l" t="t" r="r" b="b"/>
              <a:pathLst>
                <a:path w="8331" h="6719" extrusionOk="0">
                  <a:moveTo>
                    <a:pt x="4165" y="0"/>
                  </a:moveTo>
                  <a:cubicBezTo>
                    <a:pt x="3993" y="0"/>
                    <a:pt x="3820" y="86"/>
                    <a:pt x="3721" y="257"/>
                  </a:cubicBezTo>
                  <a:lnTo>
                    <a:pt x="0" y="6719"/>
                  </a:lnTo>
                  <a:lnTo>
                    <a:pt x="8331" y="6719"/>
                  </a:lnTo>
                  <a:lnTo>
                    <a:pt x="4607" y="257"/>
                  </a:lnTo>
                  <a:cubicBezTo>
                    <a:pt x="4509" y="86"/>
                    <a:pt x="4337" y="0"/>
                    <a:pt x="41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0" name="Google Shape;9820;p31"/>
            <p:cNvSpPr/>
            <p:nvPr/>
          </p:nvSpPr>
          <p:spPr>
            <a:xfrm>
              <a:off x="5880875" y="3567725"/>
              <a:ext cx="286925" cy="1293750"/>
            </a:xfrm>
            <a:custGeom>
              <a:avLst/>
              <a:gdLst/>
              <a:ahLst/>
              <a:cxnLst/>
              <a:rect l="l" t="t" r="r" b="b"/>
              <a:pathLst>
                <a:path w="11477" h="51750" extrusionOk="0">
                  <a:moveTo>
                    <a:pt x="66" y="0"/>
                  </a:moveTo>
                  <a:lnTo>
                    <a:pt x="66" y="0"/>
                  </a:lnTo>
                  <a:cubicBezTo>
                    <a:pt x="0" y="16111"/>
                    <a:pt x="514" y="31974"/>
                    <a:pt x="1659" y="47561"/>
                  </a:cubicBezTo>
                  <a:cubicBezTo>
                    <a:pt x="1659" y="48718"/>
                    <a:pt x="2124" y="49768"/>
                    <a:pt x="2877" y="50524"/>
                  </a:cubicBezTo>
                  <a:cubicBezTo>
                    <a:pt x="3631" y="51282"/>
                    <a:pt x="4673" y="51749"/>
                    <a:pt x="5823" y="51749"/>
                  </a:cubicBezTo>
                  <a:cubicBezTo>
                    <a:pt x="8128" y="51749"/>
                    <a:pt x="9990" y="49870"/>
                    <a:pt x="9990" y="47561"/>
                  </a:cubicBezTo>
                  <a:cubicBezTo>
                    <a:pt x="10968" y="31913"/>
                    <a:pt x="11470" y="16370"/>
                    <a:pt x="11477" y="905"/>
                  </a:cubicBezTo>
                  <a:lnTo>
                    <a:pt x="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1" name="Google Shape;9821;p31"/>
            <p:cNvSpPr/>
            <p:nvPr/>
          </p:nvSpPr>
          <p:spPr>
            <a:xfrm>
              <a:off x="5954500" y="3306675"/>
              <a:ext cx="150975" cy="825125"/>
            </a:xfrm>
            <a:custGeom>
              <a:avLst/>
              <a:gdLst/>
              <a:ahLst/>
              <a:cxnLst/>
              <a:rect l="l" t="t" r="r" b="b"/>
              <a:pathLst>
                <a:path w="6039" h="33005" extrusionOk="0">
                  <a:moveTo>
                    <a:pt x="3020" y="0"/>
                  </a:moveTo>
                  <a:cubicBezTo>
                    <a:pt x="2220" y="0"/>
                    <a:pt x="1452" y="1740"/>
                    <a:pt x="887" y="4835"/>
                  </a:cubicBezTo>
                  <a:cubicBezTo>
                    <a:pt x="319" y="7930"/>
                    <a:pt x="1" y="12125"/>
                    <a:pt x="1" y="16502"/>
                  </a:cubicBezTo>
                  <a:cubicBezTo>
                    <a:pt x="1" y="20879"/>
                    <a:pt x="319" y="25077"/>
                    <a:pt x="887" y="28172"/>
                  </a:cubicBezTo>
                  <a:cubicBezTo>
                    <a:pt x="1452" y="31267"/>
                    <a:pt x="2220" y="33004"/>
                    <a:pt x="3020" y="33004"/>
                  </a:cubicBezTo>
                  <a:cubicBezTo>
                    <a:pt x="3820" y="33004"/>
                    <a:pt x="4588" y="31267"/>
                    <a:pt x="5153" y="28172"/>
                  </a:cubicBezTo>
                  <a:cubicBezTo>
                    <a:pt x="5721" y="25077"/>
                    <a:pt x="6039" y="20879"/>
                    <a:pt x="6039" y="16502"/>
                  </a:cubicBezTo>
                  <a:cubicBezTo>
                    <a:pt x="6039" y="12125"/>
                    <a:pt x="5721" y="7930"/>
                    <a:pt x="5153" y="4835"/>
                  </a:cubicBezTo>
                  <a:cubicBezTo>
                    <a:pt x="4588" y="1740"/>
                    <a:pt x="3820" y="0"/>
                    <a:pt x="30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22" name="Google Shape;9822;p31"/>
          <p:cNvSpPr/>
          <p:nvPr/>
        </p:nvSpPr>
        <p:spPr>
          <a:xfrm rot="-4499992">
            <a:off x="6964849" y="1031111"/>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23" name="Google Shape;9823;p31"/>
          <p:cNvGrpSpPr/>
          <p:nvPr/>
        </p:nvGrpSpPr>
        <p:grpSpPr>
          <a:xfrm flipH="1">
            <a:off x="884381" y="177741"/>
            <a:ext cx="1356637" cy="1528669"/>
            <a:chOff x="6638425" y="262025"/>
            <a:chExt cx="1356637" cy="1528669"/>
          </a:xfrm>
        </p:grpSpPr>
        <p:sp>
          <p:nvSpPr>
            <p:cNvPr id="9824" name="Google Shape;9824;p31"/>
            <p:cNvSpPr/>
            <p:nvPr/>
          </p:nvSpPr>
          <p:spPr>
            <a:xfrm>
              <a:off x="6766473" y="490494"/>
              <a:ext cx="1228589" cy="1300201"/>
            </a:xfrm>
            <a:custGeom>
              <a:avLst/>
              <a:gdLst/>
              <a:ahLst/>
              <a:cxnLst/>
              <a:rect l="l" t="t" r="r" b="b"/>
              <a:pathLst>
                <a:path w="34244" h="36240" extrusionOk="0">
                  <a:moveTo>
                    <a:pt x="10629" y="0"/>
                  </a:moveTo>
                  <a:cubicBezTo>
                    <a:pt x="9833" y="0"/>
                    <a:pt x="0" y="8812"/>
                    <a:pt x="284" y="9136"/>
                  </a:cubicBezTo>
                  <a:cubicBezTo>
                    <a:pt x="8459" y="18463"/>
                    <a:pt x="17432" y="27584"/>
                    <a:pt x="26416" y="36131"/>
                  </a:cubicBezTo>
                  <a:cubicBezTo>
                    <a:pt x="26496" y="36207"/>
                    <a:pt x="26692" y="36240"/>
                    <a:pt x="26890" y="36240"/>
                  </a:cubicBezTo>
                  <a:cubicBezTo>
                    <a:pt x="27102" y="36240"/>
                    <a:pt x="27316" y="36202"/>
                    <a:pt x="27390" y="36139"/>
                  </a:cubicBezTo>
                  <a:cubicBezTo>
                    <a:pt x="28573" y="35143"/>
                    <a:pt x="33730" y="30702"/>
                    <a:pt x="34136" y="30195"/>
                  </a:cubicBezTo>
                  <a:cubicBezTo>
                    <a:pt x="34243" y="30058"/>
                    <a:pt x="34206" y="29531"/>
                    <a:pt x="34110" y="29380"/>
                  </a:cubicBezTo>
                  <a:cubicBezTo>
                    <a:pt x="31722" y="25670"/>
                    <a:pt x="15163" y="5150"/>
                    <a:pt x="10670" y="15"/>
                  </a:cubicBezTo>
                  <a:cubicBezTo>
                    <a:pt x="10662" y="5"/>
                    <a:pt x="10648" y="0"/>
                    <a:pt x="106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5" name="Google Shape;9825;p31"/>
            <p:cNvSpPr/>
            <p:nvPr/>
          </p:nvSpPr>
          <p:spPr>
            <a:xfrm>
              <a:off x="6638425" y="262025"/>
              <a:ext cx="134038" cy="172571"/>
            </a:xfrm>
            <a:custGeom>
              <a:avLst/>
              <a:gdLst/>
              <a:ahLst/>
              <a:cxnLst/>
              <a:rect l="l" t="t" r="r" b="b"/>
              <a:pathLst>
                <a:path w="3736" h="4810" extrusionOk="0">
                  <a:moveTo>
                    <a:pt x="912" y="0"/>
                  </a:moveTo>
                  <a:cubicBezTo>
                    <a:pt x="834" y="0"/>
                    <a:pt x="757" y="35"/>
                    <a:pt x="716" y="108"/>
                  </a:cubicBezTo>
                  <a:cubicBezTo>
                    <a:pt x="338" y="770"/>
                    <a:pt x="249" y="1520"/>
                    <a:pt x="34" y="2240"/>
                  </a:cubicBezTo>
                  <a:cubicBezTo>
                    <a:pt x="0" y="2357"/>
                    <a:pt x="50" y="2450"/>
                    <a:pt x="125" y="2506"/>
                  </a:cubicBezTo>
                  <a:cubicBezTo>
                    <a:pt x="135" y="2526"/>
                    <a:pt x="143" y="2548"/>
                    <a:pt x="161" y="2568"/>
                  </a:cubicBezTo>
                  <a:cubicBezTo>
                    <a:pt x="698" y="3192"/>
                    <a:pt x="1384" y="3997"/>
                    <a:pt x="2006" y="4554"/>
                  </a:cubicBezTo>
                  <a:cubicBezTo>
                    <a:pt x="2209" y="4735"/>
                    <a:pt x="2367" y="4809"/>
                    <a:pt x="2504" y="4809"/>
                  </a:cubicBezTo>
                  <a:cubicBezTo>
                    <a:pt x="2785" y="4809"/>
                    <a:pt x="2972" y="4495"/>
                    <a:pt x="3259" y="4156"/>
                  </a:cubicBezTo>
                  <a:cubicBezTo>
                    <a:pt x="3736" y="3592"/>
                    <a:pt x="3718" y="3198"/>
                    <a:pt x="3271" y="2645"/>
                  </a:cubicBezTo>
                  <a:cubicBezTo>
                    <a:pt x="2569" y="1776"/>
                    <a:pt x="1833" y="927"/>
                    <a:pt x="1102" y="82"/>
                  </a:cubicBezTo>
                  <a:cubicBezTo>
                    <a:pt x="1054" y="29"/>
                    <a:pt x="983" y="0"/>
                    <a:pt x="9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6" name="Google Shape;9826;p31"/>
            <p:cNvSpPr/>
            <p:nvPr/>
          </p:nvSpPr>
          <p:spPr>
            <a:xfrm>
              <a:off x="6664042" y="326999"/>
              <a:ext cx="482409" cy="485494"/>
            </a:xfrm>
            <a:custGeom>
              <a:avLst/>
              <a:gdLst/>
              <a:ahLst/>
              <a:cxnLst/>
              <a:rect l="l" t="t" r="r" b="b"/>
              <a:pathLst>
                <a:path w="13446" h="13532" extrusionOk="0">
                  <a:moveTo>
                    <a:pt x="2810" y="0"/>
                  </a:moveTo>
                  <a:cubicBezTo>
                    <a:pt x="2498" y="0"/>
                    <a:pt x="0" y="2309"/>
                    <a:pt x="67" y="2417"/>
                  </a:cubicBezTo>
                  <a:cubicBezTo>
                    <a:pt x="435" y="3003"/>
                    <a:pt x="1087" y="3588"/>
                    <a:pt x="1527" y="4117"/>
                  </a:cubicBezTo>
                  <a:cubicBezTo>
                    <a:pt x="2258" y="4997"/>
                    <a:pt x="2746" y="6087"/>
                    <a:pt x="3089" y="7170"/>
                  </a:cubicBezTo>
                  <a:cubicBezTo>
                    <a:pt x="3662" y="8980"/>
                    <a:pt x="3797" y="11288"/>
                    <a:pt x="3201" y="13105"/>
                  </a:cubicBezTo>
                  <a:cubicBezTo>
                    <a:pt x="3169" y="13200"/>
                    <a:pt x="3199" y="13278"/>
                    <a:pt x="3252" y="13334"/>
                  </a:cubicBezTo>
                  <a:cubicBezTo>
                    <a:pt x="3280" y="13441"/>
                    <a:pt x="3384" y="13532"/>
                    <a:pt x="3499" y="13532"/>
                  </a:cubicBezTo>
                  <a:cubicBezTo>
                    <a:pt x="3548" y="13532"/>
                    <a:pt x="3599" y="13515"/>
                    <a:pt x="3648" y="13477"/>
                  </a:cubicBezTo>
                  <a:cubicBezTo>
                    <a:pt x="5565" y="11954"/>
                    <a:pt x="13042" y="5469"/>
                    <a:pt x="13372" y="4834"/>
                  </a:cubicBezTo>
                  <a:cubicBezTo>
                    <a:pt x="13406" y="4773"/>
                    <a:pt x="13406" y="4711"/>
                    <a:pt x="13392" y="4655"/>
                  </a:cubicBezTo>
                  <a:cubicBezTo>
                    <a:pt x="13446" y="4522"/>
                    <a:pt x="13384" y="4325"/>
                    <a:pt x="13197" y="4290"/>
                  </a:cubicBezTo>
                  <a:cubicBezTo>
                    <a:pt x="13022" y="4255"/>
                    <a:pt x="12847" y="4241"/>
                    <a:pt x="12672" y="4241"/>
                  </a:cubicBezTo>
                  <a:cubicBezTo>
                    <a:pt x="12227" y="4241"/>
                    <a:pt x="11783" y="4332"/>
                    <a:pt x="11342" y="4409"/>
                  </a:cubicBezTo>
                  <a:cubicBezTo>
                    <a:pt x="10969" y="4474"/>
                    <a:pt x="10579" y="4505"/>
                    <a:pt x="10182" y="4505"/>
                  </a:cubicBezTo>
                  <a:cubicBezTo>
                    <a:pt x="9292" y="4505"/>
                    <a:pt x="8374" y="4351"/>
                    <a:pt x="7565" y="4097"/>
                  </a:cubicBezTo>
                  <a:cubicBezTo>
                    <a:pt x="5539" y="3462"/>
                    <a:pt x="4175" y="1546"/>
                    <a:pt x="2835" y="9"/>
                  </a:cubicBezTo>
                  <a:cubicBezTo>
                    <a:pt x="2830" y="3"/>
                    <a:pt x="2821" y="0"/>
                    <a:pt x="28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7" name="Google Shape;9827;p31"/>
            <p:cNvSpPr/>
            <p:nvPr/>
          </p:nvSpPr>
          <p:spPr>
            <a:xfrm>
              <a:off x="6765827" y="474528"/>
              <a:ext cx="399891" cy="351671"/>
            </a:xfrm>
            <a:custGeom>
              <a:avLst/>
              <a:gdLst/>
              <a:ahLst/>
              <a:cxnLst/>
              <a:rect l="l" t="t" r="r" b="b"/>
              <a:pathLst>
                <a:path w="11146" h="9802" extrusionOk="0">
                  <a:moveTo>
                    <a:pt x="10393" y="1"/>
                  </a:moveTo>
                  <a:cubicBezTo>
                    <a:pt x="10112" y="1"/>
                    <a:pt x="3443" y="6015"/>
                    <a:pt x="280" y="8943"/>
                  </a:cubicBezTo>
                  <a:cubicBezTo>
                    <a:pt x="235" y="8985"/>
                    <a:pt x="201" y="9029"/>
                    <a:pt x="175" y="9076"/>
                  </a:cubicBezTo>
                  <a:cubicBezTo>
                    <a:pt x="0" y="9400"/>
                    <a:pt x="285" y="9802"/>
                    <a:pt x="614" y="9802"/>
                  </a:cubicBezTo>
                  <a:cubicBezTo>
                    <a:pt x="715" y="9802"/>
                    <a:pt x="821" y="9763"/>
                    <a:pt x="918" y="9673"/>
                  </a:cubicBezTo>
                  <a:cubicBezTo>
                    <a:pt x="4167" y="6667"/>
                    <a:pt x="7358" y="3625"/>
                    <a:pt x="10809" y="857"/>
                  </a:cubicBezTo>
                  <a:cubicBezTo>
                    <a:pt x="11145" y="589"/>
                    <a:pt x="10931" y="36"/>
                    <a:pt x="10521" y="9"/>
                  </a:cubicBezTo>
                  <a:lnTo>
                    <a:pt x="10394" y="1"/>
                  </a:lnTo>
                  <a:cubicBezTo>
                    <a:pt x="10394" y="1"/>
                    <a:pt x="10393" y="1"/>
                    <a:pt x="10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28" name="Google Shape;9828;p31"/>
          <p:cNvSpPr/>
          <p:nvPr/>
        </p:nvSpPr>
        <p:spPr>
          <a:xfrm>
            <a:off x="1508413" y="3495888"/>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9" name="Google Shape;9829;p31"/>
          <p:cNvSpPr txBox="1">
            <a:spLocks noGrp="1"/>
          </p:cNvSpPr>
          <p:nvPr>
            <p:ph type="body" idx="1"/>
          </p:nvPr>
        </p:nvSpPr>
        <p:spPr>
          <a:xfrm>
            <a:off x="1976948" y="4084110"/>
            <a:ext cx="5225100" cy="38253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sz="1800" b="1" dirty="0"/>
              <a:t>Giáo viên: Phạm Nguyễn Kiều Oanh</a:t>
            </a:r>
            <a:endParaRPr sz="1800" b="1" dirty="0"/>
          </a:p>
        </p:txBody>
      </p:sp>
      <p:sp>
        <p:nvSpPr>
          <p:cNvPr id="9837" name="Google Shape;9815;p31">
            <a:extLst>
              <a:ext uri="{FF2B5EF4-FFF2-40B4-BE49-F238E27FC236}">
                <a16:creationId xmlns:a16="http://schemas.microsoft.com/office/drawing/2014/main" id="{76DDE2A0-75B1-1F1E-0363-B46E368B8905}"/>
              </a:ext>
            </a:extLst>
          </p:cNvPr>
          <p:cNvSpPr txBox="1">
            <a:spLocks/>
          </p:cNvSpPr>
          <p:nvPr/>
        </p:nvSpPr>
        <p:spPr>
          <a:xfrm>
            <a:off x="1805005" y="2502620"/>
            <a:ext cx="5533989" cy="675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lt2"/>
              </a:buClr>
              <a:buSzPts val="5200"/>
              <a:buFont typeface="Gantari ExtraBold"/>
              <a:buNone/>
              <a:defRPr sz="45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5200"/>
              <a:buFont typeface="Gantari ExtraBold"/>
              <a:buNone/>
              <a:defRPr sz="52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5200"/>
              <a:buFont typeface="Gantari ExtraBold"/>
              <a:buNone/>
              <a:defRPr sz="52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5200"/>
              <a:buFont typeface="Gantari ExtraBold"/>
              <a:buNone/>
              <a:defRPr sz="52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5200"/>
              <a:buFont typeface="Gantari ExtraBold"/>
              <a:buNone/>
              <a:defRPr sz="52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5200"/>
              <a:buFont typeface="Gantari ExtraBold"/>
              <a:buNone/>
              <a:defRPr sz="52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5200"/>
              <a:buFont typeface="Gantari ExtraBold"/>
              <a:buNone/>
              <a:defRPr sz="52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5200"/>
              <a:buFont typeface="Gantari ExtraBold"/>
              <a:buNone/>
              <a:defRPr sz="52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5200"/>
              <a:buFont typeface="Gantari ExtraBold"/>
              <a:buNone/>
              <a:defRPr sz="5200" b="0" i="0" u="none" strike="noStrike" cap="none">
                <a:solidFill>
                  <a:schemeClr val="lt2"/>
                </a:solidFill>
                <a:latin typeface="Gantari ExtraBold"/>
                <a:ea typeface="Gantari ExtraBold"/>
                <a:cs typeface="Gantari ExtraBold"/>
                <a:sym typeface="Gantari ExtraBold"/>
              </a:defRPr>
            </a:lvl9pPr>
          </a:lstStyle>
          <a:p>
            <a:pPr>
              <a:lnSpc>
                <a:spcPct val="100000"/>
              </a:lnSpc>
            </a:pPr>
            <a:r>
              <a:rPr lang="en-US" sz="4000" dirty="0">
                <a:solidFill>
                  <a:srgbClr val="C7404E"/>
                </a:solidFill>
              </a:rPr>
              <a:t>CẢM ỨNG ĐIỆN TỪ. NGUYÊN TẮC TẠO RA DÒNG ĐIỆN XOAY CHIỀU</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9933" name="Google Shape;9933;p38"/>
          <p:cNvSpPr/>
          <p:nvPr/>
        </p:nvSpPr>
        <p:spPr>
          <a:xfrm>
            <a:off x="7710613" y="410236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4183670" y="4311875"/>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2125440" y="1727032"/>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1348666" y="137006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8" name="Google Shape;9938;p38"/>
          <p:cNvSpPr/>
          <p:nvPr/>
        </p:nvSpPr>
        <p:spPr>
          <a:xfrm>
            <a:off x="1886179" y="111627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8100353" y="669606"/>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872;p34">
            <a:extLst>
              <a:ext uri="{FF2B5EF4-FFF2-40B4-BE49-F238E27FC236}">
                <a16:creationId xmlns:a16="http://schemas.microsoft.com/office/drawing/2014/main" id="{AEDEF231-26F6-23F8-CF87-6ABB77879ED8}"/>
              </a:ext>
            </a:extLst>
          </p:cNvPr>
          <p:cNvSpPr txBox="1">
            <a:spLocks noGrp="1"/>
          </p:cNvSpPr>
          <p:nvPr>
            <p:ph type="title"/>
          </p:nvPr>
        </p:nvSpPr>
        <p:spPr>
          <a:xfrm>
            <a:off x="2864944" y="677986"/>
            <a:ext cx="5343229" cy="2109244"/>
          </a:xfrm>
          <a:prstGeom prst="rect">
            <a:avLst/>
          </a:prstGeom>
        </p:spPr>
        <p:txBody>
          <a:bodyPr spcFirstLastPara="1" wrap="square" lIns="91425" tIns="91425" rIns="91425" bIns="91425" anchor="ctr" anchorCtr="0">
            <a:noAutofit/>
          </a:bodyPr>
          <a:lstStyle/>
          <a:p>
            <a:pPr lvl="0" algn="ctr"/>
            <a:r>
              <a:rPr lang="en-US" sz="2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1. </a:t>
            </a:r>
            <a:r>
              <a:rPr lang="vi-VN" sz="2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Đề xuất một số cách làm biến thiên số đường sức từ xuyên qua tiết diện cuộn dây dẫn.</a:t>
            </a:r>
            <a:endParaRPr sz="4400" b="1"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B68DF2DE-03C7-5CE2-7775-16174C000445}"/>
              </a:ext>
            </a:extLst>
          </p:cNvPr>
          <p:cNvPicPr>
            <a:picLocks noChangeAspect="1"/>
          </p:cNvPicPr>
          <p:nvPr/>
        </p:nvPicPr>
        <p:blipFill>
          <a:blip r:embed="rId3"/>
          <a:stretch>
            <a:fillRect/>
          </a:stretch>
        </p:blipFill>
        <p:spPr>
          <a:xfrm>
            <a:off x="1012443" y="1831137"/>
            <a:ext cx="1852501" cy="1852501"/>
          </a:xfrm>
          <a:prstGeom prst="rect">
            <a:avLst/>
          </a:prstGeom>
        </p:spPr>
      </p:pic>
      <p:grpSp>
        <p:nvGrpSpPr>
          <p:cNvPr id="9887" name="Google Shape;10177;p49">
            <a:extLst>
              <a:ext uri="{FF2B5EF4-FFF2-40B4-BE49-F238E27FC236}">
                <a16:creationId xmlns:a16="http://schemas.microsoft.com/office/drawing/2014/main" id="{F688418D-37F4-ED91-E2AE-0E8F877C2571}"/>
              </a:ext>
            </a:extLst>
          </p:cNvPr>
          <p:cNvGrpSpPr/>
          <p:nvPr/>
        </p:nvGrpSpPr>
        <p:grpSpPr>
          <a:xfrm>
            <a:off x="1155121" y="3636500"/>
            <a:ext cx="1519300" cy="812375"/>
            <a:chOff x="3754738" y="3337238"/>
            <a:chExt cx="1519300" cy="812375"/>
          </a:xfrm>
        </p:grpSpPr>
        <p:sp>
          <p:nvSpPr>
            <p:cNvPr id="9888" name="Google Shape;10178;p49">
              <a:extLst>
                <a:ext uri="{FF2B5EF4-FFF2-40B4-BE49-F238E27FC236}">
                  <a16:creationId xmlns:a16="http://schemas.microsoft.com/office/drawing/2014/main" id="{75A87EEC-8D0F-E166-C778-0CC5B04096C7}"/>
                </a:ext>
              </a:extLst>
            </p:cNvPr>
            <p:cNvSpPr/>
            <p:nvPr/>
          </p:nvSpPr>
          <p:spPr>
            <a:xfrm>
              <a:off x="4355288" y="3642388"/>
              <a:ext cx="277850" cy="132075"/>
            </a:xfrm>
            <a:custGeom>
              <a:avLst/>
              <a:gdLst/>
              <a:ahLst/>
              <a:cxnLst/>
              <a:rect l="l" t="t" r="r" b="b"/>
              <a:pathLst>
                <a:path w="11114" h="5283" extrusionOk="0">
                  <a:moveTo>
                    <a:pt x="2484" y="4735"/>
                  </a:moveTo>
                  <a:cubicBezTo>
                    <a:pt x="1" y="2973"/>
                    <a:pt x="3243" y="551"/>
                    <a:pt x="5550" y="235"/>
                  </a:cubicBezTo>
                  <a:cubicBezTo>
                    <a:pt x="7248" y="1"/>
                    <a:pt x="10174" y="119"/>
                    <a:pt x="10519" y="2025"/>
                  </a:cubicBezTo>
                  <a:cubicBezTo>
                    <a:pt x="11113" y="5282"/>
                    <a:pt x="7203" y="2421"/>
                    <a:pt x="6047" y="2763"/>
                  </a:cubicBezTo>
                  <a:cubicBezTo>
                    <a:pt x="4288" y="3281"/>
                    <a:pt x="3885" y="5038"/>
                    <a:pt x="2484" y="4735"/>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9" name="Google Shape;10179;p49">
              <a:extLst>
                <a:ext uri="{FF2B5EF4-FFF2-40B4-BE49-F238E27FC236}">
                  <a16:creationId xmlns:a16="http://schemas.microsoft.com/office/drawing/2014/main" id="{4383AEA7-5FD7-494E-BE07-93631B827A9D}"/>
                </a:ext>
              </a:extLst>
            </p:cNvPr>
            <p:cNvSpPr/>
            <p:nvPr/>
          </p:nvSpPr>
          <p:spPr>
            <a:xfrm>
              <a:off x="3754738" y="3470188"/>
              <a:ext cx="833850" cy="679425"/>
            </a:xfrm>
            <a:custGeom>
              <a:avLst/>
              <a:gdLst/>
              <a:ahLst/>
              <a:cxnLst/>
              <a:rect l="l" t="t" r="r" b="b"/>
              <a:pathLst>
                <a:path w="33354" h="27177" extrusionOk="0">
                  <a:moveTo>
                    <a:pt x="14368" y="3590"/>
                  </a:moveTo>
                  <a:cubicBezTo>
                    <a:pt x="0" y="6710"/>
                    <a:pt x="5130" y="27176"/>
                    <a:pt x="18282" y="24625"/>
                  </a:cubicBezTo>
                  <a:cubicBezTo>
                    <a:pt x="33353" y="21705"/>
                    <a:pt x="29020" y="0"/>
                    <a:pt x="14368" y="359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0" name="Google Shape;10180;p49">
              <a:extLst>
                <a:ext uri="{FF2B5EF4-FFF2-40B4-BE49-F238E27FC236}">
                  <a16:creationId xmlns:a16="http://schemas.microsoft.com/office/drawing/2014/main" id="{497A35F7-7D79-C243-34A9-F25C514FF95A}"/>
                </a:ext>
              </a:extLst>
            </p:cNvPr>
            <p:cNvSpPr/>
            <p:nvPr/>
          </p:nvSpPr>
          <p:spPr>
            <a:xfrm>
              <a:off x="3851013" y="3550813"/>
              <a:ext cx="642075" cy="523100"/>
            </a:xfrm>
            <a:custGeom>
              <a:avLst/>
              <a:gdLst/>
              <a:ahLst/>
              <a:cxnLst/>
              <a:rect l="l" t="t" r="r" b="b"/>
              <a:pathLst>
                <a:path w="25683" h="20924" extrusionOk="0">
                  <a:moveTo>
                    <a:pt x="11064" y="2762"/>
                  </a:moveTo>
                  <a:cubicBezTo>
                    <a:pt x="0" y="5166"/>
                    <a:pt x="3950" y="20924"/>
                    <a:pt x="14077" y="18960"/>
                  </a:cubicBezTo>
                  <a:cubicBezTo>
                    <a:pt x="25683" y="16711"/>
                    <a:pt x="22346" y="0"/>
                    <a:pt x="11064" y="27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1" name="Google Shape;10181;p49">
              <a:extLst>
                <a:ext uri="{FF2B5EF4-FFF2-40B4-BE49-F238E27FC236}">
                  <a16:creationId xmlns:a16="http://schemas.microsoft.com/office/drawing/2014/main" id="{3C2318B3-EBCE-3BE5-9942-EBD104444F60}"/>
                </a:ext>
              </a:extLst>
            </p:cNvPr>
            <p:cNvSpPr/>
            <p:nvPr/>
          </p:nvSpPr>
          <p:spPr>
            <a:xfrm>
              <a:off x="3944288" y="3599838"/>
              <a:ext cx="467175" cy="441575"/>
            </a:xfrm>
            <a:custGeom>
              <a:avLst/>
              <a:gdLst/>
              <a:ahLst/>
              <a:cxnLst/>
              <a:rect l="l" t="t" r="r" b="b"/>
              <a:pathLst>
                <a:path w="18687" h="17663" extrusionOk="0">
                  <a:moveTo>
                    <a:pt x="9772" y="997"/>
                  </a:moveTo>
                  <a:cubicBezTo>
                    <a:pt x="10756" y="997"/>
                    <a:pt x="11736" y="1165"/>
                    <a:pt x="12657" y="1555"/>
                  </a:cubicBezTo>
                  <a:cubicBezTo>
                    <a:pt x="14045" y="2147"/>
                    <a:pt x="15191" y="3207"/>
                    <a:pt x="15952" y="4501"/>
                  </a:cubicBezTo>
                  <a:cubicBezTo>
                    <a:pt x="17479" y="7096"/>
                    <a:pt x="17486" y="10507"/>
                    <a:pt x="15825" y="13041"/>
                  </a:cubicBezTo>
                  <a:cubicBezTo>
                    <a:pt x="14340" y="15308"/>
                    <a:pt x="11485" y="16679"/>
                    <a:pt x="8733" y="16679"/>
                  </a:cubicBezTo>
                  <a:cubicBezTo>
                    <a:pt x="7954" y="16679"/>
                    <a:pt x="7182" y="16569"/>
                    <a:pt x="6453" y="16338"/>
                  </a:cubicBezTo>
                  <a:cubicBezTo>
                    <a:pt x="3461" y="15394"/>
                    <a:pt x="1477" y="12422"/>
                    <a:pt x="1216" y="9369"/>
                  </a:cubicBezTo>
                  <a:cubicBezTo>
                    <a:pt x="925" y="5982"/>
                    <a:pt x="2760" y="2925"/>
                    <a:pt x="5968" y="1720"/>
                  </a:cubicBezTo>
                  <a:cubicBezTo>
                    <a:pt x="6450" y="1539"/>
                    <a:pt x="6945" y="1399"/>
                    <a:pt x="7445" y="1286"/>
                  </a:cubicBezTo>
                  <a:lnTo>
                    <a:pt x="7445" y="1286"/>
                  </a:lnTo>
                  <a:cubicBezTo>
                    <a:pt x="7452" y="1285"/>
                    <a:pt x="7459" y="1283"/>
                    <a:pt x="7466" y="1282"/>
                  </a:cubicBezTo>
                  <a:lnTo>
                    <a:pt x="7466" y="1282"/>
                  </a:lnTo>
                  <a:cubicBezTo>
                    <a:pt x="7466" y="1282"/>
                    <a:pt x="7466" y="1282"/>
                    <a:pt x="7466" y="1282"/>
                  </a:cubicBezTo>
                  <a:cubicBezTo>
                    <a:pt x="7472" y="1280"/>
                    <a:pt x="7479" y="1279"/>
                    <a:pt x="7485" y="1277"/>
                  </a:cubicBezTo>
                  <a:lnTo>
                    <a:pt x="7485" y="1277"/>
                  </a:lnTo>
                  <a:cubicBezTo>
                    <a:pt x="8234" y="1099"/>
                    <a:pt x="9004" y="997"/>
                    <a:pt x="9772" y="997"/>
                  </a:cubicBezTo>
                  <a:close/>
                  <a:moveTo>
                    <a:pt x="9704" y="1"/>
                  </a:moveTo>
                  <a:cubicBezTo>
                    <a:pt x="9414" y="1"/>
                    <a:pt x="9122" y="15"/>
                    <a:pt x="8827" y="45"/>
                  </a:cubicBezTo>
                  <a:cubicBezTo>
                    <a:pt x="8279" y="100"/>
                    <a:pt x="7736" y="192"/>
                    <a:pt x="7201" y="321"/>
                  </a:cubicBezTo>
                  <a:cubicBezTo>
                    <a:pt x="5235" y="759"/>
                    <a:pt x="3343" y="1703"/>
                    <a:pt x="2046" y="3279"/>
                  </a:cubicBezTo>
                  <a:cubicBezTo>
                    <a:pt x="921" y="4648"/>
                    <a:pt x="301" y="6340"/>
                    <a:pt x="200" y="8107"/>
                  </a:cubicBezTo>
                  <a:cubicBezTo>
                    <a:pt x="0" y="11560"/>
                    <a:pt x="1814" y="15194"/>
                    <a:pt x="4944" y="16789"/>
                  </a:cubicBezTo>
                  <a:cubicBezTo>
                    <a:pt x="6113" y="17384"/>
                    <a:pt x="7421" y="17663"/>
                    <a:pt x="8742" y="17663"/>
                  </a:cubicBezTo>
                  <a:cubicBezTo>
                    <a:pt x="11375" y="17663"/>
                    <a:pt x="14061" y="16559"/>
                    <a:pt x="15813" y="14661"/>
                  </a:cubicBezTo>
                  <a:cubicBezTo>
                    <a:pt x="18198" y="12080"/>
                    <a:pt x="18686" y="8206"/>
                    <a:pt x="17321" y="5015"/>
                  </a:cubicBezTo>
                  <a:cubicBezTo>
                    <a:pt x="15990" y="1898"/>
                    <a:pt x="13019" y="1"/>
                    <a:pt x="97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2" name="Google Shape;10182;p49">
              <a:extLst>
                <a:ext uri="{FF2B5EF4-FFF2-40B4-BE49-F238E27FC236}">
                  <a16:creationId xmlns:a16="http://schemas.microsoft.com/office/drawing/2014/main" id="{4CBA3EB3-15B8-1F57-BFA6-85C74A00EA0D}"/>
                </a:ext>
              </a:extLst>
            </p:cNvPr>
            <p:cNvSpPr/>
            <p:nvPr/>
          </p:nvSpPr>
          <p:spPr>
            <a:xfrm>
              <a:off x="4077563" y="3697213"/>
              <a:ext cx="181275" cy="256150"/>
            </a:xfrm>
            <a:custGeom>
              <a:avLst/>
              <a:gdLst/>
              <a:ahLst/>
              <a:cxnLst/>
              <a:rect l="l" t="t" r="r" b="b"/>
              <a:pathLst>
                <a:path w="7251" h="10246" extrusionOk="0">
                  <a:moveTo>
                    <a:pt x="6571" y="0"/>
                  </a:moveTo>
                  <a:cubicBezTo>
                    <a:pt x="6421" y="0"/>
                    <a:pt x="6273" y="73"/>
                    <a:pt x="6178" y="247"/>
                  </a:cubicBezTo>
                  <a:cubicBezTo>
                    <a:pt x="4421" y="3481"/>
                    <a:pt x="2198" y="6401"/>
                    <a:pt x="239" y="9510"/>
                  </a:cubicBezTo>
                  <a:cubicBezTo>
                    <a:pt x="0" y="9889"/>
                    <a:pt x="344" y="10245"/>
                    <a:pt x="691" y="10245"/>
                  </a:cubicBezTo>
                  <a:cubicBezTo>
                    <a:pt x="843" y="10245"/>
                    <a:pt x="995" y="10177"/>
                    <a:pt x="1099" y="10012"/>
                  </a:cubicBezTo>
                  <a:cubicBezTo>
                    <a:pt x="3058" y="6905"/>
                    <a:pt x="5280" y="3985"/>
                    <a:pt x="7040" y="751"/>
                  </a:cubicBezTo>
                  <a:cubicBezTo>
                    <a:pt x="7250" y="361"/>
                    <a:pt x="6906" y="0"/>
                    <a:pt x="6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3" name="Google Shape;10183;p49">
              <a:extLst>
                <a:ext uri="{FF2B5EF4-FFF2-40B4-BE49-F238E27FC236}">
                  <a16:creationId xmlns:a16="http://schemas.microsoft.com/office/drawing/2014/main" id="{19744A9D-4C34-22C3-CA2B-A3D99D044ED3}"/>
                </a:ext>
              </a:extLst>
            </p:cNvPr>
            <p:cNvSpPr/>
            <p:nvPr/>
          </p:nvSpPr>
          <p:spPr>
            <a:xfrm>
              <a:off x="4033813" y="3687463"/>
              <a:ext cx="133400" cy="175275"/>
            </a:xfrm>
            <a:custGeom>
              <a:avLst/>
              <a:gdLst/>
              <a:ahLst/>
              <a:cxnLst/>
              <a:rect l="l" t="t" r="r" b="b"/>
              <a:pathLst>
                <a:path w="5336" h="7011" extrusionOk="0">
                  <a:moveTo>
                    <a:pt x="4641" y="1"/>
                  </a:moveTo>
                  <a:cubicBezTo>
                    <a:pt x="4489" y="1"/>
                    <a:pt x="4337" y="68"/>
                    <a:pt x="4231" y="231"/>
                  </a:cubicBezTo>
                  <a:cubicBezTo>
                    <a:pt x="2910" y="2264"/>
                    <a:pt x="1587" y="4303"/>
                    <a:pt x="161" y="6262"/>
                  </a:cubicBezTo>
                  <a:cubicBezTo>
                    <a:pt x="0" y="6479"/>
                    <a:pt x="123" y="6816"/>
                    <a:pt x="340" y="6943"/>
                  </a:cubicBezTo>
                  <a:cubicBezTo>
                    <a:pt x="419" y="6990"/>
                    <a:pt x="501" y="7011"/>
                    <a:pt x="581" y="7011"/>
                  </a:cubicBezTo>
                  <a:cubicBezTo>
                    <a:pt x="751" y="7011"/>
                    <a:pt x="912" y="6913"/>
                    <a:pt x="1020" y="6764"/>
                  </a:cubicBezTo>
                  <a:cubicBezTo>
                    <a:pt x="2448" y="4807"/>
                    <a:pt x="3771" y="2765"/>
                    <a:pt x="5090" y="734"/>
                  </a:cubicBezTo>
                  <a:cubicBezTo>
                    <a:pt x="5336" y="358"/>
                    <a:pt x="4991" y="1"/>
                    <a:pt x="4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4" name="Google Shape;10184;p49">
              <a:extLst>
                <a:ext uri="{FF2B5EF4-FFF2-40B4-BE49-F238E27FC236}">
                  <a16:creationId xmlns:a16="http://schemas.microsoft.com/office/drawing/2014/main" id="{B12FC71F-39AE-4FED-4144-9A4E6D2FCBBA}"/>
                </a:ext>
              </a:extLst>
            </p:cNvPr>
            <p:cNvSpPr/>
            <p:nvPr/>
          </p:nvSpPr>
          <p:spPr>
            <a:xfrm>
              <a:off x="4166388" y="3774563"/>
              <a:ext cx="145175" cy="186525"/>
            </a:xfrm>
            <a:custGeom>
              <a:avLst/>
              <a:gdLst/>
              <a:ahLst/>
              <a:cxnLst/>
              <a:rect l="l" t="t" r="r" b="b"/>
              <a:pathLst>
                <a:path w="5807" h="7461" extrusionOk="0">
                  <a:moveTo>
                    <a:pt x="5121" y="0"/>
                  </a:moveTo>
                  <a:cubicBezTo>
                    <a:pt x="4971" y="0"/>
                    <a:pt x="4821" y="70"/>
                    <a:pt x="4721" y="240"/>
                  </a:cubicBezTo>
                  <a:cubicBezTo>
                    <a:pt x="3390" y="2513"/>
                    <a:pt x="1641" y="4499"/>
                    <a:pt x="238" y="6724"/>
                  </a:cubicBezTo>
                  <a:cubicBezTo>
                    <a:pt x="0" y="7102"/>
                    <a:pt x="346" y="7460"/>
                    <a:pt x="693" y="7460"/>
                  </a:cubicBezTo>
                  <a:cubicBezTo>
                    <a:pt x="844" y="7460"/>
                    <a:pt x="996" y="7392"/>
                    <a:pt x="1100" y="7228"/>
                  </a:cubicBezTo>
                  <a:cubicBezTo>
                    <a:pt x="2501" y="5003"/>
                    <a:pt x="4249" y="3014"/>
                    <a:pt x="5581" y="743"/>
                  </a:cubicBezTo>
                  <a:cubicBezTo>
                    <a:pt x="5807" y="359"/>
                    <a:pt x="5462" y="0"/>
                    <a:pt x="51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5" name="Google Shape;10185;p49">
              <a:extLst>
                <a:ext uri="{FF2B5EF4-FFF2-40B4-BE49-F238E27FC236}">
                  <a16:creationId xmlns:a16="http://schemas.microsoft.com/office/drawing/2014/main" id="{1524B725-6AC4-CD8D-4899-14516C526B1C}"/>
                </a:ext>
              </a:extLst>
            </p:cNvPr>
            <p:cNvSpPr/>
            <p:nvPr/>
          </p:nvSpPr>
          <p:spPr>
            <a:xfrm>
              <a:off x="4440188" y="3337238"/>
              <a:ext cx="833850" cy="679375"/>
            </a:xfrm>
            <a:custGeom>
              <a:avLst/>
              <a:gdLst/>
              <a:ahLst/>
              <a:cxnLst/>
              <a:rect l="l" t="t" r="r" b="b"/>
              <a:pathLst>
                <a:path w="33354" h="27175" extrusionOk="0">
                  <a:moveTo>
                    <a:pt x="14368" y="3591"/>
                  </a:moveTo>
                  <a:cubicBezTo>
                    <a:pt x="1" y="6711"/>
                    <a:pt x="5130" y="27175"/>
                    <a:pt x="18280" y="24626"/>
                  </a:cubicBezTo>
                  <a:cubicBezTo>
                    <a:pt x="33354" y="21706"/>
                    <a:pt x="29018" y="1"/>
                    <a:pt x="14368" y="3591"/>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6" name="Google Shape;10186;p49">
              <a:extLst>
                <a:ext uri="{FF2B5EF4-FFF2-40B4-BE49-F238E27FC236}">
                  <a16:creationId xmlns:a16="http://schemas.microsoft.com/office/drawing/2014/main" id="{8A469A24-51C5-2F1D-21F1-2C2EB108D790}"/>
                </a:ext>
              </a:extLst>
            </p:cNvPr>
            <p:cNvSpPr/>
            <p:nvPr/>
          </p:nvSpPr>
          <p:spPr>
            <a:xfrm>
              <a:off x="4536463" y="3417838"/>
              <a:ext cx="642100" cy="523150"/>
            </a:xfrm>
            <a:custGeom>
              <a:avLst/>
              <a:gdLst/>
              <a:ahLst/>
              <a:cxnLst/>
              <a:rect l="l" t="t" r="r" b="b"/>
              <a:pathLst>
                <a:path w="25684" h="20926" extrusionOk="0">
                  <a:moveTo>
                    <a:pt x="11065" y="2764"/>
                  </a:moveTo>
                  <a:cubicBezTo>
                    <a:pt x="1" y="5168"/>
                    <a:pt x="3951" y="20926"/>
                    <a:pt x="14077" y="18962"/>
                  </a:cubicBezTo>
                  <a:cubicBezTo>
                    <a:pt x="25683" y="16712"/>
                    <a:pt x="22346" y="0"/>
                    <a:pt x="11065" y="276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7" name="Google Shape;10187;p49">
              <a:extLst>
                <a:ext uri="{FF2B5EF4-FFF2-40B4-BE49-F238E27FC236}">
                  <a16:creationId xmlns:a16="http://schemas.microsoft.com/office/drawing/2014/main" id="{113977DC-0656-5C06-870C-8E7CC16C608F}"/>
                </a:ext>
              </a:extLst>
            </p:cNvPr>
            <p:cNvSpPr/>
            <p:nvPr/>
          </p:nvSpPr>
          <p:spPr>
            <a:xfrm>
              <a:off x="4629738" y="3466863"/>
              <a:ext cx="467175" cy="441600"/>
            </a:xfrm>
            <a:custGeom>
              <a:avLst/>
              <a:gdLst/>
              <a:ahLst/>
              <a:cxnLst/>
              <a:rect l="l" t="t" r="r" b="b"/>
              <a:pathLst>
                <a:path w="18687" h="17664" extrusionOk="0">
                  <a:moveTo>
                    <a:pt x="9774" y="998"/>
                  </a:moveTo>
                  <a:cubicBezTo>
                    <a:pt x="10758" y="998"/>
                    <a:pt x="11736" y="1166"/>
                    <a:pt x="12655" y="1557"/>
                  </a:cubicBezTo>
                  <a:cubicBezTo>
                    <a:pt x="14046" y="2147"/>
                    <a:pt x="15190" y="3207"/>
                    <a:pt x="15952" y="4502"/>
                  </a:cubicBezTo>
                  <a:cubicBezTo>
                    <a:pt x="17480" y="7098"/>
                    <a:pt x="17486" y="10508"/>
                    <a:pt x="15826" y="13043"/>
                  </a:cubicBezTo>
                  <a:cubicBezTo>
                    <a:pt x="14340" y="15309"/>
                    <a:pt x="11484" y="16679"/>
                    <a:pt x="8731" y="16679"/>
                  </a:cubicBezTo>
                  <a:cubicBezTo>
                    <a:pt x="7952" y="16679"/>
                    <a:pt x="7182" y="16570"/>
                    <a:pt x="6453" y="16340"/>
                  </a:cubicBezTo>
                  <a:cubicBezTo>
                    <a:pt x="3462" y="15396"/>
                    <a:pt x="1477" y="12423"/>
                    <a:pt x="1216" y="9371"/>
                  </a:cubicBezTo>
                  <a:cubicBezTo>
                    <a:pt x="925" y="5983"/>
                    <a:pt x="2760" y="2927"/>
                    <a:pt x="5969" y="1722"/>
                  </a:cubicBezTo>
                  <a:cubicBezTo>
                    <a:pt x="6450" y="1540"/>
                    <a:pt x="6945" y="1400"/>
                    <a:pt x="7449" y="1287"/>
                  </a:cubicBezTo>
                  <a:lnTo>
                    <a:pt x="7449" y="1287"/>
                  </a:lnTo>
                  <a:cubicBezTo>
                    <a:pt x="7455" y="1286"/>
                    <a:pt x="7461" y="1285"/>
                    <a:pt x="7467" y="1283"/>
                  </a:cubicBezTo>
                  <a:lnTo>
                    <a:pt x="7467" y="1283"/>
                  </a:lnTo>
                  <a:cubicBezTo>
                    <a:pt x="7467" y="1283"/>
                    <a:pt x="7467" y="1283"/>
                    <a:pt x="7467" y="1283"/>
                  </a:cubicBezTo>
                  <a:cubicBezTo>
                    <a:pt x="7473" y="1282"/>
                    <a:pt x="7479" y="1280"/>
                    <a:pt x="7485" y="1279"/>
                  </a:cubicBezTo>
                  <a:lnTo>
                    <a:pt x="7485" y="1279"/>
                  </a:lnTo>
                  <a:cubicBezTo>
                    <a:pt x="8234" y="1101"/>
                    <a:pt x="9006" y="998"/>
                    <a:pt x="9774" y="998"/>
                  </a:cubicBezTo>
                  <a:close/>
                  <a:moveTo>
                    <a:pt x="9705" y="1"/>
                  </a:moveTo>
                  <a:cubicBezTo>
                    <a:pt x="9415" y="1"/>
                    <a:pt x="9122" y="15"/>
                    <a:pt x="8828" y="45"/>
                  </a:cubicBezTo>
                  <a:cubicBezTo>
                    <a:pt x="8278" y="101"/>
                    <a:pt x="7736" y="194"/>
                    <a:pt x="7201" y="323"/>
                  </a:cubicBezTo>
                  <a:cubicBezTo>
                    <a:pt x="5236" y="761"/>
                    <a:pt x="3342" y="1705"/>
                    <a:pt x="2046" y="3280"/>
                  </a:cubicBezTo>
                  <a:cubicBezTo>
                    <a:pt x="919" y="4650"/>
                    <a:pt x="302" y="6341"/>
                    <a:pt x="201" y="8109"/>
                  </a:cubicBezTo>
                  <a:cubicBezTo>
                    <a:pt x="1" y="11562"/>
                    <a:pt x="1814" y="15196"/>
                    <a:pt x="4945" y="16791"/>
                  </a:cubicBezTo>
                  <a:cubicBezTo>
                    <a:pt x="6113" y="17386"/>
                    <a:pt x="7420" y="17664"/>
                    <a:pt x="8742" y="17664"/>
                  </a:cubicBezTo>
                  <a:cubicBezTo>
                    <a:pt x="11374" y="17664"/>
                    <a:pt x="14061" y="16561"/>
                    <a:pt x="15813" y="14663"/>
                  </a:cubicBezTo>
                  <a:cubicBezTo>
                    <a:pt x="18198" y="12082"/>
                    <a:pt x="18687" y="8208"/>
                    <a:pt x="17322" y="5016"/>
                  </a:cubicBezTo>
                  <a:cubicBezTo>
                    <a:pt x="15989" y="1897"/>
                    <a:pt x="13019" y="1"/>
                    <a:pt x="9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8" name="Google Shape;10188;p49">
              <a:extLst>
                <a:ext uri="{FF2B5EF4-FFF2-40B4-BE49-F238E27FC236}">
                  <a16:creationId xmlns:a16="http://schemas.microsoft.com/office/drawing/2014/main" id="{9F1FCBCF-E513-AB54-9D6E-93D98FE2ACFD}"/>
                </a:ext>
              </a:extLst>
            </p:cNvPr>
            <p:cNvSpPr/>
            <p:nvPr/>
          </p:nvSpPr>
          <p:spPr>
            <a:xfrm>
              <a:off x="4763013" y="3564288"/>
              <a:ext cx="181275" cy="256125"/>
            </a:xfrm>
            <a:custGeom>
              <a:avLst/>
              <a:gdLst/>
              <a:ahLst/>
              <a:cxnLst/>
              <a:rect l="l" t="t" r="r" b="b"/>
              <a:pathLst>
                <a:path w="7251" h="10245" extrusionOk="0">
                  <a:moveTo>
                    <a:pt x="6571" y="0"/>
                  </a:moveTo>
                  <a:cubicBezTo>
                    <a:pt x="6422" y="0"/>
                    <a:pt x="6274" y="72"/>
                    <a:pt x="6178" y="247"/>
                  </a:cubicBezTo>
                  <a:cubicBezTo>
                    <a:pt x="4421" y="3481"/>
                    <a:pt x="2199" y="6401"/>
                    <a:pt x="238" y="9508"/>
                  </a:cubicBezTo>
                  <a:cubicBezTo>
                    <a:pt x="0" y="9888"/>
                    <a:pt x="345" y="10245"/>
                    <a:pt x="691" y="10245"/>
                  </a:cubicBezTo>
                  <a:cubicBezTo>
                    <a:pt x="843" y="10245"/>
                    <a:pt x="995" y="10176"/>
                    <a:pt x="1099" y="10012"/>
                  </a:cubicBezTo>
                  <a:cubicBezTo>
                    <a:pt x="3058" y="6904"/>
                    <a:pt x="5281" y="3984"/>
                    <a:pt x="7038" y="751"/>
                  </a:cubicBezTo>
                  <a:cubicBezTo>
                    <a:pt x="7250" y="361"/>
                    <a:pt x="6906" y="0"/>
                    <a:pt x="6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9" name="Google Shape;10189;p49">
              <a:extLst>
                <a:ext uri="{FF2B5EF4-FFF2-40B4-BE49-F238E27FC236}">
                  <a16:creationId xmlns:a16="http://schemas.microsoft.com/office/drawing/2014/main" id="{B08C131B-66C8-253B-2CC7-341F2A609D3A}"/>
                </a:ext>
              </a:extLst>
            </p:cNvPr>
            <p:cNvSpPr/>
            <p:nvPr/>
          </p:nvSpPr>
          <p:spPr>
            <a:xfrm>
              <a:off x="4719263" y="3554538"/>
              <a:ext cx="133400" cy="175275"/>
            </a:xfrm>
            <a:custGeom>
              <a:avLst/>
              <a:gdLst/>
              <a:ahLst/>
              <a:cxnLst/>
              <a:rect l="l" t="t" r="r" b="b"/>
              <a:pathLst>
                <a:path w="5336" h="7011" extrusionOk="0">
                  <a:moveTo>
                    <a:pt x="4642" y="1"/>
                  </a:moveTo>
                  <a:cubicBezTo>
                    <a:pt x="4490" y="1"/>
                    <a:pt x="4337" y="68"/>
                    <a:pt x="4231" y="231"/>
                  </a:cubicBezTo>
                  <a:cubicBezTo>
                    <a:pt x="2910" y="2264"/>
                    <a:pt x="1587" y="4303"/>
                    <a:pt x="161" y="6262"/>
                  </a:cubicBezTo>
                  <a:cubicBezTo>
                    <a:pt x="1" y="6479"/>
                    <a:pt x="123" y="6816"/>
                    <a:pt x="338" y="6942"/>
                  </a:cubicBezTo>
                  <a:cubicBezTo>
                    <a:pt x="418" y="6989"/>
                    <a:pt x="500" y="7010"/>
                    <a:pt x="580" y="7010"/>
                  </a:cubicBezTo>
                  <a:cubicBezTo>
                    <a:pt x="751" y="7010"/>
                    <a:pt x="911" y="6913"/>
                    <a:pt x="1021" y="6763"/>
                  </a:cubicBezTo>
                  <a:cubicBezTo>
                    <a:pt x="2449" y="4806"/>
                    <a:pt x="3772" y="2765"/>
                    <a:pt x="5091" y="734"/>
                  </a:cubicBezTo>
                  <a:cubicBezTo>
                    <a:pt x="5336" y="358"/>
                    <a:pt x="4991" y="1"/>
                    <a:pt x="4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0" name="Google Shape;10190;p49">
              <a:extLst>
                <a:ext uri="{FF2B5EF4-FFF2-40B4-BE49-F238E27FC236}">
                  <a16:creationId xmlns:a16="http://schemas.microsoft.com/office/drawing/2014/main" id="{A122D2A0-9023-12F5-3C99-8573A855915B}"/>
                </a:ext>
              </a:extLst>
            </p:cNvPr>
            <p:cNvSpPr/>
            <p:nvPr/>
          </p:nvSpPr>
          <p:spPr>
            <a:xfrm>
              <a:off x="4851838" y="3641638"/>
              <a:ext cx="145200" cy="186525"/>
            </a:xfrm>
            <a:custGeom>
              <a:avLst/>
              <a:gdLst/>
              <a:ahLst/>
              <a:cxnLst/>
              <a:rect l="l" t="t" r="r" b="b"/>
              <a:pathLst>
                <a:path w="5808" h="7461" extrusionOk="0">
                  <a:moveTo>
                    <a:pt x="5122" y="0"/>
                  </a:moveTo>
                  <a:cubicBezTo>
                    <a:pt x="4971" y="0"/>
                    <a:pt x="4821" y="70"/>
                    <a:pt x="4721" y="239"/>
                  </a:cubicBezTo>
                  <a:cubicBezTo>
                    <a:pt x="3390" y="2513"/>
                    <a:pt x="1642" y="4499"/>
                    <a:pt x="238" y="6724"/>
                  </a:cubicBezTo>
                  <a:cubicBezTo>
                    <a:pt x="1" y="7102"/>
                    <a:pt x="346" y="7460"/>
                    <a:pt x="693" y="7460"/>
                  </a:cubicBezTo>
                  <a:cubicBezTo>
                    <a:pt x="845" y="7460"/>
                    <a:pt x="996" y="7392"/>
                    <a:pt x="1100" y="7227"/>
                  </a:cubicBezTo>
                  <a:cubicBezTo>
                    <a:pt x="2501" y="5003"/>
                    <a:pt x="4250" y="3014"/>
                    <a:pt x="5581" y="743"/>
                  </a:cubicBezTo>
                  <a:cubicBezTo>
                    <a:pt x="5807" y="359"/>
                    <a:pt x="5463" y="0"/>
                    <a:pt x="5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9872;p34">
            <a:extLst>
              <a:ext uri="{FF2B5EF4-FFF2-40B4-BE49-F238E27FC236}">
                <a16:creationId xmlns:a16="http://schemas.microsoft.com/office/drawing/2014/main" id="{63A4728D-857E-49F3-BABA-EAF650A87233}"/>
              </a:ext>
            </a:extLst>
          </p:cNvPr>
          <p:cNvSpPr txBox="1">
            <a:spLocks/>
          </p:cNvSpPr>
          <p:nvPr/>
        </p:nvSpPr>
        <p:spPr>
          <a:xfrm>
            <a:off x="2753120" y="2352160"/>
            <a:ext cx="2831194" cy="17928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800" b="1" dirty="0">
                <a:solidFill>
                  <a:schemeClr val="tx1"/>
                </a:solidFill>
                <a:latin typeface="Calibri" panose="020F0502020204030204" pitchFamily="34" charset="0"/>
                <a:cs typeface="Calibri" panose="020F0502020204030204" pitchFamily="34" charset="0"/>
              </a:rPr>
              <a:t>Đ</a:t>
            </a:r>
            <a:r>
              <a:rPr lang="vi-VN" sz="2800" b="1" dirty="0">
                <a:solidFill>
                  <a:schemeClr val="tx1"/>
                </a:solidFill>
                <a:latin typeface="Calibri" panose="020F0502020204030204" pitchFamily="34" charset="0"/>
                <a:cs typeface="Calibri" panose="020F0502020204030204" pitchFamily="34" charset="0"/>
              </a:rPr>
              <a:t>ưa thanh nam châm lại gần hoặc ra xa cuộn dây.</a:t>
            </a:r>
            <a:endParaRPr lang="vi-VN" sz="4000" dirty="0"/>
          </a:p>
        </p:txBody>
      </p:sp>
      <p:pic>
        <p:nvPicPr>
          <p:cNvPr id="35" name="Picture 34">
            <a:extLst>
              <a:ext uri="{FF2B5EF4-FFF2-40B4-BE49-F238E27FC236}">
                <a16:creationId xmlns:a16="http://schemas.microsoft.com/office/drawing/2014/main" id="{631BBA47-8B00-4260-9A48-83BFA7492419}"/>
              </a:ext>
            </a:extLst>
          </p:cNvPr>
          <p:cNvPicPr>
            <a:picLocks noChangeAspect="1"/>
          </p:cNvPicPr>
          <p:nvPr/>
        </p:nvPicPr>
        <p:blipFill rotWithShape="1">
          <a:blip r:embed="rId4"/>
          <a:srcRect t="2343" r="51870" b="9190"/>
          <a:stretch/>
        </p:blipFill>
        <p:spPr>
          <a:xfrm>
            <a:off x="5577754" y="2474089"/>
            <a:ext cx="2411351" cy="1828310"/>
          </a:xfrm>
          <a:prstGeom prst="rect">
            <a:avLst/>
          </a:prstGeom>
        </p:spPr>
      </p:pic>
      <p:sp>
        <p:nvSpPr>
          <p:cNvPr id="36" name="Rectangle: Rounded Corners 35">
            <a:extLst>
              <a:ext uri="{FF2B5EF4-FFF2-40B4-BE49-F238E27FC236}">
                <a16:creationId xmlns:a16="http://schemas.microsoft.com/office/drawing/2014/main" id="{2EDF73F8-A13D-464C-BD8C-043F11F99560}"/>
              </a:ext>
            </a:extLst>
          </p:cNvPr>
          <p:cNvSpPr/>
          <p:nvPr/>
        </p:nvSpPr>
        <p:spPr>
          <a:xfrm>
            <a:off x="1322497" y="569411"/>
            <a:ext cx="4081458"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2217FC15-A16D-496C-A4D6-19BB4F330AFD}"/>
              </a:ext>
            </a:extLst>
          </p:cNvPr>
          <p:cNvGrpSpPr/>
          <p:nvPr/>
        </p:nvGrpSpPr>
        <p:grpSpPr>
          <a:xfrm>
            <a:off x="1133242" y="591896"/>
            <a:ext cx="433529" cy="433529"/>
            <a:chOff x="2175563" y="1870636"/>
            <a:chExt cx="1559320" cy="1559320"/>
          </a:xfrm>
        </p:grpSpPr>
        <p:sp>
          <p:nvSpPr>
            <p:cNvPr id="38" name="Oval 37">
              <a:extLst>
                <a:ext uri="{FF2B5EF4-FFF2-40B4-BE49-F238E27FC236}">
                  <a16:creationId xmlns:a16="http://schemas.microsoft.com/office/drawing/2014/main" id="{E1A5914C-0005-41AF-A904-9C340BFCDE08}"/>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3CC3A8F9-6FEC-496D-86BE-BF8B25CA8E60}"/>
                </a:ext>
              </a:extLst>
            </p:cNvPr>
            <p:cNvPicPr>
              <a:picLocks noChangeAspect="1"/>
            </p:cNvPicPr>
            <p:nvPr/>
          </p:nvPicPr>
          <p:blipFill>
            <a:blip r:embed="rId5"/>
            <a:stretch>
              <a:fillRect/>
            </a:stretch>
          </p:blipFill>
          <p:spPr>
            <a:xfrm>
              <a:off x="2458408" y="2153481"/>
              <a:ext cx="993630" cy="993630"/>
            </a:xfrm>
            <a:prstGeom prst="rect">
              <a:avLst/>
            </a:prstGeom>
          </p:spPr>
        </p:pic>
      </p:grpSp>
      <p:sp>
        <p:nvSpPr>
          <p:cNvPr id="40" name="Google Shape;9834;p32">
            <a:extLst>
              <a:ext uri="{FF2B5EF4-FFF2-40B4-BE49-F238E27FC236}">
                <a16:creationId xmlns:a16="http://schemas.microsoft.com/office/drawing/2014/main" id="{F15CD299-D170-47D0-8C58-CE467520A4A9}"/>
              </a:ext>
            </a:extLst>
          </p:cNvPr>
          <p:cNvSpPr txBox="1">
            <a:spLocks/>
          </p:cNvSpPr>
          <p:nvPr/>
        </p:nvSpPr>
        <p:spPr>
          <a:xfrm>
            <a:off x="1566771" y="634376"/>
            <a:ext cx="3957104"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II. </a:t>
            </a:r>
            <a:r>
              <a:rPr lang="en-US" sz="2200" dirty="0" err="1">
                <a:solidFill>
                  <a:srgbClr val="C7404E"/>
                </a:solidFill>
              </a:rPr>
              <a:t>Hiện</a:t>
            </a:r>
            <a:r>
              <a:rPr lang="en-US" sz="2200" dirty="0">
                <a:solidFill>
                  <a:srgbClr val="C7404E"/>
                </a:solidFill>
              </a:rPr>
              <a:t> </a:t>
            </a:r>
            <a:r>
              <a:rPr lang="en-US" sz="2200" dirty="0" err="1">
                <a:solidFill>
                  <a:srgbClr val="C7404E"/>
                </a:solidFill>
              </a:rPr>
              <a:t>Tượng</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Từ</a:t>
            </a:r>
            <a:endParaRPr lang="en-US" sz="2200" dirty="0">
              <a:solidFill>
                <a:srgbClr val="C7404E"/>
              </a:solidFill>
            </a:endParaRPr>
          </a:p>
        </p:txBody>
      </p:sp>
    </p:spTree>
    <p:extLst>
      <p:ext uri="{BB962C8B-B14F-4D97-AF65-F5344CB8AC3E}">
        <p14:creationId xmlns:p14="http://schemas.microsoft.com/office/powerpoint/2010/main" val="1139001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871"/>
        <p:cNvGrpSpPr/>
        <p:nvPr/>
      </p:nvGrpSpPr>
      <p:grpSpPr>
        <a:xfrm>
          <a:off x="0" y="0"/>
          <a:ext cx="0" cy="0"/>
          <a:chOff x="0" y="0"/>
          <a:chExt cx="0" cy="0"/>
        </a:xfrm>
      </p:grpSpPr>
      <p:sp>
        <p:nvSpPr>
          <p:cNvPr id="9875" name="Google Shape;9875;p34"/>
          <p:cNvSpPr/>
          <p:nvPr/>
        </p:nvSpPr>
        <p:spPr>
          <a:xfrm>
            <a:off x="1466853" y="3988822"/>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6" name="Google Shape;9876;p34"/>
          <p:cNvSpPr/>
          <p:nvPr/>
        </p:nvSpPr>
        <p:spPr>
          <a:xfrm>
            <a:off x="7759050" y="18335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7" name="Google Shape;9877;p34"/>
          <p:cNvSpPr/>
          <p:nvPr/>
        </p:nvSpPr>
        <p:spPr>
          <a:xfrm>
            <a:off x="1290317" y="2317245"/>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874" name="Picture 9873">
            <a:extLst>
              <a:ext uri="{FF2B5EF4-FFF2-40B4-BE49-F238E27FC236}">
                <a16:creationId xmlns:a16="http://schemas.microsoft.com/office/drawing/2014/main" id="{F6AB4A60-137C-C4AC-BD0D-3A20C05743CD}"/>
              </a:ext>
            </a:extLst>
          </p:cNvPr>
          <p:cNvPicPr>
            <a:picLocks noChangeAspect="1"/>
          </p:cNvPicPr>
          <p:nvPr/>
        </p:nvPicPr>
        <p:blipFill>
          <a:blip r:embed="rId3"/>
          <a:stretch>
            <a:fillRect/>
          </a:stretch>
        </p:blipFill>
        <p:spPr>
          <a:xfrm>
            <a:off x="6426010" y="538221"/>
            <a:ext cx="2115731" cy="2115731"/>
          </a:xfrm>
          <a:prstGeom prst="rect">
            <a:avLst/>
          </a:prstGeom>
        </p:spPr>
      </p:pic>
      <p:grpSp>
        <p:nvGrpSpPr>
          <p:cNvPr id="9880" name="Google Shape;10163;p49">
            <a:extLst>
              <a:ext uri="{FF2B5EF4-FFF2-40B4-BE49-F238E27FC236}">
                <a16:creationId xmlns:a16="http://schemas.microsoft.com/office/drawing/2014/main" id="{FD7F0B93-3A1F-9A66-A296-61F35209CACD}"/>
              </a:ext>
            </a:extLst>
          </p:cNvPr>
          <p:cNvGrpSpPr/>
          <p:nvPr/>
        </p:nvGrpSpPr>
        <p:grpSpPr>
          <a:xfrm flipH="1">
            <a:off x="599587" y="4007177"/>
            <a:ext cx="596950" cy="787025"/>
            <a:chOff x="5055688" y="2345363"/>
            <a:chExt cx="596950" cy="787025"/>
          </a:xfrm>
        </p:grpSpPr>
        <p:sp>
          <p:nvSpPr>
            <p:cNvPr id="9881" name="Google Shape;10164;p49">
              <a:extLst>
                <a:ext uri="{FF2B5EF4-FFF2-40B4-BE49-F238E27FC236}">
                  <a16:creationId xmlns:a16="http://schemas.microsoft.com/office/drawing/2014/main" id="{740CFAD9-642F-B355-E99E-F644DF25BEC0}"/>
                </a:ext>
              </a:extLst>
            </p:cNvPr>
            <p:cNvSpPr/>
            <p:nvPr/>
          </p:nvSpPr>
          <p:spPr>
            <a:xfrm>
              <a:off x="5055688" y="2345363"/>
              <a:ext cx="596950" cy="637750"/>
            </a:xfrm>
            <a:custGeom>
              <a:avLst/>
              <a:gdLst/>
              <a:ahLst/>
              <a:cxnLst/>
              <a:rect l="l" t="t" r="r" b="b"/>
              <a:pathLst>
                <a:path w="23878" h="25510" extrusionOk="0">
                  <a:moveTo>
                    <a:pt x="9319" y="13860"/>
                  </a:moveTo>
                  <a:cubicBezTo>
                    <a:pt x="10279" y="12918"/>
                    <a:pt x="12156" y="9044"/>
                    <a:pt x="12266" y="8637"/>
                  </a:cubicBezTo>
                  <a:cubicBezTo>
                    <a:pt x="12592" y="7409"/>
                    <a:pt x="9249" y="5749"/>
                    <a:pt x="10519" y="3419"/>
                  </a:cubicBezTo>
                  <a:cubicBezTo>
                    <a:pt x="12533" y="0"/>
                    <a:pt x="19835" y="6069"/>
                    <a:pt x="21752" y="7569"/>
                  </a:cubicBezTo>
                  <a:cubicBezTo>
                    <a:pt x="23878" y="9234"/>
                    <a:pt x="23674" y="13651"/>
                    <a:pt x="17583" y="11585"/>
                  </a:cubicBezTo>
                  <a:cubicBezTo>
                    <a:pt x="16498" y="11218"/>
                    <a:pt x="14164" y="15657"/>
                    <a:pt x="13602" y="16794"/>
                  </a:cubicBezTo>
                  <a:cubicBezTo>
                    <a:pt x="13602" y="16794"/>
                    <a:pt x="18095" y="21823"/>
                    <a:pt x="16816" y="23698"/>
                  </a:cubicBezTo>
                  <a:cubicBezTo>
                    <a:pt x="15154" y="25510"/>
                    <a:pt x="6064" y="19877"/>
                    <a:pt x="3102" y="16255"/>
                  </a:cubicBezTo>
                  <a:cubicBezTo>
                    <a:pt x="1" y="11903"/>
                    <a:pt x="4271" y="12984"/>
                    <a:pt x="9319" y="13860"/>
                  </a:cubicBez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2" name="Google Shape;10165;p49">
              <a:extLst>
                <a:ext uri="{FF2B5EF4-FFF2-40B4-BE49-F238E27FC236}">
                  <a16:creationId xmlns:a16="http://schemas.microsoft.com/office/drawing/2014/main" id="{D8364A9F-5AB6-C846-FC23-54EB3757B027}"/>
                </a:ext>
              </a:extLst>
            </p:cNvPr>
            <p:cNvSpPr/>
            <p:nvPr/>
          </p:nvSpPr>
          <p:spPr>
            <a:xfrm>
              <a:off x="5070063" y="2817713"/>
              <a:ext cx="263375" cy="314675"/>
            </a:xfrm>
            <a:custGeom>
              <a:avLst/>
              <a:gdLst/>
              <a:ahLst/>
              <a:cxnLst/>
              <a:rect l="l" t="t" r="r" b="b"/>
              <a:pathLst>
                <a:path w="10535" h="12587" extrusionOk="0">
                  <a:moveTo>
                    <a:pt x="5325" y="0"/>
                  </a:moveTo>
                  <a:cubicBezTo>
                    <a:pt x="5124" y="0"/>
                    <a:pt x="4917" y="101"/>
                    <a:pt x="4823" y="334"/>
                  </a:cubicBezTo>
                  <a:cubicBezTo>
                    <a:pt x="3264" y="4210"/>
                    <a:pt x="1396" y="7966"/>
                    <a:pt x="100" y="11946"/>
                  </a:cubicBezTo>
                  <a:cubicBezTo>
                    <a:pt x="0" y="12255"/>
                    <a:pt x="293" y="12586"/>
                    <a:pt x="595" y="12586"/>
                  </a:cubicBezTo>
                  <a:cubicBezTo>
                    <a:pt x="676" y="12586"/>
                    <a:pt x="758" y="12562"/>
                    <a:pt x="833" y="12508"/>
                  </a:cubicBezTo>
                  <a:cubicBezTo>
                    <a:pt x="2567" y="11253"/>
                    <a:pt x="4168" y="9852"/>
                    <a:pt x="5655" y="8312"/>
                  </a:cubicBezTo>
                  <a:cubicBezTo>
                    <a:pt x="7174" y="6740"/>
                    <a:pt x="8626" y="5107"/>
                    <a:pt x="10180" y="3572"/>
                  </a:cubicBezTo>
                  <a:cubicBezTo>
                    <a:pt x="10534" y="3221"/>
                    <a:pt x="10193" y="2721"/>
                    <a:pt x="9809" y="2721"/>
                  </a:cubicBezTo>
                  <a:cubicBezTo>
                    <a:pt x="9697" y="2721"/>
                    <a:pt x="9580" y="2764"/>
                    <a:pt x="9477" y="2866"/>
                  </a:cubicBezTo>
                  <a:cubicBezTo>
                    <a:pt x="6833" y="5479"/>
                    <a:pt x="4463" y="8325"/>
                    <a:pt x="1591" y="10676"/>
                  </a:cubicBezTo>
                  <a:lnTo>
                    <a:pt x="1591" y="10676"/>
                  </a:lnTo>
                  <a:cubicBezTo>
                    <a:pt x="2835" y="7257"/>
                    <a:pt x="4427" y="3973"/>
                    <a:pt x="5784" y="597"/>
                  </a:cubicBezTo>
                  <a:cubicBezTo>
                    <a:pt x="5929" y="237"/>
                    <a:pt x="5634" y="0"/>
                    <a:pt x="5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3" name="Google Shape;10166;p49">
              <a:extLst>
                <a:ext uri="{FF2B5EF4-FFF2-40B4-BE49-F238E27FC236}">
                  <a16:creationId xmlns:a16="http://schemas.microsoft.com/office/drawing/2014/main" id="{D7EC61B0-51FF-9432-B9CB-DCBBB0EF346A}"/>
                </a:ext>
              </a:extLst>
            </p:cNvPr>
            <p:cNvSpPr/>
            <p:nvPr/>
          </p:nvSpPr>
          <p:spPr>
            <a:xfrm>
              <a:off x="5331213" y="2401313"/>
              <a:ext cx="305800" cy="196050"/>
            </a:xfrm>
            <a:custGeom>
              <a:avLst/>
              <a:gdLst/>
              <a:ahLst/>
              <a:cxnLst/>
              <a:rect l="l" t="t" r="r" b="b"/>
              <a:pathLst>
                <a:path w="12232" h="7842" extrusionOk="0">
                  <a:moveTo>
                    <a:pt x="701" y="1"/>
                  </a:moveTo>
                  <a:cubicBezTo>
                    <a:pt x="347" y="1"/>
                    <a:pt x="1" y="356"/>
                    <a:pt x="253" y="728"/>
                  </a:cubicBezTo>
                  <a:cubicBezTo>
                    <a:pt x="1483" y="2538"/>
                    <a:pt x="3360" y="3764"/>
                    <a:pt x="5140" y="4973"/>
                  </a:cubicBezTo>
                  <a:cubicBezTo>
                    <a:pt x="7059" y="6279"/>
                    <a:pt x="9065" y="7400"/>
                    <a:pt x="11372" y="7832"/>
                  </a:cubicBezTo>
                  <a:cubicBezTo>
                    <a:pt x="11407" y="7839"/>
                    <a:pt x="11442" y="7842"/>
                    <a:pt x="11475" y="7842"/>
                  </a:cubicBezTo>
                  <a:cubicBezTo>
                    <a:pt x="12027" y="7842"/>
                    <a:pt x="12231" y="6981"/>
                    <a:pt x="11637" y="6871"/>
                  </a:cubicBezTo>
                  <a:cubicBezTo>
                    <a:pt x="9463" y="6465"/>
                    <a:pt x="7578" y="5430"/>
                    <a:pt x="5766" y="4198"/>
                  </a:cubicBezTo>
                  <a:cubicBezTo>
                    <a:pt x="4097" y="3062"/>
                    <a:pt x="2267" y="1925"/>
                    <a:pt x="1114" y="225"/>
                  </a:cubicBezTo>
                  <a:cubicBezTo>
                    <a:pt x="1007" y="66"/>
                    <a:pt x="853" y="1"/>
                    <a:pt x="7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 name="Google Shape;10116;p49">
            <a:extLst>
              <a:ext uri="{FF2B5EF4-FFF2-40B4-BE49-F238E27FC236}">
                <a16:creationId xmlns:a16="http://schemas.microsoft.com/office/drawing/2014/main" id="{545A4C84-A60A-3FDF-C023-74CFA8DF463B}"/>
              </a:ext>
            </a:extLst>
          </p:cNvPr>
          <p:cNvGrpSpPr/>
          <p:nvPr/>
        </p:nvGrpSpPr>
        <p:grpSpPr>
          <a:xfrm>
            <a:off x="615212" y="113401"/>
            <a:ext cx="794786" cy="882712"/>
            <a:chOff x="1850625" y="2395250"/>
            <a:chExt cx="1520850" cy="1689100"/>
          </a:xfrm>
        </p:grpSpPr>
        <p:sp>
          <p:nvSpPr>
            <p:cNvPr id="4" name="Google Shape;10117;p49">
              <a:extLst>
                <a:ext uri="{FF2B5EF4-FFF2-40B4-BE49-F238E27FC236}">
                  <a16:creationId xmlns:a16="http://schemas.microsoft.com/office/drawing/2014/main" id="{1C18A71C-55E2-BFE8-9742-0C0B1B6F10C6}"/>
                </a:ext>
              </a:extLst>
            </p:cNvPr>
            <p:cNvSpPr/>
            <p:nvPr/>
          </p:nvSpPr>
          <p:spPr>
            <a:xfrm>
              <a:off x="1859125" y="2395250"/>
              <a:ext cx="1512350" cy="1689100"/>
            </a:xfrm>
            <a:custGeom>
              <a:avLst/>
              <a:gdLst/>
              <a:ahLst/>
              <a:cxnLst/>
              <a:rect l="l" t="t" r="r" b="b"/>
              <a:pathLst>
                <a:path w="60494" h="67564" extrusionOk="0">
                  <a:moveTo>
                    <a:pt x="27015" y="1"/>
                  </a:moveTo>
                  <a:cubicBezTo>
                    <a:pt x="26228" y="1625"/>
                    <a:pt x="1814" y="46076"/>
                    <a:pt x="0" y="49022"/>
                  </a:cubicBezTo>
                  <a:cubicBezTo>
                    <a:pt x="525" y="49325"/>
                    <a:pt x="32478" y="66753"/>
                    <a:pt x="33942" y="67564"/>
                  </a:cubicBezTo>
                  <a:cubicBezTo>
                    <a:pt x="34333" y="66977"/>
                    <a:pt x="59686" y="20421"/>
                    <a:pt x="60493" y="19117"/>
                  </a:cubicBezTo>
                  <a:cubicBezTo>
                    <a:pt x="59284" y="18447"/>
                    <a:pt x="28160" y="752"/>
                    <a:pt x="27361" y="245"/>
                  </a:cubicBezTo>
                  <a:cubicBezTo>
                    <a:pt x="27246" y="172"/>
                    <a:pt x="27130" y="88"/>
                    <a:pt x="270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10118;p49">
              <a:extLst>
                <a:ext uri="{FF2B5EF4-FFF2-40B4-BE49-F238E27FC236}">
                  <a16:creationId xmlns:a16="http://schemas.microsoft.com/office/drawing/2014/main" id="{A91EE3B7-D5F1-CB5E-9221-9BCB95A82317}"/>
                </a:ext>
              </a:extLst>
            </p:cNvPr>
            <p:cNvSpPr/>
            <p:nvPr/>
          </p:nvSpPr>
          <p:spPr>
            <a:xfrm>
              <a:off x="2342575" y="3255450"/>
              <a:ext cx="454075" cy="256850"/>
            </a:xfrm>
            <a:custGeom>
              <a:avLst/>
              <a:gdLst/>
              <a:ahLst/>
              <a:cxnLst/>
              <a:rect l="l" t="t" r="r" b="b"/>
              <a:pathLst>
                <a:path w="18163" h="10274" extrusionOk="0">
                  <a:moveTo>
                    <a:pt x="348" y="0"/>
                  </a:moveTo>
                  <a:cubicBezTo>
                    <a:pt x="232" y="0"/>
                    <a:pt x="131" y="47"/>
                    <a:pt x="82" y="137"/>
                  </a:cubicBezTo>
                  <a:cubicBezTo>
                    <a:pt x="1" y="288"/>
                    <a:pt x="98" y="501"/>
                    <a:pt x="303" y="614"/>
                  </a:cubicBezTo>
                  <a:lnTo>
                    <a:pt x="17556" y="10205"/>
                  </a:lnTo>
                  <a:cubicBezTo>
                    <a:pt x="17640" y="10251"/>
                    <a:pt x="17729" y="10274"/>
                    <a:pt x="17810" y="10274"/>
                  </a:cubicBezTo>
                  <a:cubicBezTo>
                    <a:pt x="17927" y="10274"/>
                    <a:pt x="18029" y="10227"/>
                    <a:pt x="18079" y="10139"/>
                  </a:cubicBezTo>
                  <a:cubicBezTo>
                    <a:pt x="18163" y="9990"/>
                    <a:pt x="18065" y="9777"/>
                    <a:pt x="17862" y="9664"/>
                  </a:cubicBezTo>
                  <a:lnTo>
                    <a:pt x="599" y="69"/>
                  </a:lnTo>
                  <a:cubicBezTo>
                    <a:pt x="517" y="23"/>
                    <a:pt x="429" y="0"/>
                    <a:pt x="3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0119;p49">
              <a:extLst>
                <a:ext uri="{FF2B5EF4-FFF2-40B4-BE49-F238E27FC236}">
                  <a16:creationId xmlns:a16="http://schemas.microsoft.com/office/drawing/2014/main" id="{8F38EEDC-2D48-0DF4-4DF8-F1A414441F2C}"/>
                </a:ext>
              </a:extLst>
            </p:cNvPr>
            <p:cNvSpPr/>
            <p:nvPr/>
          </p:nvSpPr>
          <p:spPr>
            <a:xfrm>
              <a:off x="2304325" y="3324300"/>
              <a:ext cx="454050" cy="256850"/>
            </a:xfrm>
            <a:custGeom>
              <a:avLst/>
              <a:gdLst/>
              <a:ahLst/>
              <a:cxnLst/>
              <a:rect l="l" t="t" r="r" b="b"/>
              <a:pathLst>
                <a:path w="18162" h="10274" extrusionOk="0">
                  <a:moveTo>
                    <a:pt x="347" y="0"/>
                  </a:moveTo>
                  <a:cubicBezTo>
                    <a:pt x="231" y="0"/>
                    <a:pt x="130" y="47"/>
                    <a:pt x="82" y="136"/>
                  </a:cubicBezTo>
                  <a:cubicBezTo>
                    <a:pt x="0" y="287"/>
                    <a:pt x="97" y="500"/>
                    <a:pt x="302" y="614"/>
                  </a:cubicBezTo>
                  <a:lnTo>
                    <a:pt x="17557" y="10204"/>
                  </a:lnTo>
                  <a:cubicBezTo>
                    <a:pt x="17640" y="10251"/>
                    <a:pt x="17728" y="10273"/>
                    <a:pt x="17809" y="10273"/>
                  </a:cubicBezTo>
                  <a:cubicBezTo>
                    <a:pt x="17926" y="10273"/>
                    <a:pt x="18028" y="10227"/>
                    <a:pt x="18078" y="10139"/>
                  </a:cubicBezTo>
                  <a:cubicBezTo>
                    <a:pt x="18162" y="9990"/>
                    <a:pt x="18064" y="9777"/>
                    <a:pt x="17861" y="9664"/>
                  </a:cubicBezTo>
                  <a:lnTo>
                    <a:pt x="598" y="69"/>
                  </a:lnTo>
                  <a:cubicBezTo>
                    <a:pt x="516" y="22"/>
                    <a:pt x="428" y="0"/>
                    <a:pt x="3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0120;p49">
              <a:extLst>
                <a:ext uri="{FF2B5EF4-FFF2-40B4-BE49-F238E27FC236}">
                  <a16:creationId xmlns:a16="http://schemas.microsoft.com/office/drawing/2014/main" id="{F96D601B-0F00-58AF-A891-BF938614C82A}"/>
                </a:ext>
              </a:extLst>
            </p:cNvPr>
            <p:cNvSpPr/>
            <p:nvPr/>
          </p:nvSpPr>
          <p:spPr>
            <a:xfrm>
              <a:off x="2266050" y="3393150"/>
              <a:ext cx="454050" cy="256825"/>
            </a:xfrm>
            <a:custGeom>
              <a:avLst/>
              <a:gdLst/>
              <a:ahLst/>
              <a:cxnLst/>
              <a:rect l="l" t="t" r="r" b="b"/>
              <a:pathLst>
                <a:path w="18162" h="10273" extrusionOk="0">
                  <a:moveTo>
                    <a:pt x="349" y="0"/>
                  </a:moveTo>
                  <a:cubicBezTo>
                    <a:pt x="232" y="0"/>
                    <a:pt x="130" y="47"/>
                    <a:pt x="82" y="136"/>
                  </a:cubicBezTo>
                  <a:cubicBezTo>
                    <a:pt x="0" y="287"/>
                    <a:pt x="98" y="500"/>
                    <a:pt x="302" y="613"/>
                  </a:cubicBezTo>
                  <a:lnTo>
                    <a:pt x="17557" y="10204"/>
                  </a:lnTo>
                  <a:cubicBezTo>
                    <a:pt x="17641" y="10250"/>
                    <a:pt x="17729" y="10273"/>
                    <a:pt x="17810" y="10273"/>
                  </a:cubicBezTo>
                  <a:cubicBezTo>
                    <a:pt x="17927" y="10273"/>
                    <a:pt x="18029" y="10226"/>
                    <a:pt x="18078" y="10138"/>
                  </a:cubicBezTo>
                  <a:cubicBezTo>
                    <a:pt x="18162" y="9989"/>
                    <a:pt x="18064" y="9776"/>
                    <a:pt x="17862" y="9663"/>
                  </a:cubicBezTo>
                  <a:lnTo>
                    <a:pt x="601" y="68"/>
                  </a:lnTo>
                  <a:cubicBezTo>
                    <a:pt x="517" y="22"/>
                    <a:pt x="430" y="0"/>
                    <a:pt x="3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0121;p49">
              <a:extLst>
                <a:ext uri="{FF2B5EF4-FFF2-40B4-BE49-F238E27FC236}">
                  <a16:creationId xmlns:a16="http://schemas.microsoft.com/office/drawing/2014/main" id="{F7C482E8-6A14-9087-F419-AA9DDBC7494E}"/>
                </a:ext>
              </a:extLst>
            </p:cNvPr>
            <p:cNvSpPr/>
            <p:nvPr/>
          </p:nvSpPr>
          <p:spPr>
            <a:xfrm>
              <a:off x="2227775" y="3462025"/>
              <a:ext cx="454050" cy="256800"/>
            </a:xfrm>
            <a:custGeom>
              <a:avLst/>
              <a:gdLst/>
              <a:ahLst/>
              <a:cxnLst/>
              <a:rect l="l" t="t" r="r" b="b"/>
              <a:pathLst>
                <a:path w="18162" h="10272" extrusionOk="0">
                  <a:moveTo>
                    <a:pt x="349" y="0"/>
                  </a:moveTo>
                  <a:cubicBezTo>
                    <a:pt x="232" y="0"/>
                    <a:pt x="131" y="47"/>
                    <a:pt x="82" y="136"/>
                  </a:cubicBezTo>
                  <a:cubicBezTo>
                    <a:pt x="0" y="286"/>
                    <a:pt x="100" y="500"/>
                    <a:pt x="303" y="614"/>
                  </a:cubicBezTo>
                  <a:lnTo>
                    <a:pt x="17558" y="10202"/>
                  </a:lnTo>
                  <a:cubicBezTo>
                    <a:pt x="17641" y="10249"/>
                    <a:pt x="17729" y="10271"/>
                    <a:pt x="17810" y="10271"/>
                  </a:cubicBezTo>
                  <a:cubicBezTo>
                    <a:pt x="17927" y="10271"/>
                    <a:pt x="18029" y="10225"/>
                    <a:pt x="18078" y="10137"/>
                  </a:cubicBezTo>
                  <a:cubicBezTo>
                    <a:pt x="18162" y="9988"/>
                    <a:pt x="18066" y="9775"/>
                    <a:pt x="17862" y="9662"/>
                  </a:cubicBezTo>
                  <a:lnTo>
                    <a:pt x="601" y="69"/>
                  </a:lnTo>
                  <a:cubicBezTo>
                    <a:pt x="517" y="23"/>
                    <a:pt x="429" y="0"/>
                    <a:pt x="3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0122;p49">
              <a:extLst>
                <a:ext uri="{FF2B5EF4-FFF2-40B4-BE49-F238E27FC236}">
                  <a16:creationId xmlns:a16="http://schemas.microsoft.com/office/drawing/2014/main" id="{9C06CDBC-391A-5C1D-8273-6409A4BB24E6}"/>
                </a:ext>
              </a:extLst>
            </p:cNvPr>
            <p:cNvSpPr/>
            <p:nvPr/>
          </p:nvSpPr>
          <p:spPr>
            <a:xfrm>
              <a:off x="1859125" y="2395250"/>
              <a:ext cx="718325" cy="1248050"/>
            </a:xfrm>
            <a:custGeom>
              <a:avLst/>
              <a:gdLst/>
              <a:ahLst/>
              <a:cxnLst/>
              <a:rect l="l" t="t" r="r" b="b"/>
              <a:pathLst>
                <a:path w="28733" h="49922" extrusionOk="0">
                  <a:moveTo>
                    <a:pt x="27015" y="1"/>
                  </a:moveTo>
                  <a:cubicBezTo>
                    <a:pt x="26228" y="1625"/>
                    <a:pt x="1814" y="46076"/>
                    <a:pt x="0" y="49022"/>
                  </a:cubicBezTo>
                  <a:cubicBezTo>
                    <a:pt x="84" y="49070"/>
                    <a:pt x="148" y="49098"/>
                    <a:pt x="1653" y="49921"/>
                  </a:cubicBezTo>
                  <a:cubicBezTo>
                    <a:pt x="7128" y="40746"/>
                    <a:pt x="25037" y="7854"/>
                    <a:pt x="28733" y="1057"/>
                  </a:cubicBezTo>
                  <a:cubicBezTo>
                    <a:pt x="27429" y="309"/>
                    <a:pt x="27480" y="321"/>
                    <a:pt x="27361" y="245"/>
                  </a:cubicBezTo>
                  <a:cubicBezTo>
                    <a:pt x="27246" y="172"/>
                    <a:pt x="27130" y="88"/>
                    <a:pt x="2701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123;p49">
              <a:extLst>
                <a:ext uri="{FF2B5EF4-FFF2-40B4-BE49-F238E27FC236}">
                  <a16:creationId xmlns:a16="http://schemas.microsoft.com/office/drawing/2014/main" id="{6B07381D-E416-B602-5891-ADA4636278B7}"/>
                </a:ext>
              </a:extLst>
            </p:cNvPr>
            <p:cNvSpPr/>
            <p:nvPr/>
          </p:nvSpPr>
          <p:spPr>
            <a:xfrm>
              <a:off x="2546575" y="2483300"/>
              <a:ext cx="40725" cy="36325"/>
            </a:xfrm>
            <a:custGeom>
              <a:avLst/>
              <a:gdLst/>
              <a:ahLst/>
              <a:cxnLst/>
              <a:rect l="l" t="t" r="r" b="b"/>
              <a:pathLst>
                <a:path w="1629" h="1453" extrusionOk="0">
                  <a:moveTo>
                    <a:pt x="869" y="0"/>
                  </a:moveTo>
                  <a:cubicBezTo>
                    <a:pt x="614" y="0"/>
                    <a:pt x="366" y="153"/>
                    <a:pt x="215" y="423"/>
                  </a:cubicBezTo>
                  <a:cubicBezTo>
                    <a:pt x="0" y="809"/>
                    <a:pt x="50" y="1163"/>
                    <a:pt x="398" y="1356"/>
                  </a:cubicBezTo>
                  <a:cubicBezTo>
                    <a:pt x="514" y="1420"/>
                    <a:pt x="643" y="1453"/>
                    <a:pt x="770" y="1453"/>
                  </a:cubicBezTo>
                  <a:cubicBezTo>
                    <a:pt x="1023" y="1453"/>
                    <a:pt x="1272"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0124;p49">
              <a:extLst>
                <a:ext uri="{FF2B5EF4-FFF2-40B4-BE49-F238E27FC236}">
                  <a16:creationId xmlns:a16="http://schemas.microsoft.com/office/drawing/2014/main" id="{AE8177AB-92BC-68D7-D21B-F456FF14F69A}"/>
                </a:ext>
              </a:extLst>
            </p:cNvPr>
            <p:cNvSpPr/>
            <p:nvPr/>
          </p:nvSpPr>
          <p:spPr>
            <a:xfrm>
              <a:off x="2442975" y="2439750"/>
              <a:ext cx="134775" cy="71450"/>
            </a:xfrm>
            <a:custGeom>
              <a:avLst/>
              <a:gdLst/>
              <a:ahLst/>
              <a:cxnLst/>
              <a:rect l="l" t="t" r="r" b="b"/>
              <a:pathLst>
                <a:path w="5391" h="2858" extrusionOk="0">
                  <a:moveTo>
                    <a:pt x="822" y="1"/>
                  </a:moveTo>
                  <a:cubicBezTo>
                    <a:pt x="700" y="1"/>
                    <a:pt x="563" y="21"/>
                    <a:pt x="393" y="90"/>
                  </a:cubicBezTo>
                  <a:cubicBezTo>
                    <a:pt x="313" y="125"/>
                    <a:pt x="220" y="193"/>
                    <a:pt x="144" y="287"/>
                  </a:cubicBezTo>
                  <a:cubicBezTo>
                    <a:pt x="71" y="384"/>
                    <a:pt x="23" y="509"/>
                    <a:pt x="17" y="615"/>
                  </a:cubicBezTo>
                  <a:cubicBezTo>
                    <a:pt x="1" y="829"/>
                    <a:pt x="65" y="966"/>
                    <a:pt x="118" y="1082"/>
                  </a:cubicBezTo>
                  <a:cubicBezTo>
                    <a:pt x="234" y="1306"/>
                    <a:pt x="371" y="1448"/>
                    <a:pt x="510" y="1587"/>
                  </a:cubicBezTo>
                  <a:cubicBezTo>
                    <a:pt x="790" y="1853"/>
                    <a:pt x="1090" y="2056"/>
                    <a:pt x="1397" y="2239"/>
                  </a:cubicBezTo>
                  <a:cubicBezTo>
                    <a:pt x="1410" y="2246"/>
                    <a:pt x="1425" y="2250"/>
                    <a:pt x="1441" y="2250"/>
                  </a:cubicBezTo>
                  <a:cubicBezTo>
                    <a:pt x="1532" y="2250"/>
                    <a:pt x="1662" y="2137"/>
                    <a:pt x="1756" y="1968"/>
                  </a:cubicBezTo>
                  <a:cubicBezTo>
                    <a:pt x="1866" y="1768"/>
                    <a:pt x="1894" y="1569"/>
                    <a:pt x="1816" y="1525"/>
                  </a:cubicBezTo>
                  <a:cubicBezTo>
                    <a:pt x="1548" y="1366"/>
                    <a:pt x="1289" y="1187"/>
                    <a:pt x="1084" y="990"/>
                  </a:cubicBezTo>
                  <a:cubicBezTo>
                    <a:pt x="1035" y="943"/>
                    <a:pt x="985" y="891"/>
                    <a:pt x="945" y="841"/>
                  </a:cubicBezTo>
                  <a:lnTo>
                    <a:pt x="945" y="841"/>
                  </a:lnTo>
                  <a:cubicBezTo>
                    <a:pt x="963" y="843"/>
                    <a:pt x="979" y="841"/>
                    <a:pt x="999" y="845"/>
                  </a:cubicBezTo>
                  <a:cubicBezTo>
                    <a:pt x="1130" y="867"/>
                    <a:pt x="1273" y="907"/>
                    <a:pt x="1415" y="957"/>
                  </a:cubicBezTo>
                  <a:cubicBezTo>
                    <a:pt x="1705" y="1064"/>
                    <a:pt x="2013" y="1195"/>
                    <a:pt x="2307" y="1326"/>
                  </a:cubicBezTo>
                  <a:cubicBezTo>
                    <a:pt x="3490" y="1877"/>
                    <a:pt x="3757" y="2086"/>
                    <a:pt x="4828" y="2843"/>
                  </a:cubicBezTo>
                  <a:cubicBezTo>
                    <a:pt x="4841" y="2853"/>
                    <a:pt x="4858" y="2857"/>
                    <a:pt x="4876" y="2857"/>
                  </a:cubicBezTo>
                  <a:cubicBezTo>
                    <a:pt x="4962" y="2857"/>
                    <a:pt x="5095" y="2759"/>
                    <a:pt x="5210" y="2609"/>
                  </a:cubicBezTo>
                  <a:cubicBezTo>
                    <a:pt x="5347" y="2426"/>
                    <a:pt x="5391" y="2229"/>
                    <a:pt x="5311" y="2171"/>
                  </a:cubicBezTo>
                  <a:cubicBezTo>
                    <a:pt x="4196" y="1382"/>
                    <a:pt x="3904" y="1159"/>
                    <a:pt x="2653" y="577"/>
                  </a:cubicBezTo>
                  <a:cubicBezTo>
                    <a:pt x="2337" y="434"/>
                    <a:pt x="2029" y="300"/>
                    <a:pt x="1689" y="175"/>
                  </a:cubicBezTo>
                  <a:cubicBezTo>
                    <a:pt x="1514" y="116"/>
                    <a:pt x="1333" y="62"/>
                    <a:pt x="1132" y="30"/>
                  </a:cubicBezTo>
                  <a:cubicBezTo>
                    <a:pt x="1034" y="19"/>
                    <a:pt x="935" y="1"/>
                    <a:pt x="8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0125;p49">
              <a:extLst>
                <a:ext uri="{FF2B5EF4-FFF2-40B4-BE49-F238E27FC236}">
                  <a16:creationId xmlns:a16="http://schemas.microsoft.com/office/drawing/2014/main" id="{D8BB865A-ECA5-5476-76C3-4CC3A2E3C244}"/>
                </a:ext>
              </a:extLst>
            </p:cNvPr>
            <p:cNvSpPr/>
            <p:nvPr/>
          </p:nvSpPr>
          <p:spPr>
            <a:xfrm>
              <a:off x="2443425" y="2450700"/>
              <a:ext cx="127325" cy="60500"/>
            </a:xfrm>
            <a:custGeom>
              <a:avLst/>
              <a:gdLst/>
              <a:ahLst/>
              <a:cxnLst/>
              <a:rect l="l" t="t" r="r" b="b"/>
              <a:pathLst>
                <a:path w="5093" h="2420" extrusionOk="0">
                  <a:moveTo>
                    <a:pt x="760" y="1"/>
                  </a:moveTo>
                  <a:cubicBezTo>
                    <a:pt x="412" y="1"/>
                    <a:pt x="160" y="108"/>
                    <a:pt x="1" y="258"/>
                  </a:cubicBezTo>
                  <a:cubicBezTo>
                    <a:pt x="5" y="427"/>
                    <a:pt x="55" y="546"/>
                    <a:pt x="100" y="644"/>
                  </a:cubicBezTo>
                  <a:cubicBezTo>
                    <a:pt x="216" y="868"/>
                    <a:pt x="353" y="1010"/>
                    <a:pt x="492" y="1149"/>
                  </a:cubicBezTo>
                  <a:cubicBezTo>
                    <a:pt x="772" y="1417"/>
                    <a:pt x="1072" y="1618"/>
                    <a:pt x="1379" y="1801"/>
                  </a:cubicBezTo>
                  <a:cubicBezTo>
                    <a:pt x="1392" y="1809"/>
                    <a:pt x="1407" y="1812"/>
                    <a:pt x="1423" y="1812"/>
                  </a:cubicBezTo>
                  <a:cubicBezTo>
                    <a:pt x="1482" y="1812"/>
                    <a:pt x="1559" y="1763"/>
                    <a:pt x="1629" y="1682"/>
                  </a:cubicBezTo>
                  <a:cubicBezTo>
                    <a:pt x="452" y="827"/>
                    <a:pt x="542" y="680"/>
                    <a:pt x="548" y="528"/>
                  </a:cubicBezTo>
                  <a:cubicBezTo>
                    <a:pt x="553" y="421"/>
                    <a:pt x="747" y="404"/>
                    <a:pt x="874" y="404"/>
                  </a:cubicBezTo>
                  <a:cubicBezTo>
                    <a:pt x="895" y="404"/>
                    <a:pt x="913" y="405"/>
                    <a:pt x="929" y="405"/>
                  </a:cubicBezTo>
                  <a:cubicBezTo>
                    <a:pt x="929" y="405"/>
                    <a:pt x="927" y="403"/>
                    <a:pt x="927" y="403"/>
                  </a:cubicBezTo>
                  <a:lnTo>
                    <a:pt x="927" y="403"/>
                  </a:lnTo>
                  <a:cubicBezTo>
                    <a:pt x="947" y="405"/>
                    <a:pt x="961" y="405"/>
                    <a:pt x="981" y="409"/>
                  </a:cubicBezTo>
                  <a:cubicBezTo>
                    <a:pt x="1112" y="429"/>
                    <a:pt x="1255" y="471"/>
                    <a:pt x="1397" y="521"/>
                  </a:cubicBezTo>
                  <a:cubicBezTo>
                    <a:pt x="1687" y="626"/>
                    <a:pt x="1995" y="757"/>
                    <a:pt x="2289" y="890"/>
                  </a:cubicBezTo>
                  <a:cubicBezTo>
                    <a:pt x="3472" y="1441"/>
                    <a:pt x="3739" y="1648"/>
                    <a:pt x="4810" y="2405"/>
                  </a:cubicBezTo>
                  <a:cubicBezTo>
                    <a:pt x="4823" y="2415"/>
                    <a:pt x="4840" y="2419"/>
                    <a:pt x="4858" y="2419"/>
                  </a:cubicBezTo>
                  <a:cubicBezTo>
                    <a:pt x="4920" y="2419"/>
                    <a:pt x="5006" y="2369"/>
                    <a:pt x="5090" y="2286"/>
                  </a:cubicBezTo>
                  <a:lnTo>
                    <a:pt x="5092" y="2286"/>
                  </a:lnTo>
                  <a:cubicBezTo>
                    <a:pt x="3474" y="938"/>
                    <a:pt x="2385" y="403"/>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0126;p49">
              <a:extLst>
                <a:ext uri="{FF2B5EF4-FFF2-40B4-BE49-F238E27FC236}">
                  <a16:creationId xmlns:a16="http://schemas.microsoft.com/office/drawing/2014/main" id="{F8C10FDF-D4A8-7C3A-6A2C-039F9FBCB6F2}"/>
                </a:ext>
              </a:extLst>
            </p:cNvPr>
            <p:cNvSpPr/>
            <p:nvPr/>
          </p:nvSpPr>
          <p:spPr>
            <a:xfrm>
              <a:off x="2498900" y="2573950"/>
              <a:ext cx="40725" cy="36325"/>
            </a:xfrm>
            <a:custGeom>
              <a:avLst/>
              <a:gdLst/>
              <a:ahLst/>
              <a:cxnLst/>
              <a:rect l="l" t="t" r="r" b="b"/>
              <a:pathLst>
                <a:path w="1629" h="1453" extrusionOk="0">
                  <a:moveTo>
                    <a:pt x="870" y="1"/>
                  </a:moveTo>
                  <a:cubicBezTo>
                    <a:pt x="615" y="1"/>
                    <a:pt x="366" y="153"/>
                    <a:pt x="215" y="424"/>
                  </a:cubicBezTo>
                  <a:cubicBezTo>
                    <a:pt x="1" y="807"/>
                    <a:pt x="50" y="1163"/>
                    <a:pt x="398" y="1356"/>
                  </a:cubicBezTo>
                  <a:cubicBezTo>
                    <a:pt x="515" y="1421"/>
                    <a:pt x="643" y="1453"/>
                    <a:pt x="770" y="1453"/>
                  </a:cubicBezTo>
                  <a:cubicBezTo>
                    <a:pt x="1024" y="1453"/>
                    <a:pt x="1273" y="1325"/>
                    <a:pt x="1414" y="1070"/>
                  </a:cubicBezTo>
                  <a:cubicBezTo>
                    <a:pt x="1629" y="684"/>
                    <a:pt x="1539" y="279"/>
                    <a:pt x="1191"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0127;p49">
              <a:extLst>
                <a:ext uri="{FF2B5EF4-FFF2-40B4-BE49-F238E27FC236}">
                  <a16:creationId xmlns:a16="http://schemas.microsoft.com/office/drawing/2014/main" id="{0046E931-5ACE-7B14-A428-E82D2861703E}"/>
                </a:ext>
              </a:extLst>
            </p:cNvPr>
            <p:cNvSpPr/>
            <p:nvPr/>
          </p:nvSpPr>
          <p:spPr>
            <a:xfrm>
              <a:off x="2395325" y="2530425"/>
              <a:ext cx="134775" cy="71425"/>
            </a:xfrm>
            <a:custGeom>
              <a:avLst/>
              <a:gdLst/>
              <a:ahLst/>
              <a:cxnLst/>
              <a:rect l="l" t="t" r="r" b="b"/>
              <a:pathLst>
                <a:path w="5391" h="2857" extrusionOk="0">
                  <a:moveTo>
                    <a:pt x="823" y="0"/>
                  </a:moveTo>
                  <a:cubicBezTo>
                    <a:pt x="702" y="0"/>
                    <a:pt x="564" y="20"/>
                    <a:pt x="392" y="89"/>
                  </a:cubicBezTo>
                  <a:cubicBezTo>
                    <a:pt x="312" y="125"/>
                    <a:pt x="217" y="192"/>
                    <a:pt x="143" y="286"/>
                  </a:cubicBezTo>
                  <a:cubicBezTo>
                    <a:pt x="70" y="383"/>
                    <a:pt x="22" y="509"/>
                    <a:pt x="16" y="612"/>
                  </a:cubicBezTo>
                  <a:cubicBezTo>
                    <a:pt x="0" y="829"/>
                    <a:pt x="64" y="966"/>
                    <a:pt x="118" y="1079"/>
                  </a:cubicBezTo>
                  <a:cubicBezTo>
                    <a:pt x="233" y="1306"/>
                    <a:pt x="370" y="1447"/>
                    <a:pt x="509" y="1584"/>
                  </a:cubicBezTo>
                  <a:cubicBezTo>
                    <a:pt x="790" y="1853"/>
                    <a:pt x="1090" y="2055"/>
                    <a:pt x="1396" y="2238"/>
                  </a:cubicBezTo>
                  <a:cubicBezTo>
                    <a:pt x="1409" y="2246"/>
                    <a:pt x="1424" y="2249"/>
                    <a:pt x="1440" y="2249"/>
                  </a:cubicBezTo>
                  <a:cubicBezTo>
                    <a:pt x="1531" y="2249"/>
                    <a:pt x="1661" y="2136"/>
                    <a:pt x="1756" y="1966"/>
                  </a:cubicBezTo>
                  <a:cubicBezTo>
                    <a:pt x="1865" y="1767"/>
                    <a:pt x="1893" y="1568"/>
                    <a:pt x="1816" y="1524"/>
                  </a:cubicBezTo>
                  <a:cubicBezTo>
                    <a:pt x="1547" y="1365"/>
                    <a:pt x="1289" y="1187"/>
                    <a:pt x="1084" y="990"/>
                  </a:cubicBezTo>
                  <a:cubicBezTo>
                    <a:pt x="1034" y="942"/>
                    <a:pt x="984" y="888"/>
                    <a:pt x="945" y="839"/>
                  </a:cubicBezTo>
                  <a:lnTo>
                    <a:pt x="945" y="839"/>
                  </a:lnTo>
                  <a:cubicBezTo>
                    <a:pt x="963" y="843"/>
                    <a:pt x="979" y="841"/>
                    <a:pt x="998" y="845"/>
                  </a:cubicBezTo>
                  <a:cubicBezTo>
                    <a:pt x="1130" y="866"/>
                    <a:pt x="1273" y="906"/>
                    <a:pt x="1414" y="956"/>
                  </a:cubicBezTo>
                  <a:cubicBezTo>
                    <a:pt x="1704" y="1061"/>
                    <a:pt x="2012" y="1192"/>
                    <a:pt x="2307" y="1326"/>
                  </a:cubicBezTo>
                  <a:cubicBezTo>
                    <a:pt x="3490" y="1876"/>
                    <a:pt x="3756" y="2083"/>
                    <a:pt x="4828" y="2843"/>
                  </a:cubicBezTo>
                  <a:cubicBezTo>
                    <a:pt x="4841" y="2852"/>
                    <a:pt x="4857" y="2857"/>
                    <a:pt x="4875" y="2857"/>
                  </a:cubicBezTo>
                  <a:cubicBezTo>
                    <a:pt x="4961" y="2857"/>
                    <a:pt x="5095" y="2759"/>
                    <a:pt x="5209" y="2608"/>
                  </a:cubicBezTo>
                  <a:cubicBezTo>
                    <a:pt x="5346" y="2425"/>
                    <a:pt x="5390" y="2226"/>
                    <a:pt x="5311" y="2171"/>
                  </a:cubicBezTo>
                  <a:cubicBezTo>
                    <a:pt x="4193" y="1381"/>
                    <a:pt x="3903" y="1157"/>
                    <a:pt x="2653" y="574"/>
                  </a:cubicBezTo>
                  <a:cubicBezTo>
                    <a:pt x="2336" y="431"/>
                    <a:pt x="2026" y="300"/>
                    <a:pt x="1686" y="175"/>
                  </a:cubicBezTo>
                  <a:cubicBezTo>
                    <a:pt x="1513" y="115"/>
                    <a:pt x="1332" y="61"/>
                    <a:pt x="1132" y="27"/>
                  </a:cubicBezTo>
                  <a:cubicBezTo>
                    <a:pt x="1034" y="17"/>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0128;p49">
              <a:extLst>
                <a:ext uri="{FF2B5EF4-FFF2-40B4-BE49-F238E27FC236}">
                  <a16:creationId xmlns:a16="http://schemas.microsoft.com/office/drawing/2014/main" id="{E894B7ED-4D1B-F9E9-8932-1B2C2BB6CAC1}"/>
                </a:ext>
              </a:extLst>
            </p:cNvPr>
            <p:cNvSpPr/>
            <p:nvPr/>
          </p:nvSpPr>
          <p:spPr>
            <a:xfrm>
              <a:off x="2395775" y="2541375"/>
              <a:ext cx="127250" cy="60475"/>
            </a:xfrm>
            <a:custGeom>
              <a:avLst/>
              <a:gdLst/>
              <a:ahLst/>
              <a:cxnLst/>
              <a:rect l="l" t="t" r="r" b="b"/>
              <a:pathLst>
                <a:path w="5090" h="2419" extrusionOk="0">
                  <a:moveTo>
                    <a:pt x="759" y="0"/>
                  </a:moveTo>
                  <a:cubicBezTo>
                    <a:pt x="411" y="0"/>
                    <a:pt x="159" y="108"/>
                    <a:pt x="0" y="257"/>
                  </a:cubicBezTo>
                  <a:cubicBezTo>
                    <a:pt x="2" y="426"/>
                    <a:pt x="54" y="544"/>
                    <a:pt x="100" y="643"/>
                  </a:cubicBezTo>
                  <a:cubicBezTo>
                    <a:pt x="215" y="868"/>
                    <a:pt x="352" y="1009"/>
                    <a:pt x="491" y="1148"/>
                  </a:cubicBezTo>
                  <a:cubicBezTo>
                    <a:pt x="772" y="1415"/>
                    <a:pt x="1072" y="1617"/>
                    <a:pt x="1378" y="1800"/>
                  </a:cubicBezTo>
                  <a:cubicBezTo>
                    <a:pt x="1391" y="1808"/>
                    <a:pt x="1406" y="1811"/>
                    <a:pt x="1421" y="1811"/>
                  </a:cubicBezTo>
                  <a:cubicBezTo>
                    <a:pt x="1481" y="1811"/>
                    <a:pt x="1558" y="1761"/>
                    <a:pt x="1629" y="1681"/>
                  </a:cubicBezTo>
                  <a:cubicBezTo>
                    <a:pt x="450" y="826"/>
                    <a:pt x="539" y="677"/>
                    <a:pt x="547" y="528"/>
                  </a:cubicBezTo>
                  <a:cubicBezTo>
                    <a:pt x="550" y="420"/>
                    <a:pt x="746" y="404"/>
                    <a:pt x="873" y="404"/>
                  </a:cubicBezTo>
                  <a:cubicBezTo>
                    <a:pt x="894" y="404"/>
                    <a:pt x="913" y="404"/>
                    <a:pt x="929" y="405"/>
                  </a:cubicBezTo>
                  <a:cubicBezTo>
                    <a:pt x="929" y="403"/>
                    <a:pt x="928" y="403"/>
                    <a:pt x="927" y="403"/>
                  </a:cubicBezTo>
                  <a:lnTo>
                    <a:pt x="927" y="403"/>
                  </a:lnTo>
                  <a:cubicBezTo>
                    <a:pt x="945" y="405"/>
                    <a:pt x="961" y="403"/>
                    <a:pt x="980" y="407"/>
                  </a:cubicBezTo>
                  <a:cubicBezTo>
                    <a:pt x="1112" y="428"/>
                    <a:pt x="1255" y="468"/>
                    <a:pt x="1396" y="518"/>
                  </a:cubicBezTo>
                  <a:cubicBezTo>
                    <a:pt x="1686" y="625"/>
                    <a:pt x="1994" y="756"/>
                    <a:pt x="2289" y="888"/>
                  </a:cubicBezTo>
                  <a:cubicBezTo>
                    <a:pt x="3472" y="1438"/>
                    <a:pt x="3738" y="1645"/>
                    <a:pt x="4810" y="2405"/>
                  </a:cubicBezTo>
                  <a:cubicBezTo>
                    <a:pt x="4823" y="2414"/>
                    <a:pt x="4839" y="2419"/>
                    <a:pt x="4857" y="2419"/>
                  </a:cubicBezTo>
                  <a:cubicBezTo>
                    <a:pt x="4919" y="2419"/>
                    <a:pt x="5006" y="2368"/>
                    <a:pt x="5090" y="2283"/>
                  </a:cubicBezTo>
                  <a:cubicBezTo>
                    <a:pt x="3472" y="935"/>
                    <a:pt x="2384" y="403"/>
                    <a:pt x="1426" y="110"/>
                  </a:cubicBezTo>
                  <a:cubicBezTo>
                    <a:pt x="1174" y="33"/>
                    <a:pt x="952" y="0"/>
                    <a:pt x="7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0129;p49">
              <a:extLst>
                <a:ext uri="{FF2B5EF4-FFF2-40B4-BE49-F238E27FC236}">
                  <a16:creationId xmlns:a16="http://schemas.microsoft.com/office/drawing/2014/main" id="{496EB4A8-ACB2-B3FF-0889-FD9ADD4F2F6B}"/>
                </a:ext>
              </a:extLst>
            </p:cNvPr>
            <p:cNvSpPr/>
            <p:nvPr/>
          </p:nvSpPr>
          <p:spPr>
            <a:xfrm>
              <a:off x="2449150" y="2663475"/>
              <a:ext cx="40725" cy="36325"/>
            </a:xfrm>
            <a:custGeom>
              <a:avLst/>
              <a:gdLst/>
              <a:ahLst/>
              <a:cxnLst/>
              <a:rect l="l" t="t" r="r" b="b"/>
              <a:pathLst>
                <a:path w="1629" h="1453" extrusionOk="0">
                  <a:moveTo>
                    <a:pt x="870" y="0"/>
                  </a:moveTo>
                  <a:cubicBezTo>
                    <a:pt x="615" y="0"/>
                    <a:pt x="366" y="152"/>
                    <a:pt x="215" y="421"/>
                  </a:cubicBezTo>
                  <a:cubicBezTo>
                    <a:pt x="0" y="807"/>
                    <a:pt x="50" y="1163"/>
                    <a:pt x="398" y="1356"/>
                  </a:cubicBezTo>
                  <a:cubicBezTo>
                    <a:pt x="514" y="1420"/>
                    <a:pt x="643" y="1452"/>
                    <a:pt x="770" y="1452"/>
                  </a:cubicBezTo>
                  <a:cubicBezTo>
                    <a:pt x="1023" y="1452"/>
                    <a:pt x="1272" y="1324"/>
                    <a:pt x="1414" y="1067"/>
                  </a:cubicBezTo>
                  <a:cubicBezTo>
                    <a:pt x="1629" y="684"/>
                    <a:pt x="1539" y="278"/>
                    <a:pt x="1191" y="85"/>
                  </a:cubicBezTo>
                  <a:cubicBezTo>
                    <a:pt x="1088" y="28"/>
                    <a:pt x="979" y="0"/>
                    <a:pt x="87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0130;p49">
              <a:extLst>
                <a:ext uri="{FF2B5EF4-FFF2-40B4-BE49-F238E27FC236}">
                  <a16:creationId xmlns:a16="http://schemas.microsoft.com/office/drawing/2014/main" id="{99DB2A5E-34AE-35E0-014F-FD31A3171C26}"/>
                </a:ext>
              </a:extLst>
            </p:cNvPr>
            <p:cNvSpPr/>
            <p:nvPr/>
          </p:nvSpPr>
          <p:spPr>
            <a:xfrm>
              <a:off x="2345575" y="2619900"/>
              <a:ext cx="134775" cy="71475"/>
            </a:xfrm>
            <a:custGeom>
              <a:avLst/>
              <a:gdLst/>
              <a:ahLst/>
              <a:cxnLst/>
              <a:rect l="l" t="t" r="r" b="b"/>
              <a:pathLst>
                <a:path w="5391" h="2859" extrusionOk="0">
                  <a:moveTo>
                    <a:pt x="823" y="0"/>
                  </a:moveTo>
                  <a:cubicBezTo>
                    <a:pt x="701" y="0"/>
                    <a:pt x="563" y="21"/>
                    <a:pt x="392" y="91"/>
                  </a:cubicBezTo>
                  <a:cubicBezTo>
                    <a:pt x="312" y="126"/>
                    <a:pt x="219" y="192"/>
                    <a:pt x="143" y="286"/>
                  </a:cubicBezTo>
                  <a:cubicBezTo>
                    <a:pt x="70" y="385"/>
                    <a:pt x="22" y="510"/>
                    <a:pt x="16" y="614"/>
                  </a:cubicBezTo>
                  <a:cubicBezTo>
                    <a:pt x="0" y="830"/>
                    <a:pt x="64" y="967"/>
                    <a:pt x="118" y="1081"/>
                  </a:cubicBezTo>
                  <a:cubicBezTo>
                    <a:pt x="233" y="1305"/>
                    <a:pt x="370" y="1447"/>
                    <a:pt x="509" y="1586"/>
                  </a:cubicBezTo>
                  <a:cubicBezTo>
                    <a:pt x="790" y="1854"/>
                    <a:pt x="1090" y="2055"/>
                    <a:pt x="1396" y="2238"/>
                  </a:cubicBezTo>
                  <a:cubicBezTo>
                    <a:pt x="1410" y="2246"/>
                    <a:pt x="1426" y="2250"/>
                    <a:pt x="1443" y="2250"/>
                  </a:cubicBezTo>
                  <a:cubicBezTo>
                    <a:pt x="1534" y="2250"/>
                    <a:pt x="1663" y="2137"/>
                    <a:pt x="1756" y="1968"/>
                  </a:cubicBezTo>
                  <a:cubicBezTo>
                    <a:pt x="1865" y="1767"/>
                    <a:pt x="1893" y="1570"/>
                    <a:pt x="1817" y="1526"/>
                  </a:cubicBezTo>
                  <a:cubicBezTo>
                    <a:pt x="1547" y="1367"/>
                    <a:pt x="1289" y="1188"/>
                    <a:pt x="1084" y="991"/>
                  </a:cubicBezTo>
                  <a:cubicBezTo>
                    <a:pt x="1034" y="944"/>
                    <a:pt x="984" y="890"/>
                    <a:pt x="945" y="840"/>
                  </a:cubicBezTo>
                  <a:lnTo>
                    <a:pt x="945" y="840"/>
                  </a:lnTo>
                  <a:cubicBezTo>
                    <a:pt x="964" y="842"/>
                    <a:pt x="978" y="842"/>
                    <a:pt x="998" y="846"/>
                  </a:cubicBezTo>
                  <a:cubicBezTo>
                    <a:pt x="1129" y="868"/>
                    <a:pt x="1273" y="908"/>
                    <a:pt x="1414" y="958"/>
                  </a:cubicBezTo>
                  <a:cubicBezTo>
                    <a:pt x="1704" y="1063"/>
                    <a:pt x="2012" y="1194"/>
                    <a:pt x="2306" y="1327"/>
                  </a:cubicBezTo>
                  <a:cubicBezTo>
                    <a:pt x="3489" y="1878"/>
                    <a:pt x="3756" y="2085"/>
                    <a:pt x="4827" y="2844"/>
                  </a:cubicBezTo>
                  <a:cubicBezTo>
                    <a:pt x="4841" y="2854"/>
                    <a:pt x="4857" y="2858"/>
                    <a:pt x="4875" y="2858"/>
                  </a:cubicBezTo>
                  <a:cubicBezTo>
                    <a:pt x="4961" y="2858"/>
                    <a:pt x="5094" y="2759"/>
                    <a:pt x="5209" y="2610"/>
                  </a:cubicBezTo>
                  <a:cubicBezTo>
                    <a:pt x="5346" y="2427"/>
                    <a:pt x="5390" y="2228"/>
                    <a:pt x="5311" y="2172"/>
                  </a:cubicBezTo>
                  <a:cubicBezTo>
                    <a:pt x="4195" y="1381"/>
                    <a:pt x="3903" y="1158"/>
                    <a:pt x="2652" y="576"/>
                  </a:cubicBezTo>
                  <a:cubicBezTo>
                    <a:pt x="2336" y="433"/>
                    <a:pt x="2028" y="299"/>
                    <a:pt x="1688" y="176"/>
                  </a:cubicBezTo>
                  <a:cubicBezTo>
                    <a:pt x="1513" y="117"/>
                    <a:pt x="1332" y="63"/>
                    <a:pt x="1133" y="29"/>
                  </a:cubicBezTo>
                  <a:cubicBezTo>
                    <a:pt x="1035" y="18"/>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0131;p49">
              <a:extLst>
                <a:ext uri="{FF2B5EF4-FFF2-40B4-BE49-F238E27FC236}">
                  <a16:creationId xmlns:a16="http://schemas.microsoft.com/office/drawing/2014/main" id="{D699206F-16F2-6F24-FE86-5F23F9DCCBA3}"/>
                </a:ext>
              </a:extLst>
            </p:cNvPr>
            <p:cNvSpPr/>
            <p:nvPr/>
          </p:nvSpPr>
          <p:spPr>
            <a:xfrm>
              <a:off x="2346025" y="2630875"/>
              <a:ext cx="127300" cy="60500"/>
            </a:xfrm>
            <a:custGeom>
              <a:avLst/>
              <a:gdLst/>
              <a:ahLst/>
              <a:cxnLst/>
              <a:rect l="l" t="t" r="r" b="b"/>
              <a:pathLst>
                <a:path w="5092" h="2420" extrusionOk="0">
                  <a:moveTo>
                    <a:pt x="762" y="0"/>
                  </a:moveTo>
                  <a:cubicBezTo>
                    <a:pt x="413" y="0"/>
                    <a:pt x="160" y="108"/>
                    <a:pt x="0" y="258"/>
                  </a:cubicBezTo>
                  <a:cubicBezTo>
                    <a:pt x="4" y="425"/>
                    <a:pt x="54" y="544"/>
                    <a:pt x="100" y="642"/>
                  </a:cubicBezTo>
                  <a:cubicBezTo>
                    <a:pt x="215" y="866"/>
                    <a:pt x="354" y="1008"/>
                    <a:pt x="491" y="1147"/>
                  </a:cubicBezTo>
                  <a:cubicBezTo>
                    <a:pt x="772" y="1415"/>
                    <a:pt x="1072" y="1616"/>
                    <a:pt x="1378" y="1799"/>
                  </a:cubicBezTo>
                  <a:cubicBezTo>
                    <a:pt x="1391" y="1807"/>
                    <a:pt x="1407" y="1810"/>
                    <a:pt x="1423" y="1810"/>
                  </a:cubicBezTo>
                  <a:cubicBezTo>
                    <a:pt x="1483" y="1810"/>
                    <a:pt x="1558" y="1761"/>
                    <a:pt x="1630" y="1680"/>
                  </a:cubicBezTo>
                  <a:cubicBezTo>
                    <a:pt x="451" y="825"/>
                    <a:pt x="541" y="678"/>
                    <a:pt x="547" y="526"/>
                  </a:cubicBezTo>
                  <a:cubicBezTo>
                    <a:pt x="552" y="423"/>
                    <a:pt x="739" y="404"/>
                    <a:pt x="865" y="404"/>
                  </a:cubicBezTo>
                  <a:cubicBezTo>
                    <a:pt x="889" y="404"/>
                    <a:pt x="911" y="404"/>
                    <a:pt x="929" y="405"/>
                  </a:cubicBezTo>
                  <a:cubicBezTo>
                    <a:pt x="929" y="403"/>
                    <a:pt x="927" y="403"/>
                    <a:pt x="927" y="401"/>
                  </a:cubicBezTo>
                  <a:lnTo>
                    <a:pt x="927" y="401"/>
                  </a:lnTo>
                  <a:cubicBezTo>
                    <a:pt x="946" y="405"/>
                    <a:pt x="960" y="403"/>
                    <a:pt x="980" y="407"/>
                  </a:cubicBezTo>
                  <a:cubicBezTo>
                    <a:pt x="1111" y="429"/>
                    <a:pt x="1255" y="469"/>
                    <a:pt x="1398" y="519"/>
                  </a:cubicBezTo>
                  <a:cubicBezTo>
                    <a:pt x="1686" y="624"/>
                    <a:pt x="1994" y="755"/>
                    <a:pt x="2288" y="888"/>
                  </a:cubicBezTo>
                  <a:cubicBezTo>
                    <a:pt x="3471" y="1439"/>
                    <a:pt x="3738" y="1646"/>
                    <a:pt x="4809" y="2405"/>
                  </a:cubicBezTo>
                  <a:cubicBezTo>
                    <a:pt x="4823" y="2415"/>
                    <a:pt x="4839" y="2419"/>
                    <a:pt x="4857" y="2419"/>
                  </a:cubicBezTo>
                  <a:cubicBezTo>
                    <a:pt x="4919" y="2419"/>
                    <a:pt x="5006" y="2368"/>
                    <a:pt x="5090" y="2284"/>
                  </a:cubicBezTo>
                  <a:lnTo>
                    <a:pt x="5092" y="2284"/>
                  </a:lnTo>
                  <a:cubicBezTo>
                    <a:pt x="3473" y="936"/>
                    <a:pt x="2384" y="403"/>
                    <a:pt x="1426" y="109"/>
                  </a:cubicBezTo>
                  <a:cubicBezTo>
                    <a:pt x="1175" y="33"/>
                    <a:pt x="954" y="0"/>
                    <a:pt x="7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0132;p49">
              <a:extLst>
                <a:ext uri="{FF2B5EF4-FFF2-40B4-BE49-F238E27FC236}">
                  <a16:creationId xmlns:a16="http://schemas.microsoft.com/office/drawing/2014/main" id="{6309405D-B5FA-B884-00FA-45809B9C5016}"/>
                </a:ext>
              </a:extLst>
            </p:cNvPr>
            <p:cNvSpPr/>
            <p:nvPr/>
          </p:nvSpPr>
          <p:spPr>
            <a:xfrm>
              <a:off x="2401875" y="2754325"/>
              <a:ext cx="40750" cy="36325"/>
            </a:xfrm>
            <a:custGeom>
              <a:avLst/>
              <a:gdLst/>
              <a:ahLst/>
              <a:cxnLst/>
              <a:rect l="l" t="t" r="r" b="b"/>
              <a:pathLst>
                <a:path w="1630" h="1453" extrusionOk="0">
                  <a:moveTo>
                    <a:pt x="870" y="1"/>
                  </a:moveTo>
                  <a:cubicBezTo>
                    <a:pt x="614" y="1"/>
                    <a:pt x="365" y="153"/>
                    <a:pt x="215" y="424"/>
                  </a:cubicBezTo>
                  <a:cubicBezTo>
                    <a:pt x="1" y="807"/>
                    <a:pt x="50" y="1163"/>
                    <a:pt x="398" y="1356"/>
                  </a:cubicBezTo>
                  <a:cubicBezTo>
                    <a:pt x="514" y="1421"/>
                    <a:pt x="642" y="1453"/>
                    <a:pt x="769" y="1453"/>
                  </a:cubicBezTo>
                  <a:cubicBezTo>
                    <a:pt x="1023" y="1453"/>
                    <a:pt x="1273" y="1325"/>
                    <a:pt x="1414" y="1068"/>
                  </a:cubicBezTo>
                  <a:cubicBezTo>
                    <a:pt x="1629" y="684"/>
                    <a:pt x="1538" y="279"/>
                    <a:pt x="1192"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0133;p49">
              <a:extLst>
                <a:ext uri="{FF2B5EF4-FFF2-40B4-BE49-F238E27FC236}">
                  <a16:creationId xmlns:a16="http://schemas.microsoft.com/office/drawing/2014/main" id="{5726EA61-E99B-4EC1-B478-03D6AA0122BA}"/>
                </a:ext>
              </a:extLst>
            </p:cNvPr>
            <p:cNvSpPr/>
            <p:nvPr/>
          </p:nvSpPr>
          <p:spPr>
            <a:xfrm>
              <a:off x="2298300" y="2710775"/>
              <a:ext cx="134775" cy="71450"/>
            </a:xfrm>
            <a:custGeom>
              <a:avLst/>
              <a:gdLst/>
              <a:ahLst/>
              <a:cxnLst/>
              <a:rect l="l" t="t" r="r" b="b"/>
              <a:pathLst>
                <a:path w="5391" h="2858" extrusionOk="0">
                  <a:moveTo>
                    <a:pt x="821" y="0"/>
                  </a:moveTo>
                  <a:cubicBezTo>
                    <a:pt x="700" y="0"/>
                    <a:pt x="563" y="20"/>
                    <a:pt x="392" y="90"/>
                  </a:cubicBezTo>
                  <a:cubicBezTo>
                    <a:pt x="313" y="124"/>
                    <a:pt x="217" y="191"/>
                    <a:pt x="144" y="285"/>
                  </a:cubicBezTo>
                  <a:cubicBezTo>
                    <a:pt x="70" y="384"/>
                    <a:pt x="22" y="510"/>
                    <a:pt x="16" y="613"/>
                  </a:cubicBezTo>
                  <a:cubicBezTo>
                    <a:pt x="1" y="830"/>
                    <a:pt x="64" y="967"/>
                    <a:pt x="118" y="1080"/>
                  </a:cubicBezTo>
                  <a:cubicBezTo>
                    <a:pt x="233" y="1305"/>
                    <a:pt x="370" y="1446"/>
                    <a:pt x="509" y="1585"/>
                  </a:cubicBezTo>
                  <a:cubicBezTo>
                    <a:pt x="790" y="1854"/>
                    <a:pt x="1090" y="2054"/>
                    <a:pt x="1396" y="2237"/>
                  </a:cubicBezTo>
                  <a:cubicBezTo>
                    <a:pt x="1410" y="2245"/>
                    <a:pt x="1425" y="2249"/>
                    <a:pt x="1442" y="2249"/>
                  </a:cubicBezTo>
                  <a:cubicBezTo>
                    <a:pt x="1533" y="2249"/>
                    <a:pt x="1662" y="2136"/>
                    <a:pt x="1756" y="1967"/>
                  </a:cubicBezTo>
                  <a:cubicBezTo>
                    <a:pt x="1865" y="1766"/>
                    <a:pt x="1893" y="1569"/>
                    <a:pt x="1816" y="1525"/>
                  </a:cubicBezTo>
                  <a:cubicBezTo>
                    <a:pt x="1547" y="1366"/>
                    <a:pt x="1289" y="1187"/>
                    <a:pt x="1084" y="991"/>
                  </a:cubicBezTo>
                  <a:cubicBezTo>
                    <a:pt x="1034" y="941"/>
                    <a:pt x="985" y="889"/>
                    <a:pt x="945" y="840"/>
                  </a:cubicBezTo>
                  <a:lnTo>
                    <a:pt x="945" y="840"/>
                  </a:lnTo>
                  <a:cubicBezTo>
                    <a:pt x="963" y="842"/>
                    <a:pt x="979" y="842"/>
                    <a:pt x="999" y="846"/>
                  </a:cubicBezTo>
                  <a:cubicBezTo>
                    <a:pt x="1130" y="867"/>
                    <a:pt x="1273" y="907"/>
                    <a:pt x="1414" y="957"/>
                  </a:cubicBezTo>
                  <a:cubicBezTo>
                    <a:pt x="1704" y="1062"/>
                    <a:pt x="2012" y="1193"/>
                    <a:pt x="2307" y="1327"/>
                  </a:cubicBezTo>
                  <a:cubicBezTo>
                    <a:pt x="3490" y="1877"/>
                    <a:pt x="3756" y="2084"/>
                    <a:pt x="4828" y="2844"/>
                  </a:cubicBezTo>
                  <a:cubicBezTo>
                    <a:pt x="4841" y="2853"/>
                    <a:pt x="4857" y="2857"/>
                    <a:pt x="4875" y="2857"/>
                  </a:cubicBezTo>
                  <a:cubicBezTo>
                    <a:pt x="4961" y="2857"/>
                    <a:pt x="5095" y="2758"/>
                    <a:pt x="5209" y="2609"/>
                  </a:cubicBezTo>
                  <a:cubicBezTo>
                    <a:pt x="5347" y="2426"/>
                    <a:pt x="5390" y="2227"/>
                    <a:pt x="5311" y="2172"/>
                  </a:cubicBezTo>
                  <a:cubicBezTo>
                    <a:pt x="4195" y="1380"/>
                    <a:pt x="3903" y="1158"/>
                    <a:pt x="2653" y="575"/>
                  </a:cubicBezTo>
                  <a:cubicBezTo>
                    <a:pt x="2337" y="432"/>
                    <a:pt x="2026" y="299"/>
                    <a:pt x="1686" y="176"/>
                  </a:cubicBezTo>
                  <a:cubicBezTo>
                    <a:pt x="1513" y="116"/>
                    <a:pt x="1333" y="62"/>
                    <a:pt x="1132" y="28"/>
                  </a:cubicBezTo>
                  <a:cubicBezTo>
                    <a:pt x="1034" y="18"/>
                    <a:pt x="935" y="0"/>
                    <a:pt x="82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0134;p49">
              <a:extLst>
                <a:ext uri="{FF2B5EF4-FFF2-40B4-BE49-F238E27FC236}">
                  <a16:creationId xmlns:a16="http://schemas.microsoft.com/office/drawing/2014/main" id="{DD4ADCB8-4399-658A-DA34-498A28DACDCD}"/>
                </a:ext>
              </a:extLst>
            </p:cNvPr>
            <p:cNvSpPr/>
            <p:nvPr/>
          </p:nvSpPr>
          <p:spPr>
            <a:xfrm>
              <a:off x="2298700" y="2721725"/>
              <a:ext cx="127325" cy="60500"/>
            </a:xfrm>
            <a:custGeom>
              <a:avLst/>
              <a:gdLst/>
              <a:ahLst/>
              <a:cxnLst/>
              <a:rect l="l" t="t" r="r" b="b"/>
              <a:pathLst>
                <a:path w="5093" h="2420" extrusionOk="0">
                  <a:moveTo>
                    <a:pt x="930" y="403"/>
                  </a:moveTo>
                  <a:cubicBezTo>
                    <a:pt x="930" y="404"/>
                    <a:pt x="930" y="404"/>
                    <a:pt x="931" y="404"/>
                  </a:cubicBezTo>
                  <a:cubicBezTo>
                    <a:pt x="930" y="404"/>
                    <a:pt x="930" y="404"/>
                    <a:pt x="930" y="403"/>
                  </a:cubicBezTo>
                  <a:close/>
                  <a:moveTo>
                    <a:pt x="764" y="0"/>
                  </a:moveTo>
                  <a:cubicBezTo>
                    <a:pt x="415" y="0"/>
                    <a:pt x="161" y="108"/>
                    <a:pt x="0" y="258"/>
                  </a:cubicBezTo>
                  <a:cubicBezTo>
                    <a:pt x="4" y="425"/>
                    <a:pt x="54" y="545"/>
                    <a:pt x="102" y="642"/>
                  </a:cubicBezTo>
                  <a:cubicBezTo>
                    <a:pt x="217" y="867"/>
                    <a:pt x="354" y="1008"/>
                    <a:pt x="493" y="1147"/>
                  </a:cubicBezTo>
                  <a:cubicBezTo>
                    <a:pt x="774" y="1416"/>
                    <a:pt x="1074" y="1616"/>
                    <a:pt x="1380" y="1799"/>
                  </a:cubicBezTo>
                  <a:cubicBezTo>
                    <a:pt x="1393" y="1807"/>
                    <a:pt x="1408" y="1811"/>
                    <a:pt x="1424" y="1811"/>
                  </a:cubicBezTo>
                  <a:cubicBezTo>
                    <a:pt x="1483" y="1811"/>
                    <a:pt x="1559" y="1761"/>
                    <a:pt x="1631" y="1680"/>
                  </a:cubicBezTo>
                  <a:cubicBezTo>
                    <a:pt x="452" y="825"/>
                    <a:pt x="541" y="678"/>
                    <a:pt x="549" y="527"/>
                  </a:cubicBezTo>
                  <a:cubicBezTo>
                    <a:pt x="553" y="420"/>
                    <a:pt x="753" y="403"/>
                    <a:pt x="880" y="403"/>
                  </a:cubicBezTo>
                  <a:cubicBezTo>
                    <a:pt x="898" y="403"/>
                    <a:pt x="915" y="403"/>
                    <a:pt x="930" y="403"/>
                  </a:cubicBezTo>
                  <a:lnTo>
                    <a:pt x="930" y="403"/>
                  </a:lnTo>
                  <a:cubicBezTo>
                    <a:pt x="929" y="403"/>
                    <a:pt x="929" y="403"/>
                    <a:pt x="929" y="402"/>
                  </a:cubicBezTo>
                  <a:lnTo>
                    <a:pt x="929" y="402"/>
                  </a:lnTo>
                  <a:cubicBezTo>
                    <a:pt x="947" y="404"/>
                    <a:pt x="963" y="404"/>
                    <a:pt x="983" y="408"/>
                  </a:cubicBezTo>
                  <a:cubicBezTo>
                    <a:pt x="1114" y="429"/>
                    <a:pt x="1257" y="469"/>
                    <a:pt x="1398" y="519"/>
                  </a:cubicBezTo>
                  <a:cubicBezTo>
                    <a:pt x="1688" y="624"/>
                    <a:pt x="1996" y="755"/>
                    <a:pt x="2291" y="889"/>
                  </a:cubicBezTo>
                  <a:cubicBezTo>
                    <a:pt x="3474" y="1439"/>
                    <a:pt x="3740" y="1646"/>
                    <a:pt x="4812" y="2406"/>
                  </a:cubicBezTo>
                  <a:cubicBezTo>
                    <a:pt x="4825" y="2415"/>
                    <a:pt x="4841" y="2420"/>
                    <a:pt x="4859" y="2420"/>
                  </a:cubicBezTo>
                  <a:cubicBezTo>
                    <a:pt x="4921" y="2420"/>
                    <a:pt x="5006" y="2369"/>
                    <a:pt x="5092" y="2284"/>
                  </a:cubicBezTo>
                  <a:cubicBezTo>
                    <a:pt x="3474" y="936"/>
                    <a:pt x="2384" y="404"/>
                    <a:pt x="1428" y="109"/>
                  </a:cubicBezTo>
                  <a:cubicBezTo>
                    <a:pt x="1177" y="33"/>
                    <a:pt x="956" y="0"/>
                    <a:pt x="7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0135;p49">
              <a:extLst>
                <a:ext uri="{FF2B5EF4-FFF2-40B4-BE49-F238E27FC236}">
                  <a16:creationId xmlns:a16="http://schemas.microsoft.com/office/drawing/2014/main" id="{897F18A6-5164-550C-C1CC-E998F50DEF50}"/>
                </a:ext>
              </a:extLst>
            </p:cNvPr>
            <p:cNvSpPr/>
            <p:nvPr/>
          </p:nvSpPr>
          <p:spPr>
            <a:xfrm>
              <a:off x="2352125" y="2843800"/>
              <a:ext cx="40725" cy="36325"/>
            </a:xfrm>
            <a:custGeom>
              <a:avLst/>
              <a:gdLst/>
              <a:ahLst/>
              <a:cxnLst/>
              <a:rect l="l" t="t" r="r" b="b"/>
              <a:pathLst>
                <a:path w="1629" h="1453" extrusionOk="0">
                  <a:moveTo>
                    <a:pt x="872" y="1"/>
                  </a:moveTo>
                  <a:cubicBezTo>
                    <a:pt x="616" y="1"/>
                    <a:pt x="366" y="154"/>
                    <a:pt x="215" y="423"/>
                  </a:cubicBezTo>
                  <a:cubicBezTo>
                    <a:pt x="1" y="809"/>
                    <a:pt x="52" y="1163"/>
                    <a:pt x="398" y="1356"/>
                  </a:cubicBezTo>
                  <a:cubicBezTo>
                    <a:pt x="515" y="1420"/>
                    <a:pt x="644" y="1453"/>
                    <a:pt x="772" y="1453"/>
                  </a:cubicBezTo>
                  <a:cubicBezTo>
                    <a:pt x="1024" y="1453"/>
                    <a:pt x="1273" y="1326"/>
                    <a:pt x="1414" y="1069"/>
                  </a:cubicBezTo>
                  <a:cubicBezTo>
                    <a:pt x="1629" y="684"/>
                    <a:pt x="1539" y="278"/>
                    <a:pt x="1192" y="85"/>
                  </a:cubicBezTo>
                  <a:cubicBezTo>
                    <a:pt x="1089" y="28"/>
                    <a:pt x="980" y="1"/>
                    <a:pt x="87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0136;p49">
              <a:extLst>
                <a:ext uri="{FF2B5EF4-FFF2-40B4-BE49-F238E27FC236}">
                  <a16:creationId xmlns:a16="http://schemas.microsoft.com/office/drawing/2014/main" id="{6B7C6660-D47D-442A-8831-29B2F6EEE645}"/>
                </a:ext>
              </a:extLst>
            </p:cNvPr>
            <p:cNvSpPr/>
            <p:nvPr/>
          </p:nvSpPr>
          <p:spPr>
            <a:xfrm>
              <a:off x="2248550" y="2800250"/>
              <a:ext cx="134775" cy="71450"/>
            </a:xfrm>
            <a:custGeom>
              <a:avLst/>
              <a:gdLst/>
              <a:ahLst/>
              <a:cxnLst/>
              <a:rect l="l" t="t" r="r" b="b"/>
              <a:pathLst>
                <a:path w="5391" h="2858" extrusionOk="0">
                  <a:moveTo>
                    <a:pt x="821" y="1"/>
                  </a:moveTo>
                  <a:cubicBezTo>
                    <a:pt x="700" y="1"/>
                    <a:pt x="562" y="21"/>
                    <a:pt x="392" y="90"/>
                  </a:cubicBezTo>
                  <a:cubicBezTo>
                    <a:pt x="313" y="125"/>
                    <a:pt x="219" y="193"/>
                    <a:pt x="144" y="287"/>
                  </a:cubicBezTo>
                  <a:cubicBezTo>
                    <a:pt x="70" y="384"/>
                    <a:pt x="22" y="509"/>
                    <a:pt x="16" y="615"/>
                  </a:cubicBezTo>
                  <a:cubicBezTo>
                    <a:pt x="0" y="829"/>
                    <a:pt x="64" y="968"/>
                    <a:pt x="118" y="1082"/>
                  </a:cubicBezTo>
                  <a:cubicBezTo>
                    <a:pt x="233" y="1306"/>
                    <a:pt x="370" y="1448"/>
                    <a:pt x="509" y="1587"/>
                  </a:cubicBezTo>
                  <a:cubicBezTo>
                    <a:pt x="790" y="1853"/>
                    <a:pt x="1090" y="2056"/>
                    <a:pt x="1396" y="2239"/>
                  </a:cubicBezTo>
                  <a:cubicBezTo>
                    <a:pt x="1409" y="2246"/>
                    <a:pt x="1424" y="2250"/>
                    <a:pt x="1440" y="2250"/>
                  </a:cubicBezTo>
                  <a:cubicBezTo>
                    <a:pt x="1531" y="2250"/>
                    <a:pt x="1661" y="2137"/>
                    <a:pt x="1756" y="1968"/>
                  </a:cubicBezTo>
                  <a:cubicBezTo>
                    <a:pt x="1865" y="1768"/>
                    <a:pt x="1893" y="1569"/>
                    <a:pt x="1816" y="1525"/>
                  </a:cubicBezTo>
                  <a:cubicBezTo>
                    <a:pt x="1547" y="1366"/>
                    <a:pt x="1289" y="1187"/>
                    <a:pt x="1084" y="990"/>
                  </a:cubicBezTo>
                  <a:cubicBezTo>
                    <a:pt x="1034" y="943"/>
                    <a:pt x="985" y="891"/>
                    <a:pt x="945" y="841"/>
                  </a:cubicBezTo>
                  <a:lnTo>
                    <a:pt x="945" y="841"/>
                  </a:lnTo>
                  <a:cubicBezTo>
                    <a:pt x="965" y="843"/>
                    <a:pt x="979" y="841"/>
                    <a:pt x="998" y="845"/>
                  </a:cubicBezTo>
                  <a:cubicBezTo>
                    <a:pt x="1130" y="867"/>
                    <a:pt x="1273" y="909"/>
                    <a:pt x="1414" y="957"/>
                  </a:cubicBezTo>
                  <a:cubicBezTo>
                    <a:pt x="1704" y="1064"/>
                    <a:pt x="2012" y="1195"/>
                    <a:pt x="2307" y="1328"/>
                  </a:cubicBezTo>
                  <a:cubicBezTo>
                    <a:pt x="3490" y="1877"/>
                    <a:pt x="3756" y="2086"/>
                    <a:pt x="4828" y="2843"/>
                  </a:cubicBezTo>
                  <a:cubicBezTo>
                    <a:pt x="4841" y="2853"/>
                    <a:pt x="4857" y="2857"/>
                    <a:pt x="4876" y="2857"/>
                  </a:cubicBezTo>
                  <a:cubicBezTo>
                    <a:pt x="4962" y="2857"/>
                    <a:pt x="5096" y="2759"/>
                    <a:pt x="5209" y="2609"/>
                  </a:cubicBezTo>
                  <a:cubicBezTo>
                    <a:pt x="5346" y="2426"/>
                    <a:pt x="5390" y="2229"/>
                    <a:pt x="5311" y="2171"/>
                  </a:cubicBezTo>
                  <a:cubicBezTo>
                    <a:pt x="4195" y="1382"/>
                    <a:pt x="3903" y="1159"/>
                    <a:pt x="2653" y="577"/>
                  </a:cubicBezTo>
                  <a:cubicBezTo>
                    <a:pt x="2336" y="434"/>
                    <a:pt x="2028" y="300"/>
                    <a:pt x="1688" y="175"/>
                  </a:cubicBezTo>
                  <a:cubicBezTo>
                    <a:pt x="1513" y="116"/>
                    <a:pt x="1332" y="62"/>
                    <a:pt x="1132" y="30"/>
                  </a:cubicBezTo>
                  <a:cubicBezTo>
                    <a:pt x="1034"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0137;p49">
              <a:extLst>
                <a:ext uri="{FF2B5EF4-FFF2-40B4-BE49-F238E27FC236}">
                  <a16:creationId xmlns:a16="http://schemas.microsoft.com/office/drawing/2014/main" id="{645F58CE-15A5-390C-F4F8-0BA8A5B1467A}"/>
                </a:ext>
              </a:extLst>
            </p:cNvPr>
            <p:cNvSpPr/>
            <p:nvPr/>
          </p:nvSpPr>
          <p:spPr>
            <a:xfrm>
              <a:off x="2249000" y="2811200"/>
              <a:ext cx="127300" cy="60525"/>
            </a:xfrm>
            <a:custGeom>
              <a:avLst/>
              <a:gdLst/>
              <a:ahLst/>
              <a:cxnLst/>
              <a:rect l="l" t="t" r="r" b="b"/>
              <a:pathLst>
                <a:path w="5092" h="2421" extrusionOk="0">
                  <a:moveTo>
                    <a:pt x="759" y="1"/>
                  </a:moveTo>
                  <a:cubicBezTo>
                    <a:pt x="411" y="1"/>
                    <a:pt x="159" y="108"/>
                    <a:pt x="0" y="258"/>
                  </a:cubicBezTo>
                  <a:cubicBezTo>
                    <a:pt x="4" y="427"/>
                    <a:pt x="54" y="546"/>
                    <a:pt x="100" y="644"/>
                  </a:cubicBezTo>
                  <a:cubicBezTo>
                    <a:pt x="215" y="868"/>
                    <a:pt x="352" y="1010"/>
                    <a:pt x="491" y="1149"/>
                  </a:cubicBezTo>
                  <a:cubicBezTo>
                    <a:pt x="772" y="1417"/>
                    <a:pt x="1072" y="1618"/>
                    <a:pt x="1378" y="1801"/>
                  </a:cubicBezTo>
                  <a:cubicBezTo>
                    <a:pt x="1391" y="1808"/>
                    <a:pt x="1406" y="1812"/>
                    <a:pt x="1422" y="1812"/>
                  </a:cubicBezTo>
                  <a:cubicBezTo>
                    <a:pt x="1481" y="1812"/>
                    <a:pt x="1558" y="1762"/>
                    <a:pt x="1629" y="1682"/>
                  </a:cubicBezTo>
                  <a:cubicBezTo>
                    <a:pt x="452" y="827"/>
                    <a:pt x="541" y="678"/>
                    <a:pt x="547" y="528"/>
                  </a:cubicBezTo>
                  <a:cubicBezTo>
                    <a:pt x="552" y="421"/>
                    <a:pt x="747" y="404"/>
                    <a:pt x="873" y="404"/>
                  </a:cubicBezTo>
                  <a:cubicBezTo>
                    <a:pt x="894" y="404"/>
                    <a:pt x="913" y="405"/>
                    <a:pt x="929" y="405"/>
                  </a:cubicBezTo>
                  <a:cubicBezTo>
                    <a:pt x="929" y="405"/>
                    <a:pt x="927" y="403"/>
                    <a:pt x="927" y="403"/>
                  </a:cubicBezTo>
                  <a:lnTo>
                    <a:pt x="927" y="403"/>
                  </a:lnTo>
                  <a:cubicBezTo>
                    <a:pt x="947" y="405"/>
                    <a:pt x="961" y="405"/>
                    <a:pt x="980" y="407"/>
                  </a:cubicBezTo>
                  <a:cubicBezTo>
                    <a:pt x="1112" y="429"/>
                    <a:pt x="1255" y="471"/>
                    <a:pt x="1396" y="520"/>
                  </a:cubicBezTo>
                  <a:cubicBezTo>
                    <a:pt x="1686" y="626"/>
                    <a:pt x="1994" y="757"/>
                    <a:pt x="2289" y="890"/>
                  </a:cubicBezTo>
                  <a:cubicBezTo>
                    <a:pt x="3472" y="1441"/>
                    <a:pt x="3738" y="1648"/>
                    <a:pt x="4810" y="2407"/>
                  </a:cubicBezTo>
                  <a:cubicBezTo>
                    <a:pt x="4822" y="2416"/>
                    <a:pt x="4838" y="2420"/>
                    <a:pt x="4856" y="2420"/>
                  </a:cubicBezTo>
                  <a:cubicBezTo>
                    <a:pt x="4918" y="2420"/>
                    <a:pt x="5005" y="2369"/>
                    <a:pt x="5090" y="2286"/>
                  </a:cubicBezTo>
                  <a:lnTo>
                    <a:pt x="5092" y="2286"/>
                  </a:lnTo>
                  <a:cubicBezTo>
                    <a:pt x="3474"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0138;p49">
              <a:extLst>
                <a:ext uri="{FF2B5EF4-FFF2-40B4-BE49-F238E27FC236}">
                  <a16:creationId xmlns:a16="http://schemas.microsoft.com/office/drawing/2014/main" id="{F39A4519-CAB8-9C3F-7702-6F4648D4C2BF}"/>
                </a:ext>
              </a:extLst>
            </p:cNvPr>
            <p:cNvSpPr/>
            <p:nvPr/>
          </p:nvSpPr>
          <p:spPr>
            <a:xfrm>
              <a:off x="2302425" y="2933325"/>
              <a:ext cx="40675" cy="36325"/>
            </a:xfrm>
            <a:custGeom>
              <a:avLst/>
              <a:gdLst/>
              <a:ahLst/>
              <a:cxnLst/>
              <a:rect l="l" t="t" r="r" b="b"/>
              <a:pathLst>
                <a:path w="1627" h="1453" extrusionOk="0">
                  <a:moveTo>
                    <a:pt x="869" y="0"/>
                  </a:moveTo>
                  <a:cubicBezTo>
                    <a:pt x="614" y="0"/>
                    <a:pt x="364" y="152"/>
                    <a:pt x="213" y="423"/>
                  </a:cubicBezTo>
                  <a:cubicBezTo>
                    <a:pt x="1" y="807"/>
                    <a:pt x="50" y="1163"/>
                    <a:pt x="396" y="1355"/>
                  </a:cubicBezTo>
                  <a:cubicBezTo>
                    <a:pt x="513" y="1420"/>
                    <a:pt x="641" y="1452"/>
                    <a:pt x="768" y="1452"/>
                  </a:cubicBezTo>
                  <a:cubicBezTo>
                    <a:pt x="1022" y="1452"/>
                    <a:pt x="1271" y="1324"/>
                    <a:pt x="1414" y="1069"/>
                  </a:cubicBezTo>
                  <a:cubicBezTo>
                    <a:pt x="1627" y="683"/>
                    <a:pt x="1537" y="278"/>
                    <a:pt x="1189" y="85"/>
                  </a:cubicBezTo>
                  <a:cubicBezTo>
                    <a:pt x="1086" y="27"/>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0139;p49">
              <a:extLst>
                <a:ext uri="{FF2B5EF4-FFF2-40B4-BE49-F238E27FC236}">
                  <a16:creationId xmlns:a16="http://schemas.microsoft.com/office/drawing/2014/main" id="{0F611D82-A3FB-8F57-9356-B9C27EFB1CC7}"/>
                </a:ext>
              </a:extLst>
            </p:cNvPr>
            <p:cNvSpPr/>
            <p:nvPr/>
          </p:nvSpPr>
          <p:spPr>
            <a:xfrm>
              <a:off x="2198800" y="2889750"/>
              <a:ext cx="134775" cy="71450"/>
            </a:xfrm>
            <a:custGeom>
              <a:avLst/>
              <a:gdLst/>
              <a:ahLst/>
              <a:cxnLst/>
              <a:rect l="l" t="t" r="r" b="b"/>
              <a:pathLst>
                <a:path w="5391" h="2858" extrusionOk="0">
                  <a:moveTo>
                    <a:pt x="821" y="1"/>
                  </a:moveTo>
                  <a:cubicBezTo>
                    <a:pt x="700" y="1"/>
                    <a:pt x="563" y="21"/>
                    <a:pt x="394" y="90"/>
                  </a:cubicBezTo>
                  <a:cubicBezTo>
                    <a:pt x="312" y="126"/>
                    <a:pt x="219" y="194"/>
                    <a:pt x="143" y="287"/>
                  </a:cubicBezTo>
                  <a:cubicBezTo>
                    <a:pt x="70" y="385"/>
                    <a:pt x="24" y="510"/>
                    <a:pt x="16" y="613"/>
                  </a:cubicBezTo>
                  <a:cubicBezTo>
                    <a:pt x="0" y="830"/>
                    <a:pt x="64" y="967"/>
                    <a:pt x="118" y="1080"/>
                  </a:cubicBezTo>
                  <a:cubicBezTo>
                    <a:pt x="233" y="1305"/>
                    <a:pt x="372" y="1448"/>
                    <a:pt x="509" y="1585"/>
                  </a:cubicBezTo>
                  <a:cubicBezTo>
                    <a:pt x="790" y="1854"/>
                    <a:pt x="1090" y="2057"/>
                    <a:pt x="1396" y="2239"/>
                  </a:cubicBezTo>
                  <a:cubicBezTo>
                    <a:pt x="1409" y="2247"/>
                    <a:pt x="1425" y="2251"/>
                    <a:pt x="1441" y="2251"/>
                  </a:cubicBezTo>
                  <a:cubicBezTo>
                    <a:pt x="1533" y="2251"/>
                    <a:pt x="1663" y="2138"/>
                    <a:pt x="1756" y="1967"/>
                  </a:cubicBezTo>
                  <a:cubicBezTo>
                    <a:pt x="1865" y="1768"/>
                    <a:pt x="1893" y="1569"/>
                    <a:pt x="1817" y="1526"/>
                  </a:cubicBezTo>
                  <a:cubicBezTo>
                    <a:pt x="1547" y="1367"/>
                    <a:pt x="1291" y="1188"/>
                    <a:pt x="1086" y="991"/>
                  </a:cubicBezTo>
                  <a:cubicBezTo>
                    <a:pt x="1034" y="943"/>
                    <a:pt x="986" y="890"/>
                    <a:pt x="945" y="840"/>
                  </a:cubicBezTo>
                  <a:lnTo>
                    <a:pt x="945" y="840"/>
                  </a:lnTo>
                  <a:cubicBezTo>
                    <a:pt x="965" y="844"/>
                    <a:pt x="978" y="842"/>
                    <a:pt x="998" y="846"/>
                  </a:cubicBezTo>
                  <a:cubicBezTo>
                    <a:pt x="1130" y="868"/>
                    <a:pt x="1273" y="907"/>
                    <a:pt x="1416" y="957"/>
                  </a:cubicBezTo>
                  <a:cubicBezTo>
                    <a:pt x="1706" y="1063"/>
                    <a:pt x="2014" y="1194"/>
                    <a:pt x="2307" y="1327"/>
                  </a:cubicBezTo>
                  <a:cubicBezTo>
                    <a:pt x="3489" y="1878"/>
                    <a:pt x="3756" y="2084"/>
                    <a:pt x="4829" y="2844"/>
                  </a:cubicBezTo>
                  <a:cubicBezTo>
                    <a:pt x="4842" y="2853"/>
                    <a:pt x="4858" y="2858"/>
                    <a:pt x="4877" y="2858"/>
                  </a:cubicBezTo>
                  <a:cubicBezTo>
                    <a:pt x="4962" y="2858"/>
                    <a:pt x="5096" y="2760"/>
                    <a:pt x="5209" y="2609"/>
                  </a:cubicBezTo>
                  <a:cubicBezTo>
                    <a:pt x="5346" y="2426"/>
                    <a:pt x="5390" y="2228"/>
                    <a:pt x="5311" y="2172"/>
                  </a:cubicBezTo>
                  <a:lnTo>
                    <a:pt x="5313" y="2172"/>
                  </a:lnTo>
                  <a:cubicBezTo>
                    <a:pt x="4195" y="1383"/>
                    <a:pt x="3903" y="1158"/>
                    <a:pt x="2654" y="575"/>
                  </a:cubicBezTo>
                  <a:cubicBezTo>
                    <a:pt x="2336" y="432"/>
                    <a:pt x="2028" y="301"/>
                    <a:pt x="1688" y="176"/>
                  </a:cubicBezTo>
                  <a:cubicBezTo>
                    <a:pt x="1513" y="116"/>
                    <a:pt x="1332" y="62"/>
                    <a:pt x="1134" y="29"/>
                  </a:cubicBezTo>
                  <a:cubicBezTo>
                    <a:pt x="1034" y="18"/>
                    <a:pt x="935"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0140;p49">
              <a:extLst>
                <a:ext uri="{FF2B5EF4-FFF2-40B4-BE49-F238E27FC236}">
                  <a16:creationId xmlns:a16="http://schemas.microsoft.com/office/drawing/2014/main" id="{6DB272B1-1928-3FFB-C6D0-4614E696F02C}"/>
                </a:ext>
              </a:extLst>
            </p:cNvPr>
            <p:cNvSpPr/>
            <p:nvPr/>
          </p:nvSpPr>
          <p:spPr>
            <a:xfrm>
              <a:off x="2199250" y="2900725"/>
              <a:ext cx="127300" cy="60500"/>
            </a:xfrm>
            <a:custGeom>
              <a:avLst/>
              <a:gdLst/>
              <a:ahLst/>
              <a:cxnLst/>
              <a:rect l="l" t="t" r="r" b="b"/>
              <a:pathLst>
                <a:path w="5092" h="2420" extrusionOk="0">
                  <a:moveTo>
                    <a:pt x="760" y="0"/>
                  </a:moveTo>
                  <a:cubicBezTo>
                    <a:pt x="412" y="0"/>
                    <a:pt x="160" y="108"/>
                    <a:pt x="0" y="258"/>
                  </a:cubicBezTo>
                  <a:cubicBezTo>
                    <a:pt x="4" y="425"/>
                    <a:pt x="54" y="544"/>
                    <a:pt x="100" y="641"/>
                  </a:cubicBezTo>
                  <a:cubicBezTo>
                    <a:pt x="215" y="868"/>
                    <a:pt x="354" y="1009"/>
                    <a:pt x="491" y="1146"/>
                  </a:cubicBezTo>
                  <a:cubicBezTo>
                    <a:pt x="772" y="1415"/>
                    <a:pt x="1072" y="1618"/>
                    <a:pt x="1378" y="1800"/>
                  </a:cubicBezTo>
                  <a:cubicBezTo>
                    <a:pt x="1391" y="1808"/>
                    <a:pt x="1406" y="1812"/>
                    <a:pt x="1422" y="1812"/>
                  </a:cubicBezTo>
                  <a:cubicBezTo>
                    <a:pt x="1482" y="1812"/>
                    <a:pt x="1558" y="1761"/>
                    <a:pt x="1630" y="1681"/>
                  </a:cubicBezTo>
                  <a:cubicBezTo>
                    <a:pt x="451" y="824"/>
                    <a:pt x="541" y="677"/>
                    <a:pt x="547" y="528"/>
                  </a:cubicBezTo>
                  <a:cubicBezTo>
                    <a:pt x="552" y="420"/>
                    <a:pt x="748" y="404"/>
                    <a:pt x="874" y="404"/>
                  </a:cubicBezTo>
                  <a:cubicBezTo>
                    <a:pt x="894" y="404"/>
                    <a:pt x="913" y="404"/>
                    <a:pt x="929" y="405"/>
                  </a:cubicBezTo>
                  <a:cubicBezTo>
                    <a:pt x="929" y="404"/>
                    <a:pt x="929" y="403"/>
                    <a:pt x="928" y="403"/>
                  </a:cubicBezTo>
                  <a:lnTo>
                    <a:pt x="928" y="403"/>
                  </a:lnTo>
                  <a:cubicBezTo>
                    <a:pt x="947" y="405"/>
                    <a:pt x="961" y="403"/>
                    <a:pt x="980" y="407"/>
                  </a:cubicBezTo>
                  <a:cubicBezTo>
                    <a:pt x="1112" y="429"/>
                    <a:pt x="1255" y="468"/>
                    <a:pt x="1398" y="518"/>
                  </a:cubicBezTo>
                  <a:cubicBezTo>
                    <a:pt x="1688" y="626"/>
                    <a:pt x="1996" y="755"/>
                    <a:pt x="2289" y="888"/>
                  </a:cubicBezTo>
                  <a:cubicBezTo>
                    <a:pt x="3471" y="1439"/>
                    <a:pt x="3740" y="1645"/>
                    <a:pt x="4811" y="2405"/>
                  </a:cubicBezTo>
                  <a:cubicBezTo>
                    <a:pt x="4825" y="2414"/>
                    <a:pt x="4841" y="2419"/>
                    <a:pt x="4859" y="2419"/>
                  </a:cubicBezTo>
                  <a:cubicBezTo>
                    <a:pt x="4920" y="2419"/>
                    <a:pt x="5006" y="2368"/>
                    <a:pt x="5092" y="2284"/>
                  </a:cubicBezTo>
                  <a:cubicBezTo>
                    <a:pt x="3473" y="936"/>
                    <a:pt x="2384" y="403"/>
                    <a:pt x="1426" y="111"/>
                  </a:cubicBezTo>
                  <a:cubicBezTo>
                    <a:pt x="1174" y="33"/>
                    <a:pt x="952" y="0"/>
                    <a:pt x="7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0141;p49">
              <a:extLst>
                <a:ext uri="{FF2B5EF4-FFF2-40B4-BE49-F238E27FC236}">
                  <a16:creationId xmlns:a16="http://schemas.microsoft.com/office/drawing/2014/main" id="{5A799878-B3BF-B463-5368-7BE91EF1CE5D}"/>
                </a:ext>
              </a:extLst>
            </p:cNvPr>
            <p:cNvSpPr/>
            <p:nvPr/>
          </p:nvSpPr>
          <p:spPr>
            <a:xfrm>
              <a:off x="2252675" y="3022800"/>
              <a:ext cx="40675" cy="36325"/>
            </a:xfrm>
            <a:custGeom>
              <a:avLst/>
              <a:gdLst/>
              <a:ahLst/>
              <a:cxnLst/>
              <a:rect l="l" t="t" r="r" b="b"/>
              <a:pathLst>
                <a:path w="1627" h="1453" extrusionOk="0">
                  <a:moveTo>
                    <a:pt x="870" y="0"/>
                  </a:moveTo>
                  <a:cubicBezTo>
                    <a:pt x="614" y="0"/>
                    <a:pt x="364" y="153"/>
                    <a:pt x="213" y="423"/>
                  </a:cubicBezTo>
                  <a:cubicBezTo>
                    <a:pt x="0" y="808"/>
                    <a:pt x="50" y="1162"/>
                    <a:pt x="396" y="1355"/>
                  </a:cubicBezTo>
                  <a:cubicBezTo>
                    <a:pt x="513" y="1420"/>
                    <a:pt x="642" y="1452"/>
                    <a:pt x="769" y="1452"/>
                  </a:cubicBezTo>
                  <a:cubicBezTo>
                    <a:pt x="1022" y="1452"/>
                    <a:pt x="1271" y="1325"/>
                    <a:pt x="1414" y="1069"/>
                  </a:cubicBezTo>
                  <a:cubicBezTo>
                    <a:pt x="1627" y="685"/>
                    <a:pt x="1537" y="277"/>
                    <a:pt x="1189" y="85"/>
                  </a:cubicBezTo>
                  <a:cubicBezTo>
                    <a:pt x="1087" y="27"/>
                    <a:pt x="978" y="0"/>
                    <a:pt x="87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0142;p49">
              <a:extLst>
                <a:ext uri="{FF2B5EF4-FFF2-40B4-BE49-F238E27FC236}">
                  <a16:creationId xmlns:a16="http://schemas.microsoft.com/office/drawing/2014/main" id="{FC7DA60E-D703-F220-9E28-66837C44B62B}"/>
                </a:ext>
              </a:extLst>
            </p:cNvPr>
            <p:cNvSpPr/>
            <p:nvPr/>
          </p:nvSpPr>
          <p:spPr>
            <a:xfrm>
              <a:off x="2149100" y="2979250"/>
              <a:ext cx="134750" cy="71475"/>
            </a:xfrm>
            <a:custGeom>
              <a:avLst/>
              <a:gdLst/>
              <a:ahLst/>
              <a:cxnLst/>
              <a:rect l="l" t="t" r="r" b="b"/>
              <a:pathLst>
                <a:path w="5390" h="2859" extrusionOk="0">
                  <a:moveTo>
                    <a:pt x="819" y="0"/>
                  </a:moveTo>
                  <a:cubicBezTo>
                    <a:pt x="698" y="0"/>
                    <a:pt x="561" y="20"/>
                    <a:pt x="392" y="89"/>
                  </a:cubicBezTo>
                  <a:cubicBezTo>
                    <a:pt x="310" y="125"/>
                    <a:pt x="217" y="192"/>
                    <a:pt x="141" y="286"/>
                  </a:cubicBezTo>
                  <a:cubicBezTo>
                    <a:pt x="70" y="383"/>
                    <a:pt x="22" y="510"/>
                    <a:pt x="16" y="614"/>
                  </a:cubicBezTo>
                  <a:cubicBezTo>
                    <a:pt x="0" y="831"/>
                    <a:pt x="62" y="968"/>
                    <a:pt x="115" y="1081"/>
                  </a:cubicBezTo>
                  <a:cubicBezTo>
                    <a:pt x="231" y="1306"/>
                    <a:pt x="370" y="1447"/>
                    <a:pt x="509" y="1586"/>
                  </a:cubicBezTo>
                  <a:cubicBezTo>
                    <a:pt x="787" y="1854"/>
                    <a:pt x="1088" y="2055"/>
                    <a:pt x="1396" y="2238"/>
                  </a:cubicBezTo>
                  <a:cubicBezTo>
                    <a:pt x="1409" y="2246"/>
                    <a:pt x="1425" y="2250"/>
                    <a:pt x="1442" y="2250"/>
                  </a:cubicBezTo>
                  <a:cubicBezTo>
                    <a:pt x="1532" y="2250"/>
                    <a:pt x="1661" y="2137"/>
                    <a:pt x="1754" y="1968"/>
                  </a:cubicBezTo>
                  <a:cubicBezTo>
                    <a:pt x="1865" y="1767"/>
                    <a:pt x="1891" y="1570"/>
                    <a:pt x="1815" y="1526"/>
                  </a:cubicBezTo>
                  <a:cubicBezTo>
                    <a:pt x="1547" y="1365"/>
                    <a:pt x="1288" y="1188"/>
                    <a:pt x="1084" y="992"/>
                  </a:cubicBezTo>
                  <a:cubicBezTo>
                    <a:pt x="1032" y="942"/>
                    <a:pt x="984" y="890"/>
                    <a:pt x="944" y="840"/>
                  </a:cubicBezTo>
                  <a:lnTo>
                    <a:pt x="944" y="840"/>
                  </a:lnTo>
                  <a:cubicBezTo>
                    <a:pt x="962" y="842"/>
                    <a:pt x="978" y="842"/>
                    <a:pt x="998" y="846"/>
                  </a:cubicBezTo>
                  <a:cubicBezTo>
                    <a:pt x="1129" y="866"/>
                    <a:pt x="1271" y="908"/>
                    <a:pt x="1414" y="958"/>
                  </a:cubicBezTo>
                  <a:cubicBezTo>
                    <a:pt x="1704" y="1063"/>
                    <a:pt x="2012" y="1194"/>
                    <a:pt x="2306" y="1328"/>
                  </a:cubicBezTo>
                  <a:cubicBezTo>
                    <a:pt x="3487" y="1878"/>
                    <a:pt x="3756" y="2085"/>
                    <a:pt x="4827" y="2845"/>
                  </a:cubicBezTo>
                  <a:cubicBezTo>
                    <a:pt x="4841" y="2854"/>
                    <a:pt x="4857" y="2858"/>
                    <a:pt x="4875" y="2858"/>
                  </a:cubicBezTo>
                  <a:cubicBezTo>
                    <a:pt x="4960" y="2858"/>
                    <a:pt x="5094" y="2759"/>
                    <a:pt x="5207" y="2608"/>
                  </a:cubicBezTo>
                  <a:cubicBezTo>
                    <a:pt x="5344" y="2427"/>
                    <a:pt x="5390" y="2228"/>
                    <a:pt x="5310" y="2173"/>
                  </a:cubicBezTo>
                  <a:cubicBezTo>
                    <a:pt x="4193" y="1381"/>
                    <a:pt x="3901" y="1159"/>
                    <a:pt x="2652" y="576"/>
                  </a:cubicBezTo>
                  <a:cubicBezTo>
                    <a:pt x="2334" y="433"/>
                    <a:pt x="2026" y="300"/>
                    <a:pt x="1686" y="176"/>
                  </a:cubicBezTo>
                  <a:cubicBezTo>
                    <a:pt x="1511" y="115"/>
                    <a:pt x="1332" y="63"/>
                    <a:pt x="1131" y="29"/>
                  </a:cubicBezTo>
                  <a:cubicBezTo>
                    <a:pt x="1032" y="18"/>
                    <a:pt x="933" y="0"/>
                    <a:pt x="8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0143;p49">
              <a:extLst>
                <a:ext uri="{FF2B5EF4-FFF2-40B4-BE49-F238E27FC236}">
                  <a16:creationId xmlns:a16="http://schemas.microsoft.com/office/drawing/2014/main" id="{EEB95B2B-1F48-E6E4-9FB5-C9DA5085D4E4}"/>
                </a:ext>
              </a:extLst>
            </p:cNvPr>
            <p:cNvSpPr/>
            <p:nvPr/>
          </p:nvSpPr>
          <p:spPr>
            <a:xfrm>
              <a:off x="2149500" y="2990225"/>
              <a:ext cx="127300" cy="60500"/>
            </a:xfrm>
            <a:custGeom>
              <a:avLst/>
              <a:gdLst/>
              <a:ahLst/>
              <a:cxnLst/>
              <a:rect l="l" t="t" r="r" b="b"/>
              <a:pathLst>
                <a:path w="5092" h="2420" extrusionOk="0">
                  <a:moveTo>
                    <a:pt x="929" y="403"/>
                  </a:moveTo>
                  <a:cubicBezTo>
                    <a:pt x="930" y="403"/>
                    <a:pt x="930" y="403"/>
                    <a:pt x="930" y="403"/>
                  </a:cubicBezTo>
                  <a:cubicBezTo>
                    <a:pt x="930" y="403"/>
                    <a:pt x="930" y="403"/>
                    <a:pt x="929" y="403"/>
                  </a:cubicBezTo>
                  <a:close/>
                  <a:moveTo>
                    <a:pt x="763" y="0"/>
                  </a:moveTo>
                  <a:cubicBezTo>
                    <a:pt x="413" y="0"/>
                    <a:pt x="160" y="108"/>
                    <a:pt x="0" y="258"/>
                  </a:cubicBezTo>
                  <a:cubicBezTo>
                    <a:pt x="4" y="425"/>
                    <a:pt x="54" y="545"/>
                    <a:pt x="99" y="642"/>
                  </a:cubicBezTo>
                  <a:cubicBezTo>
                    <a:pt x="217" y="867"/>
                    <a:pt x="354" y="1008"/>
                    <a:pt x="493" y="1147"/>
                  </a:cubicBezTo>
                  <a:cubicBezTo>
                    <a:pt x="773" y="1415"/>
                    <a:pt x="1072" y="1616"/>
                    <a:pt x="1380" y="1799"/>
                  </a:cubicBezTo>
                  <a:cubicBezTo>
                    <a:pt x="1393" y="1807"/>
                    <a:pt x="1408" y="1810"/>
                    <a:pt x="1424" y="1810"/>
                  </a:cubicBezTo>
                  <a:cubicBezTo>
                    <a:pt x="1483" y="1810"/>
                    <a:pt x="1558" y="1761"/>
                    <a:pt x="1630" y="1680"/>
                  </a:cubicBezTo>
                  <a:cubicBezTo>
                    <a:pt x="451" y="825"/>
                    <a:pt x="541" y="678"/>
                    <a:pt x="547" y="527"/>
                  </a:cubicBezTo>
                  <a:cubicBezTo>
                    <a:pt x="552" y="420"/>
                    <a:pt x="753" y="403"/>
                    <a:pt x="879" y="403"/>
                  </a:cubicBezTo>
                  <a:cubicBezTo>
                    <a:pt x="898" y="403"/>
                    <a:pt x="915" y="403"/>
                    <a:pt x="929" y="403"/>
                  </a:cubicBezTo>
                  <a:lnTo>
                    <a:pt x="929" y="403"/>
                  </a:lnTo>
                  <a:cubicBezTo>
                    <a:pt x="928" y="403"/>
                    <a:pt x="928" y="403"/>
                    <a:pt x="928" y="401"/>
                  </a:cubicBezTo>
                  <a:lnTo>
                    <a:pt x="928" y="401"/>
                  </a:lnTo>
                  <a:cubicBezTo>
                    <a:pt x="946" y="403"/>
                    <a:pt x="962" y="403"/>
                    <a:pt x="982" y="407"/>
                  </a:cubicBezTo>
                  <a:cubicBezTo>
                    <a:pt x="1113" y="429"/>
                    <a:pt x="1255" y="469"/>
                    <a:pt x="1398" y="519"/>
                  </a:cubicBezTo>
                  <a:cubicBezTo>
                    <a:pt x="1688" y="624"/>
                    <a:pt x="1996" y="755"/>
                    <a:pt x="2290" y="889"/>
                  </a:cubicBezTo>
                  <a:cubicBezTo>
                    <a:pt x="3471" y="1439"/>
                    <a:pt x="3740" y="1646"/>
                    <a:pt x="4811" y="2406"/>
                  </a:cubicBezTo>
                  <a:cubicBezTo>
                    <a:pt x="4825" y="2415"/>
                    <a:pt x="4841" y="2420"/>
                    <a:pt x="4859" y="2420"/>
                  </a:cubicBezTo>
                  <a:cubicBezTo>
                    <a:pt x="4920" y="2420"/>
                    <a:pt x="5006" y="2368"/>
                    <a:pt x="5092" y="2284"/>
                  </a:cubicBezTo>
                  <a:cubicBezTo>
                    <a:pt x="3473" y="936"/>
                    <a:pt x="2384" y="403"/>
                    <a:pt x="1428" y="109"/>
                  </a:cubicBezTo>
                  <a:cubicBezTo>
                    <a:pt x="1176" y="33"/>
                    <a:pt x="955" y="0"/>
                    <a:pt x="76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0144;p49">
              <a:extLst>
                <a:ext uri="{FF2B5EF4-FFF2-40B4-BE49-F238E27FC236}">
                  <a16:creationId xmlns:a16="http://schemas.microsoft.com/office/drawing/2014/main" id="{BDDB4D43-5915-075F-FD0C-708A6EF2F5C3}"/>
                </a:ext>
              </a:extLst>
            </p:cNvPr>
            <p:cNvSpPr/>
            <p:nvPr/>
          </p:nvSpPr>
          <p:spPr>
            <a:xfrm>
              <a:off x="2202925" y="3112300"/>
              <a:ext cx="40725" cy="36325"/>
            </a:xfrm>
            <a:custGeom>
              <a:avLst/>
              <a:gdLst/>
              <a:ahLst/>
              <a:cxnLst/>
              <a:rect l="l" t="t" r="r" b="b"/>
              <a:pathLst>
                <a:path w="1629" h="1453" extrusionOk="0">
                  <a:moveTo>
                    <a:pt x="869" y="0"/>
                  </a:moveTo>
                  <a:cubicBezTo>
                    <a:pt x="614" y="0"/>
                    <a:pt x="364" y="153"/>
                    <a:pt x="215" y="423"/>
                  </a:cubicBezTo>
                  <a:cubicBezTo>
                    <a:pt x="0" y="809"/>
                    <a:pt x="50" y="1163"/>
                    <a:pt x="398" y="1356"/>
                  </a:cubicBezTo>
                  <a:cubicBezTo>
                    <a:pt x="514" y="1420"/>
                    <a:pt x="642" y="1452"/>
                    <a:pt x="769" y="1452"/>
                  </a:cubicBezTo>
                  <a:cubicBezTo>
                    <a:pt x="1021" y="1452"/>
                    <a:pt x="1271"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6" name="Google Shape;10145;p49">
              <a:extLst>
                <a:ext uri="{FF2B5EF4-FFF2-40B4-BE49-F238E27FC236}">
                  <a16:creationId xmlns:a16="http://schemas.microsoft.com/office/drawing/2014/main" id="{8F4D19F6-9C76-0492-9B19-F9CF7660DE88}"/>
                </a:ext>
              </a:extLst>
            </p:cNvPr>
            <p:cNvSpPr/>
            <p:nvPr/>
          </p:nvSpPr>
          <p:spPr>
            <a:xfrm>
              <a:off x="2099350" y="3068750"/>
              <a:ext cx="134750" cy="71450"/>
            </a:xfrm>
            <a:custGeom>
              <a:avLst/>
              <a:gdLst/>
              <a:ahLst/>
              <a:cxnLst/>
              <a:rect l="l" t="t" r="r" b="b"/>
              <a:pathLst>
                <a:path w="5390" h="2858" extrusionOk="0">
                  <a:moveTo>
                    <a:pt x="821" y="1"/>
                  </a:moveTo>
                  <a:cubicBezTo>
                    <a:pt x="700" y="1"/>
                    <a:pt x="562" y="21"/>
                    <a:pt x="392" y="90"/>
                  </a:cubicBezTo>
                  <a:cubicBezTo>
                    <a:pt x="312" y="125"/>
                    <a:pt x="217" y="193"/>
                    <a:pt x="143" y="286"/>
                  </a:cubicBezTo>
                  <a:cubicBezTo>
                    <a:pt x="70" y="384"/>
                    <a:pt x="22" y="509"/>
                    <a:pt x="16" y="614"/>
                  </a:cubicBezTo>
                  <a:cubicBezTo>
                    <a:pt x="0" y="829"/>
                    <a:pt x="64" y="968"/>
                    <a:pt x="115" y="1082"/>
                  </a:cubicBezTo>
                  <a:cubicBezTo>
                    <a:pt x="233" y="1306"/>
                    <a:pt x="370" y="1448"/>
                    <a:pt x="509" y="1587"/>
                  </a:cubicBezTo>
                  <a:cubicBezTo>
                    <a:pt x="789" y="1853"/>
                    <a:pt x="1090" y="2056"/>
                    <a:pt x="1396" y="2239"/>
                  </a:cubicBezTo>
                  <a:cubicBezTo>
                    <a:pt x="1409" y="2246"/>
                    <a:pt x="1424" y="2250"/>
                    <a:pt x="1440" y="2250"/>
                  </a:cubicBezTo>
                  <a:cubicBezTo>
                    <a:pt x="1531" y="2250"/>
                    <a:pt x="1661" y="2137"/>
                    <a:pt x="1756" y="1968"/>
                  </a:cubicBezTo>
                  <a:cubicBezTo>
                    <a:pt x="1865" y="1768"/>
                    <a:pt x="1893" y="1569"/>
                    <a:pt x="1815" y="1525"/>
                  </a:cubicBezTo>
                  <a:cubicBezTo>
                    <a:pt x="1547" y="1366"/>
                    <a:pt x="1288" y="1187"/>
                    <a:pt x="1084" y="990"/>
                  </a:cubicBezTo>
                  <a:cubicBezTo>
                    <a:pt x="1034" y="943"/>
                    <a:pt x="984" y="891"/>
                    <a:pt x="944" y="841"/>
                  </a:cubicBezTo>
                  <a:lnTo>
                    <a:pt x="944" y="841"/>
                  </a:lnTo>
                  <a:cubicBezTo>
                    <a:pt x="962" y="843"/>
                    <a:pt x="978" y="841"/>
                    <a:pt x="998" y="845"/>
                  </a:cubicBezTo>
                  <a:cubicBezTo>
                    <a:pt x="1129" y="867"/>
                    <a:pt x="1272" y="909"/>
                    <a:pt x="1414" y="956"/>
                  </a:cubicBezTo>
                  <a:cubicBezTo>
                    <a:pt x="1704" y="1064"/>
                    <a:pt x="2012" y="1195"/>
                    <a:pt x="2306" y="1326"/>
                  </a:cubicBezTo>
                  <a:cubicBezTo>
                    <a:pt x="3489" y="1877"/>
                    <a:pt x="3756" y="2084"/>
                    <a:pt x="4827" y="2843"/>
                  </a:cubicBezTo>
                  <a:cubicBezTo>
                    <a:pt x="4841" y="2853"/>
                    <a:pt x="4857" y="2857"/>
                    <a:pt x="4875" y="2857"/>
                  </a:cubicBezTo>
                  <a:cubicBezTo>
                    <a:pt x="4961" y="2857"/>
                    <a:pt x="5094" y="2759"/>
                    <a:pt x="5209" y="2609"/>
                  </a:cubicBezTo>
                  <a:cubicBezTo>
                    <a:pt x="5346" y="2426"/>
                    <a:pt x="5390" y="2229"/>
                    <a:pt x="5310" y="2171"/>
                  </a:cubicBezTo>
                  <a:cubicBezTo>
                    <a:pt x="4193" y="1382"/>
                    <a:pt x="3903" y="1159"/>
                    <a:pt x="2652" y="577"/>
                  </a:cubicBezTo>
                  <a:cubicBezTo>
                    <a:pt x="2336" y="434"/>
                    <a:pt x="2026" y="300"/>
                    <a:pt x="1686" y="175"/>
                  </a:cubicBezTo>
                  <a:cubicBezTo>
                    <a:pt x="1513" y="115"/>
                    <a:pt x="1332" y="62"/>
                    <a:pt x="1131" y="30"/>
                  </a:cubicBezTo>
                  <a:cubicBezTo>
                    <a:pt x="1033"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7" name="Google Shape;10146;p49">
              <a:extLst>
                <a:ext uri="{FF2B5EF4-FFF2-40B4-BE49-F238E27FC236}">
                  <a16:creationId xmlns:a16="http://schemas.microsoft.com/office/drawing/2014/main" id="{84D35817-6B1C-0EEC-5F81-4C3D72984D5B}"/>
                </a:ext>
              </a:extLst>
            </p:cNvPr>
            <p:cNvSpPr/>
            <p:nvPr/>
          </p:nvSpPr>
          <p:spPr>
            <a:xfrm>
              <a:off x="2099725" y="3079700"/>
              <a:ext cx="127325" cy="60500"/>
            </a:xfrm>
            <a:custGeom>
              <a:avLst/>
              <a:gdLst/>
              <a:ahLst/>
              <a:cxnLst/>
              <a:rect l="l" t="t" r="r" b="b"/>
              <a:pathLst>
                <a:path w="5093" h="2420" extrusionOk="0">
                  <a:moveTo>
                    <a:pt x="762" y="1"/>
                  </a:moveTo>
                  <a:cubicBezTo>
                    <a:pt x="414" y="1"/>
                    <a:pt x="161" y="108"/>
                    <a:pt x="1" y="258"/>
                  </a:cubicBezTo>
                  <a:cubicBezTo>
                    <a:pt x="5" y="427"/>
                    <a:pt x="55" y="544"/>
                    <a:pt x="102" y="644"/>
                  </a:cubicBezTo>
                  <a:cubicBezTo>
                    <a:pt x="218" y="868"/>
                    <a:pt x="355" y="1010"/>
                    <a:pt x="494" y="1149"/>
                  </a:cubicBezTo>
                  <a:cubicBezTo>
                    <a:pt x="774" y="1415"/>
                    <a:pt x="1075" y="1618"/>
                    <a:pt x="1381" y="1801"/>
                  </a:cubicBezTo>
                  <a:cubicBezTo>
                    <a:pt x="1394" y="1808"/>
                    <a:pt x="1408" y="1812"/>
                    <a:pt x="1424" y="1812"/>
                  </a:cubicBezTo>
                  <a:cubicBezTo>
                    <a:pt x="1483" y="1812"/>
                    <a:pt x="1559" y="1762"/>
                    <a:pt x="1631" y="1682"/>
                  </a:cubicBezTo>
                  <a:cubicBezTo>
                    <a:pt x="452" y="827"/>
                    <a:pt x="542" y="677"/>
                    <a:pt x="550" y="528"/>
                  </a:cubicBezTo>
                  <a:cubicBezTo>
                    <a:pt x="553" y="421"/>
                    <a:pt x="749" y="404"/>
                    <a:pt x="876" y="404"/>
                  </a:cubicBezTo>
                  <a:cubicBezTo>
                    <a:pt x="897" y="404"/>
                    <a:pt x="915" y="405"/>
                    <a:pt x="931" y="405"/>
                  </a:cubicBezTo>
                  <a:cubicBezTo>
                    <a:pt x="931" y="405"/>
                    <a:pt x="929" y="403"/>
                    <a:pt x="929" y="403"/>
                  </a:cubicBezTo>
                  <a:lnTo>
                    <a:pt x="929" y="403"/>
                  </a:lnTo>
                  <a:cubicBezTo>
                    <a:pt x="947" y="405"/>
                    <a:pt x="963" y="403"/>
                    <a:pt x="983" y="407"/>
                  </a:cubicBezTo>
                  <a:cubicBezTo>
                    <a:pt x="1114" y="429"/>
                    <a:pt x="1257" y="471"/>
                    <a:pt x="1399" y="518"/>
                  </a:cubicBezTo>
                  <a:cubicBezTo>
                    <a:pt x="1689" y="626"/>
                    <a:pt x="1997" y="757"/>
                    <a:pt x="2291" y="888"/>
                  </a:cubicBezTo>
                  <a:cubicBezTo>
                    <a:pt x="3474" y="1439"/>
                    <a:pt x="3741" y="1646"/>
                    <a:pt x="4812" y="2405"/>
                  </a:cubicBezTo>
                  <a:cubicBezTo>
                    <a:pt x="4825" y="2415"/>
                    <a:pt x="4842" y="2419"/>
                    <a:pt x="4860" y="2419"/>
                  </a:cubicBezTo>
                  <a:cubicBezTo>
                    <a:pt x="4921" y="2419"/>
                    <a:pt x="5007" y="2368"/>
                    <a:pt x="5093" y="2284"/>
                  </a:cubicBezTo>
                  <a:cubicBezTo>
                    <a:pt x="3474" y="936"/>
                    <a:pt x="2385" y="403"/>
                    <a:pt x="1428" y="111"/>
                  </a:cubicBezTo>
                  <a:cubicBezTo>
                    <a:pt x="1177" y="34"/>
                    <a:pt x="955" y="1"/>
                    <a:pt x="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8" name="Google Shape;10147;p49">
              <a:extLst>
                <a:ext uri="{FF2B5EF4-FFF2-40B4-BE49-F238E27FC236}">
                  <a16:creationId xmlns:a16="http://schemas.microsoft.com/office/drawing/2014/main" id="{43406748-C2AC-521E-6F9A-6D6C09CEC67B}"/>
                </a:ext>
              </a:extLst>
            </p:cNvPr>
            <p:cNvSpPr/>
            <p:nvPr/>
          </p:nvSpPr>
          <p:spPr>
            <a:xfrm>
              <a:off x="2153175" y="3201800"/>
              <a:ext cx="40725" cy="36325"/>
            </a:xfrm>
            <a:custGeom>
              <a:avLst/>
              <a:gdLst/>
              <a:ahLst/>
              <a:cxnLst/>
              <a:rect l="l" t="t" r="r" b="b"/>
              <a:pathLst>
                <a:path w="1629" h="1453" extrusionOk="0">
                  <a:moveTo>
                    <a:pt x="869" y="1"/>
                  </a:moveTo>
                  <a:cubicBezTo>
                    <a:pt x="614" y="1"/>
                    <a:pt x="366" y="153"/>
                    <a:pt x="215" y="424"/>
                  </a:cubicBezTo>
                  <a:cubicBezTo>
                    <a:pt x="0" y="808"/>
                    <a:pt x="50" y="1163"/>
                    <a:pt x="398" y="1356"/>
                  </a:cubicBezTo>
                  <a:cubicBezTo>
                    <a:pt x="514" y="1421"/>
                    <a:pt x="642" y="1453"/>
                    <a:pt x="769" y="1453"/>
                  </a:cubicBezTo>
                  <a:cubicBezTo>
                    <a:pt x="1023" y="1453"/>
                    <a:pt x="1272" y="1325"/>
                    <a:pt x="1414" y="1068"/>
                  </a:cubicBezTo>
                  <a:cubicBezTo>
                    <a:pt x="1628" y="684"/>
                    <a:pt x="1537" y="279"/>
                    <a:pt x="1191" y="86"/>
                  </a:cubicBezTo>
                  <a:cubicBezTo>
                    <a:pt x="1087"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9" name="Google Shape;10148;p49">
              <a:extLst>
                <a:ext uri="{FF2B5EF4-FFF2-40B4-BE49-F238E27FC236}">
                  <a16:creationId xmlns:a16="http://schemas.microsoft.com/office/drawing/2014/main" id="{C510BA28-0D94-2ED3-F1DE-17F8EADF86D0}"/>
                </a:ext>
              </a:extLst>
            </p:cNvPr>
            <p:cNvSpPr/>
            <p:nvPr/>
          </p:nvSpPr>
          <p:spPr>
            <a:xfrm>
              <a:off x="2049575" y="3158275"/>
              <a:ext cx="134775" cy="71425"/>
            </a:xfrm>
            <a:custGeom>
              <a:avLst/>
              <a:gdLst/>
              <a:ahLst/>
              <a:cxnLst/>
              <a:rect l="l" t="t" r="r" b="b"/>
              <a:pathLst>
                <a:path w="5391" h="2857" extrusionOk="0">
                  <a:moveTo>
                    <a:pt x="824" y="0"/>
                  </a:moveTo>
                  <a:cubicBezTo>
                    <a:pt x="702" y="0"/>
                    <a:pt x="564" y="20"/>
                    <a:pt x="393" y="89"/>
                  </a:cubicBezTo>
                  <a:cubicBezTo>
                    <a:pt x="313" y="125"/>
                    <a:pt x="220" y="193"/>
                    <a:pt x="144" y="286"/>
                  </a:cubicBezTo>
                  <a:cubicBezTo>
                    <a:pt x="70" y="383"/>
                    <a:pt x="23" y="509"/>
                    <a:pt x="17" y="612"/>
                  </a:cubicBezTo>
                  <a:cubicBezTo>
                    <a:pt x="1" y="829"/>
                    <a:pt x="65" y="966"/>
                    <a:pt x="118" y="1079"/>
                  </a:cubicBezTo>
                  <a:cubicBezTo>
                    <a:pt x="234" y="1306"/>
                    <a:pt x="371" y="1447"/>
                    <a:pt x="510" y="1584"/>
                  </a:cubicBezTo>
                  <a:cubicBezTo>
                    <a:pt x="790" y="1853"/>
                    <a:pt x="1090" y="2056"/>
                    <a:pt x="1397" y="2238"/>
                  </a:cubicBezTo>
                  <a:cubicBezTo>
                    <a:pt x="1410" y="2246"/>
                    <a:pt x="1425" y="2250"/>
                    <a:pt x="1441" y="2250"/>
                  </a:cubicBezTo>
                  <a:cubicBezTo>
                    <a:pt x="1532" y="2250"/>
                    <a:pt x="1662" y="2136"/>
                    <a:pt x="1756" y="1966"/>
                  </a:cubicBezTo>
                  <a:cubicBezTo>
                    <a:pt x="1866" y="1767"/>
                    <a:pt x="1894" y="1568"/>
                    <a:pt x="1816" y="1525"/>
                  </a:cubicBezTo>
                  <a:cubicBezTo>
                    <a:pt x="1548" y="1366"/>
                    <a:pt x="1289" y="1187"/>
                    <a:pt x="1084" y="990"/>
                  </a:cubicBezTo>
                  <a:cubicBezTo>
                    <a:pt x="1035" y="942"/>
                    <a:pt x="985" y="888"/>
                    <a:pt x="945" y="839"/>
                  </a:cubicBezTo>
                  <a:lnTo>
                    <a:pt x="945" y="839"/>
                  </a:lnTo>
                  <a:cubicBezTo>
                    <a:pt x="963" y="843"/>
                    <a:pt x="979" y="841"/>
                    <a:pt x="999" y="845"/>
                  </a:cubicBezTo>
                  <a:cubicBezTo>
                    <a:pt x="1130" y="867"/>
                    <a:pt x="1273" y="906"/>
                    <a:pt x="1414" y="956"/>
                  </a:cubicBezTo>
                  <a:cubicBezTo>
                    <a:pt x="1705" y="1061"/>
                    <a:pt x="2013" y="1193"/>
                    <a:pt x="2307" y="1326"/>
                  </a:cubicBezTo>
                  <a:cubicBezTo>
                    <a:pt x="3490" y="1877"/>
                    <a:pt x="3756" y="2083"/>
                    <a:pt x="4828" y="2843"/>
                  </a:cubicBezTo>
                  <a:cubicBezTo>
                    <a:pt x="4841" y="2852"/>
                    <a:pt x="4858" y="2857"/>
                    <a:pt x="4876" y="2857"/>
                  </a:cubicBezTo>
                  <a:cubicBezTo>
                    <a:pt x="4962" y="2857"/>
                    <a:pt x="5095" y="2759"/>
                    <a:pt x="5210" y="2608"/>
                  </a:cubicBezTo>
                  <a:cubicBezTo>
                    <a:pt x="5347" y="2425"/>
                    <a:pt x="5391" y="2227"/>
                    <a:pt x="5311" y="2171"/>
                  </a:cubicBezTo>
                  <a:cubicBezTo>
                    <a:pt x="4196" y="1382"/>
                    <a:pt x="3904" y="1157"/>
                    <a:pt x="2653" y="574"/>
                  </a:cubicBezTo>
                  <a:cubicBezTo>
                    <a:pt x="2337" y="431"/>
                    <a:pt x="2029" y="298"/>
                    <a:pt x="1689" y="175"/>
                  </a:cubicBezTo>
                  <a:cubicBezTo>
                    <a:pt x="1514" y="115"/>
                    <a:pt x="1333" y="61"/>
                    <a:pt x="1132" y="28"/>
                  </a:cubicBezTo>
                  <a:cubicBezTo>
                    <a:pt x="1035" y="17"/>
                    <a:pt x="936" y="0"/>
                    <a:pt x="82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0" name="Google Shape;10149;p49">
              <a:extLst>
                <a:ext uri="{FF2B5EF4-FFF2-40B4-BE49-F238E27FC236}">
                  <a16:creationId xmlns:a16="http://schemas.microsoft.com/office/drawing/2014/main" id="{3FD075DF-69C6-6A14-4DE7-77B2D3192FBF}"/>
                </a:ext>
              </a:extLst>
            </p:cNvPr>
            <p:cNvSpPr/>
            <p:nvPr/>
          </p:nvSpPr>
          <p:spPr>
            <a:xfrm>
              <a:off x="2050025" y="3169225"/>
              <a:ext cx="127325" cy="60475"/>
            </a:xfrm>
            <a:custGeom>
              <a:avLst/>
              <a:gdLst/>
              <a:ahLst/>
              <a:cxnLst/>
              <a:rect l="l" t="t" r="r" b="b"/>
              <a:pathLst>
                <a:path w="5093" h="2419" extrusionOk="0">
                  <a:moveTo>
                    <a:pt x="760" y="0"/>
                  </a:moveTo>
                  <a:cubicBezTo>
                    <a:pt x="412" y="0"/>
                    <a:pt x="159" y="108"/>
                    <a:pt x="1" y="258"/>
                  </a:cubicBezTo>
                  <a:cubicBezTo>
                    <a:pt x="5" y="425"/>
                    <a:pt x="54" y="544"/>
                    <a:pt x="100" y="641"/>
                  </a:cubicBezTo>
                  <a:cubicBezTo>
                    <a:pt x="216" y="866"/>
                    <a:pt x="353" y="1009"/>
                    <a:pt x="492" y="1146"/>
                  </a:cubicBezTo>
                  <a:cubicBezTo>
                    <a:pt x="772" y="1415"/>
                    <a:pt x="1072" y="1616"/>
                    <a:pt x="1379" y="1798"/>
                  </a:cubicBezTo>
                  <a:cubicBezTo>
                    <a:pt x="1392" y="1806"/>
                    <a:pt x="1407" y="1810"/>
                    <a:pt x="1423" y="1810"/>
                  </a:cubicBezTo>
                  <a:cubicBezTo>
                    <a:pt x="1482" y="1810"/>
                    <a:pt x="1559" y="1760"/>
                    <a:pt x="1629" y="1679"/>
                  </a:cubicBezTo>
                  <a:cubicBezTo>
                    <a:pt x="452" y="824"/>
                    <a:pt x="542" y="677"/>
                    <a:pt x="548" y="526"/>
                  </a:cubicBezTo>
                  <a:cubicBezTo>
                    <a:pt x="553" y="422"/>
                    <a:pt x="739" y="403"/>
                    <a:pt x="865" y="403"/>
                  </a:cubicBezTo>
                  <a:cubicBezTo>
                    <a:pt x="889" y="403"/>
                    <a:pt x="911" y="404"/>
                    <a:pt x="929" y="405"/>
                  </a:cubicBezTo>
                  <a:cubicBezTo>
                    <a:pt x="929" y="403"/>
                    <a:pt x="927" y="403"/>
                    <a:pt x="927" y="401"/>
                  </a:cubicBezTo>
                  <a:lnTo>
                    <a:pt x="927" y="401"/>
                  </a:lnTo>
                  <a:cubicBezTo>
                    <a:pt x="947" y="405"/>
                    <a:pt x="961" y="403"/>
                    <a:pt x="981" y="407"/>
                  </a:cubicBezTo>
                  <a:cubicBezTo>
                    <a:pt x="1112" y="429"/>
                    <a:pt x="1255" y="468"/>
                    <a:pt x="1396" y="518"/>
                  </a:cubicBezTo>
                  <a:cubicBezTo>
                    <a:pt x="1687" y="623"/>
                    <a:pt x="1995" y="755"/>
                    <a:pt x="2289" y="888"/>
                  </a:cubicBezTo>
                  <a:cubicBezTo>
                    <a:pt x="3472" y="1439"/>
                    <a:pt x="3738" y="1645"/>
                    <a:pt x="4810" y="2405"/>
                  </a:cubicBezTo>
                  <a:cubicBezTo>
                    <a:pt x="4823" y="2414"/>
                    <a:pt x="4840" y="2419"/>
                    <a:pt x="4858" y="2419"/>
                  </a:cubicBezTo>
                  <a:cubicBezTo>
                    <a:pt x="4920" y="2419"/>
                    <a:pt x="5006" y="2368"/>
                    <a:pt x="5090" y="2284"/>
                  </a:cubicBezTo>
                  <a:lnTo>
                    <a:pt x="5092" y="2284"/>
                  </a:lnTo>
                  <a:cubicBezTo>
                    <a:pt x="3474" y="936"/>
                    <a:pt x="2385" y="403"/>
                    <a:pt x="1426" y="111"/>
                  </a:cubicBezTo>
                  <a:cubicBezTo>
                    <a:pt x="1175" y="33"/>
                    <a:pt x="953" y="0"/>
                    <a:pt x="7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1" name="Google Shape;10150;p49">
              <a:extLst>
                <a:ext uri="{FF2B5EF4-FFF2-40B4-BE49-F238E27FC236}">
                  <a16:creationId xmlns:a16="http://schemas.microsoft.com/office/drawing/2014/main" id="{4C513646-4DC3-9631-18CD-2B36A4996815}"/>
                </a:ext>
              </a:extLst>
            </p:cNvPr>
            <p:cNvSpPr/>
            <p:nvPr/>
          </p:nvSpPr>
          <p:spPr>
            <a:xfrm>
              <a:off x="2103475" y="3291275"/>
              <a:ext cx="40675" cy="36350"/>
            </a:xfrm>
            <a:custGeom>
              <a:avLst/>
              <a:gdLst/>
              <a:ahLst/>
              <a:cxnLst/>
              <a:rect l="l" t="t" r="r" b="b"/>
              <a:pathLst>
                <a:path w="1627" h="1454" extrusionOk="0">
                  <a:moveTo>
                    <a:pt x="869" y="1"/>
                  </a:moveTo>
                  <a:cubicBezTo>
                    <a:pt x="614" y="1"/>
                    <a:pt x="364" y="154"/>
                    <a:pt x="213" y="424"/>
                  </a:cubicBezTo>
                  <a:cubicBezTo>
                    <a:pt x="0" y="809"/>
                    <a:pt x="50" y="1163"/>
                    <a:pt x="396" y="1356"/>
                  </a:cubicBezTo>
                  <a:cubicBezTo>
                    <a:pt x="512" y="1421"/>
                    <a:pt x="641" y="1453"/>
                    <a:pt x="769" y="1453"/>
                  </a:cubicBezTo>
                  <a:cubicBezTo>
                    <a:pt x="1022" y="1453"/>
                    <a:pt x="1271" y="1326"/>
                    <a:pt x="1414" y="1070"/>
                  </a:cubicBezTo>
                  <a:lnTo>
                    <a:pt x="1412" y="1070"/>
                  </a:lnTo>
                  <a:cubicBezTo>
                    <a:pt x="1626" y="684"/>
                    <a:pt x="1537" y="278"/>
                    <a:pt x="1189" y="86"/>
                  </a:cubicBezTo>
                  <a:cubicBezTo>
                    <a:pt x="1086" y="28"/>
                    <a:pt x="977"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2" name="Google Shape;10151;p49">
              <a:extLst>
                <a:ext uri="{FF2B5EF4-FFF2-40B4-BE49-F238E27FC236}">
                  <a16:creationId xmlns:a16="http://schemas.microsoft.com/office/drawing/2014/main" id="{FA3A7F1A-097F-1041-637F-0324D16F68B7}"/>
                </a:ext>
              </a:extLst>
            </p:cNvPr>
            <p:cNvSpPr/>
            <p:nvPr/>
          </p:nvSpPr>
          <p:spPr>
            <a:xfrm>
              <a:off x="1999825" y="3247750"/>
              <a:ext cx="134775" cy="71425"/>
            </a:xfrm>
            <a:custGeom>
              <a:avLst/>
              <a:gdLst/>
              <a:ahLst/>
              <a:cxnLst/>
              <a:rect l="l" t="t" r="r" b="b"/>
              <a:pathLst>
                <a:path w="5391" h="2857" extrusionOk="0">
                  <a:moveTo>
                    <a:pt x="822" y="0"/>
                  </a:moveTo>
                  <a:cubicBezTo>
                    <a:pt x="701" y="0"/>
                    <a:pt x="564" y="20"/>
                    <a:pt x="394" y="89"/>
                  </a:cubicBezTo>
                  <a:cubicBezTo>
                    <a:pt x="313" y="125"/>
                    <a:pt x="219" y="192"/>
                    <a:pt x="144" y="286"/>
                  </a:cubicBezTo>
                  <a:cubicBezTo>
                    <a:pt x="70" y="383"/>
                    <a:pt x="25" y="510"/>
                    <a:pt x="17" y="614"/>
                  </a:cubicBezTo>
                  <a:cubicBezTo>
                    <a:pt x="1" y="828"/>
                    <a:pt x="64" y="968"/>
                    <a:pt x="118" y="1081"/>
                  </a:cubicBezTo>
                  <a:cubicBezTo>
                    <a:pt x="233" y="1306"/>
                    <a:pt x="373" y="1447"/>
                    <a:pt x="510" y="1586"/>
                  </a:cubicBezTo>
                  <a:cubicBezTo>
                    <a:pt x="790" y="1854"/>
                    <a:pt x="1090" y="2055"/>
                    <a:pt x="1396" y="2238"/>
                  </a:cubicBezTo>
                  <a:cubicBezTo>
                    <a:pt x="1410" y="2246"/>
                    <a:pt x="1426" y="2250"/>
                    <a:pt x="1443" y="2250"/>
                  </a:cubicBezTo>
                  <a:cubicBezTo>
                    <a:pt x="1535" y="2250"/>
                    <a:pt x="1664" y="2137"/>
                    <a:pt x="1756" y="1968"/>
                  </a:cubicBezTo>
                  <a:cubicBezTo>
                    <a:pt x="1866" y="1767"/>
                    <a:pt x="1893" y="1570"/>
                    <a:pt x="1818" y="1524"/>
                  </a:cubicBezTo>
                  <a:cubicBezTo>
                    <a:pt x="1548" y="1365"/>
                    <a:pt x="1291" y="1188"/>
                    <a:pt x="1086" y="992"/>
                  </a:cubicBezTo>
                  <a:cubicBezTo>
                    <a:pt x="1035" y="942"/>
                    <a:pt x="987" y="890"/>
                    <a:pt x="945" y="840"/>
                  </a:cubicBezTo>
                  <a:lnTo>
                    <a:pt x="945" y="840"/>
                  </a:lnTo>
                  <a:cubicBezTo>
                    <a:pt x="965" y="842"/>
                    <a:pt x="979" y="842"/>
                    <a:pt x="999" y="844"/>
                  </a:cubicBezTo>
                  <a:cubicBezTo>
                    <a:pt x="1130" y="866"/>
                    <a:pt x="1273" y="908"/>
                    <a:pt x="1416" y="958"/>
                  </a:cubicBezTo>
                  <a:cubicBezTo>
                    <a:pt x="1707" y="1063"/>
                    <a:pt x="2013" y="1194"/>
                    <a:pt x="2307" y="1328"/>
                  </a:cubicBezTo>
                  <a:cubicBezTo>
                    <a:pt x="3490" y="1878"/>
                    <a:pt x="3756" y="2085"/>
                    <a:pt x="4830" y="2842"/>
                  </a:cubicBezTo>
                  <a:cubicBezTo>
                    <a:pt x="4843" y="2852"/>
                    <a:pt x="4859" y="2856"/>
                    <a:pt x="4877" y="2856"/>
                  </a:cubicBezTo>
                  <a:cubicBezTo>
                    <a:pt x="4962" y="2856"/>
                    <a:pt x="5097" y="2758"/>
                    <a:pt x="5210" y="2608"/>
                  </a:cubicBezTo>
                  <a:cubicBezTo>
                    <a:pt x="5347" y="2425"/>
                    <a:pt x="5391" y="2228"/>
                    <a:pt x="5311" y="2170"/>
                  </a:cubicBezTo>
                  <a:lnTo>
                    <a:pt x="5313" y="2170"/>
                  </a:lnTo>
                  <a:cubicBezTo>
                    <a:pt x="4196" y="1381"/>
                    <a:pt x="3903" y="1159"/>
                    <a:pt x="2655" y="576"/>
                  </a:cubicBezTo>
                  <a:cubicBezTo>
                    <a:pt x="2337" y="433"/>
                    <a:pt x="2029" y="300"/>
                    <a:pt x="1689" y="174"/>
                  </a:cubicBezTo>
                  <a:cubicBezTo>
                    <a:pt x="1514" y="115"/>
                    <a:pt x="1333" y="61"/>
                    <a:pt x="1134" y="29"/>
                  </a:cubicBezTo>
                  <a:cubicBezTo>
                    <a:pt x="1035" y="18"/>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3" name="Google Shape;10152;p49">
              <a:extLst>
                <a:ext uri="{FF2B5EF4-FFF2-40B4-BE49-F238E27FC236}">
                  <a16:creationId xmlns:a16="http://schemas.microsoft.com/office/drawing/2014/main" id="{C46B0F3D-8F4D-7EB1-EEF4-ED740667AB7D}"/>
                </a:ext>
              </a:extLst>
            </p:cNvPr>
            <p:cNvSpPr/>
            <p:nvPr/>
          </p:nvSpPr>
          <p:spPr>
            <a:xfrm>
              <a:off x="2000275" y="3258675"/>
              <a:ext cx="127325" cy="60525"/>
            </a:xfrm>
            <a:custGeom>
              <a:avLst/>
              <a:gdLst/>
              <a:ahLst/>
              <a:cxnLst/>
              <a:rect l="l" t="t" r="r" b="b"/>
              <a:pathLst>
                <a:path w="5093" h="2421" extrusionOk="0">
                  <a:moveTo>
                    <a:pt x="760" y="1"/>
                  </a:moveTo>
                  <a:cubicBezTo>
                    <a:pt x="413" y="1"/>
                    <a:pt x="161" y="109"/>
                    <a:pt x="1" y="258"/>
                  </a:cubicBezTo>
                  <a:cubicBezTo>
                    <a:pt x="5" y="427"/>
                    <a:pt x="54" y="547"/>
                    <a:pt x="100" y="644"/>
                  </a:cubicBezTo>
                  <a:cubicBezTo>
                    <a:pt x="215" y="869"/>
                    <a:pt x="355" y="1010"/>
                    <a:pt x="492" y="1149"/>
                  </a:cubicBezTo>
                  <a:cubicBezTo>
                    <a:pt x="772" y="1417"/>
                    <a:pt x="1072" y="1618"/>
                    <a:pt x="1378" y="1801"/>
                  </a:cubicBezTo>
                  <a:cubicBezTo>
                    <a:pt x="1392" y="1809"/>
                    <a:pt x="1407" y="1812"/>
                    <a:pt x="1424" y="1812"/>
                  </a:cubicBezTo>
                  <a:cubicBezTo>
                    <a:pt x="1483" y="1812"/>
                    <a:pt x="1559" y="1763"/>
                    <a:pt x="1631" y="1682"/>
                  </a:cubicBezTo>
                  <a:cubicBezTo>
                    <a:pt x="452" y="827"/>
                    <a:pt x="541" y="680"/>
                    <a:pt x="547" y="529"/>
                  </a:cubicBezTo>
                  <a:cubicBezTo>
                    <a:pt x="553" y="421"/>
                    <a:pt x="749" y="404"/>
                    <a:pt x="874" y="404"/>
                  </a:cubicBezTo>
                  <a:cubicBezTo>
                    <a:pt x="895" y="404"/>
                    <a:pt x="914" y="405"/>
                    <a:pt x="929" y="405"/>
                  </a:cubicBezTo>
                  <a:cubicBezTo>
                    <a:pt x="929" y="405"/>
                    <a:pt x="927" y="403"/>
                    <a:pt x="927" y="403"/>
                  </a:cubicBezTo>
                  <a:lnTo>
                    <a:pt x="927" y="403"/>
                  </a:lnTo>
                  <a:cubicBezTo>
                    <a:pt x="947" y="405"/>
                    <a:pt x="961" y="405"/>
                    <a:pt x="981" y="409"/>
                  </a:cubicBezTo>
                  <a:cubicBezTo>
                    <a:pt x="1112" y="429"/>
                    <a:pt x="1255" y="471"/>
                    <a:pt x="1398" y="521"/>
                  </a:cubicBezTo>
                  <a:cubicBezTo>
                    <a:pt x="1687" y="626"/>
                    <a:pt x="1995" y="757"/>
                    <a:pt x="2289" y="891"/>
                  </a:cubicBezTo>
                  <a:cubicBezTo>
                    <a:pt x="3472" y="1441"/>
                    <a:pt x="3738" y="1648"/>
                    <a:pt x="4812" y="2407"/>
                  </a:cubicBezTo>
                  <a:cubicBezTo>
                    <a:pt x="4825" y="2416"/>
                    <a:pt x="4840" y="2421"/>
                    <a:pt x="4858" y="2421"/>
                  </a:cubicBezTo>
                  <a:cubicBezTo>
                    <a:pt x="4919" y="2421"/>
                    <a:pt x="5006" y="2370"/>
                    <a:pt x="5092" y="2286"/>
                  </a:cubicBezTo>
                  <a:cubicBezTo>
                    <a:pt x="3474" y="938"/>
                    <a:pt x="2384" y="405"/>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4" name="Google Shape;10153;p49">
              <a:extLst>
                <a:ext uri="{FF2B5EF4-FFF2-40B4-BE49-F238E27FC236}">
                  <a16:creationId xmlns:a16="http://schemas.microsoft.com/office/drawing/2014/main" id="{515018ED-1591-9984-0A4D-95E206A5A5A5}"/>
                </a:ext>
              </a:extLst>
            </p:cNvPr>
            <p:cNvSpPr/>
            <p:nvPr/>
          </p:nvSpPr>
          <p:spPr>
            <a:xfrm>
              <a:off x="2053700" y="3380800"/>
              <a:ext cx="40700" cy="36325"/>
            </a:xfrm>
            <a:custGeom>
              <a:avLst/>
              <a:gdLst/>
              <a:ahLst/>
              <a:cxnLst/>
              <a:rect l="l" t="t" r="r" b="b"/>
              <a:pathLst>
                <a:path w="1628" h="1453" extrusionOk="0">
                  <a:moveTo>
                    <a:pt x="869" y="0"/>
                  </a:moveTo>
                  <a:cubicBezTo>
                    <a:pt x="614" y="0"/>
                    <a:pt x="364" y="152"/>
                    <a:pt x="214" y="423"/>
                  </a:cubicBezTo>
                  <a:cubicBezTo>
                    <a:pt x="1" y="807"/>
                    <a:pt x="51" y="1163"/>
                    <a:pt x="397" y="1356"/>
                  </a:cubicBezTo>
                  <a:cubicBezTo>
                    <a:pt x="513" y="1420"/>
                    <a:pt x="641" y="1452"/>
                    <a:pt x="769" y="1452"/>
                  </a:cubicBezTo>
                  <a:cubicBezTo>
                    <a:pt x="1022" y="1452"/>
                    <a:pt x="1272" y="1325"/>
                    <a:pt x="1414" y="1069"/>
                  </a:cubicBezTo>
                  <a:cubicBezTo>
                    <a:pt x="1627" y="684"/>
                    <a:pt x="1538" y="278"/>
                    <a:pt x="1190" y="85"/>
                  </a:cubicBezTo>
                  <a:cubicBezTo>
                    <a:pt x="1087" y="28"/>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5" name="Google Shape;10154;p49">
              <a:extLst>
                <a:ext uri="{FF2B5EF4-FFF2-40B4-BE49-F238E27FC236}">
                  <a16:creationId xmlns:a16="http://schemas.microsoft.com/office/drawing/2014/main" id="{AD00DE6F-3F3B-597F-85EB-8A89F1CDFCEE}"/>
                </a:ext>
              </a:extLst>
            </p:cNvPr>
            <p:cNvSpPr/>
            <p:nvPr/>
          </p:nvSpPr>
          <p:spPr>
            <a:xfrm>
              <a:off x="1950125" y="3337250"/>
              <a:ext cx="134725" cy="71450"/>
            </a:xfrm>
            <a:custGeom>
              <a:avLst/>
              <a:gdLst/>
              <a:ahLst/>
              <a:cxnLst/>
              <a:rect l="l" t="t" r="r" b="b"/>
              <a:pathLst>
                <a:path w="5389" h="2858" extrusionOk="0">
                  <a:moveTo>
                    <a:pt x="822" y="0"/>
                  </a:moveTo>
                  <a:cubicBezTo>
                    <a:pt x="701" y="0"/>
                    <a:pt x="563" y="20"/>
                    <a:pt x="392" y="90"/>
                  </a:cubicBezTo>
                  <a:cubicBezTo>
                    <a:pt x="311" y="125"/>
                    <a:pt x="217" y="193"/>
                    <a:pt x="142" y="286"/>
                  </a:cubicBezTo>
                  <a:cubicBezTo>
                    <a:pt x="70" y="384"/>
                    <a:pt x="23" y="509"/>
                    <a:pt x="17" y="614"/>
                  </a:cubicBezTo>
                  <a:cubicBezTo>
                    <a:pt x="1" y="829"/>
                    <a:pt x="62" y="966"/>
                    <a:pt x="116" y="1080"/>
                  </a:cubicBezTo>
                  <a:cubicBezTo>
                    <a:pt x="231" y="1306"/>
                    <a:pt x="370" y="1447"/>
                    <a:pt x="510" y="1587"/>
                  </a:cubicBezTo>
                  <a:cubicBezTo>
                    <a:pt x="788" y="1853"/>
                    <a:pt x="1088" y="2056"/>
                    <a:pt x="1396" y="2239"/>
                  </a:cubicBezTo>
                  <a:cubicBezTo>
                    <a:pt x="1410" y="2246"/>
                    <a:pt x="1425" y="2250"/>
                    <a:pt x="1441" y="2250"/>
                  </a:cubicBezTo>
                  <a:cubicBezTo>
                    <a:pt x="1531" y="2250"/>
                    <a:pt x="1661" y="2137"/>
                    <a:pt x="1754" y="1966"/>
                  </a:cubicBezTo>
                  <a:cubicBezTo>
                    <a:pt x="1866" y="1768"/>
                    <a:pt x="1891" y="1569"/>
                    <a:pt x="1816" y="1525"/>
                  </a:cubicBezTo>
                  <a:cubicBezTo>
                    <a:pt x="1547" y="1366"/>
                    <a:pt x="1289" y="1187"/>
                    <a:pt x="1084" y="990"/>
                  </a:cubicBezTo>
                  <a:cubicBezTo>
                    <a:pt x="1032" y="942"/>
                    <a:pt x="985" y="891"/>
                    <a:pt x="943" y="841"/>
                  </a:cubicBezTo>
                  <a:lnTo>
                    <a:pt x="943" y="841"/>
                  </a:lnTo>
                  <a:cubicBezTo>
                    <a:pt x="963" y="843"/>
                    <a:pt x="979" y="841"/>
                    <a:pt x="999" y="845"/>
                  </a:cubicBezTo>
                  <a:cubicBezTo>
                    <a:pt x="1128" y="867"/>
                    <a:pt x="1271" y="907"/>
                    <a:pt x="1414" y="956"/>
                  </a:cubicBezTo>
                  <a:cubicBezTo>
                    <a:pt x="1704" y="1064"/>
                    <a:pt x="2013" y="1195"/>
                    <a:pt x="2307" y="1326"/>
                  </a:cubicBezTo>
                  <a:cubicBezTo>
                    <a:pt x="3488" y="1877"/>
                    <a:pt x="3756" y="2084"/>
                    <a:pt x="4828" y="2843"/>
                  </a:cubicBezTo>
                  <a:cubicBezTo>
                    <a:pt x="4841" y="2853"/>
                    <a:pt x="4857" y="2857"/>
                    <a:pt x="4875" y="2857"/>
                  </a:cubicBezTo>
                  <a:cubicBezTo>
                    <a:pt x="4960" y="2857"/>
                    <a:pt x="5095" y="2759"/>
                    <a:pt x="5208" y="2609"/>
                  </a:cubicBezTo>
                  <a:cubicBezTo>
                    <a:pt x="5345" y="2426"/>
                    <a:pt x="5388" y="2227"/>
                    <a:pt x="5309" y="2171"/>
                  </a:cubicBezTo>
                  <a:lnTo>
                    <a:pt x="5311" y="2171"/>
                  </a:lnTo>
                  <a:cubicBezTo>
                    <a:pt x="4194" y="1382"/>
                    <a:pt x="3901" y="1157"/>
                    <a:pt x="2653" y="575"/>
                  </a:cubicBezTo>
                  <a:cubicBezTo>
                    <a:pt x="2335" y="432"/>
                    <a:pt x="2027" y="300"/>
                    <a:pt x="1687" y="175"/>
                  </a:cubicBezTo>
                  <a:cubicBezTo>
                    <a:pt x="1512" y="115"/>
                    <a:pt x="1333" y="62"/>
                    <a:pt x="1132" y="28"/>
                  </a:cubicBezTo>
                  <a:cubicBezTo>
                    <a:pt x="1034" y="17"/>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6" name="Google Shape;10155;p49">
              <a:extLst>
                <a:ext uri="{FF2B5EF4-FFF2-40B4-BE49-F238E27FC236}">
                  <a16:creationId xmlns:a16="http://schemas.microsoft.com/office/drawing/2014/main" id="{F8AB0202-CE53-FC5D-A6B8-88F9C66DEB5C}"/>
                </a:ext>
              </a:extLst>
            </p:cNvPr>
            <p:cNvSpPr/>
            <p:nvPr/>
          </p:nvSpPr>
          <p:spPr>
            <a:xfrm>
              <a:off x="1950525" y="3348200"/>
              <a:ext cx="127325" cy="60500"/>
            </a:xfrm>
            <a:custGeom>
              <a:avLst/>
              <a:gdLst/>
              <a:ahLst/>
              <a:cxnLst/>
              <a:rect l="l" t="t" r="r" b="b"/>
              <a:pathLst>
                <a:path w="5093" h="2420" extrusionOk="0">
                  <a:moveTo>
                    <a:pt x="760" y="1"/>
                  </a:moveTo>
                  <a:cubicBezTo>
                    <a:pt x="413" y="1"/>
                    <a:pt x="160" y="108"/>
                    <a:pt x="1" y="258"/>
                  </a:cubicBezTo>
                  <a:cubicBezTo>
                    <a:pt x="5" y="425"/>
                    <a:pt x="54" y="544"/>
                    <a:pt x="100" y="642"/>
                  </a:cubicBezTo>
                  <a:cubicBezTo>
                    <a:pt x="215" y="868"/>
                    <a:pt x="354" y="1009"/>
                    <a:pt x="494" y="1149"/>
                  </a:cubicBezTo>
                  <a:cubicBezTo>
                    <a:pt x="772" y="1415"/>
                    <a:pt x="1072" y="1618"/>
                    <a:pt x="1380" y="1801"/>
                  </a:cubicBezTo>
                  <a:cubicBezTo>
                    <a:pt x="1393" y="1808"/>
                    <a:pt x="1408" y="1812"/>
                    <a:pt x="1424" y="1812"/>
                  </a:cubicBezTo>
                  <a:cubicBezTo>
                    <a:pt x="1483" y="1812"/>
                    <a:pt x="1559" y="1762"/>
                    <a:pt x="1631" y="1681"/>
                  </a:cubicBezTo>
                  <a:cubicBezTo>
                    <a:pt x="452" y="827"/>
                    <a:pt x="541" y="677"/>
                    <a:pt x="547" y="528"/>
                  </a:cubicBezTo>
                  <a:cubicBezTo>
                    <a:pt x="552" y="421"/>
                    <a:pt x="749" y="404"/>
                    <a:pt x="874" y="404"/>
                  </a:cubicBezTo>
                  <a:cubicBezTo>
                    <a:pt x="895" y="404"/>
                    <a:pt x="913" y="404"/>
                    <a:pt x="929" y="405"/>
                  </a:cubicBezTo>
                  <a:cubicBezTo>
                    <a:pt x="929" y="404"/>
                    <a:pt x="929" y="403"/>
                    <a:pt x="929" y="403"/>
                  </a:cubicBezTo>
                  <a:lnTo>
                    <a:pt x="929" y="403"/>
                  </a:lnTo>
                  <a:cubicBezTo>
                    <a:pt x="948" y="405"/>
                    <a:pt x="963" y="403"/>
                    <a:pt x="983" y="407"/>
                  </a:cubicBezTo>
                  <a:cubicBezTo>
                    <a:pt x="1112" y="429"/>
                    <a:pt x="1255" y="469"/>
                    <a:pt x="1398" y="518"/>
                  </a:cubicBezTo>
                  <a:cubicBezTo>
                    <a:pt x="1688" y="626"/>
                    <a:pt x="1997" y="757"/>
                    <a:pt x="2291" y="888"/>
                  </a:cubicBezTo>
                  <a:cubicBezTo>
                    <a:pt x="3472" y="1439"/>
                    <a:pt x="3740" y="1646"/>
                    <a:pt x="4812" y="2405"/>
                  </a:cubicBezTo>
                  <a:cubicBezTo>
                    <a:pt x="4825" y="2415"/>
                    <a:pt x="4841" y="2419"/>
                    <a:pt x="4859" y="2419"/>
                  </a:cubicBezTo>
                  <a:cubicBezTo>
                    <a:pt x="4921" y="2419"/>
                    <a:pt x="5006" y="2368"/>
                    <a:pt x="5092" y="2284"/>
                  </a:cubicBezTo>
                  <a:cubicBezTo>
                    <a:pt x="3474" y="936"/>
                    <a:pt x="2384" y="403"/>
                    <a:pt x="1426" y="111"/>
                  </a:cubicBezTo>
                  <a:cubicBezTo>
                    <a:pt x="1174"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7" name="Google Shape;10156;p49">
              <a:extLst>
                <a:ext uri="{FF2B5EF4-FFF2-40B4-BE49-F238E27FC236}">
                  <a16:creationId xmlns:a16="http://schemas.microsoft.com/office/drawing/2014/main" id="{382ACBE1-15CA-2311-DFBF-5A540A4E4086}"/>
                </a:ext>
              </a:extLst>
            </p:cNvPr>
            <p:cNvSpPr/>
            <p:nvPr/>
          </p:nvSpPr>
          <p:spPr>
            <a:xfrm>
              <a:off x="2003950" y="3470300"/>
              <a:ext cx="40750" cy="36325"/>
            </a:xfrm>
            <a:custGeom>
              <a:avLst/>
              <a:gdLst/>
              <a:ahLst/>
              <a:cxnLst/>
              <a:rect l="l" t="t" r="r" b="b"/>
              <a:pathLst>
                <a:path w="1630" h="1453" extrusionOk="0">
                  <a:moveTo>
                    <a:pt x="869" y="1"/>
                  </a:moveTo>
                  <a:cubicBezTo>
                    <a:pt x="614" y="1"/>
                    <a:pt x="365" y="153"/>
                    <a:pt x="216" y="422"/>
                  </a:cubicBezTo>
                  <a:cubicBezTo>
                    <a:pt x="1" y="808"/>
                    <a:pt x="50" y="1161"/>
                    <a:pt x="398" y="1356"/>
                  </a:cubicBezTo>
                  <a:cubicBezTo>
                    <a:pt x="514" y="1421"/>
                    <a:pt x="642" y="1453"/>
                    <a:pt x="769" y="1453"/>
                  </a:cubicBezTo>
                  <a:cubicBezTo>
                    <a:pt x="1022" y="1453"/>
                    <a:pt x="1271" y="1325"/>
                    <a:pt x="1414" y="1068"/>
                  </a:cubicBezTo>
                  <a:cubicBezTo>
                    <a:pt x="1629" y="684"/>
                    <a:pt x="1538" y="279"/>
                    <a:pt x="1192" y="86"/>
                  </a:cubicBezTo>
                  <a:cubicBezTo>
                    <a:pt x="1088"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8" name="Google Shape;10157;p49">
              <a:extLst>
                <a:ext uri="{FF2B5EF4-FFF2-40B4-BE49-F238E27FC236}">
                  <a16:creationId xmlns:a16="http://schemas.microsoft.com/office/drawing/2014/main" id="{053504B8-9BA7-D413-F66C-DEF60C5E9B68}"/>
                </a:ext>
              </a:extLst>
            </p:cNvPr>
            <p:cNvSpPr/>
            <p:nvPr/>
          </p:nvSpPr>
          <p:spPr>
            <a:xfrm>
              <a:off x="1900375" y="3426725"/>
              <a:ext cx="134775" cy="71475"/>
            </a:xfrm>
            <a:custGeom>
              <a:avLst/>
              <a:gdLst/>
              <a:ahLst/>
              <a:cxnLst/>
              <a:rect l="l" t="t" r="r" b="b"/>
              <a:pathLst>
                <a:path w="5391" h="2859" extrusionOk="0">
                  <a:moveTo>
                    <a:pt x="823" y="1"/>
                  </a:moveTo>
                  <a:cubicBezTo>
                    <a:pt x="702" y="1"/>
                    <a:pt x="564" y="21"/>
                    <a:pt x="392" y="91"/>
                  </a:cubicBezTo>
                  <a:cubicBezTo>
                    <a:pt x="313" y="127"/>
                    <a:pt x="217" y="193"/>
                    <a:pt x="144" y="286"/>
                  </a:cubicBezTo>
                  <a:cubicBezTo>
                    <a:pt x="70" y="385"/>
                    <a:pt x="22" y="511"/>
                    <a:pt x="16" y="614"/>
                  </a:cubicBezTo>
                  <a:cubicBezTo>
                    <a:pt x="1" y="831"/>
                    <a:pt x="64" y="968"/>
                    <a:pt x="116" y="1081"/>
                  </a:cubicBezTo>
                  <a:cubicBezTo>
                    <a:pt x="233" y="1306"/>
                    <a:pt x="370" y="1447"/>
                    <a:pt x="509" y="1586"/>
                  </a:cubicBezTo>
                  <a:cubicBezTo>
                    <a:pt x="790" y="1855"/>
                    <a:pt x="1088" y="2055"/>
                    <a:pt x="1396" y="2238"/>
                  </a:cubicBezTo>
                  <a:cubicBezTo>
                    <a:pt x="1410" y="2246"/>
                    <a:pt x="1425" y="2250"/>
                    <a:pt x="1442" y="2250"/>
                  </a:cubicBezTo>
                  <a:cubicBezTo>
                    <a:pt x="1533" y="2250"/>
                    <a:pt x="1662" y="2137"/>
                    <a:pt x="1756" y="1968"/>
                  </a:cubicBezTo>
                  <a:cubicBezTo>
                    <a:pt x="1865" y="1767"/>
                    <a:pt x="1893" y="1570"/>
                    <a:pt x="1816" y="1527"/>
                  </a:cubicBezTo>
                  <a:cubicBezTo>
                    <a:pt x="1547" y="1368"/>
                    <a:pt x="1289" y="1189"/>
                    <a:pt x="1084" y="992"/>
                  </a:cubicBezTo>
                  <a:cubicBezTo>
                    <a:pt x="1034" y="942"/>
                    <a:pt x="985" y="890"/>
                    <a:pt x="945" y="841"/>
                  </a:cubicBezTo>
                  <a:lnTo>
                    <a:pt x="945" y="841"/>
                  </a:lnTo>
                  <a:cubicBezTo>
                    <a:pt x="963" y="843"/>
                    <a:pt x="979" y="843"/>
                    <a:pt x="999" y="847"/>
                  </a:cubicBezTo>
                  <a:cubicBezTo>
                    <a:pt x="1130" y="869"/>
                    <a:pt x="1273" y="908"/>
                    <a:pt x="1414" y="958"/>
                  </a:cubicBezTo>
                  <a:cubicBezTo>
                    <a:pt x="1704" y="1063"/>
                    <a:pt x="2013" y="1195"/>
                    <a:pt x="2307" y="1328"/>
                  </a:cubicBezTo>
                  <a:cubicBezTo>
                    <a:pt x="3490" y="1879"/>
                    <a:pt x="3756" y="2085"/>
                    <a:pt x="4828" y="2845"/>
                  </a:cubicBezTo>
                  <a:cubicBezTo>
                    <a:pt x="4841" y="2854"/>
                    <a:pt x="4857" y="2859"/>
                    <a:pt x="4875" y="2859"/>
                  </a:cubicBezTo>
                  <a:cubicBezTo>
                    <a:pt x="4961" y="2859"/>
                    <a:pt x="5095" y="2759"/>
                    <a:pt x="5209" y="2610"/>
                  </a:cubicBezTo>
                  <a:cubicBezTo>
                    <a:pt x="5347" y="2427"/>
                    <a:pt x="5390" y="2228"/>
                    <a:pt x="5311" y="2173"/>
                  </a:cubicBezTo>
                  <a:cubicBezTo>
                    <a:pt x="4193" y="1381"/>
                    <a:pt x="3903" y="1159"/>
                    <a:pt x="2653" y="576"/>
                  </a:cubicBezTo>
                  <a:cubicBezTo>
                    <a:pt x="2337" y="433"/>
                    <a:pt x="2026" y="300"/>
                    <a:pt x="1686" y="177"/>
                  </a:cubicBezTo>
                  <a:cubicBezTo>
                    <a:pt x="1513" y="115"/>
                    <a:pt x="1333" y="63"/>
                    <a:pt x="1132" y="30"/>
                  </a:cubicBezTo>
                  <a:cubicBezTo>
                    <a:pt x="1034" y="18"/>
                    <a:pt x="936" y="1"/>
                    <a:pt x="82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9" name="Google Shape;10158;p49">
              <a:extLst>
                <a:ext uri="{FF2B5EF4-FFF2-40B4-BE49-F238E27FC236}">
                  <a16:creationId xmlns:a16="http://schemas.microsoft.com/office/drawing/2014/main" id="{ED56C149-0D90-8BBA-187F-EF9D2C23CCD2}"/>
                </a:ext>
              </a:extLst>
            </p:cNvPr>
            <p:cNvSpPr/>
            <p:nvPr/>
          </p:nvSpPr>
          <p:spPr>
            <a:xfrm>
              <a:off x="1900775" y="3437700"/>
              <a:ext cx="127325" cy="60500"/>
            </a:xfrm>
            <a:custGeom>
              <a:avLst/>
              <a:gdLst/>
              <a:ahLst/>
              <a:cxnLst/>
              <a:rect l="l" t="t" r="r" b="b"/>
              <a:pathLst>
                <a:path w="5093" h="2420" extrusionOk="0">
                  <a:moveTo>
                    <a:pt x="930" y="404"/>
                  </a:moveTo>
                  <a:cubicBezTo>
                    <a:pt x="930" y="404"/>
                    <a:pt x="930" y="404"/>
                    <a:pt x="931" y="404"/>
                  </a:cubicBezTo>
                  <a:cubicBezTo>
                    <a:pt x="930" y="404"/>
                    <a:pt x="930" y="404"/>
                    <a:pt x="930" y="404"/>
                  </a:cubicBezTo>
                  <a:close/>
                  <a:moveTo>
                    <a:pt x="763" y="1"/>
                  </a:moveTo>
                  <a:cubicBezTo>
                    <a:pt x="414" y="1"/>
                    <a:pt x="161" y="109"/>
                    <a:pt x="0" y="259"/>
                  </a:cubicBezTo>
                  <a:cubicBezTo>
                    <a:pt x="4" y="426"/>
                    <a:pt x="54" y="545"/>
                    <a:pt x="100" y="642"/>
                  </a:cubicBezTo>
                  <a:cubicBezTo>
                    <a:pt x="217" y="867"/>
                    <a:pt x="354" y="1008"/>
                    <a:pt x="493" y="1147"/>
                  </a:cubicBezTo>
                  <a:cubicBezTo>
                    <a:pt x="774" y="1416"/>
                    <a:pt x="1072" y="1616"/>
                    <a:pt x="1380" y="1799"/>
                  </a:cubicBezTo>
                  <a:cubicBezTo>
                    <a:pt x="1393" y="1807"/>
                    <a:pt x="1408" y="1811"/>
                    <a:pt x="1424" y="1811"/>
                  </a:cubicBezTo>
                  <a:cubicBezTo>
                    <a:pt x="1483" y="1811"/>
                    <a:pt x="1559" y="1761"/>
                    <a:pt x="1631" y="1680"/>
                  </a:cubicBezTo>
                  <a:cubicBezTo>
                    <a:pt x="452" y="825"/>
                    <a:pt x="541" y="678"/>
                    <a:pt x="547" y="527"/>
                  </a:cubicBezTo>
                  <a:cubicBezTo>
                    <a:pt x="552" y="420"/>
                    <a:pt x="753" y="403"/>
                    <a:pt x="880" y="403"/>
                  </a:cubicBezTo>
                  <a:cubicBezTo>
                    <a:pt x="898" y="403"/>
                    <a:pt x="915" y="403"/>
                    <a:pt x="930" y="404"/>
                  </a:cubicBezTo>
                  <a:lnTo>
                    <a:pt x="930" y="404"/>
                  </a:lnTo>
                  <a:cubicBezTo>
                    <a:pt x="929" y="404"/>
                    <a:pt x="929" y="403"/>
                    <a:pt x="929" y="402"/>
                  </a:cubicBezTo>
                  <a:lnTo>
                    <a:pt x="929" y="402"/>
                  </a:lnTo>
                  <a:cubicBezTo>
                    <a:pt x="947" y="404"/>
                    <a:pt x="963" y="404"/>
                    <a:pt x="983" y="408"/>
                  </a:cubicBezTo>
                  <a:cubicBezTo>
                    <a:pt x="1114" y="430"/>
                    <a:pt x="1255" y="469"/>
                    <a:pt x="1398" y="519"/>
                  </a:cubicBezTo>
                  <a:cubicBezTo>
                    <a:pt x="1688" y="624"/>
                    <a:pt x="1997" y="756"/>
                    <a:pt x="2291" y="889"/>
                  </a:cubicBezTo>
                  <a:cubicBezTo>
                    <a:pt x="3474" y="1440"/>
                    <a:pt x="3740" y="1646"/>
                    <a:pt x="4812" y="2406"/>
                  </a:cubicBezTo>
                  <a:cubicBezTo>
                    <a:pt x="4825" y="2415"/>
                    <a:pt x="4841" y="2420"/>
                    <a:pt x="4859" y="2420"/>
                  </a:cubicBezTo>
                  <a:cubicBezTo>
                    <a:pt x="4921" y="2420"/>
                    <a:pt x="5006" y="2369"/>
                    <a:pt x="5092" y="2284"/>
                  </a:cubicBezTo>
                  <a:cubicBezTo>
                    <a:pt x="3474" y="937"/>
                    <a:pt x="2384" y="404"/>
                    <a:pt x="1428" y="109"/>
                  </a:cubicBezTo>
                  <a:cubicBezTo>
                    <a:pt x="1177" y="33"/>
                    <a:pt x="955" y="1"/>
                    <a:pt x="7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0" name="Google Shape;10159;p49">
              <a:extLst>
                <a:ext uri="{FF2B5EF4-FFF2-40B4-BE49-F238E27FC236}">
                  <a16:creationId xmlns:a16="http://schemas.microsoft.com/office/drawing/2014/main" id="{BBC5C048-5B0C-51CC-FC7F-92CEBE33F72B}"/>
                </a:ext>
              </a:extLst>
            </p:cNvPr>
            <p:cNvSpPr/>
            <p:nvPr/>
          </p:nvSpPr>
          <p:spPr>
            <a:xfrm>
              <a:off x="1954200" y="3559775"/>
              <a:ext cx="40725" cy="36325"/>
            </a:xfrm>
            <a:custGeom>
              <a:avLst/>
              <a:gdLst/>
              <a:ahLst/>
              <a:cxnLst/>
              <a:rect l="l" t="t" r="r" b="b"/>
              <a:pathLst>
                <a:path w="1629" h="1453" extrusionOk="0">
                  <a:moveTo>
                    <a:pt x="870" y="1"/>
                  </a:moveTo>
                  <a:cubicBezTo>
                    <a:pt x="615" y="1"/>
                    <a:pt x="366" y="153"/>
                    <a:pt x="215" y="423"/>
                  </a:cubicBezTo>
                  <a:cubicBezTo>
                    <a:pt x="1" y="809"/>
                    <a:pt x="50" y="1163"/>
                    <a:pt x="398" y="1356"/>
                  </a:cubicBezTo>
                  <a:cubicBezTo>
                    <a:pt x="515" y="1420"/>
                    <a:pt x="643" y="1453"/>
                    <a:pt x="770" y="1453"/>
                  </a:cubicBezTo>
                  <a:cubicBezTo>
                    <a:pt x="1024" y="1453"/>
                    <a:pt x="1273" y="1325"/>
                    <a:pt x="1414" y="1070"/>
                  </a:cubicBezTo>
                  <a:cubicBezTo>
                    <a:pt x="1629" y="684"/>
                    <a:pt x="1538" y="278"/>
                    <a:pt x="1192" y="85"/>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1" name="Google Shape;10160;p49">
              <a:extLst>
                <a:ext uri="{FF2B5EF4-FFF2-40B4-BE49-F238E27FC236}">
                  <a16:creationId xmlns:a16="http://schemas.microsoft.com/office/drawing/2014/main" id="{2C48EB1B-F1E5-59E5-CA0A-1B77597725DB}"/>
                </a:ext>
              </a:extLst>
            </p:cNvPr>
            <p:cNvSpPr/>
            <p:nvPr/>
          </p:nvSpPr>
          <p:spPr>
            <a:xfrm>
              <a:off x="1850625" y="3516250"/>
              <a:ext cx="134775" cy="71425"/>
            </a:xfrm>
            <a:custGeom>
              <a:avLst/>
              <a:gdLst/>
              <a:ahLst/>
              <a:cxnLst/>
              <a:rect l="l" t="t" r="r" b="b"/>
              <a:pathLst>
                <a:path w="5391" h="2857" extrusionOk="0">
                  <a:moveTo>
                    <a:pt x="821" y="0"/>
                  </a:moveTo>
                  <a:cubicBezTo>
                    <a:pt x="700" y="0"/>
                    <a:pt x="562" y="20"/>
                    <a:pt x="392" y="89"/>
                  </a:cubicBezTo>
                  <a:cubicBezTo>
                    <a:pt x="313" y="125"/>
                    <a:pt x="217" y="192"/>
                    <a:pt x="144" y="286"/>
                  </a:cubicBezTo>
                  <a:cubicBezTo>
                    <a:pt x="70" y="383"/>
                    <a:pt x="22" y="508"/>
                    <a:pt x="16" y="614"/>
                  </a:cubicBezTo>
                  <a:cubicBezTo>
                    <a:pt x="0" y="828"/>
                    <a:pt x="64" y="966"/>
                    <a:pt x="118" y="1081"/>
                  </a:cubicBezTo>
                  <a:cubicBezTo>
                    <a:pt x="233" y="1306"/>
                    <a:pt x="370" y="1447"/>
                    <a:pt x="509" y="1586"/>
                  </a:cubicBezTo>
                  <a:cubicBezTo>
                    <a:pt x="790" y="1852"/>
                    <a:pt x="1090" y="2055"/>
                    <a:pt x="1396" y="2238"/>
                  </a:cubicBezTo>
                  <a:cubicBezTo>
                    <a:pt x="1409" y="2246"/>
                    <a:pt x="1424" y="2249"/>
                    <a:pt x="1441" y="2249"/>
                  </a:cubicBezTo>
                  <a:cubicBezTo>
                    <a:pt x="1531" y="2249"/>
                    <a:pt x="1661" y="2136"/>
                    <a:pt x="1756" y="1968"/>
                  </a:cubicBezTo>
                  <a:cubicBezTo>
                    <a:pt x="1865" y="1767"/>
                    <a:pt x="1893" y="1568"/>
                    <a:pt x="1816" y="1524"/>
                  </a:cubicBezTo>
                  <a:cubicBezTo>
                    <a:pt x="1547" y="1365"/>
                    <a:pt x="1289" y="1186"/>
                    <a:pt x="1084" y="989"/>
                  </a:cubicBezTo>
                  <a:cubicBezTo>
                    <a:pt x="1034" y="942"/>
                    <a:pt x="985" y="890"/>
                    <a:pt x="945" y="840"/>
                  </a:cubicBezTo>
                  <a:lnTo>
                    <a:pt x="945" y="840"/>
                  </a:lnTo>
                  <a:cubicBezTo>
                    <a:pt x="965" y="842"/>
                    <a:pt x="979" y="840"/>
                    <a:pt x="998" y="844"/>
                  </a:cubicBezTo>
                  <a:cubicBezTo>
                    <a:pt x="1130" y="866"/>
                    <a:pt x="1273" y="906"/>
                    <a:pt x="1414" y="956"/>
                  </a:cubicBezTo>
                  <a:cubicBezTo>
                    <a:pt x="1704" y="1063"/>
                    <a:pt x="2012" y="1194"/>
                    <a:pt x="2307" y="1325"/>
                  </a:cubicBezTo>
                  <a:cubicBezTo>
                    <a:pt x="3490" y="1876"/>
                    <a:pt x="3756" y="2085"/>
                    <a:pt x="4828" y="2842"/>
                  </a:cubicBezTo>
                  <a:cubicBezTo>
                    <a:pt x="4841" y="2852"/>
                    <a:pt x="4857" y="2856"/>
                    <a:pt x="4876" y="2856"/>
                  </a:cubicBezTo>
                  <a:cubicBezTo>
                    <a:pt x="4962" y="2856"/>
                    <a:pt x="5096" y="2758"/>
                    <a:pt x="5209" y="2608"/>
                  </a:cubicBezTo>
                  <a:cubicBezTo>
                    <a:pt x="5346" y="2425"/>
                    <a:pt x="5390" y="2228"/>
                    <a:pt x="5311" y="2170"/>
                  </a:cubicBezTo>
                  <a:cubicBezTo>
                    <a:pt x="4195" y="1381"/>
                    <a:pt x="3903" y="1158"/>
                    <a:pt x="2653" y="574"/>
                  </a:cubicBezTo>
                  <a:cubicBezTo>
                    <a:pt x="2336" y="433"/>
                    <a:pt x="2026" y="300"/>
                    <a:pt x="1688" y="174"/>
                  </a:cubicBezTo>
                  <a:cubicBezTo>
                    <a:pt x="1513" y="115"/>
                    <a:pt x="1332" y="61"/>
                    <a:pt x="1132" y="29"/>
                  </a:cubicBezTo>
                  <a:cubicBezTo>
                    <a:pt x="1034" y="18"/>
                    <a:pt x="934" y="0"/>
                    <a:pt x="82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8" name="Google Shape;10161;p49">
              <a:extLst>
                <a:ext uri="{FF2B5EF4-FFF2-40B4-BE49-F238E27FC236}">
                  <a16:creationId xmlns:a16="http://schemas.microsoft.com/office/drawing/2014/main" id="{B5E64780-CFAC-5EDB-90AE-7F0091C3E7C1}"/>
                </a:ext>
              </a:extLst>
            </p:cNvPr>
            <p:cNvSpPr/>
            <p:nvPr/>
          </p:nvSpPr>
          <p:spPr>
            <a:xfrm>
              <a:off x="1851075" y="3527175"/>
              <a:ext cx="127250" cy="60500"/>
            </a:xfrm>
            <a:custGeom>
              <a:avLst/>
              <a:gdLst/>
              <a:ahLst/>
              <a:cxnLst/>
              <a:rect l="l" t="t" r="r" b="b"/>
              <a:pathLst>
                <a:path w="5090" h="2420" extrusionOk="0">
                  <a:moveTo>
                    <a:pt x="759" y="1"/>
                  </a:moveTo>
                  <a:cubicBezTo>
                    <a:pt x="411" y="1"/>
                    <a:pt x="159" y="109"/>
                    <a:pt x="0" y="258"/>
                  </a:cubicBezTo>
                  <a:cubicBezTo>
                    <a:pt x="2" y="427"/>
                    <a:pt x="54" y="545"/>
                    <a:pt x="100" y="644"/>
                  </a:cubicBezTo>
                  <a:cubicBezTo>
                    <a:pt x="215" y="869"/>
                    <a:pt x="352" y="1010"/>
                    <a:pt x="491" y="1149"/>
                  </a:cubicBezTo>
                  <a:cubicBezTo>
                    <a:pt x="772" y="1415"/>
                    <a:pt x="1072" y="1618"/>
                    <a:pt x="1378" y="1801"/>
                  </a:cubicBezTo>
                  <a:cubicBezTo>
                    <a:pt x="1391" y="1809"/>
                    <a:pt x="1406" y="1812"/>
                    <a:pt x="1422" y="1812"/>
                  </a:cubicBezTo>
                  <a:cubicBezTo>
                    <a:pt x="1481" y="1812"/>
                    <a:pt x="1558" y="1762"/>
                    <a:pt x="1629" y="1682"/>
                  </a:cubicBezTo>
                  <a:cubicBezTo>
                    <a:pt x="450" y="827"/>
                    <a:pt x="539" y="678"/>
                    <a:pt x="547" y="529"/>
                  </a:cubicBezTo>
                  <a:cubicBezTo>
                    <a:pt x="550" y="421"/>
                    <a:pt x="746" y="404"/>
                    <a:pt x="873" y="404"/>
                  </a:cubicBezTo>
                  <a:cubicBezTo>
                    <a:pt x="894" y="404"/>
                    <a:pt x="913" y="405"/>
                    <a:pt x="929" y="405"/>
                  </a:cubicBezTo>
                  <a:cubicBezTo>
                    <a:pt x="929" y="405"/>
                    <a:pt x="927" y="403"/>
                    <a:pt x="927" y="403"/>
                  </a:cubicBezTo>
                  <a:lnTo>
                    <a:pt x="927" y="403"/>
                  </a:lnTo>
                  <a:cubicBezTo>
                    <a:pt x="945" y="405"/>
                    <a:pt x="961" y="405"/>
                    <a:pt x="980" y="407"/>
                  </a:cubicBezTo>
                  <a:cubicBezTo>
                    <a:pt x="1112" y="429"/>
                    <a:pt x="1255" y="471"/>
                    <a:pt x="1396" y="521"/>
                  </a:cubicBezTo>
                  <a:cubicBezTo>
                    <a:pt x="1686" y="626"/>
                    <a:pt x="1994" y="757"/>
                    <a:pt x="2289" y="890"/>
                  </a:cubicBezTo>
                  <a:cubicBezTo>
                    <a:pt x="3472" y="1441"/>
                    <a:pt x="3738" y="1648"/>
                    <a:pt x="4810" y="2405"/>
                  </a:cubicBezTo>
                  <a:cubicBezTo>
                    <a:pt x="4823" y="2415"/>
                    <a:pt x="4839" y="2420"/>
                    <a:pt x="4857" y="2420"/>
                  </a:cubicBezTo>
                  <a:cubicBezTo>
                    <a:pt x="4919" y="2420"/>
                    <a:pt x="5004" y="2369"/>
                    <a:pt x="5090" y="2286"/>
                  </a:cubicBezTo>
                  <a:lnTo>
                    <a:pt x="5090" y="2284"/>
                  </a:lnTo>
                  <a:cubicBezTo>
                    <a:pt x="3472"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9" name="Google Shape;10162;p49">
              <a:extLst>
                <a:ext uri="{FF2B5EF4-FFF2-40B4-BE49-F238E27FC236}">
                  <a16:creationId xmlns:a16="http://schemas.microsoft.com/office/drawing/2014/main" id="{6F86B425-086D-0D60-2167-EFA6BCF2CCAF}"/>
                </a:ext>
              </a:extLst>
            </p:cNvPr>
            <p:cNvSpPr/>
            <p:nvPr/>
          </p:nvSpPr>
          <p:spPr>
            <a:xfrm>
              <a:off x="2373350" y="2866150"/>
              <a:ext cx="998125" cy="1218200"/>
            </a:xfrm>
            <a:custGeom>
              <a:avLst/>
              <a:gdLst/>
              <a:ahLst/>
              <a:cxnLst/>
              <a:rect l="l" t="t" r="r" b="b"/>
              <a:pathLst>
                <a:path w="39925" h="48728" extrusionOk="0">
                  <a:moveTo>
                    <a:pt x="39429" y="0"/>
                  </a:moveTo>
                  <a:cubicBezTo>
                    <a:pt x="36972" y="4490"/>
                    <a:pt x="13864" y="46684"/>
                    <a:pt x="13285" y="47616"/>
                  </a:cubicBezTo>
                  <a:cubicBezTo>
                    <a:pt x="13285" y="47616"/>
                    <a:pt x="4740" y="43722"/>
                    <a:pt x="1" y="41421"/>
                  </a:cubicBezTo>
                  <a:lnTo>
                    <a:pt x="1" y="41421"/>
                  </a:lnTo>
                  <a:cubicBezTo>
                    <a:pt x="6776" y="45119"/>
                    <a:pt x="12758" y="48386"/>
                    <a:pt x="13373" y="48728"/>
                  </a:cubicBezTo>
                  <a:cubicBezTo>
                    <a:pt x="13764" y="48141"/>
                    <a:pt x="39117" y="1585"/>
                    <a:pt x="39924" y="281"/>
                  </a:cubicBezTo>
                  <a:cubicBezTo>
                    <a:pt x="39855" y="241"/>
                    <a:pt x="39684" y="146"/>
                    <a:pt x="394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8" name="Google Shape;9872;p34">
            <a:extLst>
              <a:ext uri="{FF2B5EF4-FFF2-40B4-BE49-F238E27FC236}">
                <a16:creationId xmlns:a16="http://schemas.microsoft.com/office/drawing/2014/main" id="{19834493-4556-4A65-9CEA-5E428F62F367}"/>
              </a:ext>
            </a:extLst>
          </p:cNvPr>
          <p:cNvSpPr txBox="1">
            <a:spLocks/>
          </p:cNvSpPr>
          <p:nvPr/>
        </p:nvSpPr>
        <p:spPr>
          <a:xfrm>
            <a:off x="1709524" y="2571750"/>
            <a:ext cx="2963430" cy="17928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800" b="1" dirty="0">
                <a:solidFill>
                  <a:schemeClr val="tx1"/>
                </a:solidFill>
                <a:latin typeface="Calibri" panose="020F0502020204030204" pitchFamily="34" charset="0"/>
                <a:cs typeface="Calibri" panose="020F0502020204030204" pitchFamily="34" charset="0"/>
              </a:rPr>
              <a:t>Đ</a:t>
            </a:r>
            <a:r>
              <a:rPr lang="vi-VN" sz="2800" b="1" dirty="0">
                <a:solidFill>
                  <a:schemeClr val="tx1"/>
                </a:solidFill>
                <a:latin typeface="Calibri" panose="020F0502020204030204" pitchFamily="34" charset="0"/>
                <a:cs typeface="Calibri" panose="020F0502020204030204" pitchFamily="34" charset="0"/>
              </a:rPr>
              <a:t>ưa thanh nam châm lại gần hoặc ra xa cuộn dây</a:t>
            </a:r>
            <a:r>
              <a:rPr lang="en-US" sz="2800" b="1" dirty="0">
                <a:solidFill>
                  <a:schemeClr val="tx1"/>
                </a:solidFill>
                <a:latin typeface="Calibri" panose="020F0502020204030204" pitchFamily="34" charset="0"/>
                <a:cs typeface="Calibri" panose="020F0502020204030204" pitchFamily="34" charset="0"/>
              </a:rPr>
              <a:t>.</a:t>
            </a:r>
            <a:endParaRPr lang="vi-VN" sz="4000" dirty="0"/>
          </a:p>
        </p:txBody>
      </p:sp>
      <p:sp>
        <p:nvSpPr>
          <p:cNvPr id="61" name="Google Shape;9872;p34">
            <a:extLst>
              <a:ext uri="{FF2B5EF4-FFF2-40B4-BE49-F238E27FC236}">
                <a16:creationId xmlns:a16="http://schemas.microsoft.com/office/drawing/2014/main" id="{F2926BD0-F959-40D1-A681-7F8A2497D7A4}"/>
              </a:ext>
            </a:extLst>
          </p:cNvPr>
          <p:cNvSpPr txBox="1">
            <a:spLocks/>
          </p:cNvSpPr>
          <p:nvPr/>
        </p:nvSpPr>
        <p:spPr>
          <a:xfrm>
            <a:off x="1365049" y="753371"/>
            <a:ext cx="5343229" cy="210924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2. </a:t>
            </a:r>
            <a:r>
              <a:rPr lang="vi-VN" sz="2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Đề xuất một số phương án thí nghiệm làm xuất hiện dòng điện cảm ứng.</a:t>
            </a:r>
            <a:endParaRPr lang="vi-VN" sz="4400" b="1"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pic>
        <p:nvPicPr>
          <p:cNvPr id="62" name="Hình ảnh 6">
            <a:extLst>
              <a:ext uri="{FF2B5EF4-FFF2-40B4-BE49-F238E27FC236}">
                <a16:creationId xmlns:a16="http://schemas.microsoft.com/office/drawing/2014/main" id="{5A57748A-AB86-49A0-A624-B7FAB25C3A41}"/>
              </a:ext>
            </a:extLst>
          </p:cNvPr>
          <p:cNvPicPr>
            <a:picLocks noChangeAspect="1"/>
          </p:cNvPicPr>
          <p:nvPr/>
        </p:nvPicPr>
        <p:blipFill rotWithShape="1">
          <a:blip r:embed="rId4"/>
          <a:srcRect b="22855"/>
          <a:stretch/>
        </p:blipFill>
        <p:spPr>
          <a:xfrm>
            <a:off x="4672954" y="2706407"/>
            <a:ext cx="2831193" cy="1592355"/>
          </a:xfrm>
          <a:prstGeom prst="rect">
            <a:avLst/>
          </a:prstGeom>
        </p:spPr>
      </p:pic>
      <p:sp>
        <p:nvSpPr>
          <p:cNvPr id="63" name="Rectangle: Rounded Corners 62">
            <a:extLst>
              <a:ext uri="{FF2B5EF4-FFF2-40B4-BE49-F238E27FC236}">
                <a16:creationId xmlns:a16="http://schemas.microsoft.com/office/drawing/2014/main" id="{72BEC434-4D06-423E-878D-38F8FF204824}"/>
              </a:ext>
            </a:extLst>
          </p:cNvPr>
          <p:cNvSpPr/>
          <p:nvPr/>
        </p:nvSpPr>
        <p:spPr>
          <a:xfrm>
            <a:off x="1311997" y="599316"/>
            <a:ext cx="4081458"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2C8E2D5F-1DB4-4E31-84A1-3F5D4FA1F962}"/>
              </a:ext>
            </a:extLst>
          </p:cNvPr>
          <p:cNvGrpSpPr/>
          <p:nvPr/>
        </p:nvGrpSpPr>
        <p:grpSpPr>
          <a:xfrm>
            <a:off x="1122742" y="621801"/>
            <a:ext cx="433529" cy="433529"/>
            <a:chOff x="2175563" y="1870636"/>
            <a:chExt cx="1559320" cy="1559320"/>
          </a:xfrm>
        </p:grpSpPr>
        <p:sp>
          <p:nvSpPr>
            <p:cNvPr id="65" name="Oval 64">
              <a:extLst>
                <a:ext uri="{FF2B5EF4-FFF2-40B4-BE49-F238E27FC236}">
                  <a16:creationId xmlns:a16="http://schemas.microsoft.com/office/drawing/2014/main" id="{389BE5B5-95D1-47EB-BC1F-D52DE8CB41B3}"/>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65">
              <a:extLst>
                <a:ext uri="{FF2B5EF4-FFF2-40B4-BE49-F238E27FC236}">
                  <a16:creationId xmlns:a16="http://schemas.microsoft.com/office/drawing/2014/main" id="{DC77C186-26C9-4AC1-AD55-18B2B312288D}"/>
                </a:ext>
              </a:extLst>
            </p:cNvPr>
            <p:cNvPicPr>
              <a:picLocks noChangeAspect="1"/>
            </p:cNvPicPr>
            <p:nvPr/>
          </p:nvPicPr>
          <p:blipFill>
            <a:blip r:embed="rId5"/>
            <a:stretch>
              <a:fillRect/>
            </a:stretch>
          </p:blipFill>
          <p:spPr>
            <a:xfrm>
              <a:off x="2458408" y="2153481"/>
              <a:ext cx="993630" cy="993630"/>
            </a:xfrm>
            <a:prstGeom prst="rect">
              <a:avLst/>
            </a:prstGeom>
          </p:spPr>
        </p:pic>
      </p:grpSp>
      <p:sp>
        <p:nvSpPr>
          <p:cNvPr id="67" name="Google Shape;9834;p32">
            <a:extLst>
              <a:ext uri="{FF2B5EF4-FFF2-40B4-BE49-F238E27FC236}">
                <a16:creationId xmlns:a16="http://schemas.microsoft.com/office/drawing/2014/main" id="{37E8B09D-21CA-489F-AF24-081E2B9A89A3}"/>
              </a:ext>
            </a:extLst>
          </p:cNvPr>
          <p:cNvSpPr txBox="1">
            <a:spLocks/>
          </p:cNvSpPr>
          <p:nvPr/>
        </p:nvSpPr>
        <p:spPr>
          <a:xfrm>
            <a:off x="1556271" y="664281"/>
            <a:ext cx="3957104"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II. </a:t>
            </a:r>
            <a:r>
              <a:rPr lang="en-US" sz="2200" dirty="0" err="1">
                <a:solidFill>
                  <a:srgbClr val="C7404E"/>
                </a:solidFill>
              </a:rPr>
              <a:t>Hiện</a:t>
            </a:r>
            <a:r>
              <a:rPr lang="en-US" sz="2200" dirty="0">
                <a:solidFill>
                  <a:srgbClr val="C7404E"/>
                </a:solidFill>
              </a:rPr>
              <a:t> </a:t>
            </a:r>
            <a:r>
              <a:rPr lang="en-US" sz="2200" dirty="0" err="1">
                <a:solidFill>
                  <a:srgbClr val="C7404E"/>
                </a:solidFill>
              </a:rPr>
              <a:t>Tượng</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Từ</a:t>
            </a:r>
            <a:endParaRPr lang="en-US" sz="2200" dirty="0">
              <a:solidFill>
                <a:srgbClr val="C7404E"/>
              </a:solidFill>
            </a:endParaRPr>
          </a:p>
        </p:txBody>
      </p:sp>
    </p:spTree>
    <p:extLst>
      <p:ext uri="{BB962C8B-B14F-4D97-AF65-F5344CB8AC3E}">
        <p14:creationId xmlns:p14="http://schemas.microsoft.com/office/powerpoint/2010/main" val="2551034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randombar(horizontal)">
                                      <p:cBhvr>
                                        <p:cTn id="7" dur="500"/>
                                        <p:tgtEl>
                                          <p:spTgt spid="6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randombar(horizontal)">
                                      <p:cBhvr>
                                        <p:cTn id="1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34;p32">
            <a:extLst>
              <a:ext uri="{FF2B5EF4-FFF2-40B4-BE49-F238E27FC236}">
                <a16:creationId xmlns:a16="http://schemas.microsoft.com/office/drawing/2014/main" id="{AD6BAC58-6793-3F28-AAB9-52C77C653431}"/>
              </a:ext>
            </a:extLst>
          </p:cNvPr>
          <p:cNvSpPr txBox="1">
            <a:spLocks/>
          </p:cNvSpPr>
          <p:nvPr/>
        </p:nvSpPr>
        <p:spPr>
          <a:xfrm>
            <a:off x="1585436" y="848439"/>
            <a:ext cx="6166884" cy="630728"/>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000" dirty="0" err="1"/>
              <a:t>Thí</a:t>
            </a:r>
            <a:r>
              <a:rPr lang="en-US" sz="2000" dirty="0"/>
              <a:t> </a:t>
            </a:r>
            <a:r>
              <a:rPr lang="en-US" sz="2000" dirty="0" err="1"/>
              <a:t>Nghiệm</a:t>
            </a:r>
            <a:r>
              <a:rPr lang="en-US" sz="2000" dirty="0"/>
              <a:t> 3: </a:t>
            </a:r>
            <a:r>
              <a:rPr lang="en-US" sz="2000" b="1" dirty="0" err="1">
                <a:solidFill>
                  <a:schemeClr val="tx1"/>
                </a:solidFill>
                <a:latin typeface="Calibri" panose="020F0502020204030204" pitchFamily="34" charset="0"/>
                <a:cs typeface="Calibri" panose="020F0502020204030204" pitchFamily="34" charset="0"/>
              </a:rPr>
              <a:t>Thí</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nghiệm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về</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dòng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điện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cảm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ứng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khi</a:t>
            </a:r>
            <a:r>
              <a:rPr lang="en-US" sz="2000" b="1" dirty="0">
                <a:solidFill>
                  <a:schemeClr val="tx1"/>
                </a:solidFill>
                <a:latin typeface="Calibri" panose="020F0502020204030204" pitchFamily="34" charset="0"/>
                <a:cs typeface="Calibri" panose="020F0502020204030204" pitchFamily="34" charset="0"/>
              </a:rPr>
              <a:t> dung </a:t>
            </a:r>
            <a:r>
              <a:rPr lang="en-US" sz="2000" b="1" dirty="0" err="1">
                <a:solidFill>
                  <a:schemeClr val="tx1"/>
                </a:solidFill>
                <a:latin typeface="Calibri" panose="020F0502020204030204" pitchFamily="34" charset="0"/>
                <a:cs typeface="Calibri" panose="020F0502020204030204" pitchFamily="34" charset="0"/>
              </a:rPr>
              <a:t>nam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châm</a:t>
            </a:r>
            <a:r>
              <a:rPr lang="en-US" sz="2000" b="1" dirty="0">
                <a:solidFill>
                  <a:schemeClr val="tx1"/>
                </a:solidFill>
                <a:latin typeface="Calibri" panose="020F0502020204030204" pitchFamily="34" charset="0"/>
                <a:cs typeface="Calibri" panose="020F0502020204030204" pitchFamily="34" charset="0"/>
              </a:rPr>
              <a:t> quay</a:t>
            </a:r>
          </a:p>
        </p:txBody>
      </p:sp>
      <p:sp>
        <p:nvSpPr>
          <p:cNvPr id="26"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864;p33"/>
          <p:cNvSpPr/>
          <p:nvPr/>
        </p:nvSpPr>
        <p:spPr>
          <a:xfrm>
            <a:off x="7752320" y="4378494"/>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Rectangle: Rounded Corners 31">
            <a:extLst>
              <a:ext uri="{FF2B5EF4-FFF2-40B4-BE49-F238E27FC236}">
                <a16:creationId xmlns:a16="http://schemas.microsoft.com/office/drawing/2014/main" id="{2A1FE99A-387E-429E-A024-9F924D6A093F}"/>
              </a:ext>
            </a:extLst>
          </p:cNvPr>
          <p:cNvSpPr/>
          <p:nvPr/>
        </p:nvSpPr>
        <p:spPr>
          <a:xfrm>
            <a:off x="945336" y="343458"/>
            <a:ext cx="4081458"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7A401452-68A9-404D-843A-555017120D78}"/>
              </a:ext>
            </a:extLst>
          </p:cNvPr>
          <p:cNvGrpSpPr/>
          <p:nvPr/>
        </p:nvGrpSpPr>
        <p:grpSpPr>
          <a:xfrm>
            <a:off x="756081" y="365943"/>
            <a:ext cx="433529" cy="433529"/>
            <a:chOff x="2175563" y="1870636"/>
            <a:chExt cx="1559320" cy="1559320"/>
          </a:xfrm>
        </p:grpSpPr>
        <p:sp>
          <p:nvSpPr>
            <p:cNvPr id="34" name="Oval 33">
              <a:extLst>
                <a:ext uri="{FF2B5EF4-FFF2-40B4-BE49-F238E27FC236}">
                  <a16:creationId xmlns:a16="http://schemas.microsoft.com/office/drawing/2014/main" id="{CBA44112-12CB-4DF2-8891-44CFA01F06D0}"/>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FAC8EE54-BA8F-449A-952A-4FA22ED8711E}"/>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36" name="Google Shape;9834;p32">
            <a:extLst>
              <a:ext uri="{FF2B5EF4-FFF2-40B4-BE49-F238E27FC236}">
                <a16:creationId xmlns:a16="http://schemas.microsoft.com/office/drawing/2014/main" id="{62D10B7A-FDEC-44B0-B9DD-0002D21BFBCD}"/>
              </a:ext>
            </a:extLst>
          </p:cNvPr>
          <p:cNvSpPr txBox="1">
            <a:spLocks/>
          </p:cNvSpPr>
          <p:nvPr/>
        </p:nvSpPr>
        <p:spPr>
          <a:xfrm>
            <a:off x="1189610" y="408423"/>
            <a:ext cx="3957104"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II. </a:t>
            </a:r>
            <a:r>
              <a:rPr lang="en-US" sz="2200" dirty="0" err="1">
                <a:solidFill>
                  <a:srgbClr val="C7404E"/>
                </a:solidFill>
              </a:rPr>
              <a:t>Hiện</a:t>
            </a:r>
            <a:r>
              <a:rPr lang="en-US" sz="2200" dirty="0">
                <a:solidFill>
                  <a:srgbClr val="C7404E"/>
                </a:solidFill>
              </a:rPr>
              <a:t> </a:t>
            </a:r>
            <a:r>
              <a:rPr lang="en-US" sz="2200" dirty="0" err="1">
                <a:solidFill>
                  <a:srgbClr val="C7404E"/>
                </a:solidFill>
              </a:rPr>
              <a:t>Tượng</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Từ</a:t>
            </a:r>
            <a:endParaRPr lang="en-US" sz="2200" dirty="0">
              <a:solidFill>
                <a:srgbClr val="C7404E"/>
              </a:solidFill>
            </a:endParaRPr>
          </a:p>
        </p:txBody>
      </p:sp>
      <p:pic>
        <p:nvPicPr>
          <p:cNvPr id="3" name="Picture 2">
            <a:extLst>
              <a:ext uri="{FF2B5EF4-FFF2-40B4-BE49-F238E27FC236}">
                <a16:creationId xmlns:a16="http://schemas.microsoft.com/office/drawing/2014/main" id="{C7EEE2EC-CE12-4BAA-8FBD-8F41C3892178}"/>
              </a:ext>
            </a:extLst>
          </p:cNvPr>
          <p:cNvPicPr>
            <a:picLocks noChangeAspect="1"/>
          </p:cNvPicPr>
          <p:nvPr/>
        </p:nvPicPr>
        <p:blipFill>
          <a:blip r:embed="rId5"/>
          <a:stretch>
            <a:fillRect/>
          </a:stretch>
        </p:blipFill>
        <p:spPr>
          <a:xfrm>
            <a:off x="3963181" y="1604470"/>
            <a:ext cx="4508251" cy="2769757"/>
          </a:xfrm>
          <a:prstGeom prst="rect">
            <a:avLst/>
          </a:prstGeom>
        </p:spPr>
      </p:pic>
      <p:sp>
        <p:nvSpPr>
          <p:cNvPr id="37" name="TextBox 36">
            <a:extLst>
              <a:ext uri="{FF2B5EF4-FFF2-40B4-BE49-F238E27FC236}">
                <a16:creationId xmlns:a16="http://schemas.microsoft.com/office/drawing/2014/main" id="{B9945D8D-23C5-489E-BFF6-9B487099D67B}"/>
              </a:ext>
            </a:extLst>
          </p:cNvPr>
          <p:cNvSpPr txBox="1"/>
          <p:nvPr/>
        </p:nvSpPr>
        <p:spPr>
          <a:xfrm>
            <a:off x="972845" y="1972505"/>
            <a:ext cx="3081994" cy="2677656"/>
          </a:xfrm>
          <a:prstGeom prst="rect">
            <a:avLst/>
          </a:prstGeom>
          <a:noFill/>
        </p:spPr>
        <p:txBody>
          <a:bodyPr wrap="square">
            <a:spAutoFit/>
          </a:bodyPr>
          <a:lstStyle/>
          <a:p>
            <a:pPr indent="457200"/>
            <a:r>
              <a:rPr lang="vi-VN"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Cuộn dây dẫn kín có hai đèn LED đỏ và vàng mắc song song, ngược cực (1); </a:t>
            </a:r>
            <a:endPar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indent="457200"/>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t>
            </a:r>
            <a:r>
              <a:rPr lang="vi-VN"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hanh nam châm vĩnh cửu có trục quay ở giữa (2).</a:t>
            </a:r>
            <a:endParaRPr lang="en-US" sz="2400" b="1" dirty="0">
              <a:latin typeface="Calibri" panose="020F0502020204030204" pitchFamily="34" charset="0"/>
              <a:ea typeface="Calibri" panose="020F0502020204030204" pitchFamily="34" charset="0"/>
              <a:cs typeface="Calibri" panose="020F0502020204030204" pitchFamily="34" charset="0"/>
            </a:endParaRPr>
          </a:p>
        </p:txBody>
      </p:sp>
      <p:sp>
        <p:nvSpPr>
          <p:cNvPr id="38" name="Google Shape;9834;p32">
            <a:extLst>
              <a:ext uri="{FF2B5EF4-FFF2-40B4-BE49-F238E27FC236}">
                <a16:creationId xmlns:a16="http://schemas.microsoft.com/office/drawing/2014/main" id="{2881D593-8FC4-4026-936F-4479F301ECE7}"/>
              </a:ext>
            </a:extLst>
          </p:cNvPr>
          <p:cNvSpPr txBox="1">
            <a:spLocks/>
          </p:cNvSpPr>
          <p:nvPr/>
        </p:nvSpPr>
        <p:spPr>
          <a:xfrm>
            <a:off x="1128236" y="1557374"/>
            <a:ext cx="1465062" cy="355162"/>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2000" dirty="0" err="1">
                <a:solidFill>
                  <a:schemeClr val="tx1"/>
                </a:solidFill>
              </a:rPr>
              <a:t>Chuẩn</a:t>
            </a:r>
            <a:r>
              <a:rPr lang="en-US" sz="2000" dirty="0">
                <a:solidFill>
                  <a:schemeClr val="tx1"/>
                </a:solidFill>
              </a:rPr>
              <a:t> </a:t>
            </a:r>
            <a:r>
              <a:rPr lang="en-US" sz="2000" dirty="0" err="1">
                <a:solidFill>
                  <a:schemeClr val="tx1"/>
                </a:solidFill>
              </a:rPr>
              <a:t>bị</a:t>
            </a:r>
            <a:endParaRPr lang="en-US" sz="2000" dirty="0">
              <a:solidFill>
                <a:schemeClr val="tx1"/>
              </a:solidFill>
            </a:endParaRPr>
          </a:p>
        </p:txBody>
      </p:sp>
    </p:spTree>
    <p:extLst>
      <p:ext uri="{BB962C8B-B14F-4D97-AF65-F5344CB8AC3E}">
        <p14:creationId xmlns:p14="http://schemas.microsoft.com/office/powerpoint/2010/main" val="2804835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randombar(horizontal)">
                                      <p:cBhvr>
                                        <p:cTn id="14" dur="500"/>
                                        <p:tgtEl>
                                          <p:spTgt spid="38"/>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randombar(horizontal)">
                                      <p:cBhvr>
                                        <p:cTn id="17" dur="500"/>
                                        <p:tgtEl>
                                          <p:spTgt spid="37"/>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7" grpId="0"/>
      <p:bldP spid="3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9863"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9864;p33"/>
          <p:cNvSpPr/>
          <p:nvPr/>
        </p:nvSpPr>
        <p:spPr>
          <a:xfrm>
            <a:off x="7752320" y="4378494"/>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34;p32">
            <a:extLst>
              <a:ext uri="{FF2B5EF4-FFF2-40B4-BE49-F238E27FC236}">
                <a16:creationId xmlns:a16="http://schemas.microsoft.com/office/drawing/2014/main" id="{AD6BAC58-6793-3F28-AAB9-52C77C653431}"/>
              </a:ext>
            </a:extLst>
          </p:cNvPr>
          <p:cNvSpPr txBox="1">
            <a:spLocks/>
          </p:cNvSpPr>
          <p:nvPr/>
        </p:nvSpPr>
        <p:spPr>
          <a:xfrm>
            <a:off x="1766975" y="273321"/>
            <a:ext cx="5540061" cy="561875"/>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1800" dirty="0" err="1"/>
              <a:t>Thí</a:t>
            </a:r>
            <a:r>
              <a:rPr lang="en-US" sz="1800" dirty="0"/>
              <a:t> </a:t>
            </a:r>
            <a:r>
              <a:rPr lang="en-US" sz="1800" dirty="0" err="1"/>
              <a:t>Nghiệm</a:t>
            </a:r>
            <a:r>
              <a:rPr lang="en-US" sz="1800" dirty="0"/>
              <a:t> 2: </a:t>
            </a:r>
            <a:r>
              <a:rPr lang="en-US" sz="1800" b="1" dirty="0" err="1">
                <a:solidFill>
                  <a:schemeClr val="tx1"/>
                </a:solidFill>
                <a:latin typeface="Calibri" panose="020F0502020204030204" pitchFamily="34" charset="0"/>
                <a:cs typeface="Calibri" panose="020F0502020204030204" pitchFamily="34" charset="0"/>
              </a:rPr>
              <a:t>Thí</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nghiệm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về</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dòng</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điện</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cảm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ứng</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khi</a:t>
            </a:r>
            <a:r>
              <a:rPr lang="en-US" sz="1800" b="1" dirty="0">
                <a:solidFill>
                  <a:schemeClr val="tx1"/>
                </a:solidFill>
                <a:latin typeface="Calibri" panose="020F0502020204030204" pitchFamily="34" charset="0"/>
                <a:cs typeface="Calibri" panose="020F0502020204030204" pitchFamily="34" charset="0"/>
              </a:rPr>
              <a:t> dung </a:t>
            </a:r>
            <a:r>
              <a:rPr lang="en-US" sz="1800" b="1" dirty="0" err="1">
                <a:solidFill>
                  <a:schemeClr val="tx1"/>
                </a:solidFill>
                <a:latin typeface="Calibri" panose="020F0502020204030204" pitchFamily="34" charset="0"/>
                <a:cs typeface="Calibri" panose="020F0502020204030204" pitchFamily="34" charset="0"/>
              </a:rPr>
              <a:t>nam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châm</a:t>
            </a:r>
            <a:r>
              <a:rPr lang="en-US" sz="1800" b="1" dirty="0">
                <a:solidFill>
                  <a:schemeClr val="tx1"/>
                </a:solidFill>
                <a:latin typeface="Calibri" panose="020F0502020204030204" pitchFamily="34" charset="0"/>
                <a:cs typeface="Calibri" panose="020F0502020204030204" pitchFamily="34" charset="0"/>
              </a:rPr>
              <a:t> quay</a:t>
            </a:r>
          </a:p>
        </p:txBody>
      </p:sp>
      <p:sp>
        <p:nvSpPr>
          <p:cNvPr id="9" name="Google Shape;9834;p32">
            <a:extLst>
              <a:ext uri="{FF2B5EF4-FFF2-40B4-BE49-F238E27FC236}">
                <a16:creationId xmlns:a16="http://schemas.microsoft.com/office/drawing/2014/main" id="{EA6BC4E2-7F6F-3671-64D5-CBFF504DEC12}"/>
              </a:ext>
            </a:extLst>
          </p:cNvPr>
          <p:cNvSpPr txBox="1">
            <a:spLocks/>
          </p:cNvSpPr>
          <p:nvPr/>
        </p:nvSpPr>
        <p:spPr>
          <a:xfrm>
            <a:off x="966405" y="3772441"/>
            <a:ext cx="4399622"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1: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Lắp</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dụng</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cụ</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như</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hình</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a:t>
            </a:r>
          </a:p>
        </p:txBody>
      </p:sp>
      <p:sp>
        <p:nvSpPr>
          <p:cNvPr id="12" name="Google Shape;9834;p32">
            <a:extLst>
              <a:ext uri="{FF2B5EF4-FFF2-40B4-BE49-F238E27FC236}">
                <a16:creationId xmlns:a16="http://schemas.microsoft.com/office/drawing/2014/main" id="{8A0169B8-5293-71CD-1A0C-5A789B892DEF}"/>
              </a:ext>
            </a:extLst>
          </p:cNvPr>
          <p:cNvSpPr txBox="1">
            <a:spLocks/>
          </p:cNvSpPr>
          <p:nvPr/>
        </p:nvSpPr>
        <p:spPr>
          <a:xfrm>
            <a:off x="966405" y="4200913"/>
            <a:ext cx="6463638"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2: </a:t>
            </a:r>
            <a:r>
              <a:rPr lang="en-US" sz="2000" b="1" dirty="0">
                <a:solidFill>
                  <a:schemeClr val="tx1"/>
                </a:solidFill>
                <a:latin typeface="Calibri" panose="020F0502020204030204" pitchFamily="34" charset="0"/>
                <a:cs typeface="Calibri" panose="020F0502020204030204" pitchFamily="34" charset="0"/>
              </a:rPr>
              <a:t>Quan </a:t>
            </a:r>
            <a:r>
              <a:rPr lang="en-US" sz="2000" b="1" dirty="0" err="1">
                <a:solidFill>
                  <a:schemeClr val="tx1"/>
                </a:solidFill>
                <a:latin typeface="Calibri" panose="020F0502020204030204" pitchFamily="34" charset="0"/>
                <a:cs typeface="Calibri" panose="020F0502020204030204" pitchFamily="34" charset="0"/>
              </a:rPr>
              <a:t>sát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sự</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sáng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của</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đèn</a:t>
            </a:r>
            <a:r>
              <a:rPr lang="en-US" sz="2000" b="1" dirty="0">
                <a:solidFill>
                  <a:schemeClr val="tx1"/>
                </a:solidFill>
                <a:latin typeface="Calibri" panose="020F0502020204030204" pitchFamily="34" charset="0"/>
                <a:cs typeface="Calibri" panose="020F0502020204030204" pitchFamily="34" charset="0"/>
              </a:rPr>
              <a:t> Led </a:t>
            </a:r>
            <a:r>
              <a:rPr lang="en-US" sz="2000" b="1" dirty="0" err="1">
                <a:solidFill>
                  <a:schemeClr val="tx1"/>
                </a:solidFill>
                <a:latin typeface="Calibri" panose="020F0502020204030204" pitchFamily="34" charset="0"/>
                <a:cs typeface="Calibri" panose="020F0502020204030204" pitchFamily="34" charset="0"/>
              </a:rPr>
              <a:t>khi</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nam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châm</a:t>
            </a:r>
            <a:r>
              <a:rPr lang="en-US" sz="2000" b="1" dirty="0">
                <a:solidFill>
                  <a:schemeClr val="tx1"/>
                </a:solidFill>
                <a:latin typeface="Calibri" panose="020F0502020204030204" pitchFamily="34" charset="0"/>
                <a:cs typeface="Calibri" panose="020F0502020204030204" pitchFamily="34" charset="0"/>
              </a:rPr>
              <a:t> quay.</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7511453B-A81C-4832-917A-E0371891CBB7}"/>
              </a:ext>
            </a:extLst>
          </p:cNvPr>
          <p:cNvPicPr>
            <a:picLocks noChangeAspect="1"/>
          </p:cNvPicPr>
          <p:nvPr/>
        </p:nvPicPr>
        <p:blipFill>
          <a:blip r:embed="rId4"/>
          <a:stretch>
            <a:fillRect/>
          </a:stretch>
        </p:blipFill>
        <p:spPr>
          <a:xfrm>
            <a:off x="2534164" y="981831"/>
            <a:ext cx="4297859" cy="2640497"/>
          </a:xfrm>
          <a:prstGeom prst="rect">
            <a:avLst/>
          </a:prstGeom>
        </p:spPr>
      </p:pic>
    </p:spTree>
    <p:extLst>
      <p:ext uri="{BB962C8B-B14F-4D97-AF65-F5344CB8AC3E}">
        <p14:creationId xmlns:p14="http://schemas.microsoft.com/office/powerpoint/2010/main" val="1286931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par>
                                <p:cTn id="13" presetID="14" presetClass="entr" presetSubtype="1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9933" name="Google Shape;9933;p38"/>
          <p:cNvSpPr/>
          <p:nvPr/>
        </p:nvSpPr>
        <p:spPr>
          <a:xfrm>
            <a:off x="8168946" y="436379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1469803" y="2218146"/>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1260653" y="574442"/>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1348666" y="137006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8100353" y="669606"/>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Picture 8">
            <a:extLst>
              <a:ext uri="{FF2B5EF4-FFF2-40B4-BE49-F238E27FC236}">
                <a16:creationId xmlns:a16="http://schemas.microsoft.com/office/drawing/2014/main" id="{B68DF2DE-03C7-5CE2-7775-16174C000445}"/>
              </a:ext>
            </a:extLst>
          </p:cNvPr>
          <p:cNvPicPr>
            <a:picLocks noChangeAspect="1"/>
          </p:cNvPicPr>
          <p:nvPr/>
        </p:nvPicPr>
        <p:blipFill>
          <a:blip r:embed="rId3"/>
          <a:stretch>
            <a:fillRect/>
          </a:stretch>
        </p:blipFill>
        <p:spPr>
          <a:xfrm>
            <a:off x="489331" y="2854538"/>
            <a:ext cx="1619356" cy="1619356"/>
          </a:xfrm>
          <a:prstGeom prst="rect">
            <a:avLst/>
          </a:prstGeom>
        </p:spPr>
      </p:pic>
      <p:sp>
        <p:nvSpPr>
          <p:cNvPr id="34" name="Rectangle: Rounded Corners 33">
            <a:extLst>
              <a:ext uri="{FF2B5EF4-FFF2-40B4-BE49-F238E27FC236}">
                <a16:creationId xmlns:a16="http://schemas.microsoft.com/office/drawing/2014/main" id="{0A45D370-08B0-4194-9F8D-4163D7CBACB8}"/>
              </a:ext>
            </a:extLst>
          </p:cNvPr>
          <p:cNvSpPr/>
          <p:nvPr/>
        </p:nvSpPr>
        <p:spPr>
          <a:xfrm>
            <a:off x="1978703" y="931037"/>
            <a:ext cx="6381368" cy="3638550"/>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2244669" y="1034656"/>
            <a:ext cx="5849435" cy="335413"/>
          </a:xfrm>
          <a:prstGeom prst="rect">
            <a:avLst/>
          </a:prstGeom>
        </p:spPr>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Tiến</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hành</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thí</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nghiệm</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quan</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sát</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và</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trả</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lời</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câu</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hỏi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5" name="TextBox 44">
            <a:extLst>
              <a:ext uri="{FF2B5EF4-FFF2-40B4-BE49-F238E27FC236}">
                <a16:creationId xmlns:a16="http://schemas.microsoft.com/office/drawing/2014/main" id="{190ED186-A232-4868-91F7-F4A258463783}"/>
              </a:ext>
            </a:extLst>
          </p:cNvPr>
          <p:cNvSpPr txBox="1"/>
          <p:nvPr/>
        </p:nvSpPr>
        <p:spPr>
          <a:xfrm>
            <a:off x="2132023" y="1404947"/>
            <a:ext cx="6249006" cy="615553"/>
          </a:xfrm>
          <a:prstGeom prst="rect">
            <a:avLst/>
          </a:prstGeom>
          <a:noFill/>
        </p:spPr>
        <p:txBody>
          <a:bodyPr wrap="square" lIns="0" tIns="0" rIns="0" bIns="0" rtlCol="0">
            <a:spAutoFit/>
          </a:bodyPr>
          <a:lstStyle/>
          <a:p>
            <a:pPr lvl="0">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 </a:t>
            </a:r>
            <a:r>
              <a:rPr lang="en-US" sz="2000" kern="1200" dirty="0" err="1">
                <a:solidFill>
                  <a:prstClr val="black">
                    <a:lumMod val="85000"/>
                    <a:lumOff val="15000"/>
                  </a:prstClr>
                </a:solidFill>
                <a:ea typeface="+mn-ea"/>
                <a:cs typeface="+mn-cs"/>
              </a:rPr>
              <a:t>Mô</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tả</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sự</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sáng</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của</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hai</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đèn</a:t>
            </a:r>
            <a:r>
              <a:rPr lang="en-US" sz="2000" kern="1200" dirty="0">
                <a:solidFill>
                  <a:prstClr val="black">
                    <a:lumMod val="85000"/>
                    <a:lumOff val="15000"/>
                  </a:prstClr>
                </a:solidFill>
                <a:ea typeface="+mn-ea"/>
                <a:cs typeface="+mn-cs"/>
              </a:rPr>
              <a:t> LED </a:t>
            </a:r>
            <a:r>
              <a:rPr lang="en-US" sz="2000" kern="1200" dirty="0" err="1">
                <a:solidFill>
                  <a:prstClr val="black">
                    <a:lumMod val="85000"/>
                    <a:lumOff val="15000"/>
                  </a:prstClr>
                </a:solidFill>
                <a:ea typeface="+mn-ea"/>
                <a:cs typeface="+mn-cs"/>
              </a:rPr>
              <a:t>khi</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nam</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châm</a:t>
            </a:r>
            <a:r>
              <a:rPr lang="en-US" sz="2000" kern="1200" dirty="0">
                <a:solidFill>
                  <a:prstClr val="black">
                    <a:lumMod val="85000"/>
                    <a:lumOff val="15000"/>
                  </a:prstClr>
                </a:solidFill>
                <a:ea typeface="+mn-ea"/>
                <a:cs typeface="+mn-cs"/>
              </a:rPr>
              <a:t> quay.</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2132023" y="2011143"/>
            <a:ext cx="6228048" cy="923330"/>
          </a:xfrm>
          <a:prstGeom prst="rect">
            <a:avLst/>
          </a:prstGeom>
          <a:noFill/>
        </p:spPr>
        <p:txBody>
          <a:bodyPr wrap="square" lIns="0" tIns="0" rIns="0" bIns="0" rtlCol="0">
            <a:spAutoFit/>
          </a:bodyPr>
          <a:lstStyle/>
          <a:p>
            <a:pPr lvl="0">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2: </a:t>
            </a:r>
            <a:r>
              <a:rPr lang="vi-VN" sz="2000" kern="1200" dirty="0">
                <a:solidFill>
                  <a:prstClr val="black">
                    <a:lumMod val="85000"/>
                    <a:lumOff val="15000"/>
                  </a:prstClr>
                </a:solidFill>
                <a:ea typeface="+mn-ea"/>
                <a:cs typeface="+mn-cs"/>
              </a:rPr>
              <a:t>Khi cực nam châm quay lại gần hoặc ra xa cuộn dây dẫn thì số đường sức từ xuyên qua tiết diện cuộn dây dẫn biến thiên như thế nào?</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7" name="TextBox 46">
            <a:extLst>
              <a:ext uri="{FF2B5EF4-FFF2-40B4-BE49-F238E27FC236}">
                <a16:creationId xmlns:a16="http://schemas.microsoft.com/office/drawing/2014/main" id="{42BC4FA5-B7FD-44D7-BE08-BF9E290D69DA}"/>
              </a:ext>
            </a:extLst>
          </p:cNvPr>
          <p:cNvSpPr txBox="1"/>
          <p:nvPr/>
        </p:nvSpPr>
        <p:spPr>
          <a:xfrm>
            <a:off x="2152981" y="3048662"/>
            <a:ext cx="6228048" cy="1231106"/>
          </a:xfrm>
          <a:prstGeom prst="rect">
            <a:avLst/>
          </a:prstGeom>
          <a:noFill/>
        </p:spPr>
        <p:txBody>
          <a:bodyPr wrap="square" lIns="0" tIns="0" rIns="0" bIns="0" rtlCol="0">
            <a:spAutoFit/>
          </a:bodyPr>
          <a:lstStyle/>
          <a:p>
            <a:pPr lvl="0">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3: </a:t>
            </a:r>
            <a:r>
              <a:rPr lang="vi-VN" sz="2000" kern="1200" dirty="0">
                <a:solidFill>
                  <a:prstClr val="black">
                    <a:lumMod val="85000"/>
                    <a:lumOff val="15000"/>
                  </a:prstClr>
                </a:solidFill>
                <a:ea typeface="+mn-ea"/>
                <a:cs typeface="+mn-cs"/>
              </a:rPr>
              <a:t>Chứng tỏ khi nam châm quay, dòng điện xuất hiện trong cuộn dây dẫn gắn hai đèn LED có mối liên hệ với sự biến thiên của số đường sức từ xuyên qua tiết diện của cuộn dây dẫn</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Tree>
    <p:extLst>
      <p:ext uri="{BB962C8B-B14F-4D97-AF65-F5344CB8AC3E}">
        <p14:creationId xmlns:p14="http://schemas.microsoft.com/office/powerpoint/2010/main" val="3730504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par>
                          <p:cTn id="8" fill="hold">
                            <p:stCondLst>
                              <p:cond delay="880"/>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45"/>
                                        </p:tgtEl>
                                        <p:attrNameLst>
                                          <p:attrName>style.visibility</p:attrName>
                                        </p:attrNameLst>
                                      </p:cBhvr>
                                      <p:to>
                                        <p:strVal val="visible"/>
                                      </p:to>
                                    </p:set>
                                    <p:animEffect transition="in" filter="wipe(up)">
                                      <p:cBhvr>
                                        <p:cTn id="11" dur="500"/>
                                        <p:tgtEl>
                                          <p:spTgt spid="45"/>
                                        </p:tgtEl>
                                      </p:cBhvr>
                                    </p:animEffect>
                                  </p:childTnLst>
                                  <p:subTnLst>
                                    <p:animClr clrSpc="rgb" dir="cw">
                                      <p:cBhvr override="childStyle">
                                        <p:cTn dur="1" fill="hold" display="0" masterRel="nextClick" afterEffect="1"/>
                                        <p:tgtEl>
                                          <p:spTgt spid="45"/>
                                        </p:tgtEl>
                                        <p:attrNameLst>
                                          <p:attrName>ppt_c</p:attrName>
                                        </p:attrNameLst>
                                      </p:cBhvr>
                                      <p:to>
                                        <a:schemeClr val="bg1"/>
                                      </p:to>
                                    </p:animClr>
                                  </p:subTnLst>
                                </p:cTn>
                              </p:par>
                            </p:childTnLst>
                          </p:cTn>
                        </p:par>
                        <p:par>
                          <p:cTn id="12" fill="hold">
                            <p:stCondLst>
                              <p:cond delay="1995"/>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46"/>
                                        </p:tgtEl>
                                        <p:attrNameLst>
                                          <p:attrName>style.visibility</p:attrName>
                                        </p:attrNameLst>
                                      </p:cBhvr>
                                      <p:to>
                                        <p:strVal val="visible"/>
                                      </p:to>
                                    </p:set>
                                    <p:animEffect transition="in" filter="wipe(up)">
                                      <p:cBhvr>
                                        <p:cTn id="15" dur="500"/>
                                        <p:tgtEl>
                                          <p:spTgt spid="46"/>
                                        </p:tgtEl>
                                      </p:cBhvr>
                                    </p:animEffect>
                                  </p:childTnLst>
                                  <p:subTnLst>
                                    <p:animClr clrSpc="rgb" dir="cw">
                                      <p:cBhvr override="childStyle">
                                        <p:cTn dur="1" fill="hold" display="0" masterRel="nextClick" afterEffect="1"/>
                                        <p:tgtEl>
                                          <p:spTgt spid="46"/>
                                        </p:tgtEl>
                                        <p:attrNameLst>
                                          <p:attrName>ppt_c</p:attrName>
                                        </p:attrNameLst>
                                      </p:cBhvr>
                                      <p:to>
                                        <a:schemeClr val="bg1"/>
                                      </p:to>
                                    </p:animClr>
                                  </p:subTnLst>
                                </p:cTn>
                              </p:par>
                            </p:childTnLst>
                          </p:cTn>
                        </p:par>
                        <p:par>
                          <p:cTn id="16" fill="hold">
                            <p:stCondLst>
                              <p:cond delay="4070"/>
                            </p:stCondLst>
                            <p:childTnLst>
                              <p:par>
                                <p:cTn id="17" presetID="22" presetClass="entr" presetSubtype="1" fill="hold" grpId="0" nodeType="afterEffect">
                                  <p:stCondLst>
                                    <p:cond delay="0"/>
                                  </p:stCondLst>
                                  <p:iterate type="lt">
                                    <p:tmPct val="3000"/>
                                  </p:iterate>
                                  <p:childTnLst>
                                    <p:set>
                                      <p:cBhvr>
                                        <p:cTn id="18" dur="1" fill="hold">
                                          <p:stCondLst>
                                            <p:cond delay="0"/>
                                          </p:stCondLst>
                                        </p:cTn>
                                        <p:tgtEl>
                                          <p:spTgt spid="47"/>
                                        </p:tgtEl>
                                        <p:attrNameLst>
                                          <p:attrName>style.visibility</p:attrName>
                                        </p:attrNameLst>
                                      </p:cBhvr>
                                      <p:to>
                                        <p:strVal val="visible"/>
                                      </p:to>
                                    </p:set>
                                    <p:animEffect transition="in" filter="wipe(up)">
                                      <p:cBhvr>
                                        <p:cTn id="19" dur="500"/>
                                        <p:tgtEl>
                                          <p:spTgt spid="47"/>
                                        </p:tgtEl>
                                      </p:cBhvr>
                                    </p:animEffect>
                                  </p:childTnLst>
                                  <p:subTnLst>
                                    <p:animClr clrSpc="rgb" dir="cw">
                                      <p:cBhvr override="childStyle">
                                        <p:cTn dur="1" fill="hold" display="0" masterRel="nextClick" afterEffect="1"/>
                                        <p:tgtEl>
                                          <p:spTgt spid="47"/>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9933" name="Google Shape;9933;p38"/>
          <p:cNvSpPr/>
          <p:nvPr/>
        </p:nvSpPr>
        <p:spPr>
          <a:xfrm>
            <a:off x="7932092" y="171657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866062" y="4403992"/>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6193233" y="89985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7737892" y="94514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278943" y="669077"/>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Rectangle: Rounded Corners 33">
            <a:extLst>
              <a:ext uri="{FF2B5EF4-FFF2-40B4-BE49-F238E27FC236}">
                <a16:creationId xmlns:a16="http://schemas.microsoft.com/office/drawing/2014/main" id="{0A45D370-08B0-4194-9F8D-4163D7CBACB8}"/>
              </a:ext>
            </a:extLst>
          </p:cNvPr>
          <p:cNvSpPr/>
          <p:nvPr/>
        </p:nvSpPr>
        <p:spPr>
          <a:xfrm>
            <a:off x="1157292" y="1258256"/>
            <a:ext cx="6307769" cy="2864039"/>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1858820" y="998602"/>
            <a:ext cx="786943" cy="335413"/>
          </a:xfrm>
          <a:prstGeom prst="rect">
            <a:avLst/>
          </a:prstGeom>
        </p:spPr>
        <p:style>
          <a:lnRef idx="1">
            <a:schemeClr val="accent1"/>
          </a:lnRef>
          <a:fillRef idx="3">
            <a:schemeClr val="accent1"/>
          </a:fillRef>
          <a:effectRef idx="2">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GB" sz="2000" b="1" kern="1200" dirty="0" err="1">
                <a:latin typeface="Arial" panose="020B0604020202020204" pitchFamily="34" charset="0"/>
                <a:ea typeface="+mn-ea"/>
                <a:cs typeface="+mn-cs"/>
              </a:rPr>
              <a:t>Giải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5" name="TextBox 44">
            <a:extLst>
              <a:ext uri="{FF2B5EF4-FFF2-40B4-BE49-F238E27FC236}">
                <a16:creationId xmlns:a16="http://schemas.microsoft.com/office/drawing/2014/main" id="{190ED186-A232-4868-91F7-F4A258463783}"/>
              </a:ext>
            </a:extLst>
          </p:cNvPr>
          <p:cNvSpPr txBox="1"/>
          <p:nvPr/>
        </p:nvSpPr>
        <p:spPr>
          <a:xfrm>
            <a:off x="1310613" y="1404418"/>
            <a:ext cx="6154448" cy="615553"/>
          </a:xfrm>
          <a:prstGeom prst="rect">
            <a:avLst/>
          </a:prstGeom>
          <a:noFill/>
        </p:spPr>
        <p:txBody>
          <a:bodyPr wrap="square" lIns="0" tIns="0" rIns="0" bIns="0" rtlCol="0">
            <a:spAutoFit/>
          </a:bodyPr>
          <a:lstStyle/>
          <a:p>
            <a:pPr lvl="0">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 </a:t>
            </a:r>
            <a:r>
              <a:rPr lang="en-US" sz="2000" kern="1200" dirty="0">
                <a:solidFill>
                  <a:prstClr val="black">
                    <a:lumMod val="85000"/>
                    <a:lumOff val="15000"/>
                  </a:prstClr>
                </a:solidFill>
                <a:ea typeface="+mn-ea"/>
                <a:cs typeface="+mn-cs"/>
              </a:rPr>
              <a:t>Hai </a:t>
            </a:r>
            <a:r>
              <a:rPr lang="en-US" sz="2000" kern="1200" dirty="0" err="1">
                <a:solidFill>
                  <a:prstClr val="black">
                    <a:lumMod val="85000"/>
                    <a:lumOff val="15000"/>
                  </a:prstClr>
                </a:solidFill>
                <a:ea typeface="+mn-ea"/>
                <a:cs typeface="+mn-cs"/>
              </a:rPr>
              <a:t>đèn</a:t>
            </a:r>
            <a:r>
              <a:rPr lang="en-US" sz="2000" kern="1200" dirty="0">
                <a:solidFill>
                  <a:prstClr val="black">
                    <a:lumMod val="85000"/>
                    <a:lumOff val="15000"/>
                  </a:prstClr>
                </a:solidFill>
                <a:ea typeface="+mn-ea"/>
                <a:cs typeface="+mn-cs"/>
              </a:rPr>
              <a:t> Led </a:t>
            </a:r>
            <a:r>
              <a:rPr lang="en-US" sz="2000" kern="1200" dirty="0" err="1">
                <a:solidFill>
                  <a:prstClr val="black">
                    <a:lumMod val="85000"/>
                    <a:lumOff val="15000"/>
                  </a:prstClr>
                </a:solidFill>
                <a:ea typeface="+mn-ea"/>
                <a:cs typeface="+mn-cs"/>
              </a:rPr>
              <a:t>sẽ</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sáng</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rồi</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tắt</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rồi</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lại</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sáng</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luân</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phiên</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1310613" y="2189430"/>
            <a:ext cx="6228048" cy="923330"/>
          </a:xfrm>
          <a:prstGeom prst="rect">
            <a:avLst/>
          </a:prstGeom>
          <a:noFill/>
        </p:spPr>
        <p:txBody>
          <a:bodyPr wrap="square" lIns="0" tIns="0" rIns="0" bIns="0" rtlCol="0">
            <a:spAutoFit/>
          </a:bodyPr>
          <a:lstStyle/>
          <a:p>
            <a:pPr lvl="0">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2: </a:t>
            </a:r>
            <a:r>
              <a:rPr lang="vi-VN" sz="2000" kern="1200" dirty="0">
                <a:solidFill>
                  <a:prstClr val="black">
                    <a:lumMod val="85000"/>
                    <a:lumOff val="15000"/>
                  </a:prstClr>
                </a:solidFill>
                <a:ea typeface="+mn-ea"/>
                <a:cs typeface="+mn-cs"/>
              </a:rPr>
              <a:t>Khi cực nam châm quay lại gần hoặc ra xa cuộn dây dẫn thì số đường sức từ xuyên qua tiết diện cuộn dây dẫn tăng nếu đưa lại gần, giảm nếu ra</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xa</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7" name="TextBox 46">
            <a:extLst>
              <a:ext uri="{FF2B5EF4-FFF2-40B4-BE49-F238E27FC236}">
                <a16:creationId xmlns:a16="http://schemas.microsoft.com/office/drawing/2014/main" id="{42BC4FA5-B7FD-44D7-BE08-BF9E290D69DA}"/>
              </a:ext>
            </a:extLst>
          </p:cNvPr>
          <p:cNvSpPr txBox="1"/>
          <p:nvPr/>
        </p:nvSpPr>
        <p:spPr>
          <a:xfrm>
            <a:off x="1331571" y="3268633"/>
            <a:ext cx="6228048" cy="615553"/>
          </a:xfrm>
          <a:prstGeom prst="rect">
            <a:avLst/>
          </a:prstGeom>
          <a:noFill/>
        </p:spPr>
        <p:txBody>
          <a:bodyPr wrap="square" lIns="0" tIns="0" rIns="0" bIns="0" rtlCol="0">
            <a:spAutoFit/>
          </a:bodyPr>
          <a:lstStyle/>
          <a:p>
            <a:pPr lvl="0">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3: </a:t>
            </a:r>
            <a:r>
              <a:rPr lang="vi-VN" sz="2000" kern="1200" dirty="0">
                <a:solidFill>
                  <a:prstClr val="black">
                    <a:lumMod val="85000"/>
                    <a:lumOff val="15000"/>
                  </a:prstClr>
                </a:solidFill>
                <a:ea typeface="+mn-ea"/>
                <a:cs typeface="+mn-cs"/>
              </a:rPr>
              <a:t>Khi nam châm quay thì số đường sức từ qua cuộn dây thay đổi nên xuất hiện dòng điện</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0B2606B4-5C49-4A4E-9C63-193780CB772B}"/>
              </a:ext>
            </a:extLst>
          </p:cNvPr>
          <p:cNvPicPr>
            <a:picLocks noChangeAspect="1"/>
          </p:cNvPicPr>
          <p:nvPr/>
        </p:nvPicPr>
        <p:blipFill>
          <a:blip r:embed="rId3"/>
          <a:stretch>
            <a:fillRect/>
          </a:stretch>
        </p:blipFill>
        <p:spPr>
          <a:xfrm>
            <a:off x="7140294" y="3268633"/>
            <a:ext cx="1462234" cy="1462234"/>
          </a:xfrm>
          <a:prstGeom prst="rect">
            <a:avLst/>
          </a:prstGeom>
        </p:spPr>
      </p:pic>
    </p:spTree>
    <p:extLst>
      <p:ext uri="{BB962C8B-B14F-4D97-AF65-F5344CB8AC3E}">
        <p14:creationId xmlns:p14="http://schemas.microsoft.com/office/powerpoint/2010/main" val="1509042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par>
                          <p:cTn id="8" fill="hold">
                            <p:stCondLst>
                              <p:cond delay="530"/>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45"/>
                                        </p:tgtEl>
                                        <p:attrNameLst>
                                          <p:attrName>style.visibility</p:attrName>
                                        </p:attrNameLst>
                                      </p:cBhvr>
                                      <p:to>
                                        <p:strVal val="visible"/>
                                      </p:to>
                                    </p:set>
                                    <p:animEffect transition="in" filter="wipe(up)">
                                      <p:cBhvr>
                                        <p:cTn id="11" dur="500"/>
                                        <p:tgtEl>
                                          <p:spTgt spid="45"/>
                                        </p:tgtEl>
                                      </p:cBhvr>
                                    </p:animEffect>
                                  </p:childTnLst>
                                  <p:subTnLst>
                                    <p:animClr clrSpc="rgb" dir="cw">
                                      <p:cBhvr override="childStyle">
                                        <p:cTn dur="1" fill="hold" display="0" masterRel="nextClick" afterEffect="1"/>
                                        <p:tgtEl>
                                          <p:spTgt spid="45"/>
                                        </p:tgtEl>
                                        <p:attrNameLst>
                                          <p:attrName>ppt_c</p:attrName>
                                        </p:attrNameLst>
                                      </p:cBhvr>
                                      <p:to>
                                        <a:schemeClr val="bg1"/>
                                      </p:to>
                                    </p:animClr>
                                  </p:subTnLst>
                                </p:cTn>
                              </p:par>
                            </p:childTnLst>
                          </p:cTn>
                        </p:par>
                        <p:par>
                          <p:cTn id="12" fill="hold">
                            <p:stCondLst>
                              <p:cond delay="1705"/>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46"/>
                                        </p:tgtEl>
                                        <p:attrNameLst>
                                          <p:attrName>style.visibility</p:attrName>
                                        </p:attrNameLst>
                                      </p:cBhvr>
                                      <p:to>
                                        <p:strVal val="visible"/>
                                      </p:to>
                                    </p:set>
                                    <p:animEffect transition="in" filter="wipe(up)">
                                      <p:cBhvr>
                                        <p:cTn id="15" dur="500"/>
                                        <p:tgtEl>
                                          <p:spTgt spid="46"/>
                                        </p:tgtEl>
                                      </p:cBhvr>
                                    </p:animEffect>
                                  </p:childTnLst>
                                  <p:subTnLst>
                                    <p:animClr clrSpc="rgb" dir="cw">
                                      <p:cBhvr override="childStyle">
                                        <p:cTn dur="1" fill="hold" display="0" masterRel="nextClick" afterEffect="1"/>
                                        <p:tgtEl>
                                          <p:spTgt spid="46"/>
                                        </p:tgtEl>
                                        <p:attrNameLst>
                                          <p:attrName>ppt_c</p:attrName>
                                        </p:attrNameLst>
                                      </p:cBhvr>
                                      <p:to>
                                        <a:schemeClr val="bg1"/>
                                      </p:to>
                                    </p:animClr>
                                  </p:subTnLst>
                                </p:cTn>
                              </p:par>
                            </p:childTnLst>
                          </p:cTn>
                        </p:par>
                        <p:par>
                          <p:cTn id="16" fill="hold">
                            <p:stCondLst>
                              <p:cond delay="3930"/>
                            </p:stCondLst>
                            <p:childTnLst>
                              <p:par>
                                <p:cTn id="17" presetID="22" presetClass="entr" presetSubtype="1" fill="hold" grpId="0" nodeType="afterEffect">
                                  <p:stCondLst>
                                    <p:cond delay="0"/>
                                  </p:stCondLst>
                                  <p:iterate type="lt">
                                    <p:tmPct val="3000"/>
                                  </p:iterate>
                                  <p:childTnLst>
                                    <p:set>
                                      <p:cBhvr>
                                        <p:cTn id="18" dur="1" fill="hold">
                                          <p:stCondLst>
                                            <p:cond delay="0"/>
                                          </p:stCondLst>
                                        </p:cTn>
                                        <p:tgtEl>
                                          <p:spTgt spid="47"/>
                                        </p:tgtEl>
                                        <p:attrNameLst>
                                          <p:attrName>style.visibility</p:attrName>
                                        </p:attrNameLst>
                                      </p:cBhvr>
                                      <p:to>
                                        <p:strVal val="visible"/>
                                      </p:to>
                                    </p:set>
                                    <p:animEffect transition="in" filter="wipe(up)">
                                      <p:cBhvr>
                                        <p:cTn id="19" dur="500"/>
                                        <p:tgtEl>
                                          <p:spTgt spid="47"/>
                                        </p:tgtEl>
                                      </p:cBhvr>
                                    </p:animEffect>
                                  </p:childTnLst>
                                  <p:subTnLst>
                                    <p:animClr clrSpc="rgb" dir="cw">
                                      <p:cBhvr override="childStyle">
                                        <p:cTn dur="1" fill="hold" display="0" masterRel="nextClick" afterEffect="1"/>
                                        <p:tgtEl>
                                          <p:spTgt spid="47"/>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P spid="46" grpId="0"/>
      <p:bldP spid="4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34;p32">
            <a:extLst>
              <a:ext uri="{FF2B5EF4-FFF2-40B4-BE49-F238E27FC236}">
                <a16:creationId xmlns:a16="http://schemas.microsoft.com/office/drawing/2014/main" id="{AD6BAC58-6793-3F28-AAB9-52C77C653431}"/>
              </a:ext>
            </a:extLst>
          </p:cNvPr>
          <p:cNvSpPr txBox="1">
            <a:spLocks/>
          </p:cNvSpPr>
          <p:nvPr/>
        </p:nvSpPr>
        <p:spPr>
          <a:xfrm>
            <a:off x="1585436" y="848439"/>
            <a:ext cx="6166884" cy="630728"/>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000" dirty="0" err="1"/>
              <a:t>Thí</a:t>
            </a:r>
            <a:r>
              <a:rPr lang="en-US" sz="2000" dirty="0"/>
              <a:t> </a:t>
            </a:r>
            <a:r>
              <a:rPr lang="en-US" sz="2000" dirty="0" err="1"/>
              <a:t>Nghiệm</a:t>
            </a:r>
            <a:r>
              <a:rPr lang="en-US" sz="2000" dirty="0"/>
              <a:t> 4: </a:t>
            </a:r>
            <a:r>
              <a:rPr lang="en-US" sz="2000" b="1" dirty="0" err="1">
                <a:solidFill>
                  <a:schemeClr val="tx1"/>
                </a:solidFill>
                <a:latin typeface="Calibri" panose="020F0502020204030204" pitchFamily="34" charset="0"/>
                <a:cs typeface="Calibri" panose="020F0502020204030204" pitchFamily="34" charset="0"/>
              </a:rPr>
              <a:t>Thí</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nghiệm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về</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dòng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điện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cảm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ứng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bằng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cách</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thay</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đổi</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tiết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diện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cuộn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dây</a:t>
            </a:r>
            <a:endParaRPr lang="en-US" sz="2000" b="1" dirty="0">
              <a:solidFill>
                <a:schemeClr val="tx1"/>
              </a:solidFill>
              <a:latin typeface="Calibri" panose="020F0502020204030204" pitchFamily="34" charset="0"/>
              <a:cs typeface="Calibri" panose="020F0502020204030204" pitchFamily="34" charset="0"/>
            </a:endParaRPr>
          </a:p>
        </p:txBody>
      </p:sp>
      <p:sp>
        <p:nvSpPr>
          <p:cNvPr id="26"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864;p33"/>
          <p:cNvSpPr/>
          <p:nvPr/>
        </p:nvSpPr>
        <p:spPr>
          <a:xfrm>
            <a:off x="6275673" y="30890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Rectangle: Rounded Corners 31">
            <a:extLst>
              <a:ext uri="{FF2B5EF4-FFF2-40B4-BE49-F238E27FC236}">
                <a16:creationId xmlns:a16="http://schemas.microsoft.com/office/drawing/2014/main" id="{2A1FE99A-387E-429E-A024-9F924D6A093F}"/>
              </a:ext>
            </a:extLst>
          </p:cNvPr>
          <p:cNvSpPr/>
          <p:nvPr/>
        </p:nvSpPr>
        <p:spPr>
          <a:xfrm>
            <a:off x="945336" y="343458"/>
            <a:ext cx="4081458"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7A401452-68A9-404D-843A-555017120D78}"/>
              </a:ext>
            </a:extLst>
          </p:cNvPr>
          <p:cNvGrpSpPr/>
          <p:nvPr/>
        </p:nvGrpSpPr>
        <p:grpSpPr>
          <a:xfrm>
            <a:off x="756081" y="365943"/>
            <a:ext cx="433529" cy="433529"/>
            <a:chOff x="2175563" y="1870636"/>
            <a:chExt cx="1559320" cy="1559320"/>
          </a:xfrm>
        </p:grpSpPr>
        <p:sp>
          <p:nvSpPr>
            <p:cNvPr id="34" name="Oval 33">
              <a:extLst>
                <a:ext uri="{FF2B5EF4-FFF2-40B4-BE49-F238E27FC236}">
                  <a16:creationId xmlns:a16="http://schemas.microsoft.com/office/drawing/2014/main" id="{CBA44112-12CB-4DF2-8891-44CFA01F06D0}"/>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FAC8EE54-BA8F-449A-952A-4FA22ED8711E}"/>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36" name="Google Shape;9834;p32">
            <a:extLst>
              <a:ext uri="{FF2B5EF4-FFF2-40B4-BE49-F238E27FC236}">
                <a16:creationId xmlns:a16="http://schemas.microsoft.com/office/drawing/2014/main" id="{62D10B7A-FDEC-44B0-B9DD-0002D21BFBCD}"/>
              </a:ext>
            </a:extLst>
          </p:cNvPr>
          <p:cNvSpPr txBox="1">
            <a:spLocks/>
          </p:cNvSpPr>
          <p:nvPr/>
        </p:nvSpPr>
        <p:spPr>
          <a:xfrm>
            <a:off x="1189610" y="408423"/>
            <a:ext cx="3957104"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II. </a:t>
            </a:r>
            <a:r>
              <a:rPr lang="en-US" sz="2200" dirty="0" err="1">
                <a:solidFill>
                  <a:srgbClr val="C7404E"/>
                </a:solidFill>
              </a:rPr>
              <a:t>Hiện</a:t>
            </a:r>
            <a:r>
              <a:rPr lang="en-US" sz="2200" dirty="0">
                <a:solidFill>
                  <a:srgbClr val="C7404E"/>
                </a:solidFill>
              </a:rPr>
              <a:t> </a:t>
            </a:r>
            <a:r>
              <a:rPr lang="en-US" sz="2200" dirty="0" err="1">
                <a:solidFill>
                  <a:srgbClr val="C7404E"/>
                </a:solidFill>
              </a:rPr>
              <a:t>Tượng</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Từ</a:t>
            </a:r>
            <a:endParaRPr lang="en-US" sz="2200" dirty="0">
              <a:solidFill>
                <a:srgbClr val="C7404E"/>
              </a:solidFill>
            </a:endParaRPr>
          </a:p>
        </p:txBody>
      </p:sp>
      <p:sp>
        <p:nvSpPr>
          <p:cNvPr id="37" name="TextBox 36">
            <a:extLst>
              <a:ext uri="{FF2B5EF4-FFF2-40B4-BE49-F238E27FC236}">
                <a16:creationId xmlns:a16="http://schemas.microsoft.com/office/drawing/2014/main" id="{B9945D8D-23C5-489E-BFF6-9B487099D67B}"/>
              </a:ext>
            </a:extLst>
          </p:cNvPr>
          <p:cNvSpPr txBox="1"/>
          <p:nvPr/>
        </p:nvSpPr>
        <p:spPr>
          <a:xfrm>
            <a:off x="846336" y="1906800"/>
            <a:ext cx="4300377" cy="2677656"/>
          </a:xfrm>
          <a:prstGeom prst="rect">
            <a:avLst/>
          </a:prstGeom>
          <a:noFill/>
        </p:spPr>
        <p:txBody>
          <a:bodyPr wrap="square">
            <a:spAutoFit/>
          </a:bodyPr>
          <a:lstStyle/>
          <a:p>
            <a:pPr indent="231775"/>
            <a:r>
              <a:rPr lang="vi-VN" sz="2400" dirty="0">
                <a:latin typeface="Calibri" panose="020F0502020204030204" pitchFamily="34" charset="0"/>
                <a:ea typeface="Calibri" panose="020F0502020204030204" pitchFamily="34" charset="0"/>
                <a:cs typeface="Calibri" panose="020F0502020204030204" pitchFamily="34" charset="0"/>
              </a:rPr>
              <a:t>Một cuộn dây dẫn mềm có tiết diện dễ dàng thay đổi khi bị bóp mạnh (1);</a:t>
            </a:r>
            <a:endParaRPr lang="en-US" sz="2400" dirty="0">
              <a:latin typeface="Calibri" panose="020F0502020204030204" pitchFamily="34" charset="0"/>
              <a:ea typeface="Calibri" panose="020F0502020204030204" pitchFamily="34" charset="0"/>
              <a:cs typeface="Calibri" panose="020F0502020204030204" pitchFamily="34" charset="0"/>
            </a:endParaRPr>
          </a:p>
          <a:p>
            <a:pPr indent="231775"/>
            <a:r>
              <a:rPr lang="en-US" sz="2400" dirty="0">
                <a:latin typeface="Calibri" panose="020F0502020204030204" pitchFamily="34" charset="0"/>
                <a:ea typeface="Calibri" panose="020F0502020204030204" pitchFamily="34" charset="0"/>
                <a:cs typeface="Calibri" panose="020F0502020204030204" pitchFamily="34" charset="0"/>
              </a:rPr>
              <a:t>T</a:t>
            </a:r>
            <a:r>
              <a:rPr lang="vi-VN" sz="2400" dirty="0">
                <a:latin typeface="Calibri" panose="020F0502020204030204" pitchFamily="34" charset="0"/>
                <a:ea typeface="Calibri" panose="020F0502020204030204" pitchFamily="34" charset="0"/>
                <a:cs typeface="Calibri" panose="020F0502020204030204" pitchFamily="34" charset="0"/>
              </a:rPr>
              <a:t>hanh nam châm vĩnh cửu</a:t>
            </a:r>
            <a:r>
              <a:rPr lang="en-US" sz="2400" dirty="0">
                <a:latin typeface="Calibri" panose="020F0502020204030204" pitchFamily="34" charset="0"/>
                <a:ea typeface="Calibri" panose="020F0502020204030204" pitchFamily="34" charset="0"/>
                <a:cs typeface="Calibri" panose="020F0502020204030204" pitchFamily="34" charset="0"/>
              </a:rPr>
              <a:t> </a:t>
            </a:r>
            <a:r>
              <a:rPr lang="vi-VN" sz="2400" dirty="0">
                <a:latin typeface="Calibri" panose="020F0502020204030204" pitchFamily="34" charset="0"/>
                <a:ea typeface="Calibri" panose="020F0502020204030204" pitchFamily="34" charset="0"/>
                <a:cs typeface="Calibri" panose="020F0502020204030204" pitchFamily="34" charset="0"/>
              </a:rPr>
              <a:t>(2); </a:t>
            </a:r>
            <a:endParaRPr lang="en-US" sz="2400" dirty="0">
              <a:latin typeface="Calibri" panose="020F0502020204030204" pitchFamily="34" charset="0"/>
              <a:ea typeface="Calibri" panose="020F0502020204030204" pitchFamily="34" charset="0"/>
              <a:cs typeface="Calibri" panose="020F0502020204030204" pitchFamily="34" charset="0"/>
            </a:endParaRPr>
          </a:p>
          <a:p>
            <a:pPr indent="231775"/>
            <a:r>
              <a:rPr lang="en-US" sz="2400" dirty="0">
                <a:latin typeface="Calibri" panose="020F0502020204030204" pitchFamily="34" charset="0"/>
                <a:ea typeface="Calibri" panose="020F0502020204030204" pitchFamily="34" charset="0"/>
                <a:cs typeface="Calibri" panose="020F0502020204030204" pitchFamily="34" charset="0"/>
              </a:rPr>
              <a:t>Đ</a:t>
            </a:r>
            <a:r>
              <a:rPr lang="vi-VN" sz="2400" dirty="0">
                <a:latin typeface="Calibri" panose="020F0502020204030204" pitchFamily="34" charset="0"/>
                <a:ea typeface="Calibri" panose="020F0502020204030204" pitchFamily="34" charset="0"/>
                <a:cs typeface="Calibri" panose="020F0502020204030204" pitchFamily="34" charset="0"/>
              </a:rPr>
              <a:t>iện k</a:t>
            </a:r>
            <a:r>
              <a:rPr lang="en-US" sz="2400" dirty="0">
                <a:latin typeface="Calibri" panose="020F0502020204030204" pitchFamily="34" charset="0"/>
                <a:ea typeface="Calibri" panose="020F0502020204030204" pitchFamily="34" charset="0"/>
                <a:cs typeface="Calibri" panose="020F0502020204030204" pitchFamily="34" charset="0"/>
              </a:rPr>
              <a:t>ế </a:t>
            </a:r>
            <a:r>
              <a:rPr lang="vi-VN" sz="2400" dirty="0">
                <a:latin typeface="Calibri" panose="020F0502020204030204" pitchFamily="34" charset="0"/>
                <a:ea typeface="Calibri" panose="020F0502020204030204" pitchFamily="34" charset="0"/>
                <a:cs typeface="Calibri" panose="020F0502020204030204" pitchFamily="34" charset="0"/>
              </a:rPr>
              <a:t>(3); </a:t>
            </a:r>
            <a:endParaRPr lang="en-US" sz="2400" dirty="0">
              <a:latin typeface="Calibri" panose="020F0502020204030204" pitchFamily="34" charset="0"/>
              <a:ea typeface="Calibri" panose="020F0502020204030204" pitchFamily="34" charset="0"/>
              <a:cs typeface="Calibri" panose="020F0502020204030204" pitchFamily="34" charset="0"/>
            </a:endParaRPr>
          </a:p>
          <a:p>
            <a:pPr indent="231775"/>
            <a:r>
              <a:rPr lang="en-US" sz="2400" dirty="0">
                <a:latin typeface="Calibri" panose="020F0502020204030204" pitchFamily="34" charset="0"/>
                <a:ea typeface="Calibri" panose="020F0502020204030204" pitchFamily="34" charset="0"/>
                <a:cs typeface="Calibri" panose="020F0502020204030204" pitchFamily="34" charset="0"/>
              </a:rPr>
              <a:t>K</a:t>
            </a:r>
            <a:r>
              <a:rPr lang="vi-VN" sz="2400" dirty="0">
                <a:latin typeface="Calibri" panose="020F0502020204030204" pitchFamily="34" charset="0"/>
                <a:ea typeface="Calibri" panose="020F0502020204030204" pitchFamily="34" charset="0"/>
                <a:cs typeface="Calibri" panose="020F0502020204030204" pitchFamily="34" charset="0"/>
              </a:rPr>
              <a:t>ẹp giữ (4) </a:t>
            </a:r>
            <a:endParaRPr lang="en-US" sz="2400" dirty="0">
              <a:latin typeface="Calibri" panose="020F0502020204030204" pitchFamily="34" charset="0"/>
              <a:ea typeface="Calibri" panose="020F0502020204030204" pitchFamily="34" charset="0"/>
              <a:cs typeface="Calibri" panose="020F0502020204030204" pitchFamily="34" charset="0"/>
            </a:endParaRPr>
          </a:p>
          <a:p>
            <a:pPr indent="231775"/>
            <a:r>
              <a:rPr lang="en-US" sz="2400" dirty="0">
                <a:latin typeface="Calibri" panose="020F0502020204030204" pitchFamily="34" charset="0"/>
                <a:ea typeface="Calibri" panose="020F0502020204030204" pitchFamily="34" charset="0"/>
                <a:cs typeface="Calibri" panose="020F0502020204030204" pitchFamily="34" charset="0"/>
              </a:rPr>
              <a:t>V</a:t>
            </a:r>
            <a:r>
              <a:rPr lang="vi-VN" sz="2400" dirty="0">
                <a:latin typeface="Calibri" panose="020F0502020204030204" pitchFamily="34" charset="0"/>
                <a:ea typeface="Calibri" panose="020F0502020204030204" pitchFamily="34" charset="0"/>
                <a:cs typeface="Calibri" panose="020F0502020204030204" pitchFamily="34" charset="0"/>
              </a:rPr>
              <a:t>à các dây nối.</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82D4BDA-834A-4CFA-98BA-A81542094D90}"/>
              </a:ext>
            </a:extLst>
          </p:cNvPr>
          <p:cNvPicPr>
            <a:picLocks noChangeAspect="1"/>
          </p:cNvPicPr>
          <p:nvPr/>
        </p:nvPicPr>
        <p:blipFill>
          <a:blip r:embed="rId5"/>
          <a:stretch>
            <a:fillRect/>
          </a:stretch>
        </p:blipFill>
        <p:spPr>
          <a:xfrm>
            <a:off x="5262461" y="1568734"/>
            <a:ext cx="3238000" cy="3060575"/>
          </a:xfrm>
          <a:prstGeom prst="rect">
            <a:avLst/>
          </a:prstGeom>
          <a:ln>
            <a:noFill/>
          </a:ln>
          <a:effectLst>
            <a:outerShdw blurRad="292100" dist="139700" dir="2700000" algn="tl" rotWithShape="0">
              <a:srgbClr val="333333">
                <a:alpha val="65000"/>
              </a:srgbClr>
            </a:outerShdw>
          </a:effectLst>
        </p:spPr>
      </p:pic>
      <p:sp>
        <p:nvSpPr>
          <p:cNvPr id="22" name="Rectangle: Rounded Corners 21">
            <a:extLst>
              <a:ext uri="{FF2B5EF4-FFF2-40B4-BE49-F238E27FC236}">
                <a16:creationId xmlns:a16="http://schemas.microsoft.com/office/drawing/2014/main" id="{EE3DBEFE-3A82-4BAF-A210-CD531E6C3CD4}"/>
              </a:ext>
            </a:extLst>
          </p:cNvPr>
          <p:cNvSpPr/>
          <p:nvPr/>
        </p:nvSpPr>
        <p:spPr>
          <a:xfrm>
            <a:off x="857517" y="1802006"/>
            <a:ext cx="4134082" cy="2810450"/>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uLnTx/>
              <a:uFillTx/>
              <a:latin typeface="Arial"/>
              <a:ea typeface="+mn-ea"/>
              <a:cs typeface="+mn-cs"/>
            </a:endParaRPr>
          </a:p>
        </p:txBody>
      </p:sp>
      <p:sp>
        <p:nvSpPr>
          <p:cNvPr id="38" name="Google Shape;9834;p32">
            <a:extLst>
              <a:ext uri="{FF2B5EF4-FFF2-40B4-BE49-F238E27FC236}">
                <a16:creationId xmlns:a16="http://schemas.microsoft.com/office/drawing/2014/main" id="{2881D593-8FC4-4026-936F-4479F301ECE7}"/>
              </a:ext>
            </a:extLst>
          </p:cNvPr>
          <p:cNvSpPr txBox="1">
            <a:spLocks/>
          </p:cNvSpPr>
          <p:nvPr/>
        </p:nvSpPr>
        <p:spPr>
          <a:xfrm>
            <a:off x="1110972" y="1581108"/>
            <a:ext cx="1465062" cy="355162"/>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2000" dirty="0" err="1">
                <a:solidFill>
                  <a:schemeClr val="tx1"/>
                </a:solidFill>
              </a:rPr>
              <a:t>Chuẩn</a:t>
            </a:r>
            <a:r>
              <a:rPr lang="en-US" sz="2000" dirty="0">
                <a:solidFill>
                  <a:schemeClr val="tx1"/>
                </a:solidFill>
              </a:rPr>
              <a:t> </a:t>
            </a:r>
            <a:r>
              <a:rPr lang="en-US" sz="2000" dirty="0" err="1">
                <a:solidFill>
                  <a:schemeClr val="tx1"/>
                </a:solidFill>
              </a:rPr>
              <a:t>bị</a:t>
            </a:r>
            <a:endParaRPr lang="en-US" sz="2000" dirty="0">
              <a:solidFill>
                <a:schemeClr val="tx1"/>
              </a:solidFill>
            </a:endParaRPr>
          </a:p>
        </p:txBody>
      </p:sp>
    </p:spTree>
    <p:extLst>
      <p:ext uri="{BB962C8B-B14F-4D97-AF65-F5344CB8AC3E}">
        <p14:creationId xmlns:p14="http://schemas.microsoft.com/office/powerpoint/2010/main" val="271442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randombar(horizontal)">
                                      <p:cBhvr>
                                        <p:cTn id="17" dur="500"/>
                                        <p:tgtEl>
                                          <p:spTgt spid="3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randombar(horizontal)">
                                      <p:cBhvr>
                                        <p:cTn id="20" dur="500"/>
                                        <p:tgtEl>
                                          <p:spTgt spid="3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randombar(horizontal)">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7" grpId="0"/>
      <p:bldP spid="22" grpId="0" animBg="1"/>
      <p:bldP spid="3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9863"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9864;p33"/>
          <p:cNvSpPr/>
          <p:nvPr/>
        </p:nvSpPr>
        <p:spPr>
          <a:xfrm>
            <a:off x="7752320" y="4378494"/>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34;p32">
            <a:extLst>
              <a:ext uri="{FF2B5EF4-FFF2-40B4-BE49-F238E27FC236}">
                <a16:creationId xmlns:a16="http://schemas.microsoft.com/office/drawing/2014/main" id="{AD6BAC58-6793-3F28-AAB9-52C77C653431}"/>
              </a:ext>
            </a:extLst>
          </p:cNvPr>
          <p:cNvSpPr txBox="1">
            <a:spLocks/>
          </p:cNvSpPr>
          <p:nvPr/>
        </p:nvSpPr>
        <p:spPr>
          <a:xfrm>
            <a:off x="1801969" y="408423"/>
            <a:ext cx="5540061" cy="561875"/>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1800" dirty="0" err="1"/>
              <a:t>Thí</a:t>
            </a:r>
            <a:r>
              <a:rPr lang="en-US" sz="1800" dirty="0"/>
              <a:t> </a:t>
            </a:r>
            <a:r>
              <a:rPr lang="en-US" sz="1800" dirty="0" err="1"/>
              <a:t>Nghiệm</a:t>
            </a:r>
            <a:r>
              <a:rPr lang="en-US" sz="1800" dirty="0"/>
              <a:t> 2: </a:t>
            </a:r>
            <a:r>
              <a:rPr lang="en-US" sz="1800" b="1" dirty="0" err="1">
                <a:solidFill>
                  <a:schemeClr val="tx1"/>
                </a:solidFill>
                <a:latin typeface="Calibri" panose="020F0502020204030204" pitchFamily="34" charset="0"/>
                <a:cs typeface="Calibri" panose="020F0502020204030204" pitchFamily="34" charset="0"/>
              </a:rPr>
              <a:t>Thí</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nghiệm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về</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dòng</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điện</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cảm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ứng</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khi</a:t>
            </a:r>
            <a:r>
              <a:rPr lang="en-US" sz="1800" b="1" dirty="0">
                <a:solidFill>
                  <a:schemeClr val="tx1"/>
                </a:solidFill>
                <a:latin typeface="Calibri" panose="020F0502020204030204" pitchFamily="34" charset="0"/>
                <a:cs typeface="Calibri" panose="020F0502020204030204" pitchFamily="34" charset="0"/>
              </a:rPr>
              <a:t> dung </a:t>
            </a:r>
            <a:r>
              <a:rPr lang="en-US" sz="1800" b="1" dirty="0" err="1">
                <a:solidFill>
                  <a:schemeClr val="tx1"/>
                </a:solidFill>
                <a:latin typeface="Calibri" panose="020F0502020204030204" pitchFamily="34" charset="0"/>
                <a:cs typeface="Calibri" panose="020F0502020204030204" pitchFamily="34" charset="0"/>
              </a:rPr>
              <a:t>nam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châm</a:t>
            </a:r>
            <a:r>
              <a:rPr lang="en-US" sz="1800" b="1" dirty="0">
                <a:solidFill>
                  <a:schemeClr val="tx1"/>
                </a:solidFill>
                <a:latin typeface="Calibri" panose="020F0502020204030204" pitchFamily="34" charset="0"/>
                <a:cs typeface="Calibri" panose="020F0502020204030204" pitchFamily="34" charset="0"/>
              </a:rPr>
              <a:t> quay</a:t>
            </a:r>
          </a:p>
        </p:txBody>
      </p:sp>
      <p:sp>
        <p:nvSpPr>
          <p:cNvPr id="9" name="Google Shape;9834;p32">
            <a:extLst>
              <a:ext uri="{FF2B5EF4-FFF2-40B4-BE49-F238E27FC236}">
                <a16:creationId xmlns:a16="http://schemas.microsoft.com/office/drawing/2014/main" id="{EA6BC4E2-7F6F-3671-64D5-CBFF504DEC12}"/>
              </a:ext>
            </a:extLst>
          </p:cNvPr>
          <p:cNvSpPr txBox="1">
            <a:spLocks/>
          </p:cNvSpPr>
          <p:nvPr/>
        </p:nvSpPr>
        <p:spPr>
          <a:xfrm>
            <a:off x="966405" y="1892034"/>
            <a:ext cx="4399622"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1: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Lắp</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dụng</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cụ</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như</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hình</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a:t>
            </a:r>
          </a:p>
        </p:txBody>
      </p:sp>
      <p:sp>
        <p:nvSpPr>
          <p:cNvPr id="12" name="Google Shape;9834;p32">
            <a:extLst>
              <a:ext uri="{FF2B5EF4-FFF2-40B4-BE49-F238E27FC236}">
                <a16:creationId xmlns:a16="http://schemas.microsoft.com/office/drawing/2014/main" id="{8A0169B8-5293-71CD-1A0C-5A789B892DEF}"/>
              </a:ext>
            </a:extLst>
          </p:cNvPr>
          <p:cNvSpPr txBox="1">
            <a:spLocks/>
          </p:cNvSpPr>
          <p:nvPr/>
        </p:nvSpPr>
        <p:spPr>
          <a:xfrm>
            <a:off x="966405" y="2422514"/>
            <a:ext cx="4185650" cy="92795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2: </a:t>
            </a:r>
            <a:r>
              <a:rPr lang="en-US" sz="2000" b="1" dirty="0" err="1">
                <a:solidFill>
                  <a:schemeClr val="tx1"/>
                </a:solidFill>
                <a:latin typeface="Calibri" panose="020F0502020204030204" pitchFamily="34" charset="0"/>
                <a:cs typeface="Calibri" panose="020F0502020204030204" pitchFamily="34" charset="0"/>
              </a:rPr>
              <a:t>Bóp</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mạnh</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cuộn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dây</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dẫn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quan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sát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kim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điện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kế</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khi</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cuộn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dây</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dẫn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bị</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giảm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tiết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diện</a:t>
            </a:r>
            <a:r>
              <a:rPr lang="en-US" sz="2000" b="1" dirty="0">
                <a:solidFill>
                  <a:schemeClr val="tx1"/>
                </a:solidFill>
                <a:latin typeface="Calibri" panose="020F0502020204030204" pitchFamily="34" charset="0"/>
                <a:cs typeface="Calibri" panose="020F0502020204030204" pitchFamily="34" charset="0"/>
              </a:rPr>
              <a:t>.</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729F3A8C-4397-4A8A-9282-A3BF998BB033}"/>
              </a:ext>
            </a:extLst>
          </p:cNvPr>
          <p:cNvPicPr>
            <a:picLocks noChangeAspect="1"/>
          </p:cNvPicPr>
          <p:nvPr/>
        </p:nvPicPr>
        <p:blipFill>
          <a:blip r:embed="rId4"/>
          <a:stretch>
            <a:fillRect/>
          </a:stretch>
        </p:blipFill>
        <p:spPr>
          <a:xfrm>
            <a:off x="5254145" y="1185834"/>
            <a:ext cx="3217287" cy="30409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80449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iterate type="lt">
                                    <p:tmPct val="3000"/>
                                  </p:iterate>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9933" name="Google Shape;9933;p38"/>
          <p:cNvSpPr/>
          <p:nvPr/>
        </p:nvSpPr>
        <p:spPr>
          <a:xfrm>
            <a:off x="8168946" y="436379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1469803" y="2218146"/>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1260653" y="574442"/>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1348666" y="137006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8100353" y="669606"/>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Picture 8">
            <a:extLst>
              <a:ext uri="{FF2B5EF4-FFF2-40B4-BE49-F238E27FC236}">
                <a16:creationId xmlns:a16="http://schemas.microsoft.com/office/drawing/2014/main" id="{B68DF2DE-03C7-5CE2-7775-16174C000445}"/>
              </a:ext>
            </a:extLst>
          </p:cNvPr>
          <p:cNvPicPr>
            <a:picLocks noChangeAspect="1"/>
          </p:cNvPicPr>
          <p:nvPr/>
        </p:nvPicPr>
        <p:blipFill>
          <a:blip r:embed="rId3"/>
          <a:stretch>
            <a:fillRect/>
          </a:stretch>
        </p:blipFill>
        <p:spPr>
          <a:xfrm>
            <a:off x="489331" y="2854538"/>
            <a:ext cx="1619356" cy="1619356"/>
          </a:xfrm>
          <a:prstGeom prst="rect">
            <a:avLst/>
          </a:prstGeom>
        </p:spPr>
      </p:pic>
      <p:sp>
        <p:nvSpPr>
          <p:cNvPr id="34" name="Rectangle: Rounded Corners 33">
            <a:extLst>
              <a:ext uri="{FF2B5EF4-FFF2-40B4-BE49-F238E27FC236}">
                <a16:creationId xmlns:a16="http://schemas.microsoft.com/office/drawing/2014/main" id="{0A45D370-08B0-4194-9F8D-4163D7CBACB8}"/>
              </a:ext>
            </a:extLst>
          </p:cNvPr>
          <p:cNvSpPr/>
          <p:nvPr/>
        </p:nvSpPr>
        <p:spPr>
          <a:xfrm>
            <a:off x="1978703" y="931037"/>
            <a:ext cx="6381368" cy="3638550"/>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2244669" y="1082921"/>
            <a:ext cx="5849435" cy="335413"/>
          </a:xfrm>
          <a:prstGeom prst="rect">
            <a:avLst/>
          </a:prstGeom>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Tiến</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hành</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thí</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nghiệm</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quan</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sát</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và</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trả</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lời</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câu</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hỏi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5" name="TextBox 44">
            <a:extLst>
              <a:ext uri="{FF2B5EF4-FFF2-40B4-BE49-F238E27FC236}">
                <a16:creationId xmlns:a16="http://schemas.microsoft.com/office/drawing/2014/main" id="{190ED186-A232-4868-91F7-F4A258463783}"/>
              </a:ext>
            </a:extLst>
          </p:cNvPr>
          <p:cNvSpPr txBox="1"/>
          <p:nvPr/>
        </p:nvSpPr>
        <p:spPr>
          <a:xfrm>
            <a:off x="2161329" y="1494000"/>
            <a:ext cx="6187074" cy="1327992"/>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 </a:t>
            </a:r>
            <a:r>
              <a:rPr lang="vi-VN" sz="2000" kern="1200" dirty="0">
                <a:solidFill>
                  <a:prstClr val="black">
                    <a:lumMod val="85000"/>
                    <a:lumOff val="15000"/>
                  </a:prstClr>
                </a:solidFill>
                <a:ea typeface="+mn-ea"/>
                <a:cs typeface="+mn-cs"/>
              </a:rPr>
              <a:t>Khi tiết diện của cuộn dây giảm thì số đường sức từ xuyên qua tiết diện cuộn dây dẫn biến thiên như thế nào?</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2161329" y="2902151"/>
            <a:ext cx="6125142" cy="1327992"/>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2: </a:t>
            </a:r>
            <a:r>
              <a:rPr lang="vi-VN" sz="2000" kern="1200" dirty="0">
                <a:solidFill>
                  <a:prstClr val="black">
                    <a:lumMod val="85000"/>
                    <a:lumOff val="15000"/>
                  </a:prstClr>
                </a:solidFill>
                <a:ea typeface="+mn-ea"/>
                <a:cs typeface="+mn-cs"/>
              </a:rPr>
              <a:t>Từ kết quả thí nghiệm, chứng tỏ số đường sức từ xuyên qua tiết diện cuộn dây dẫn biến thiên thì trong cuộn dây dẫn xuất hiện dòng điện cảm ứng.</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Tree>
    <p:extLst>
      <p:ext uri="{BB962C8B-B14F-4D97-AF65-F5344CB8AC3E}">
        <p14:creationId xmlns:p14="http://schemas.microsoft.com/office/powerpoint/2010/main" val="1094522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par>
                          <p:cTn id="8" fill="hold">
                            <p:stCondLst>
                              <p:cond delay="880"/>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45"/>
                                        </p:tgtEl>
                                        <p:attrNameLst>
                                          <p:attrName>style.visibility</p:attrName>
                                        </p:attrNameLst>
                                      </p:cBhvr>
                                      <p:to>
                                        <p:strVal val="visible"/>
                                      </p:to>
                                    </p:set>
                                    <p:animEffect transition="in" filter="wipe(up)">
                                      <p:cBhvr>
                                        <p:cTn id="11" dur="500"/>
                                        <p:tgtEl>
                                          <p:spTgt spid="45"/>
                                        </p:tgtEl>
                                      </p:cBhvr>
                                    </p:animEffect>
                                  </p:childTnLst>
                                  <p:subTnLst>
                                    <p:animClr clrSpc="rgb" dir="cw">
                                      <p:cBhvr override="childStyle">
                                        <p:cTn dur="1" fill="hold" display="0" masterRel="nextClick" afterEffect="1"/>
                                        <p:tgtEl>
                                          <p:spTgt spid="45"/>
                                        </p:tgtEl>
                                        <p:attrNameLst>
                                          <p:attrName>ppt_c</p:attrName>
                                        </p:attrNameLst>
                                      </p:cBhvr>
                                      <p:to>
                                        <a:schemeClr val="bg1"/>
                                      </p:to>
                                    </p:animClr>
                                  </p:subTnLst>
                                </p:cTn>
                              </p:par>
                            </p:childTnLst>
                          </p:cTn>
                        </p:par>
                        <p:par>
                          <p:cTn id="12" fill="hold">
                            <p:stCondLst>
                              <p:cond delay="2715"/>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46"/>
                                        </p:tgtEl>
                                        <p:attrNameLst>
                                          <p:attrName>style.visibility</p:attrName>
                                        </p:attrNameLst>
                                      </p:cBhvr>
                                      <p:to>
                                        <p:strVal val="visible"/>
                                      </p:to>
                                    </p:set>
                                    <p:animEffect transition="in" filter="wipe(up)">
                                      <p:cBhvr>
                                        <p:cTn id="15" dur="500"/>
                                        <p:tgtEl>
                                          <p:spTgt spid="46"/>
                                        </p:tgtEl>
                                      </p:cBhvr>
                                    </p:animEffect>
                                  </p:childTnLst>
                                  <p:subTnLst>
                                    <p:animClr clrSpc="rgb" dir="cw">
                                      <p:cBhvr override="childStyle">
                                        <p:cTn dur="1" fill="hold" display="0" masterRel="nextClick" afterEffect="1"/>
                                        <p:tgtEl>
                                          <p:spTgt spid="46"/>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P spid="4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0A45D370-08B0-4194-9F8D-4163D7CBACB8}"/>
              </a:ext>
            </a:extLst>
          </p:cNvPr>
          <p:cNvSpPr/>
          <p:nvPr/>
        </p:nvSpPr>
        <p:spPr>
          <a:xfrm>
            <a:off x="1157292" y="1280859"/>
            <a:ext cx="6307769" cy="2864039"/>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Rounded Corners 13">
            <a:extLst>
              <a:ext uri="{FF2B5EF4-FFF2-40B4-BE49-F238E27FC236}">
                <a16:creationId xmlns:a16="http://schemas.microsoft.com/office/drawing/2014/main" id="{04A83531-3F94-4527-A06E-5404EAFDD214}"/>
              </a:ext>
            </a:extLst>
          </p:cNvPr>
          <p:cNvSpPr/>
          <p:nvPr/>
        </p:nvSpPr>
        <p:spPr>
          <a:xfrm>
            <a:off x="1588152" y="1061390"/>
            <a:ext cx="868329" cy="34790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933" name="Google Shape;9933;p38"/>
          <p:cNvSpPr/>
          <p:nvPr/>
        </p:nvSpPr>
        <p:spPr>
          <a:xfrm>
            <a:off x="7932092" y="171657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866062" y="4403992"/>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6193233" y="89985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7737892" y="94514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278943" y="669077"/>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1553909" y="1046069"/>
            <a:ext cx="961872" cy="33541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GB" sz="2000" b="1" kern="1200" dirty="0" err="1">
                <a:latin typeface="Arial" panose="020B0604020202020204" pitchFamily="34" charset="0"/>
                <a:ea typeface="+mn-ea"/>
                <a:cs typeface="+mn-cs"/>
              </a:rPr>
              <a:t>Giải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5" name="TextBox 44">
            <a:extLst>
              <a:ext uri="{FF2B5EF4-FFF2-40B4-BE49-F238E27FC236}">
                <a16:creationId xmlns:a16="http://schemas.microsoft.com/office/drawing/2014/main" id="{190ED186-A232-4868-91F7-F4A258463783}"/>
              </a:ext>
            </a:extLst>
          </p:cNvPr>
          <p:cNvSpPr txBox="1"/>
          <p:nvPr/>
        </p:nvSpPr>
        <p:spPr>
          <a:xfrm>
            <a:off x="1342021" y="1549971"/>
            <a:ext cx="6154448" cy="866327"/>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 </a:t>
            </a:r>
            <a:r>
              <a:rPr lang="vi-VN" sz="2000" kern="1200" dirty="0">
                <a:solidFill>
                  <a:prstClr val="black">
                    <a:lumMod val="85000"/>
                    <a:lumOff val="15000"/>
                  </a:prstClr>
                </a:solidFill>
                <a:ea typeface="+mn-ea"/>
                <a:cs typeface="+mn-cs"/>
              </a:rPr>
              <a:t>Khi tiết diện của cuộn dây giảm thì số đường sức từ xuyên qua tiết diện cuộn dây dẫn giảm</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1338249" y="2510369"/>
            <a:ext cx="6091632" cy="1327992"/>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2: </a:t>
            </a:r>
            <a:r>
              <a:rPr lang="vi-VN" sz="2000" kern="1200" dirty="0">
                <a:solidFill>
                  <a:prstClr val="black">
                    <a:lumMod val="85000"/>
                    <a:lumOff val="15000"/>
                  </a:prstClr>
                </a:solidFill>
                <a:ea typeface="+mn-ea"/>
                <a:cs typeface="+mn-cs"/>
              </a:rPr>
              <a:t>Khi tiết diện của cuộn dây giảm thì số đường sức từ xuyên qua tiết diện cuộn dây dẫn giảm nên xuất hiện dòng điện trong mạch</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0B2606B4-5C49-4A4E-9C63-193780CB772B}"/>
              </a:ext>
            </a:extLst>
          </p:cNvPr>
          <p:cNvPicPr>
            <a:picLocks noChangeAspect="1"/>
          </p:cNvPicPr>
          <p:nvPr/>
        </p:nvPicPr>
        <p:blipFill>
          <a:blip r:embed="rId3"/>
          <a:stretch>
            <a:fillRect/>
          </a:stretch>
        </p:blipFill>
        <p:spPr>
          <a:xfrm>
            <a:off x="7140294" y="3268633"/>
            <a:ext cx="1462234" cy="1462234"/>
          </a:xfrm>
          <a:prstGeom prst="rect">
            <a:avLst/>
          </a:prstGeom>
        </p:spPr>
      </p:pic>
    </p:spTree>
    <p:extLst>
      <p:ext uri="{BB962C8B-B14F-4D97-AF65-F5344CB8AC3E}">
        <p14:creationId xmlns:p14="http://schemas.microsoft.com/office/powerpoint/2010/main" val="1345425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heel(1)">
                                      <p:cBhvr>
                                        <p:cTn id="12" dur="2000"/>
                                        <p:tgtEl>
                                          <p:spTgt spid="45"/>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heel(1)">
                                      <p:cBhvr>
                                        <p:cTn id="15"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33"/>
        <p:cNvGrpSpPr/>
        <p:nvPr/>
      </p:nvGrpSpPr>
      <p:grpSpPr>
        <a:xfrm>
          <a:off x="0" y="0"/>
          <a:ext cx="0" cy="0"/>
          <a:chOff x="0" y="0"/>
          <a:chExt cx="0" cy="0"/>
        </a:xfrm>
      </p:grpSpPr>
      <p:sp>
        <p:nvSpPr>
          <p:cNvPr id="9834" name="Google Shape;9834;p32"/>
          <p:cNvSpPr txBox="1">
            <a:spLocks noGrp="1"/>
          </p:cNvSpPr>
          <p:nvPr>
            <p:ph type="title"/>
          </p:nvPr>
        </p:nvSpPr>
        <p:spPr>
          <a:xfrm>
            <a:off x="2305830" y="827242"/>
            <a:ext cx="4532339" cy="6469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dirty="0">
                <a:solidFill>
                  <a:srgbClr val="002060"/>
                </a:solidFill>
              </a:rPr>
              <a:t>NỘI DUNG BÀI HỌC</a:t>
            </a:r>
            <a:endParaRPr dirty="0">
              <a:solidFill>
                <a:srgbClr val="002060"/>
              </a:solidFill>
            </a:endParaRPr>
          </a:p>
        </p:txBody>
      </p:sp>
      <p:grpSp>
        <p:nvGrpSpPr>
          <p:cNvPr id="9835" name="Google Shape;9835;p32"/>
          <p:cNvGrpSpPr/>
          <p:nvPr/>
        </p:nvGrpSpPr>
        <p:grpSpPr>
          <a:xfrm rot="-8100000">
            <a:off x="6012589" y="941732"/>
            <a:ext cx="2270043" cy="183536"/>
            <a:chOff x="5419725" y="2413000"/>
            <a:chExt cx="2169725" cy="175425"/>
          </a:xfrm>
        </p:grpSpPr>
        <p:sp>
          <p:nvSpPr>
            <p:cNvPr id="9836" name="Google Shape;9836;p32"/>
            <p:cNvSpPr/>
            <p:nvPr/>
          </p:nvSpPr>
          <p:spPr>
            <a:xfrm>
              <a:off x="5419725" y="2413000"/>
              <a:ext cx="2027325" cy="175425"/>
            </a:xfrm>
            <a:custGeom>
              <a:avLst/>
              <a:gdLst/>
              <a:ahLst/>
              <a:cxnLst/>
              <a:rect l="l" t="t" r="r" b="b"/>
              <a:pathLst>
                <a:path w="81093" h="7017" extrusionOk="0">
                  <a:moveTo>
                    <a:pt x="3509" y="0"/>
                  </a:moveTo>
                  <a:cubicBezTo>
                    <a:pt x="1571" y="0"/>
                    <a:pt x="0" y="1571"/>
                    <a:pt x="0" y="3508"/>
                  </a:cubicBezTo>
                  <a:cubicBezTo>
                    <a:pt x="0" y="5446"/>
                    <a:pt x="1571" y="7017"/>
                    <a:pt x="3509" y="7017"/>
                  </a:cubicBezTo>
                  <a:lnTo>
                    <a:pt x="81093" y="7017"/>
                  </a:lnTo>
                  <a:lnTo>
                    <a:pt x="810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7" name="Google Shape;9837;p32"/>
            <p:cNvSpPr/>
            <p:nvPr/>
          </p:nvSpPr>
          <p:spPr>
            <a:xfrm>
              <a:off x="7447025" y="2413000"/>
              <a:ext cx="142425" cy="175425"/>
            </a:xfrm>
            <a:custGeom>
              <a:avLst/>
              <a:gdLst/>
              <a:ahLst/>
              <a:cxnLst/>
              <a:rect l="l" t="t" r="r" b="b"/>
              <a:pathLst>
                <a:path w="5697" h="7017" extrusionOk="0">
                  <a:moveTo>
                    <a:pt x="1" y="0"/>
                  </a:moveTo>
                  <a:lnTo>
                    <a:pt x="1" y="7017"/>
                  </a:lnTo>
                  <a:lnTo>
                    <a:pt x="5410" y="3880"/>
                  </a:lnTo>
                  <a:cubicBezTo>
                    <a:pt x="5696" y="3714"/>
                    <a:pt x="5696" y="3300"/>
                    <a:pt x="5410" y="3134"/>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8" name="Google Shape;9838;p32"/>
            <p:cNvSpPr/>
            <p:nvPr/>
          </p:nvSpPr>
          <p:spPr>
            <a:xfrm>
              <a:off x="6846100" y="2459400"/>
              <a:ext cx="492625" cy="82550"/>
            </a:xfrm>
            <a:custGeom>
              <a:avLst/>
              <a:gdLst/>
              <a:ahLst/>
              <a:cxnLst/>
              <a:rect l="l" t="t" r="r" b="b"/>
              <a:pathLst>
                <a:path w="19705" h="3302" extrusionOk="0">
                  <a:moveTo>
                    <a:pt x="1650" y="1"/>
                  </a:moveTo>
                  <a:cubicBezTo>
                    <a:pt x="740" y="1"/>
                    <a:pt x="1" y="740"/>
                    <a:pt x="1" y="1652"/>
                  </a:cubicBezTo>
                  <a:cubicBezTo>
                    <a:pt x="1" y="2562"/>
                    <a:pt x="740" y="3301"/>
                    <a:pt x="1650" y="3301"/>
                  </a:cubicBezTo>
                  <a:lnTo>
                    <a:pt x="18054" y="3301"/>
                  </a:lnTo>
                  <a:cubicBezTo>
                    <a:pt x="18966" y="3301"/>
                    <a:pt x="19705" y="2562"/>
                    <a:pt x="19705" y="1652"/>
                  </a:cubicBezTo>
                  <a:cubicBezTo>
                    <a:pt x="19705" y="740"/>
                    <a:pt x="18966" y="1"/>
                    <a:pt x="180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40" name="Google Shape;9840;p32"/>
          <p:cNvSpPr/>
          <p:nvPr/>
        </p:nvSpPr>
        <p:spPr>
          <a:xfrm>
            <a:off x="1601025" y="137242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1" name="Google Shape;9841;p32"/>
          <p:cNvSpPr/>
          <p:nvPr/>
        </p:nvSpPr>
        <p:spPr>
          <a:xfrm>
            <a:off x="2888800" y="408855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roup 6">
            <a:extLst>
              <a:ext uri="{FF2B5EF4-FFF2-40B4-BE49-F238E27FC236}">
                <a16:creationId xmlns:a16="http://schemas.microsoft.com/office/drawing/2014/main" id="{04889120-BE2A-5F6E-0A97-7ECF9FE394B0}"/>
              </a:ext>
            </a:extLst>
          </p:cNvPr>
          <p:cNvGrpSpPr/>
          <p:nvPr/>
        </p:nvGrpSpPr>
        <p:grpSpPr>
          <a:xfrm>
            <a:off x="1571775" y="1930067"/>
            <a:ext cx="1100464" cy="1100464"/>
            <a:chOff x="2175563" y="1870636"/>
            <a:chExt cx="1559320" cy="1559320"/>
          </a:xfrm>
        </p:grpSpPr>
        <p:sp>
          <p:nvSpPr>
            <p:cNvPr id="2" name="Oval 1">
              <a:extLst>
                <a:ext uri="{FF2B5EF4-FFF2-40B4-BE49-F238E27FC236}">
                  <a16:creationId xmlns:a16="http://schemas.microsoft.com/office/drawing/2014/main" id="{6BFE7ECC-640A-EB89-C3A2-522FC352392F}"/>
                </a:ext>
              </a:extLst>
            </p:cNvPr>
            <p:cNvSpPr/>
            <p:nvPr/>
          </p:nvSpPr>
          <p:spPr>
            <a:xfrm>
              <a:off x="2175563" y="1870636"/>
              <a:ext cx="1559320" cy="1559320"/>
            </a:xfrm>
            <a:prstGeom prst="ellipse">
              <a:avLst/>
            </a:prstGeom>
            <a:solidFill>
              <a:srgbClr val="FFFFFF"/>
            </a:solidFill>
            <a:ln>
              <a:noFill/>
            </a:ln>
            <a:effectLst>
              <a:glow rad="2286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DE4D79A-1856-61D6-246F-03A3EADBE581}"/>
                </a:ext>
              </a:extLst>
            </p:cNvPr>
            <p:cNvPicPr>
              <a:picLocks noChangeAspect="1"/>
            </p:cNvPicPr>
            <p:nvPr/>
          </p:nvPicPr>
          <p:blipFill>
            <a:blip r:embed="rId3"/>
            <a:stretch>
              <a:fillRect/>
            </a:stretch>
          </p:blipFill>
          <p:spPr>
            <a:xfrm>
              <a:off x="2458408" y="2153481"/>
              <a:ext cx="993630" cy="993630"/>
            </a:xfrm>
            <a:prstGeom prst="rect">
              <a:avLst/>
            </a:prstGeom>
          </p:spPr>
        </p:pic>
      </p:grpSp>
      <p:sp>
        <p:nvSpPr>
          <p:cNvPr id="8" name="Google Shape;9834;p32">
            <a:extLst>
              <a:ext uri="{FF2B5EF4-FFF2-40B4-BE49-F238E27FC236}">
                <a16:creationId xmlns:a16="http://schemas.microsoft.com/office/drawing/2014/main" id="{7AC59BEC-88C0-F6FC-7BDF-A994A3F68FD9}"/>
              </a:ext>
            </a:extLst>
          </p:cNvPr>
          <p:cNvSpPr txBox="1">
            <a:spLocks/>
          </p:cNvSpPr>
          <p:nvPr/>
        </p:nvSpPr>
        <p:spPr>
          <a:xfrm>
            <a:off x="1107270" y="3261692"/>
            <a:ext cx="2029473" cy="79407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2400" dirty="0" err="1">
                <a:solidFill>
                  <a:srgbClr val="C7404E"/>
                </a:solidFill>
              </a:rPr>
              <a:t>Dòng</a:t>
            </a:r>
            <a:r>
              <a:rPr lang="en-US" sz="2400" dirty="0">
                <a:solidFill>
                  <a:srgbClr val="C7404E"/>
                </a:solidFill>
              </a:rPr>
              <a:t> </a:t>
            </a:r>
            <a:r>
              <a:rPr lang="en-US" sz="2400" dirty="0" err="1">
                <a:solidFill>
                  <a:srgbClr val="C7404E"/>
                </a:solidFill>
              </a:rPr>
              <a:t>Điện</a:t>
            </a:r>
            <a:r>
              <a:rPr lang="en-US" sz="2400" dirty="0">
                <a:solidFill>
                  <a:srgbClr val="C7404E"/>
                </a:solidFill>
              </a:rPr>
              <a:t> </a:t>
            </a:r>
            <a:r>
              <a:rPr lang="en-US" sz="2400" dirty="0" err="1">
                <a:solidFill>
                  <a:srgbClr val="C7404E"/>
                </a:solidFill>
              </a:rPr>
              <a:t>Cảm</a:t>
            </a:r>
            <a:r>
              <a:rPr lang="en-US" sz="2400" dirty="0">
                <a:solidFill>
                  <a:srgbClr val="C7404E"/>
                </a:solidFill>
              </a:rPr>
              <a:t> </a:t>
            </a:r>
            <a:r>
              <a:rPr lang="en-US" sz="2400" dirty="0" err="1">
                <a:solidFill>
                  <a:srgbClr val="C7404E"/>
                </a:solidFill>
              </a:rPr>
              <a:t>Ứng</a:t>
            </a:r>
            <a:endParaRPr lang="en-US" sz="2400" dirty="0">
              <a:solidFill>
                <a:srgbClr val="C7404E"/>
              </a:solidFill>
            </a:endParaRPr>
          </a:p>
        </p:txBody>
      </p:sp>
      <p:sp>
        <p:nvSpPr>
          <p:cNvPr id="12" name="Google Shape;9834;p32">
            <a:extLst>
              <a:ext uri="{FF2B5EF4-FFF2-40B4-BE49-F238E27FC236}">
                <a16:creationId xmlns:a16="http://schemas.microsoft.com/office/drawing/2014/main" id="{E2D0C6BD-13DC-D383-8CA4-E6A1BB413103}"/>
              </a:ext>
            </a:extLst>
          </p:cNvPr>
          <p:cNvSpPr txBox="1">
            <a:spLocks/>
          </p:cNvSpPr>
          <p:nvPr/>
        </p:nvSpPr>
        <p:spPr>
          <a:xfrm>
            <a:off x="3342807" y="3272269"/>
            <a:ext cx="2734965" cy="79407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2400" dirty="0" err="1">
                <a:solidFill>
                  <a:schemeClr val="tx2"/>
                </a:solidFill>
              </a:rPr>
              <a:t>Hiện</a:t>
            </a:r>
            <a:r>
              <a:rPr lang="en-US" sz="2400" dirty="0">
                <a:solidFill>
                  <a:schemeClr val="tx2"/>
                </a:solidFill>
              </a:rPr>
              <a:t> </a:t>
            </a:r>
            <a:r>
              <a:rPr lang="en-US" sz="2400" dirty="0" err="1">
                <a:solidFill>
                  <a:schemeClr val="tx2"/>
                </a:solidFill>
              </a:rPr>
              <a:t>Tượng</a:t>
            </a:r>
            <a:r>
              <a:rPr lang="en-US" sz="2400" dirty="0">
                <a:solidFill>
                  <a:schemeClr val="tx2"/>
                </a:solidFill>
              </a:rPr>
              <a:t> </a:t>
            </a:r>
            <a:r>
              <a:rPr lang="en-US" sz="2400" dirty="0" err="1">
                <a:solidFill>
                  <a:schemeClr val="tx2"/>
                </a:solidFill>
              </a:rPr>
              <a:t>Cảm</a:t>
            </a:r>
            <a:r>
              <a:rPr lang="en-US" sz="2400" dirty="0">
                <a:solidFill>
                  <a:schemeClr val="tx2"/>
                </a:solidFill>
              </a:rPr>
              <a:t> </a:t>
            </a:r>
            <a:r>
              <a:rPr lang="en-US" sz="2400" dirty="0" err="1">
                <a:solidFill>
                  <a:schemeClr val="tx2"/>
                </a:solidFill>
              </a:rPr>
              <a:t>Ứng</a:t>
            </a:r>
            <a:r>
              <a:rPr lang="en-US" sz="2400" dirty="0">
                <a:solidFill>
                  <a:schemeClr val="tx2"/>
                </a:solidFill>
              </a:rPr>
              <a:t> </a:t>
            </a:r>
            <a:r>
              <a:rPr lang="en-US" sz="2400" dirty="0" err="1">
                <a:solidFill>
                  <a:schemeClr val="tx2"/>
                </a:solidFill>
              </a:rPr>
              <a:t>Điện</a:t>
            </a:r>
            <a:r>
              <a:rPr lang="en-US" sz="2400" dirty="0">
                <a:solidFill>
                  <a:schemeClr val="tx2"/>
                </a:solidFill>
              </a:rPr>
              <a:t> </a:t>
            </a:r>
            <a:r>
              <a:rPr lang="en-US" sz="2400" dirty="0" err="1">
                <a:solidFill>
                  <a:schemeClr val="tx2"/>
                </a:solidFill>
              </a:rPr>
              <a:t>Từ</a:t>
            </a:r>
            <a:endParaRPr lang="en-US" sz="2400" dirty="0">
              <a:solidFill>
                <a:schemeClr val="tx2"/>
              </a:solidFill>
            </a:endParaRPr>
          </a:p>
        </p:txBody>
      </p:sp>
      <p:grpSp>
        <p:nvGrpSpPr>
          <p:cNvPr id="15" name="Group 14">
            <a:extLst>
              <a:ext uri="{FF2B5EF4-FFF2-40B4-BE49-F238E27FC236}">
                <a16:creationId xmlns:a16="http://schemas.microsoft.com/office/drawing/2014/main" id="{1B507D7F-6BBD-314B-F890-DE0C552C2AFB}"/>
              </a:ext>
            </a:extLst>
          </p:cNvPr>
          <p:cNvGrpSpPr/>
          <p:nvPr/>
        </p:nvGrpSpPr>
        <p:grpSpPr>
          <a:xfrm>
            <a:off x="4021767" y="1930067"/>
            <a:ext cx="1100464" cy="1100464"/>
            <a:chOff x="5416778" y="1695152"/>
            <a:chExt cx="1559320" cy="1559320"/>
          </a:xfrm>
        </p:grpSpPr>
        <p:sp>
          <p:nvSpPr>
            <p:cNvPr id="10" name="Oval 9">
              <a:extLst>
                <a:ext uri="{FF2B5EF4-FFF2-40B4-BE49-F238E27FC236}">
                  <a16:creationId xmlns:a16="http://schemas.microsoft.com/office/drawing/2014/main" id="{FDBE4FF9-DE36-B8D8-D6D6-55C528BEA08C}"/>
                </a:ext>
              </a:extLst>
            </p:cNvPr>
            <p:cNvSpPr/>
            <p:nvPr/>
          </p:nvSpPr>
          <p:spPr>
            <a:xfrm>
              <a:off x="5416778" y="1695152"/>
              <a:ext cx="1559320" cy="1559320"/>
            </a:xfrm>
            <a:prstGeom prst="ellipse">
              <a:avLst/>
            </a:prstGeom>
            <a:solidFill>
              <a:srgbClr val="FFFFFF"/>
            </a:solidFill>
            <a:ln>
              <a:noFill/>
            </a:ln>
            <a:effectLst>
              <a:glow rad="2286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6B3502A-7081-AA83-B409-05BE760E11C1}"/>
                </a:ext>
              </a:extLst>
            </p:cNvPr>
            <p:cNvPicPr>
              <a:picLocks noChangeAspect="1"/>
            </p:cNvPicPr>
            <p:nvPr/>
          </p:nvPicPr>
          <p:blipFill>
            <a:blip r:embed="rId4"/>
            <a:stretch>
              <a:fillRect/>
            </a:stretch>
          </p:blipFill>
          <p:spPr>
            <a:xfrm>
              <a:off x="5477437" y="1777339"/>
              <a:ext cx="1395036" cy="1395036"/>
            </a:xfrm>
            <a:prstGeom prst="rect">
              <a:avLst/>
            </a:prstGeom>
          </p:spPr>
        </p:pic>
      </p:grpSp>
      <p:grpSp>
        <p:nvGrpSpPr>
          <p:cNvPr id="19" name="Group 18">
            <a:extLst>
              <a:ext uri="{FF2B5EF4-FFF2-40B4-BE49-F238E27FC236}">
                <a16:creationId xmlns:a16="http://schemas.microsoft.com/office/drawing/2014/main" id="{591CB714-758A-4C24-B191-A049AF52DA89}"/>
              </a:ext>
            </a:extLst>
          </p:cNvPr>
          <p:cNvGrpSpPr/>
          <p:nvPr/>
        </p:nvGrpSpPr>
        <p:grpSpPr>
          <a:xfrm>
            <a:off x="6650052" y="1930067"/>
            <a:ext cx="1100464" cy="1100464"/>
            <a:chOff x="2175563" y="1870636"/>
            <a:chExt cx="1559320" cy="1559320"/>
          </a:xfrm>
        </p:grpSpPr>
        <p:sp>
          <p:nvSpPr>
            <p:cNvPr id="20" name="Oval 19">
              <a:extLst>
                <a:ext uri="{FF2B5EF4-FFF2-40B4-BE49-F238E27FC236}">
                  <a16:creationId xmlns:a16="http://schemas.microsoft.com/office/drawing/2014/main" id="{04076BDA-89F6-43AB-BCD5-01814C6991AB}"/>
                </a:ext>
              </a:extLst>
            </p:cNvPr>
            <p:cNvSpPr/>
            <p:nvPr/>
          </p:nvSpPr>
          <p:spPr>
            <a:xfrm>
              <a:off x="2175563" y="1870636"/>
              <a:ext cx="1559320" cy="1559320"/>
            </a:xfrm>
            <a:prstGeom prst="ellipse">
              <a:avLst/>
            </a:prstGeom>
            <a:solidFill>
              <a:srgbClr val="FFFFFF"/>
            </a:solidFill>
            <a:ln>
              <a:noFill/>
            </a:ln>
            <a:effectLst>
              <a:glow rad="2286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82694456-A08F-4698-9823-32284A419ED8}"/>
                </a:ext>
              </a:extLst>
            </p:cNvPr>
            <p:cNvPicPr>
              <a:picLocks noChangeAspect="1"/>
            </p:cNvPicPr>
            <p:nvPr/>
          </p:nvPicPr>
          <p:blipFill>
            <a:blip r:embed="rId3"/>
            <a:stretch>
              <a:fillRect/>
            </a:stretch>
          </p:blipFill>
          <p:spPr>
            <a:xfrm>
              <a:off x="2458408" y="2153481"/>
              <a:ext cx="993630" cy="993630"/>
            </a:xfrm>
            <a:prstGeom prst="rect">
              <a:avLst/>
            </a:prstGeom>
          </p:spPr>
        </p:pic>
      </p:grpSp>
      <p:sp>
        <p:nvSpPr>
          <p:cNvPr id="22" name="Google Shape;9834;p32">
            <a:extLst>
              <a:ext uri="{FF2B5EF4-FFF2-40B4-BE49-F238E27FC236}">
                <a16:creationId xmlns:a16="http://schemas.microsoft.com/office/drawing/2014/main" id="{1AA8EC82-920A-4076-81B1-2E047359613C}"/>
              </a:ext>
            </a:extLst>
          </p:cNvPr>
          <p:cNvSpPr txBox="1">
            <a:spLocks/>
          </p:cNvSpPr>
          <p:nvPr/>
        </p:nvSpPr>
        <p:spPr>
          <a:xfrm>
            <a:off x="6000195" y="3358931"/>
            <a:ext cx="2526563" cy="79407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2400" dirty="0" err="1">
                <a:solidFill>
                  <a:srgbClr val="C7404E"/>
                </a:solidFill>
              </a:rPr>
              <a:t>Nguyên</a:t>
            </a:r>
            <a:r>
              <a:rPr lang="en-US" sz="2400" dirty="0">
                <a:solidFill>
                  <a:srgbClr val="C7404E"/>
                </a:solidFill>
              </a:rPr>
              <a:t> </a:t>
            </a:r>
            <a:r>
              <a:rPr lang="en-US" sz="2400" dirty="0" err="1">
                <a:solidFill>
                  <a:srgbClr val="C7404E"/>
                </a:solidFill>
              </a:rPr>
              <a:t>Tắc</a:t>
            </a:r>
            <a:r>
              <a:rPr lang="en-US" sz="2400" dirty="0">
                <a:solidFill>
                  <a:srgbClr val="C7404E"/>
                </a:solidFill>
              </a:rPr>
              <a:t> </a:t>
            </a:r>
            <a:r>
              <a:rPr lang="en-US" sz="2400" dirty="0" err="1">
                <a:solidFill>
                  <a:srgbClr val="C7404E"/>
                </a:solidFill>
              </a:rPr>
              <a:t>Tạo</a:t>
            </a:r>
            <a:r>
              <a:rPr lang="en-US" sz="2400" dirty="0">
                <a:solidFill>
                  <a:srgbClr val="C7404E"/>
                </a:solidFill>
              </a:rPr>
              <a:t> Ra </a:t>
            </a:r>
            <a:r>
              <a:rPr lang="en-US" sz="2400" dirty="0" err="1">
                <a:solidFill>
                  <a:srgbClr val="C7404E"/>
                </a:solidFill>
              </a:rPr>
              <a:t>Dòng</a:t>
            </a:r>
            <a:r>
              <a:rPr lang="en-US" sz="2400" dirty="0">
                <a:solidFill>
                  <a:srgbClr val="C7404E"/>
                </a:solidFill>
              </a:rPr>
              <a:t> </a:t>
            </a:r>
            <a:r>
              <a:rPr lang="en-US" sz="2400" dirty="0" err="1">
                <a:solidFill>
                  <a:srgbClr val="C7404E"/>
                </a:solidFill>
              </a:rPr>
              <a:t>Điện</a:t>
            </a:r>
            <a:r>
              <a:rPr lang="en-US" sz="2400" dirty="0">
                <a:solidFill>
                  <a:srgbClr val="C7404E"/>
                </a:solidFill>
              </a:rPr>
              <a:t> </a:t>
            </a:r>
            <a:r>
              <a:rPr lang="en-US" sz="2400" dirty="0" err="1">
                <a:solidFill>
                  <a:srgbClr val="C7404E"/>
                </a:solidFill>
              </a:rPr>
              <a:t>Xoay</a:t>
            </a:r>
            <a:r>
              <a:rPr lang="en-US" sz="2400" dirty="0">
                <a:solidFill>
                  <a:srgbClr val="C7404E"/>
                </a:solidFill>
              </a:rPr>
              <a:t> </a:t>
            </a:r>
            <a:r>
              <a:rPr lang="en-US" sz="2400" dirty="0" err="1">
                <a:solidFill>
                  <a:srgbClr val="C7404E"/>
                </a:solidFill>
              </a:rPr>
              <a:t>Chiều</a:t>
            </a:r>
            <a:endParaRPr lang="en-US" sz="2400" dirty="0">
              <a:solidFill>
                <a:srgbClr val="C7404E"/>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par>
                          <p:cTn id="23" fill="hold">
                            <p:stCondLst>
                              <p:cond delay="500"/>
                            </p:stCondLst>
                            <p:childTnLst>
                              <p:par>
                                <p:cTn id="24" presetID="47"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anim calcmode="lin" valueType="num">
                                      <p:cBhvr>
                                        <p:cTn id="27" dur="500" fill="hold"/>
                                        <p:tgtEl>
                                          <p:spTgt spid="12"/>
                                        </p:tgtEl>
                                        <p:attrNameLst>
                                          <p:attrName>ppt_x</p:attrName>
                                        </p:attrNameLst>
                                      </p:cBhvr>
                                      <p:tavLst>
                                        <p:tav tm="0">
                                          <p:val>
                                            <p:strVal val="#ppt_x"/>
                                          </p:val>
                                        </p:tav>
                                        <p:tav tm="100000">
                                          <p:val>
                                            <p:strVal val="#ppt_x"/>
                                          </p:val>
                                        </p:tav>
                                      </p:tavLst>
                                    </p:anim>
                                    <p:anim calcmode="lin" valueType="num">
                                      <p:cBhvr>
                                        <p:cTn id="28"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childTnLst>
                          </p:cTn>
                        </p:par>
                        <p:par>
                          <p:cTn id="36" fill="hold">
                            <p:stCondLst>
                              <p:cond delay="500"/>
                            </p:stCondLst>
                            <p:childTnLst>
                              <p:par>
                                <p:cTn id="37" presetID="47" presetClass="entr" presetSubtype="0"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anim calcmode="lin" valueType="num">
                                      <p:cBhvr>
                                        <p:cTn id="40" dur="500" fill="hold"/>
                                        <p:tgtEl>
                                          <p:spTgt spid="22"/>
                                        </p:tgtEl>
                                        <p:attrNameLst>
                                          <p:attrName>ppt_x</p:attrName>
                                        </p:attrNameLst>
                                      </p:cBhvr>
                                      <p:tavLst>
                                        <p:tav tm="0">
                                          <p:val>
                                            <p:strVal val="#ppt_x"/>
                                          </p:val>
                                        </p:tav>
                                        <p:tav tm="100000">
                                          <p:val>
                                            <p:strVal val="#ppt_x"/>
                                          </p:val>
                                        </p:tav>
                                      </p:tavLst>
                                    </p:anim>
                                    <p:anim calcmode="lin" valueType="num">
                                      <p:cBhvr>
                                        <p:cTn id="41"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7A4C438-75AD-4D0D-9D1F-1A9E0BA05E38}"/>
              </a:ext>
            </a:extLst>
          </p:cNvPr>
          <p:cNvSpPr/>
          <p:nvPr/>
        </p:nvSpPr>
        <p:spPr>
          <a:xfrm>
            <a:off x="2108687" y="1279098"/>
            <a:ext cx="6177784" cy="2728913"/>
          </a:xfrm>
          <a:prstGeom prst="roundRect">
            <a:avLst/>
          </a:prstGeom>
          <a:noFill/>
          <a:ln w="28575">
            <a:solidFill>
              <a:srgbClr val="FFC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 name="Rectangle: Rounded Corners 1">
            <a:extLst>
              <a:ext uri="{FF2B5EF4-FFF2-40B4-BE49-F238E27FC236}">
                <a16:creationId xmlns:a16="http://schemas.microsoft.com/office/drawing/2014/main" id="{A5B04417-CA67-44C5-80B2-31CA68B78823}"/>
              </a:ext>
            </a:extLst>
          </p:cNvPr>
          <p:cNvSpPr/>
          <p:nvPr/>
        </p:nvSpPr>
        <p:spPr>
          <a:xfrm>
            <a:off x="2297876" y="1144850"/>
            <a:ext cx="1886666" cy="34790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933" name="Google Shape;9933;p38"/>
          <p:cNvSpPr/>
          <p:nvPr/>
        </p:nvSpPr>
        <p:spPr>
          <a:xfrm>
            <a:off x="8168946" y="436379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1469803" y="2218146"/>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1260653" y="574442"/>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1348666" y="137006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8100353" y="669606"/>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Picture 8">
            <a:extLst>
              <a:ext uri="{FF2B5EF4-FFF2-40B4-BE49-F238E27FC236}">
                <a16:creationId xmlns:a16="http://schemas.microsoft.com/office/drawing/2014/main" id="{B68DF2DE-03C7-5CE2-7775-16174C000445}"/>
              </a:ext>
            </a:extLst>
          </p:cNvPr>
          <p:cNvPicPr>
            <a:picLocks noChangeAspect="1"/>
          </p:cNvPicPr>
          <p:nvPr/>
        </p:nvPicPr>
        <p:blipFill>
          <a:blip r:embed="rId3"/>
          <a:stretch>
            <a:fillRect/>
          </a:stretch>
        </p:blipFill>
        <p:spPr>
          <a:xfrm>
            <a:off x="927388" y="2824807"/>
            <a:ext cx="1619356" cy="1619356"/>
          </a:xfrm>
          <a:prstGeom prst="rect">
            <a:avLst/>
          </a:prstGeom>
        </p:spPr>
      </p:pic>
      <p:grpSp>
        <p:nvGrpSpPr>
          <p:cNvPr id="13" name="Group 12">
            <a:extLst>
              <a:ext uri="{FF2B5EF4-FFF2-40B4-BE49-F238E27FC236}">
                <a16:creationId xmlns:a16="http://schemas.microsoft.com/office/drawing/2014/main" id="{917CBCAB-621C-43E6-8747-38D18AB4E36C}"/>
              </a:ext>
            </a:extLst>
          </p:cNvPr>
          <p:cNvGrpSpPr/>
          <p:nvPr/>
        </p:nvGrpSpPr>
        <p:grpSpPr>
          <a:xfrm>
            <a:off x="3114675" y="637970"/>
            <a:ext cx="2914650" cy="444099"/>
            <a:chOff x="381000" y="143568"/>
            <a:chExt cx="3429000" cy="522469"/>
          </a:xfrm>
        </p:grpSpPr>
        <p:sp>
          <p:nvSpPr>
            <p:cNvPr id="14" name="Rectangle: Rounded Corners 13">
              <a:extLst>
                <a:ext uri="{FF2B5EF4-FFF2-40B4-BE49-F238E27FC236}">
                  <a16:creationId xmlns:a16="http://schemas.microsoft.com/office/drawing/2014/main" id="{4055B790-17A5-4487-B090-580ECC73D8F7}"/>
                </a:ext>
              </a:extLst>
            </p:cNvPr>
            <p:cNvSpPr/>
            <p:nvPr/>
          </p:nvSpPr>
          <p:spPr>
            <a:xfrm>
              <a:off x="381000" y="143568"/>
              <a:ext cx="3429000" cy="522469"/>
            </a:xfrm>
            <a:prstGeom prst="roundRect">
              <a:avLst>
                <a:gd name="adj" fmla="val 31252"/>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500" kern="1200" dirty="0">
                <a:solidFill>
                  <a:prstClr val="white"/>
                </a:solidFill>
                <a:latin typeface="Arial"/>
              </a:endParaRPr>
            </a:p>
          </p:txBody>
        </p:sp>
        <p:sp>
          <p:nvSpPr>
            <p:cNvPr id="15" name="TextBox 12">
              <a:extLst>
                <a:ext uri="{FF2B5EF4-FFF2-40B4-BE49-F238E27FC236}">
                  <a16:creationId xmlns:a16="http://schemas.microsoft.com/office/drawing/2014/main" id="{0DF8E913-915D-4511-8CE7-7617491DF339}"/>
                </a:ext>
              </a:extLst>
            </p:cNvPr>
            <p:cNvSpPr txBox="1"/>
            <p:nvPr/>
          </p:nvSpPr>
          <p:spPr>
            <a:xfrm>
              <a:off x="710929" y="182361"/>
              <a:ext cx="2769142" cy="414291"/>
            </a:xfrm>
            <a:prstGeom prst="rect">
              <a:avLst/>
            </a:prstGeom>
          </p:spPr>
          <p:txBody>
            <a:bodyPr wrap="square" lIns="0" tIns="0" rIns="0" bIns="0" rtlCol="0" anchor="t">
              <a:spAutoFit/>
            </a:bodyPr>
            <a:lstStyle/>
            <a:p>
              <a:pPr algn="ctr" defTabSz="685800">
                <a:lnSpc>
                  <a:spcPct val="120000"/>
                </a:lnSpc>
                <a:buClrTx/>
                <a:defRPr/>
              </a:pPr>
              <a:r>
                <a:rPr lang="en-GB" sz="2100" b="1" kern="1200" dirty="0">
                  <a:latin typeface="Arial" panose="020B0604020202020204" pitchFamily="34" charset="0"/>
                  <a:ea typeface="+mn-ea"/>
                  <a:cs typeface="+mn-cs"/>
                </a:rPr>
                <a:t>PHIẾU HỌC TẬP </a:t>
              </a:r>
              <a:endParaRPr lang="en-US" sz="2100" b="1" kern="1200" dirty="0">
                <a:latin typeface="Arial" panose="020B0604020202020204" pitchFamily="34" charset="0"/>
                <a:ea typeface="+mn-ea"/>
                <a:cs typeface="+mn-cs"/>
              </a:endParaRPr>
            </a:p>
          </p:txBody>
        </p:sp>
      </p:grpSp>
      <p:sp>
        <p:nvSpPr>
          <p:cNvPr id="16" name="TextBox 15">
            <a:extLst>
              <a:ext uri="{FF2B5EF4-FFF2-40B4-BE49-F238E27FC236}">
                <a16:creationId xmlns:a16="http://schemas.microsoft.com/office/drawing/2014/main" id="{908FF8B9-39CA-46A7-909F-C75FE2B8F9F8}"/>
              </a:ext>
            </a:extLst>
          </p:cNvPr>
          <p:cNvSpPr txBox="1"/>
          <p:nvPr/>
        </p:nvSpPr>
        <p:spPr>
          <a:xfrm>
            <a:off x="2297876" y="1598923"/>
            <a:ext cx="5871070" cy="1294713"/>
          </a:xfrm>
          <a:prstGeom prst="rect">
            <a:avLst/>
          </a:prstGeom>
          <a:noFill/>
        </p:spPr>
        <p:txBody>
          <a:bodyPr wrap="square" lIns="0" tIns="0" rIns="0" bIns="0" rtlCol="0">
            <a:spAutoFit/>
          </a:bodyPr>
          <a:lstStyle/>
          <a:p>
            <a:pPr defTabSz="685800">
              <a:lnSpc>
                <a:spcPct val="150000"/>
              </a:lnSpc>
              <a:buClrTx/>
              <a:defRPr/>
            </a:pPr>
            <a:r>
              <a:rPr lang="en-US" sz="1950" b="1" kern="1200" dirty="0" err="1">
                <a:solidFill>
                  <a:prstClr val="black">
                    <a:lumMod val="85000"/>
                    <a:lumOff val="15000"/>
                  </a:prstClr>
                </a:solidFill>
                <a:ea typeface="+mn-ea"/>
                <a:cs typeface="+mn-cs"/>
              </a:rPr>
              <a:t>Câu</a:t>
            </a:r>
            <a:r>
              <a:rPr lang="en-US" sz="1950" b="1" kern="1200" dirty="0">
                <a:solidFill>
                  <a:prstClr val="black">
                    <a:lumMod val="85000"/>
                    <a:lumOff val="15000"/>
                  </a:prstClr>
                </a:solidFill>
                <a:ea typeface="+mn-ea"/>
                <a:cs typeface="+mn-cs"/>
              </a:rPr>
              <a:t> 1: </a:t>
            </a:r>
            <a:r>
              <a:rPr lang="vi-VN" sz="1950" kern="1200" dirty="0">
                <a:solidFill>
                  <a:prstClr val="black">
                    <a:lumMod val="85000"/>
                    <a:lumOff val="15000"/>
                  </a:prstClr>
                </a:solidFill>
                <a:ea typeface="+mn-ea"/>
                <a:cs typeface="+mn-cs"/>
              </a:rPr>
              <a:t>Khi làm biến thiên số đường sức từ xuyên qua tiết diện của cuộn dây dẫn, thí nghiệm 3 và 4 đã chứng tỏ điều gì?</a:t>
            </a:r>
            <a:endParaRPr lang="en-US" sz="1950" kern="1200" dirty="0">
              <a:solidFill>
                <a:prstClr val="black">
                  <a:lumMod val="85000"/>
                  <a:lumOff val="15000"/>
                </a:prstClr>
              </a:solidFill>
              <a:ea typeface="+mn-ea"/>
              <a:cs typeface="+mn-cs"/>
            </a:endParaRPr>
          </a:p>
        </p:txBody>
      </p:sp>
      <p:sp>
        <p:nvSpPr>
          <p:cNvPr id="17" name="TextBox 16">
            <a:extLst>
              <a:ext uri="{FF2B5EF4-FFF2-40B4-BE49-F238E27FC236}">
                <a16:creationId xmlns:a16="http://schemas.microsoft.com/office/drawing/2014/main" id="{F64B2B66-58F7-40F1-B9C8-44B392D30ACE}"/>
              </a:ext>
            </a:extLst>
          </p:cNvPr>
          <p:cNvSpPr txBox="1"/>
          <p:nvPr/>
        </p:nvSpPr>
        <p:spPr>
          <a:xfrm>
            <a:off x="2332172" y="2893636"/>
            <a:ext cx="5802478" cy="844590"/>
          </a:xfrm>
          <a:prstGeom prst="rect">
            <a:avLst/>
          </a:prstGeom>
          <a:noFill/>
        </p:spPr>
        <p:txBody>
          <a:bodyPr wrap="square" lIns="0" tIns="0" rIns="0" bIns="0" rtlCol="0">
            <a:spAutoFit/>
          </a:bodyPr>
          <a:lstStyle/>
          <a:p>
            <a:pPr defTabSz="685800">
              <a:lnSpc>
                <a:spcPct val="150000"/>
              </a:lnSpc>
              <a:buClrTx/>
              <a:defRPr/>
            </a:pPr>
            <a:r>
              <a:rPr lang="en-US" sz="1950" b="1" kern="1200" dirty="0" err="1">
                <a:solidFill>
                  <a:prstClr val="black">
                    <a:lumMod val="85000"/>
                    <a:lumOff val="15000"/>
                  </a:prstClr>
                </a:solidFill>
                <a:ea typeface="+mn-ea"/>
                <a:cs typeface="+mn-cs"/>
              </a:rPr>
              <a:t>Câu</a:t>
            </a:r>
            <a:r>
              <a:rPr lang="en-US" sz="1950" b="1" kern="1200" dirty="0">
                <a:solidFill>
                  <a:prstClr val="black">
                    <a:lumMod val="85000"/>
                    <a:lumOff val="15000"/>
                  </a:prstClr>
                </a:solidFill>
                <a:ea typeface="+mn-ea"/>
                <a:cs typeface="+mn-cs"/>
              </a:rPr>
              <a:t> 2: </a:t>
            </a:r>
            <a:r>
              <a:rPr lang="en-US" sz="1950" kern="1200" dirty="0" err="1">
                <a:solidFill>
                  <a:prstClr val="black">
                    <a:lumMod val="85000"/>
                    <a:lumOff val="15000"/>
                  </a:prstClr>
                </a:solidFill>
                <a:ea typeface="+mn-ea"/>
                <a:cs typeface="+mn-cs"/>
              </a:rPr>
              <a:t>Nêu</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điều</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kiện</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xuất</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hiện</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dòng</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điện</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cảm</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ứng</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trong</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cuộn</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dây</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dẫn</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kín</a:t>
            </a:r>
            <a:r>
              <a:rPr lang="en-US" sz="1950" kern="1200" dirty="0">
                <a:solidFill>
                  <a:prstClr val="black">
                    <a:lumMod val="85000"/>
                    <a:lumOff val="15000"/>
                  </a:prstClr>
                </a:solidFill>
                <a:ea typeface="+mn-ea"/>
                <a:cs typeface="+mn-cs"/>
              </a:rPr>
              <a:t>.</a:t>
            </a:r>
          </a:p>
        </p:txBody>
      </p:sp>
      <p:sp>
        <p:nvSpPr>
          <p:cNvPr id="18" name="TextBox 12">
            <a:extLst>
              <a:ext uri="{FF2B5EF4-FFF2-40B4-BE49-F238E27FC236}">
                <a16:creationId xmlns:a16="http://schemas.microsoft.com/office/drawing/2014/main" id="{BB396E85-E6A7-4AD4-BBA7-6CD0B1CA49D0}"/>
              </a:ext>
            </a:extLst>
          </p:cNvPr>
          <p:cNvSpPr txBox="1"/>
          <p:nvPr/>
        </p:nvSpPr>
        <p:spPr>
          <a:xfrm>
            <a:off x="2332172" y="1157340"/>
            <a:ext cx="1784890" cy="33541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GB" sz="2000" b="1" kern="1200" dirty="0">
                <a:solidFill>
                  <a:srgbClr val="000000"/>
                </a:solidFill>
                <a:latin typeface="Arial" panose="020B0604020202020204" pitchFamily="34" charset="0"/>
              </a:rPr>
              <a:t>T</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rả</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lời</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câu</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hỏi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5181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7A4C438-75AD-4D0D-9D1F-1A9E0BA05E38}"/>
              </a:ext>
            </a:extLst>
          </p:cNvPr>
          <p:cNvSpPr/>
          <p:nvPr/>
        </p:nvSpPr>
        <p:spPr>
          <a:xfrm>
            <a:off x="1266488" y="1204813"/>
            <a:ext cx="6177784" cy="3067386"/>
          </a:xfrm>
          <a:prstGeom prst="roundRect">
            <a:avLst/>
          </a:prstGeom>
          <a:noFill/>
          <a:ln w="28575">
            <a:solidFill>
              <a:srgbClr val="FFC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 name="Rectangle: Rounded Corners 1">
            <a:extLst>
              <a:ext uri="{FF2B5EF4-FFF2-40B4-BE49-F238E27FC236}">
                <a16:creationId xmlns:a16="http://schemas.microsoft.com/office/drawing/2014/main" id="{A5B04417-CA67-44C5-80B2-31CA68B78823}"/>
              </a:ext>
            </a:extLst>
          </p:cNvPr>
          <p:cNvSpPr/>
          <p:nvPr/>
        </p:nvSpPr>
        <p:spPr>
          <a:xfrm>
            <a:off x="1455677" y="1083946"/>
            <a:ext cx="816799" cy="34790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933" name="Google Shape;9933;p38"/>
          <p:cNvSpPr/>
          <p:nvPr/>
        </p:nvSpPr>
        <p:spPr>
          <a:xfrm>
            <a:off x="7034439" y="413046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7877512" y="3584797"/>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7877512" y="2436119"/>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7756375" y="2736720"/>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936012" y="157651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roup 12">
            <a:extLst>
              <a:ext uri="{FF2B5EF4-FFF2-40B4-BE49-F238E27FC236}">
                <a16:creationId xmlns:a16="http://schemas.microsoft.com/office/drawing/2014/main" id="{917CBCAB-621C-43E6-8747-38D18AB4E36C}"/>
              </a:ext>
            </a:extLst>
          </p:cNvPr>
          <p:cNvGrpSpPr/>
          <p:nvPr/>
        </p:nvGrpSpPr>
        <p:grpSpPr>
          <a:xfrm>
            <a:off x="3114675" y="637970"/>
            <a:ext cx="2914650" cy="444099"/>
            <a:chOff x="381000" y="143568"/>
            <a:chExt cx="3429000" cy="522469"/>
          </a:xfrm>
        </p:grpSpPr>
        <p:sp>
          <p:nvSpPr>
            <p:cNvPr id="14" name="Rectangle: Rounded Corners 13">
              <a:extLst>
                <a:ext uri="{FF2B5EF4-FFF2-40B4-BE49-F238E27FC236}">
                  <a16:creationId xmlns:a16="http://schemas.microsoft.com/office/drawing/2014/main" id="{4055B790-17A5-4487-B090-580ECC73D8F7}"/>
                </a:ext>
              </a:extLst>
            </p:cNvPr>
            <p:cNvSpPr/>
            <p:nvPr/>
          </p:nvSpPr>
          <p:spPr>
            <a:xfrm>
              <a:off x="381000" y="143568"/>
              <a:ext cx="3429000" cy="522469"/>
            </a:xfrm>
            <a:prstGeom prst="roundRect">
              <a:avLst>
                <a:gd name="adj" fmla="val 31252"/>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500" kern="1200" dirty="0">
                <a:solidFill>
                  <a:prstClr val="white"/>
                </a:solidFill>
                <a:latin typeface="Arial"/>
              </a:endParaRPr>
            </a:p>
          </p:txBody>
        </p:sp>
        <p:sp>
          <p:nvSpPr>
            <p:cNvPr id="15" name="TextBox 12">
              <a:extLst>
                <a:ext uri="{FF2B5EF4-FFF2-40B4-BE49-F238E27FC236}">
                  <a16:creationId xmlns:a16="http://schemas.microsoft.com/office/drawing/2014/main" id="{0DF8E913-915D-4511-8CE7-7617491DF339}"/>
                </a:ext>
              </a:extLst>
            </p:cNvPr>
            <p:cNvSpPr txBox="1"/>
            <p:nvPr/>
          </p:nvSpPr>
          <p:spPr>
            <a:xfrm>
              <a:off x="710929" y="182361"/>
              <a:ext cx="2769142" cy="414291"/>
            </a:xfrm>
            <a:prstGeom prst="rect">
              <a:avLst/>
            </a:prstGeom>
          </p:spPr>
          <p:txBody>
            <a:bodyPr wrap="square" lIns="0" tIns="0" rIns="0" bIns="0" rtlCol="0" anchor="t">
              <a:spAutoFit/>
            </a:bodyPr>
            <a:lstStyle/>
            <a:p>
              <a:pPr algn="ctr" defTabSz="685800">
                <a:lnSpc>
                  <a:spcPct val="120000"/>
                </a:lnSpc>
                <a:buClrTx/>
                <a:defRPr/>
              </a:pPr>
              <a:r>
                <a:rPr lang="en-GB" sz="2100" b="1" kern="1200" dirty="0">
                  <a:latin typeface="Arial" panose="020B0604020202020204" pitchFamily="34" charset="0"/>
                  <a:ea typeface="+mn-ea"/>
                  <a:cs typeface="+mn-cs"/>
                </a:rPr>
                <a:t>PHIẾU HỌC TẬP </a:t>
              </a:r>
              <a:endParaRPr lang="en-US" sz="2100" b="1" kern="1200" dirty="0">
                <a:latin typeface="Arial" panose="020B0604020202020204" pitchFamily="34" charset="0"/>
                <a:ea typeface="+mn-ea"/>
                <a:cs typeface="+mn-cs"/>
              </a:endParaRPr>
            </a:p>
          </p:txBody>
        </p:sp>
      </p:grpSp>
      <p:sp>
        <p:nvSpPr>
          <p:cNvPr id="16" name="TextBox 15">
            <a:extLst>
              <a:ext uri="{FF2B5EF4-FFF2-40B4-BE49-F238E27FC236}">
                <a16:creationId xmlns:a16="http://schemas.microsoft.com/office/drawing/2014/main" id="{908FF8B9-39CA-46A7-909F-C75FE2B8F9F8}"/>
              </a:ext>
            </a:extLst>
          </p:cNvPr>
          <p:cNvSpPr txBox="1"/>
          <p:nvPr/>
        </p:nvSpPr>
        <p:spPr>
          <a:xfrm>
            <a:off x="1445846" y="1447878"/>
            <a:ext cx="5871070" cy="1294713"/>
          </a:xfrm>
          <a:prstGeom prst="rect">
            <a:avLst/>
          </a:prstGeom>
          <a:noFill/>
        </p:spPr>
        <p:txBody>
          <a:bodyPr wrap="square" lIns="0" tIns="0" rIns="0" bIns="0" rtlCol="0">
            <a:spAutoFit/>
          </a:bodyPr>
          <a:lstStyle/>
          <a:p>
            <a:pPr defTabSz="685800">
              <a:lnSpc>
                <a:spcPct val="150000"/>
              </a:lnSpc>
              <a:buClrTx/>
              <a:defRPr/>
            </a:pPr>
            <a:r>
              <a:rPr lang="en-US" sz="1950" b="1" kern="1200" dirty="0" err="1">
                <a:solidFill>
                  <a:prstClr val="black">
                    <a:lumMod val="85000"/>
                    <a:lumOff val="15000"/>
                  </a:prstClr>
                </a:solidFill>
                <a:ea typeface="+mn-ea"/>
                <a:cs typeface="+mn-cs"/>
              </a:rPr>
              <a:t>Câu</a:t>
            </a:r>
            <a:r>
              <a:rPr lang="en-US" sz="1950" b="1" kern="1200" dirty="0">
                <a:solidFill>
                  <a:prstClr val="black">
                    <a:lumMod val="85000"/>
                    <a:lumOff val="15000"/>
                  </a:prstClr>
                </a:solidFill>
                <a:ea typeface="+mn-ea"/>
                <a:cs typeface="+mn-cs"/>
              </a:rPr>
              <a:t> 1: </a:t>
            </a:r>
            <a:r>
              <a:rPr lang="vi-VN" sz="1950" kern="1200" dirty="0">
                <a:solidFill>
                  <a:prstClr val="black">
                    <a:lumMod val="85000"/>
                    <a:lumOff val="15000"/>
                  </a:prstClr>
                </a:solidFill>
                <a:ea typeface="+mn-ea"/>
                <a:cs typeface="+mn-cs"/>
              </a:rPr>
              <a:t>Khi làm biến thiên số đường sức từ xuyên qua tiết diện của cuộn dây dẫn, thí nghiệm 3 và 4 đã chứng tỏ xuất hiện dòng điện chạy trong</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mạch</a:t>
            </a:r>
            <a:r>
              <a:rPr lang="vi-VN" sz="1950" kern="1200" dirty="0">
                <a:solidFill>
                  <a:prstClr val="black">
                    <a:lumMod val="85000"/>
                    <a:lumOff val="15000"/>
                  </a:prstClr>
                </a:solidFill>
                <a:ea typeface="+mn-ea"/>
                <a:cs typeface="+mn-cs"/>
              </a:rPr>
              <a:t>.</a:t>
            </a:r>
            <a:endParaRPr lang="en-US" sz="1950" kern="1200" dirty="0">
              <a:solidFill>
                <a:prstClr val="black">
                  <a:lumMod val="85000"/>
                  <a:lumOff val="15000"/>
                </a:prstClr>
              </a:solidFill>
              <a:ea typeface="+mn-ea"/>
              <a:cs typeface="+mn-cs"/>
            </a:endParaRPr>
          </a:p>
        </p:txBody>
      </p:sp>
      <p:sp>
        <p:nvSpPr>
          <p:cNvPr id="17" name="TextBox 16">
            <a:extLst>
              <a:ext uri="{FF2B5EF4-FFF2-40B4-BE49-F238E27FC236}">
                <a16:creationId xmlns:a16="http://schemas.microsoft.com/office/drawing/2014/main" id="{F64B2B66-58F7-40F1-B9C8-44B392D30ACE}"/>
              </a:ext>
            </a:extLst>
          </p:cNvPr>
          <p:cNvSpPr txBox="1"/>
          <p:nvPr/>
        </p:nvSpPr>
        <p:spPr>
          <a:xfrm>
            <a:off x="1445846" y="2864986"/>
            <a:ext cx="5802478" cy="1294713"/>
          </a:xfrm>
          <a:prstGeom prst="rect">
            <a:avLst/>
          </a:prstGeom>
          <a:noFill/>
        </p:spPr>
        <p:txBody>
          <a:bodyPr wrap="square" lIns="0" tIns="0" rIns="0" bIns="0" rtlCol="0">
            <a:spAutoFit/>
          </a:bodyPr>
          <a:lstStyle/>
          <a:p>
            <a:pPr defTabSz="685800">
              <a:lnSpc>
                <a:spcPct val="150000"/>
              </a:lnSpc>
              <a:buClrTx/>
              <a:defRPr/>
            </a:pPr>
            <a:r>
              <a:rPr lang="en-US" sz="1950" b="1" kern="1200" dirty="0" err="1">
                <a:solidFill>
                  <a:prstClr val="black">
                    <a:lumMod val="85000"/>
                    <a:lumOff val="15000"/>
                  </a:prstClr>
                </a:solidFill>
                <a:ea typeface="+mn-ea"/>
                <a:cs typeface="+mn-cs"/>
              </a:rPr>
              <a:t>Câu</a:t>
            </a:r>
            <a:r>
              <a:rPr lang="en-US" sz="1950" b="1" kern="1200" dirty="0">
                <a:solidFill>
                  <a:prstClr val="black">
                    <a:lumMod val="85000"/>
                    <a:lumOff val="15000"/>
                  </a:prstClr>
                </a:solidFill>
                <a:ea typeface="+mn-ea"/>
                <a:cs typeface="+mn-cs"/>
              </a:rPr>
              <a:t> 2: </a:t>
            </a:r>
            <a:r>
              <a:rPr lang="vi-VN" sz="1950" kern="1200" dirty="0">
                <a:solidFill>
                  <a:prstClr val="black">
                    <a:lumMod val="85000"/>
                    <a:lumOff val="15000"/>
                  </a:prstClr>
                </a:solidFill>
                <a:ea typeface="+mn-ea"/>
                <a:cs typeface="+mn-cs"/>
              </a:rPr>
              <a:t>Điều kiện xuất hiện dòng điện cảm ứng trong cuộn dây dẫn kín là có sự thay đổi số đường sức từ qua cuộn dây</a:t>
            </a:r>
            <a:r>
              <a:rPr lang="en-US" sz="1950" kern="1200" dirty="0">
                <a:solidFill>
                  <a:prstClr val="black">
                    <a:lumMod val="85000"/>
                    <a:lumOff val="15000"/>
                  </a:prstClr>
                </a:solidFill>
                <a:ea typeface="+mn-ea"/>
                <a:cs typeface="+mn-cs"/>
              </a:rPr>
              <a:t>.</a:t>
            </a:r>
          </a:p>
        </p:txBody>
      </p:sp>
      <p:sp>
        <p:nvSpPr>
          <p:cNvPr id="18" name="TextBox 12">
            <a:extLst>
              <a:ext uri="{FF2B5EF4-FFF2-40B4-BE49-F238E27FC236}">
                <a16:creationId xmlns:a16="http://schemas.microsoft.com/office/drawing/2014/main" id="{BB396E85-E6A7-4AD4-BBA7-6CD0B1CA49D0}"/>
              </a:ext>
            </a:extLst>
          </p:cNvPr>
          <p:cNvSpPr txBox="1"/>
          <p:nvPr/>
        </p:nvSpPr>
        <p:spPr>
          <a:xfrm>
            <a:off x="1570981" y="1083055"/>
            <a:ext cx="586192" cy="33541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GB" sz="2000" b="1" kern="1200" dirty="0" err="1">
                <a:solidFill>
                  <a:srgbClr val="000000"/>
                </a:solidFill>
                <a:latin typeface="Arial" panose="020B0604020202020204" pitchFamily="34" charset="0"/>
              </a:rPr>
              <a:t>Giải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93317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subTnLst>
                                    <p:animClr clrSpc="rgb" dir="cw">
                                      <p:cBhvr override="childStyle">
                                        <p:cTn dur="1" fill="hold" display="0" masterRel="nextClick" afterEffect="1"/>
                                        <p:tgtEl>
                                          <p:spTgt spid="16"/>
                                        </p:tgtEl>
                                        <p:attrNameLst>
                                          <p:attrName>ppt_c</p:attrName>
                                        </p:attrNameLst>
                                      </p:cBhvr>
                                      <p:to>
                                        <a:schemeClr val="bg1"/>
                                      </p:to>
                                    </p:animClr>
                                  </p:subTnLst>
                                </p:cTn>
                              </p:par>
                            </p:childTnLst>
                          </p:cTn>
                        </p:par>
                        <p:par>
                          <p:cTn id="8" fill="hold">
                            <p:stCondLst>
                              <p:cond delay="2195"/>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subTnLst>
                                    <p:animClr clrSpc="rgb" dir="cw">
                                      <p:cBhvr override="childStyle">
                                        <p:cTn dur="1" fill="hold" display="0" masterRel="nextClick" afterEffect="1"/>
                                        <p:tgtEl>
                                          <p:spTgt spid="17"/>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0A45D370-08B0-4194-9F8D-4163D7CBACB8}"/>
              </a:ext>
            </a:extLst>
          </p:cNvPr>
          <p:cNvSpPr/>
          <p:nvPr/>
        </p:nvSpPr>
        <p:spPr>
          <a:xfrm>
            <a:off x="1157292" y="984743"/>
            <a:ext cx="6307769" cy="3160156"/>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Rounded Corners 13">
            <a:extLst>
              <a:ext uri="{FF2B5EF4-FFF2-40B4-BE49-F238E27FC236}">
                <a16:creationId xmlns:a16="http://schemas.microsoft.com/office/drawing/2014/main" id="{04A83531-3F94-4527-A06E-5404EAFDD214}"/>
              </a:ext>
            </a:extLst>
          </p:cNvPr>
          <p:cNvSpPr/>
          <p:nvPr/>
        </p:nvSpPr>
        <p:spPr>
          <a:xfrm>
            <a:off x="1588152" y="717809"/>
            <a:ext cx="1529802" cy="4119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933" name="Google Shape;9933;p38"/>
          <p:cNvSpPr/>
          <p:nvPr/>
        </p:nvSpPr>
        <p:spPr>
          <a:xfrm>
            <a:off x="7932092" y="171657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866062" y="4403992"/>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6193233" y="89985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7737892" y="94514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278943" y="669077"/>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1364848" y="732146"/>
            <a:ext cx="1976410" cy="33541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GB" sz="2000" b="1" kern="1200" dirty="0" err="1">
                <a:latin typeface="Arial" panose="020B0604020202020204" pitchFamily="34" charset="0"/>
                <a:ea typeface="+mn-ea"/>
                <a:cs typeface="+mn-cs"/>
              </a:rPr>
              <a:t>Kết</a:t>
            </a:r>
            <a:r>
              <a:rPr lang="en-GB" sz="2000" b="1" kern="1200" dirty="0">
                <a:latin typeface="Arial" panose="020B0604020202020204" pitchFamily="34" charset="0"/>
                <a:ea typeface="+mn-ea"/>
                <a:cs typeface="+mn-cs"/>
              </a:rPr>
              <a:t> </a:t>
            </a:r>
            <a:r>
              <a:rPr lang="en-GB" sz="2000" b="1" kern="1200" dirty="0" err="1">
                <a:latin typeface="Arial" panose="020B0604020202020204" pitchFamily="34" charset="0"/>
                <a:ea typeface="+mn-ea"/>
                <a:cs typeface="+mn-cs"/>
              </a:rPr>
              <a:t>luận</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5" name="TextBox 44">
            <a:extLst>
              <a:ext uri="{FF2B5EF4-FFF2-40B4-BE49-F238E27FC236}">
                <a16:creationId xmlns:a16="http://schemas.microsoft.com/office/drawing/2014/main" id="{190ED186-A232-4868-91F7-F4A258463783}"/>
              </a:ext>
            </a:extLst>
          </p:cNvPr>
          <p:cNvSpPr txBox="1"/>
          <p:nvPr/>
        </p:nvSpPr>
        <p:spPr>
          <a:xfrm>
            <a:off x="1310613" y="1214624"/>
            <a:ext cx="6154448" cy="1846659"/>
          </a:xfrm>
          <a:prstGeom prst="rect">
            <a:avLst/>
          </a:prstGeom>
          <a:noFill/>
        </p:spPr>
        <p:txBody>
          <a:bodyPr wrap="square" lIns="0" tIns="0" rIns="0" bIns="0" rtlCol="0">
            <a:spAutoFit/>
          </a:bodyPr>
          <a:lstStyle/>
          <a:p>
            <a:pPr lvl="0" indent="344488">
              <a:buClrTx/>
              <a:defRPr/>
            </a:pPr>
            <a:r>
              <a:rPr lang="vi-VN" sz="2400" b="1" dirty="0">
                <a:solidFill>
                  <a:schemeClr val="tx2"/>
                </a:solidFill>
                <a:latin typeface="Calibri" panose="020F0502020204030204" pitchFamily="34" charset="0"/>
                <a:ea typeface="Calibri" panose="020F0502020204030204" pitchFamily="34" charset="0"/>
                <a:cs typeface="Calibri" panose="020F0502020204030204" pitchFamily="34" charset="0"/>
              </a:rPr>
              <a:t>Từ các thí nghiệm trên và nhiều thí nghiêm khác, rút ra kết luận: </a:t>
            </a:r>
            <a:r>
              <a:rPr lang="vi-VN" sz="2400" b="1" i="1" dirty="0">
                <a:solidFill>
                  <a:schemeClr val="tx2"/>
                </a:solidFill>
                <a:latin typeface="Calibri" panose="020F0502020204030204" pitchFamily="34" charset="0"/>
                <a:ea typeface="Calibri" panose="020F0502020204030204" pitchFamily="34" charset="0"/>
                <a:cs typeface="Calibri" panose="020F0502020204030204" pitchFamily="34" charset="0"/>
              </a:rPr>
              <a:t>Khi số đường sức từ xuyên qua tiết diện của cuộn dây dẫn kín biến thiên thì trong cuộn dây dẫn đó xuất hiện dòng điện cảm ứng.</a:t>
            </a:r>
            <a:endParaRPr kumimoji="0" lang="en-US" sz="2400" b="1" i="0" u="none" strike="noStrike" kern="1200" cap="none" spc="0" normalizeH="0" baseline="0" noProof="0" dirty="0">
              <a:ln>
                <a:noFill/>
              </a:ln>
              <a:solidFill>
                <a:schemeClr val="tx2"/>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1310613" y="3140578"/>
            <a:ext cx="6091632" cy="738664"/>
          </a:xfrm>
          <a:prstGeom prst="rect">
            <a:avLst/>
          </a:prstGeom>
          <a:noFill/>
        </p:spPr>
        <p:txBody>
          <a:bodyPr wrap="square" lIns="0" tIns="0" rIns="0" bIns="0" rtlCol="0">
            <a:spAutoFit/>
          </a:bodyPr>
          <a:lstStyle/>
          <a:p>
            <a:pPr indent="344488"/>
            <a:r>
              <a:rPr lang="vi-VN" sz="2400" b="1" dirty="0">
                <a:solidFill>
                  <a:schemeClr val="tx2"/>
                </a:solidFill>
                <a:latin typeface="Calibri" panose="020F0502020204030204" pitchFamily="34" charset="0"/>
                <a:ea typeface="Calibri" panose="020F0502020204030204" pitchFamily="34" charset="0"/>
                <a:cs typeface="Calibri" panose="020F0502020204030204" pitchFamily="34" charset="0"/>
              </a:rPr>
              <a:t>Hiện tượng xu</a:t>
            </a:r>
            <a:r>
              <a:rPr lang="en-US" sz="2400" b="1" dirty="0">
                <a:solidFill>
                  <a:schemeClr val="tx2"/>
                </a:solidFill>
                <a:latin typeface="Calibri" panose="020F0502020204030204" pitchFamily="34" charset="0"/>
                <a:ea typeface="Calibri" panose="020F0502020204030204" pitchFamily="34" charset="0"/>
                <a:cs typeface="Calibri" panose="020F0502020204030204" pitchFamily="34" charset="0"/>
              </a:rPr>
              <a:t>ấ</a:t>
            </a:r>
            <a:r>
              <a:rPr lang="vi-VN" sz="2400" b="1" dirty="0">
                <a:solidFill>
                  <a:schemeClr val="tx2"/>
                </a:solidFill>
                <a:latin typeface="Calibri" panose="020F0502020204030204" pitchFamily="34" charset="0"/>
                <a:ea typeface="Calibri" panose="020F0502020204030204" pitchFamily="34" charset="0"/>
                <a:cs typeface="Calibri" panose="020F0502020204030204" pitchFamily="34" charset="0"/>
              </a:rPr>
              <a:t>t hiện dòng điện cảm ứng được gọi là hiện tượng cảm ứng điện từ.</a:t>
            </a:r>
            <a:endParaRPr lang="en-US" sz="2400" b="1"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0B2606B4-5C49-4A4E-9C63-193780CB772B}"/>
              </a:ext>
            </a:extLst>
          </p:cNvPr>
          <p:cNvPicPr>
            <a:picLocks noChangeAspect="1"/>
          </p:cNvPicPr>
          <p:nvPr/>
        </p:nvPicPr>
        <p:blipFill>
          <a:blip r:embed="rId3"/>
          <a:stretch>
            <a:fillRect/>
          </a:stretch>
        </p:blipFill>
        <p:spPr>
          <a:xfrm>
            <a:off x="7140294" y="3268633"/>
            <a:ext cx="1462234" cy="1462234"/>
          </a:xfrm>
          <a:prstGeom prst="rect">
            <a:avLst/>
          </a:prstGeom>
        </p:spPr>
      </p:pic>
    </p:spTree>
    <p:extLst>
      <p:ext uri="{BB962C8B-B14F-4D97-AF65-F5344CB8AC3E}">
        <p14:creationId xmlns:p14="http://schemas.microsoft.com/office/powerpoint/2010/main" val="1737062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45"/>
                                        </p:tgtEl>
                                        <p:attrNameLst>
                                          <p:attrName>style.visibility</p:attrName>
                                        </p:attrNameLst>
                                      </p:cBhvr>
                                      <p:to>
                                        <p:strVal val="visible"/>
                                      </p:to>
                                    </p:set>
                                    <p:animEffect transition="in" filter="wipe(up)">
                                      <p:cBhvr>
                                        <p:cTn id="7" dur="500"/>
                                        <p:tgtEl>
                                          <p:spTgt spid="45"/>
                                        </p:tgtEl>
                                      </p:cBhvr>
                                    </p:animEffect>
                                  </p:childTnLst>
                                </p:cTn>
                              </p:par>
                            </p:childTnLst>
                          </p:cTn>
                        </p:par>
                        <p:par>
                          <p:cTn id="8" fill="hold">
                            <p:stCondLst>
                              <p:cond delay="2750"/>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969"/>
        <p:cNvGrpSpPr/>
        <p:nvPr/>
      </p:nvGrpSpPr>
      <p:grpSpPr>
        <a:xfrm>
          <a:off x="0" y="0"/>
          <a:ext cx="0" cy="0"/>
          <a:chOff x="0" y="0"/>
          <a:chExt cx="0" cy="0"/>
        </a:xfrm>
      </p:grpSpPr>
      <p:sp>
        <p:nvSpPr>
          <p:cNvPr id="9971" name="Google Shape;9971;p41"/>
          <p:cNvSpPr txBox="1">
            <a:spLocks noGrp="1"/>
          </p:cNvSpPr>
          <p:nvPr>
            <p:ph type="title"/>
          </p:nvPr>
        </p:nvSpPr>
        <p:spPr>
          <a:xfrm>
            <a:off x="1506950" y="1604270"/>
            <a:ext cx="6194700" cy="77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4800" dirty="0"/>
              <a:t>III. NGUYÊN TẮC TẠO RA DÒNG ĐIỆN XOAY CHIỀU</a:t>
            </a:r>
            <a:endParaRPr sz="4800" dirty="0"/>
          </a:p>
        </p:txBody>
      </p:sp>
      <p:grpSp>
        <p:nvGrpSpPr>
          <p:cNvPr id="9973" name="Google Shape;9973;p41"/>
          <p:cNvGrpSpPr/>
          <p:nvPr/>
        </p:nvGrpSpPr>
        <p:grpSpPr>
          <a:xfrm rot="-8100000">
            <a:off x="6332175" y="742501"/>
            <a:ext cx="2270043" cy="183536"/>
            <a:chOff x="5419725" y="2413000"/>
            <a:chExt cx="2169725" cy="175425"/>
          </a:xfrm>
        </p:grpSpPr>
        <p:sp>
          <p:nvSpPr>
            <p:cNvPr id="9974" name="Google Shape;9974;p41"/>
            <p:cNvSpPr/>
            <p:nvPr/>
          </p:nvSpPr>
          <p:spPr>
            <a:xfrm>
              <a:off x="5419725" y="2413000"/>
              <a:ext cx="2027325" cy="175425"/>
            </a:xfrm>
            <a:custGeom>
              <a:avLst/>
              <a:gdLst/>
              <a:ahLst/>
              <a:cxnLst/>
              <a:rect l="l" t="t" r="r" b="b"/>
              <a:pathLst>
                <a:path w="81093" h="7017" extrusionOk="0">
                  <a:moveTo>
                    <a:pt x="3509" y="0"/>
                  </a:moveTo>
                  <a:cubicBezTo>
                    <a:pt x="1571" y="0"/>
                    <a:pt x="0" y="1571"/>
                    <a:pt x="0" y="3508"/>
                  </a:cubicBezTo>
                  <a:cubicBezTo>
                    <a:pt x="0" y="5446"/>
                    <a:pt x="1571" y="7017"/>
                    <a:pt x="3509" y="7017"/>
                  </a:cubicBezTo>
                  <a:lnTo>
                    <a:pt x="81093" y="7017"/>
                  </a:lnTo>
                  <a:lnTo>
                    <a:pt x="810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5" name="Google Shape;9975;p41"/>
            <p:cNvSpPr/>
            <p:nvPr/>
          </p:nvSpPr>
          <p:spPr>
            <a:xfrm>
              <a:off x="7447025" y="2413000"/>
              <a:ext cx="142425" cy="175425"/>
            </a:xfrm>
            <a:custGeom>
              <a:avLst/>
              <a:gdLst/>
              <a:ahLst/>
              <a:cxnLst/>
              <a:rect l="l" t="t" r="r" b="b"/>
              <a:pathLst>
                <a:path w="5697" h="7017" extrusionOk="0">
                  <a:moveTo>
                    <a:pt x="1" y="0"/>
                  </a:moveTo>
                  <a:lnTo>
                    <a:pt x="1" y="7017"/>
                  </a:lnTo>
                  <a:lnTo>
                    <a:pt x="5410" y="3880"/>
                  </a:lnTo>
                  <a:cubicBezTo>
                    <a:pt x="5696" y="3714"/>
                    <a:pt x="5696" y="3300"/>
                    <a:pt x="5410" y="3134"/>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6" name="Google Shape;9976;p41"/>
            <p:cNvSpPr/>
            <p:nvPr/>
          </p:nvSpPr>
          <p:spPr>
            <a:xfrm>
              <a:off x="6846100" y="2459400"/>
              <a:ext cx="492625" cy="82550"/>
            </a:xfrm>
            <a:custGeom>
              <a:avLst/>
              <a:gdLst/>
              <a:ahLst/>
              <a:cxnLst/>
              <a:rect l="l" t="t" r="r" b="b"/>
              <a:pathLst>
                <a:path w="19705" h="3302" extrusionOk="0">
                  <a:moveTo>
                    <a:pt x="1650" y="1"/>
                  </a:moveTo>
                  <a:cubicBezTo>
                    <a:pt x="740" y="1"/>
                    <a:pt x="1" y="740"/>
                    <a:pt x="1" y="1652"/>
                  </a:cubicBezTo>
                  <a:cubicBezTo>
                    <a:pt x="1" y="2562"/>
                    <a:pt x="740" y="3301"/>
                    <a:pt x="1650" y="3301"/>
                  </a:cubicBezTo>
                  <a:lnTo>
                    <a:pt x="18054" y="3301"/>
                  </a:lnTo>
                  <a:cubicBezTo>
                    <a:pt x="18966" y="3301"/>
                    <a:pt x="19705" y="2562"/>
                    <a:pt x="19705" y="1652"/>
                  </a:cubicBezTo>
                  <a:cubicBezTo>
                    <a:pt x="19705" y="740"/>
                    <a:pt x="18966" y="1"/>
                    <a:pt x="180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77" name="Google Shape;9977;p41"/>
          <p:cNvSpPr/>
          <p:nvPr/>
        </p:nvSpPr>
        <p:spPr>
          <a:xfrm>
            <a:off x="1611913" y="355138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8" name="Google Shape;9978;p41"/>
          <p:cNvSpPr/>
          <p:nvPr/>
        </p:nvSpPr>
        <p:spPr>
          <a:xfrm>
            <a:off x="1869725" y="18084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79" name="Google Shape;9979;p41"/>
          <p:cNvGrpSpPr/>
          <p:nvPr/>
        </p:nvGrpSpPr>
        <p:grpSpPr>
          <a:xfrm>
            <a:off x="6181088" y="3966493"/>
            <a:ext cx="1055760" cy="753780"/>
            <a:chOff x="3308425" y="649500"/>
            <a:chExt cx="947975" cy="676825"/>
          </a:xfrm>
        </p:grpSpPr>
        <p:sp>
          <p:nvSpPr>
            <p:cNvPr id="9980" name="Google Shape;9980;p41"/>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1" name="Google Shape;9981;p41"/>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2" name="Google Shape;9982;p41"/>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83" name="Google Shape;9983;p41"/>
          <p:cNvSpPr/>
          <p:nvPr/>
        </p:nvSpPr>
        <p:spPr>
          <a:xfrm>
            <a:off x="6386175" y="147570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4" name="Google Shape;9984;p41"/>
          <p:cNvSpPr/>
          <p:nvPr/>
        </p:nvSpPr>
        <p:spPr>
          <a:xfrm>
            <a:off x="7921263" y="340288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 name="Picture 15">
            <a:extLst>
              <a:ext uri="{FF2B5EF4-FFF2-40B4-BE49-F238E27FC236}">
                <a16:creationId xmlns:a16="http://schemas.microsoft.com/office/drawing/2014/main" id="{418FF52B-0736-4003-AACD-3E3C717A3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7809" y="1793331"/>
            <a:ext cx="3803916" cy="3803916"/>
          </a:xfrm>
          <a:prstGeom prst="rect">
            <a:avLst/>
          </a:prstGeom>
        </p:spPr>
      </p:pic>
    </p:spTree>
    <p:extLst>
      <p:ext uri="{BB962C8B-B14F-4D97-AF65-F5344CB8AC3E}">
        <p14:creationId xmlns:p14="http://schemas.microsoft.com/office/powerpoint/2010/main" val="1126352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7A4C438-75AD-4D0D-9D1F-1A9E0BA05E38}"/>
              </a:ext>
            </a:extLst>
          </p:cNvPr>
          <p:cNvSpPr/>
          <p:nvPr/>
        </p:nvSpPr>
        <p:spPr>
          <a:xfrm>
            <a:off x="2108687" y="1279098"/>
            <a:ext cx="6177784" cy="2728913"/>
          </a:xfrm>
          <a:prstGeom prst="roundRect">
            <a:avLst/>
          </a:prstGeom>
          <a:noFill/>
          <a:ln w="28575">
            <a:solidFill>
              <a:srgbClr val="FFC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 name="Rectangle: Rounded Corners 1">
            <a:extLst>
              <a:ext uri="{FF2B5EF4-FFF2-40B4-BE49-F238E27FC236}">
                <a16:creationId xmlns:a16="http://schemas.microsoft.com/office/drawing/2014/main" id="{A5B04417-CA67-44C5-80B2-31CA68B78823}"/>
              </a:ext>
            </a:extLst>
          </p:cNvPr>
          <p:cNvSpPr/>
          <p:nvPr/>
        </p:nvSpPr>
        <p:spPr>
          <a:xfrm>
            <a:off x="2297876" y="1144850"/>
            <a:ext cx="1886666" cy="34790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933" name="Google Shape;9933;p38"/>
          <p:cNvSpPr/>
          <p:nvPr/>
        </p:nvSpPr>
        <p:spPr>
          <a:xfrm>
            <a:off x="8168946" y="436379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1469803" y="2218146"/>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1260653" y="574442"/>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1348666" y="137006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8100353" y="669606"/>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Picture 8">
            <a:extLst>
              <a:ext uri="{FF2B5EF4-FFF2-40B4-BE49-F238E27FC236}">
                <a16:creationId xmlns:a16="http://schemas.microsoft.com/office/drawing/2014/main" id="{B68DF2DE-03C7-5CE2-7775-16174C000445}"/>
              </a:ext>
            </a:extLst>
          </p:cNvPr>
          <p:cNvPicPr>
            <a:picLocks noChangeAspect="1"/>
          </p:cNvPicPr>
          <p:nvPr/>
        </p:nvPicPr>
        <p:blipFill>
          <a:blip r:embed="rId3"/>
          <a:stretch>
            <a:fillRect/>
          </a:stretch>
        </p:blipFill>
        <p:spPr>
          <a:xfrm>
            <a:off x="927388" y="2824807"/>
            <a:ext cx="1619356" cy="1619356"/>
          </a:xfrm>
          <a:prstGeom prst="rect">
            <a:avLst/>
          </a:prstGeom>
        </p:spPr>
      </p:pic>
      <p:grpSp>
        <p:nvGrpSpPr>
          <p:cNvPr id="13" name="Group 12">
            <a:extLst>
              <a:ext uri="{FF2B5EF4-FFF2-40B4-BE49-F238E27FC236}">
                <a16:creationId xmlns:a16="http://schemas.microsoft.com/office/drawing/2014/main" id="{917CBCAB-621C-43E6-8747-38D18AB4E36C}"/>
              </a:ext>
            </a:extLst>
          </p:cNvPr>
          <p:cNvGrpSpPr/>
          <p:nvPr/>
        </p:nvGrpSpPr>
        <p:grpSpPr>
          <a:xfrm>
            <a:off x="3114675" y="637970"/>
            <a:ext cx="2914650" cy="444099"/>
            <a:chOff x="381000" y="143568"/>
            <a:chExt cx="3429000" cy="522469"/>
          </a:xfrm>
        </p:grpSpPr>
        <p:sp>
          <p:nvSpPr>
            <p:cNvPr id="14" name="Rectangle: Rounded Corners 13">
              <a:extLst>
                <a:ext uri="{FF2B5EF4-FFF2-40B4-BE49-F238E27FC236}">
                  <a16:creationId xmlns:a16="http://schemas.microsoft.com/office/drawing/2014/main" id="{4055B790-17A5-4487-B090-580ECC73D8F7}"/>
                </a:ext>
              </a:extLst>
            </p:cNvPr>
            <p:cNvSpPr/>
            <p:nvPr/>
          </p:nvSpPr>
          <p:spPr>
            <a:xfrm>
              <a:off x="381000" y="143568"/>
              <a:ext cx="3429000" cy="522469"/>
            </a:xfrm>
            <a:prstGeom prst="roundRect">
              <a:avLst>
                <a:gd name="adj" fmla="val 31252"/>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500" kern="1200" dirty="0">
                <a:solidFill>
                  <a:prstClr val="white"/>
                </a:solidFill>
                <a:latin typeface="Arial"/>
              </a:endParaRPr>
            </a:p>
          </p:txBody>
        </p:sp>
        <p:sp>
          <p:nvSpPr>
            <p:cNvPr id="15" name="TextBox 12">
              <a:extLst>
                <a:ext uri="{FF2B5EF4-FFF2-40B4-BE49-F238E27FC236}">
                  <a16:creationId xmlns:a16="http://schemas.microsoft.com/office/drawing/2014/main" id="{0DF8E913-915D-4511-8CE7-7617491DF339}"/>
                </a:ext>
              </a:extLst>
            </p:cNvPr>
            <p:cNvSpPr txBox="1"/>
            <p:nvPr/>
          </p:nvSpPr>
          <p:spPr>
            <a:xfrm>
              <a:off x="710929" y="182361"/>
              <a:ext cx="2769142" cy="414291"/>
            </a:xfrm>
            <a:prstGeom prst="rect">
              <a:avLst/>
            </a:prstGeom>
          </p:spPr>
          <p:txBody>
            <a:bodyPr wrap="square" lIns="0" tIns="0" rIns="0" bIns="0" rtlCol="0" anchor="t">
              <a:spAutoFit/>
            </a:bodyPr>
            <a:lstStyle/>
            <a:p>
              <a:pPr algn="ctr" defTabSz="685800">
                <a:lnSpc>
                  <a:spcPct val="120000"/>
                </a:lnSpc>
                <a:buClrTx/>
                <a:defRPr/>
              </a:pPr>
              <a:r>
                <a:rPr lang="en-GB" sz="2100" b="1" kern="1200" dirty="0">
                  <a:latin typeface="Arial" panose="020B0604020202020204" pitchFamily="34" charset="0"/>
                  <a:ea typeface="+mn-ea"/>
                  <a:cs typeface="+mn-cs"/>
                </a:rPr>
                <a:t>PHIẾU HỌC TẬP </a:t>
              </a:r>
              <a:endParaRPr lang="en-US" sz="2100" b="1" kern="1200" dirty="0">
                <a:latin typeface="Arial" panose="020B0604020202020204" pitchFamily="34" charset="0"/>
                <a:ea typeface="+mn-ea"/>
                <a:cs typeface="+mn-cs"/>
              </a:endParaRPr>
            </a:p>
          </p:txBody>
        </p:sp>
      </p:grpSp>
      <p:sp>
        <p:nvSpPr>
          <p:cNvPr id="16" name="TextBox 15">
            <a:extLst>
              <a:ext uri="{FF2B5EF4-FFF2-40B4-BE49-F238E27FC236}">
                <a16:creationId xmlns:a16="http://schemas.microsoft.com/office/drawing/2014/main" id="{908FF8B9-39CA-46A7-909F-C75FE2B8F9F8}"/>
              </a:ext>
            </a:extLst>
          </p:cNvPr>
          <p:cNvSpPr txBox="1"/>
          <p:nvPr/>
        </p:nvSpPr>
        <p:spPr>
          <a:xfrm>
            <a:off x="2813351" y="1664931"/>
            <a:ext cx="5871070" cy="394467"/>
          </a:xfrm>
          <a:prstGeom prst="rect">
            <a:avLst/>
          </a:prstGeom>
          <a:noFill/>
        </p:spPr>
        <p:txBody>
          <a:bodyPr wrap="square" lIns="0" tIns="0" rIns="0" bIns="0" rtlCol="0">
            <a:spAutoFit/>
          </a:bodyPr>
          <a:lstStyle/>
          <a:p>
            <a:pPr defTabSz="685800">
              <a:lnSpc>
                <a:spcPct val="150000"/>
              </a:lnSpc>
              <a:buClrTx/>
              <a:defRPr/>
            </a:pPr>
            <a:r>
              <a:rPr lang="en-US" sz="1950" b="1" kern="1200" dirty="0" err="1">
                <a:solidFill>
                  <a:prstClr val="black">
                    <a:lumMod val="85000"/>
                    <a:lumOff val="15000"/>
                  </a:prstClr>
                </a:solidFill>
                <a:ea typeface="+mn-ea"/>
                <a:cs typeface="+mn-cs"/>
              </a:rPr>
              <a:t>Dòng</a:t>
            </a:r>
            <a:r>
              <a:rPr lang="en-US" sz="1950" b="1" kern="1200" dirty="0">
                <a:solidFill>
                  <a:prstClr val="black">
                    <a:lumMod val="85000"/>
                    <a:lumOff val="15000"/>
                  </a:prstClr>
                </a:solidFill>
                <a:ea typeface="+mn-ea"/>
                <a:cs typeface="+mn-cs"/>
              </a:rPr>
              <a:t> </a:t>
            </a:r>
            <a:r>
              <a:rPr lang="en-US" sz="1950" b="1" kern="1200" dirty="0" err="1">
                <a:solidFill>
                  <a:prstClr val="black">
                    <a:lumMod val="85000"/>
                    <a:lumOff val="15000"/>
                  </a:prstClr>
                </a:solidFill>
                <a:ea typeface="+mn-ea"/>
                <a:cs typeface="+mn-cs"/>
              </a:rPr>
              <a:t>điện</a:t>
            </a:r>
            <a:r>
              <a:rPr lang="en-US" sz="1950" b="1" kern="1200" dirty="0">
                <a:solidFill>
                  <a:prstClr val="black">
                    <a:lumMod val="85000"/>
                    <a:lumOff val="15000"/>
                  </a:prstClr>
                </a:solidFill>
                <a:ea typeface="+mn-ea"/>
                <a:cs typeface="+mn-cs"/>
              </a:rPr>
              <a:t> </a:t>
            </a:r>
            <a:r>
              <a:rPr lang="en-US" sz="1950" b="1" kern="1200" dirty="0" err="1">
                <a:solidFill>
                  <a:prstClr val="black">
                    <a:lumMod val="85000"/>
                    <a:lumOff val="15000"/>
                  </a:prstClr>
                </a:solidFill>
                <a:ea typeface="+mn-ea"/>
                <a:cs typeface="+mn-cs"/>
              </a:rPr>
              <a:t>xoay</a:t>
            </a:r>
            <a:r>
              <a:rPr lang="en-US" sz="1950" b="1" kern="1200" dirty="0">
                <a:solidFill>
                  <a:prstClr val="black">
                    <a:lumMod val="85000"/>
                    <a:lumOff val="15000"/>
                  </a:prstClr>
                </a:solidFill>
                <a:ea typeface="+mn-ea"/>
                <a:cs typeface="+mn-cs"/>
              </a:rPr>
              <a:t> </a:t>
            </a:r>
            <a:r>
              <a:rPr lang="en-US" sz="1950" b="1" kern="1200" dirty="0" err="1">
                <a:solidFill>
                  <a:prstClr val="black">
                    <a:lumMod val="85000"/>
                    <a:lumOff val="15000"/>
                  </a:prstClr>
                </a:solidFill>
                <a:ea typeface="+mn-ea"/>
                <a:cs typeface="+mn-cs"/>
              </a:rPr>
              <a:t>chiều</a:t>
            </a:r>
            <a:r>
              <a:rPr lang="en-US" sz="1950" b="1" kern="1200" dirty="0">
                <a:solidFill>
                  <a:prstClr val="black">
                    <a:lumMod val="85000"/>
                    <a:lumOff val="15000"/>
                  </a:prstClr>
                </a:solidFill>
                <a:ea typeface="+mn-ea"/>
                <a:cs typeface="+mn-cs"/>
              </a:rPr>
              <a:t> </a:t>
            </a:r>
            <a:r>
              <a:rPr lang="en-US" sz="1950" b="1" kern="1200" dirty="0" err="1">
                <a:solidFill>
                  <a:prstClr val="black">
                    <a:lumMod val="85000"/>
                    <a:lumOff val="15000"/>
                  </a:prstClr>
                </a:solidFill>
                <a:ea typeface="+mn-ea"/>
                <a:cs typeface="+mn-cs"/>
              </a:rPr>
              <a:t>có</a:t>
            </a:r>
            <a:r>
              <a:rPr lang="en-US" sz="1950" b="1" kern="1200" dirty="0">
                <a:solidFill>
                  <a:prstClr val="black">
                    <a:lumMod val="85000"/>
                    <a:lumOff val="15000"/>
                  </a:prstClr>
                </a:solidFill>
                <a:ea typeface="+mn-ea"/>
                <a:cs typeface="+mn-cs"/>
              </a:rPr>
              <a:t> </a:t>
            </a:r>
            <a:r>
              <a:rPr lang="en-US" sz="1950" b="1" kern="1200" dirty="0" err="1">
                <a:solidFill>
                  <a:prstClr val="black">
                    <a:lumMod val="85000"/>
                    <a:lumOff val="15000"/>
                  </a:prstClr>
                </a:solidFill>
                <a:ea typeface="+mn-ea"/>
                <a:cs typeface="+mn-cs"/>
              </a:rPr>
              <a:t>đặc</a:t>
            </a:r>
            <a:r>
              <a:rPr lang="en-US" sz="1950" b="1" kern="1200" dirty="0">
                <a:solidFill>
                  <a:prstClr val="black">
                    <a:lumMod val="85000"/>
                    <a:lumOff val="15000"/>
                  </a:prstClr>
                </a:solidFill>
                <a:ea typeface="+mn-ea"/>
                <a:cs typeface="+mn-cs"/>
              </a:rPr>
              <a:t> </a:t>
            </a:r>
            <a:r>
              <a:rPr lang="en-US" sz="1950" b="1" kern="1200" dirty="0" err="1">
                <a:solidFill>
                  <a:prstClr val="black">
                    <a:lumMod val="85000"/>
                    <a:lumOff val="15000"/>
                  </a:prstClr>
                </a:solidFill>
                <a:ea typeface="+mn-ea"/>
                <a:cs typeface="+mn-cs"/>
              </a:rPr>
              <a:t>điểm</a:t>
            </a:r>
            <a:r>
              <a:rPr lang="en-US" sz="1950" b="1" kern="1200" dirty="0">
                <a:solidFill>
                  <a:prstClr val="black">
                    <a:lumMod val="85000"/>
                    <a:lumOff val="15000"/>
                  </a:prstClr>
                </a:solidFill>
                <a:ea typeface="+mn-ea"/>
                <a:cs typeface="+mn-cs"/>
              </a:rPr>
              <a:t> </a:t>
            </a:r>
            <a:r>
              <a:rPr lang="en-US" sz="1950" b="1" kern="1200" dirty="0" err="1">
                <a:solidFill>
                  <a:prstClr val="black">
                    <a:lumMod val="85000"/>
                    <a:lumOff val="15000"/>
                  </a:prstClr>
                </a:solidFill>
                <a:ea typeface="+mn-ea"/>
                <a:cs typeface="+mn-cs"/>
              </a:rPr>
              <a:t>gì</a:t>
            </a:r>
            <a:r>
              <a:rPr lang="en-US" sz="1950" b="1" kern="1200" dirty="0">
                <a:solidFill>
                  <a:prstClr val="black">
                    <a:lumMod val="85000"/>
                    <a:lumOff val="15000"/>
                  </a:prstClr>
                </a:solidFill>
                <a:ea typeface="+mn-ea"/>
                <a:cs typeface="+mn-cs"/>
              </a:rPr>
              <a:t>?</a:t>
            </a:r>
            <a:endParaRPr lang="en-US" sz="1950" kern="1200" dirty="0">
              <a:solidFill>
                <a:prstClr val="black">
                  <a:lumMod val="85000"/>
                  <a:lumOff val="15000"/>
                </a:prstClr>
              </a:solidFill>
              <a:ea typeface="+mn-ea"/>
              <a:cs typeface="+mn-cs"/>
            </a:endParaRPr>
          </a:p>
        </p:txBody>
      </p:sp>
      <p:sp>
        <p:nvSpPr>
          <p:cNvPr id="17" name="TextBox 16">
            <a:extLst>
              <a:ext uri="{FF2B5EF4-FFF2-40B4-BE49-F238E27FC236}">
                <a16:creationId xmlns:a16="http://schemas.microsoft.com/office/drawing/2014/main" id="{F64B2B66-58F7-40F1-B9C8-44B392D30ACE}"/>
              </a:ext>
            </a:extLst>
          </p:cNvPr>
          <p:cNvSpPr txBox="1"/>
          <p:nvPr/>
        </p:nvSpPr>
        <p:spPr>
          <a:xfrm>
            <a:off x="2296340" y="2355146"/>
            <a:ext cx="5802478" cy="1294713"/>
          </a:xfrm>
          <a:prstGeom prst="rect">
            <a:avLst/>
          </a:prstGeom>
          <a:noFill/>
        </p:spPr>
        <p:txBody>
          <a:bodyPr wrap="square" lIns="0" tIns="0" rIns="0" bIns="0" rtlCol="0">
            <a:spAutoFit/>
          </a:bodyPr>
          <a:lstStyle/>
          <a:p>
            <a:pPr defTabSz="685800">
              <a:lnSpc>
                <a:spcPct val="150000"/>
              </a:lnSpc>
              <a:buClrTx/>
              <a:defRPr/>
            </a:pPr>
            <a:r>
              <a:rPr lang="vi-VN" sz="1950" b="1" kern="1200" dirty="0">
                <a:solidFill>
                  <a:schemeClr val="bg2"/>
                </a:solidFill>
                <a:ea typeface="+mn-ea"/>
                <a:cs typeface="+mn-cs"/>
              </a:rPr>
              <a:t>Dòng điện xoay chiều có đặc điểm là cường độ tăng, giảm tuần tự và chiều luân phiên thay đổi theo thời gian</a:t>
            </a:r>
            <a:r>
              <a:rPr lang="en-US" sz="1950" b="1" kern="1200" dirty="0">
                <a:solidFill>
                  <a:schemeClr val="bg2"/>
                </a:solidFill>
                <a:ea typeface="+mn-ea"/>
                <a:cs typeface="+mn-cs"/>
              </a:rPr>
              <a:t>.</a:t>
            </a:r>
            <a:endParaRPr lang="en-US" sz="1950" kern="1200" dirty="0">
              <a:solidFill>
                <a:schemeClr val="bg2"/>
              </a:solidFill>
              <a:ea typeface="+mn-ea"/>
              <a:cs typeface="+mn-cs"/>
            </a:endParaRPr>
          </a:p>
        </p:txBody>
      </p:sp>
      <p:sp>
        <p:nvSpPr>
          <p:cNvPr id="18" name="TextBox 12">
            <a:extLst>
              <a:ext uri="{FF2B5EF4-FFF2-40B4-BE49-F238E27FC236}">
                <a16:creationId xmlns:a16="http://schemas.microsoft.com/office/drawing/2014/main" id="{BB396E85-E6A7-4AD4-BBA7-6CD0B1CA49D0}"/>
              </a:ext>
            </a:extLst>
          </p:cNvPr>
          <p:cNvSpPr txBox="1"/>
          <p:nvPr/>
        </p:nvSpPr>
        <p:spPr>
          <a:xfrm>
            <a:off x="2332172" y="1157340"/>
            <a:ext cx="1784890" cy="33541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GB" sz="2000" b="1" kern="1200" dirty="0">
                <a:solidFill>
                  <a:srgbClr val="000000"/>
                </a:solidFill>
                <a:latin typeface="Arial" panose="020B0604020202020204" pitchFamily="34" charset="0"/>
              </a:rPr>
              <a:t>T</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rả</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lời</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câu</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hỏi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9522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34;p32">
            <a:extLst>
              <a:ext uri="{FF2B5EF4-FFF2-40B4-BE49-F238E27FC236}">
                <a16:creationId xmlns:a16="http://schemas.microsoft.com/office/drawing/2014/main" id="{AD6BAC58-6793-3F28-AAB9-52C77C653431}"/>
              </a:ext>
            </a:extLst>
          </p:cNvPr>
          <p:cNvSpPr txBox="1">
            <a:spLocks/>
          </p:cNvSpPr>
          <p:nvPr/>
        </p:nvSpPr>
        <p:spPr>
          <a:xfrm>
            <a:off x="1585436" y="848439"/>
            <a:ext cx="6166884" cy="394222"/>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000" dirty="0" err="1"/>
              <a:t>Thí</a:t>
            </a:r>
            <a:r>
              <a:rPr lang="en-US" sz="2000" dirty="0"/>
              <a:t> </a:t>
            </a:r>
            <a:r>
              <a:rPr lang="en-US" sz="2000" dirty="0" err="1"/>
              <a:t>Nghiệm</a:t>
            </a:r>
            <a:r>
              <a:rPr lang="en-US" sz="2000" dirty="0"/>
              <a:t>: </a:t>
            </a:r>
            <a:r>
              <a:rPr lang="en-US" sz="2000" b="1" dirty="0" err="1">
                <a:solidFill>
                  <a:schemeClr val="tx1"/>
                </a:solidFill>
                <a:latin typeface="Calibri" panose="020F0502020204030204" pitchFamily="34" charset="0"/>
                <a:cs typeface="Calibri" panose="020F0502020204030204" pitchFamily="34" charset="0"/>
              </a:rPr>
              <a:t>Thí</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nghiệm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tạo</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dòng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điện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xoay</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chiều</a:t>
            </a:r>
            <a:endParaRPr lang="en-US" sz="2000" b="1" dirty="0">
              <a:solidFill>
                <a:schemeClr val="tx1"/>
              </a:solidFill>
              <a:latin typeface="Calibri" panose="020F0502020204030204" pitchFamily="34" charset="0"/>
              <a:cs typeface="Calibri" panose="020F0502020204030204" pitchFamily="34" charset="0"/>
            </a:endParaRPr>
          </a:p>
        </p:txBody>
      </p:sp>
      <p:sp>
        <p:nvSpPr>
          <p:cNvPr id="26"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864;p33"/>
          <p:cNvSpPr/>
          <p:nvPr/>
        </p:nvSpPr>
        <p:spPr>
          <a:xfrm>
            <a:off x="7752320" y="4378494"/>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Rectangle: Rounded Corners 31">
            <a:extLst>
              <a:ext uri="{FF2B5EF4-FFF2-40B4-BE49-F238E27FC236}">
                <a16:creationId xmlns:a16="http://schemas.microsoft.com/office/drawing/2014/main" id="{2A1FE99A-387E-429E-A024-9F924D6A093F}"/>
              </a:ext>
            </a:extLst>
          </p:cNvPr>
          <p:cNvSpPr/>
          <p:nvPr/>
        </p:nvSpPr>
        <p:spPr>
          <a:xfrm>
            <a:off x="945336" y="343458"/>
            <a:ext cx="4081458"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7A401452-68A9-404D-843A-555017120D78}"/>
              </a:ext>
            </a:extLst>
          </p:cNvPr>
          <p:cNvGrpSpPr/>
          <p:nvPr/>
        </p:nvGrpSpPr>
        <p:grpSpPr>
          <a:xfrm>
            <a:off x="756081" y="365943"/>
            <a:ext cx="433529" cy="433529"/>
            <a:chOff x="2175563" y="1870636"/>
            <a:chExt cx="1559320" cy="1559320"/>
          </a:xfrm>
        </p:grpSpPr>
        <p:sp>
          <p:nvSpPr>
            <p:cNvPr id="34" name="Oval 33">
              <a:extLst>
                <a:ext uri="{FF2B5EF4-FFF2-40B4-BE49-F238E27FC236}">
                  <a16:creationId xmlns:a16="http://schemas.microsoft.com/office/drawing/2014/main" id="{CBA44112-12CB-4DF2-8891-44CFA01F06D0}"/>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FAC8EE54-BA8F-449A-952A-4FA22ED8711E}"/>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36" name="Google Shape;9834;p32">
            <a:extLst>
              <a:ext uri="{FF2B5EF4-FFF2-40B4-BE49-F238E27FC236}">
                <a16:creationId xmlns:a16="http://schemas.microsoft.com/office/drawing/2014/main" id="{62D10B7A-FDEC-44B0-B9DD-0002D21BFBCD}"/>
              </a:ext>
            </a:extLst>
          </p:cNvPr>
          <p:cNvSpPr txBox="1">
            <a:spLocks/>
          </p:cNvSpPr>
          <p:nvPr/>
        </p:nvSpPr>
        <p:spPr>
          <a:xfrm>
            <a:off x="1189610" y="408423"/>
            <a:ext cx="3957104"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II. </a:t>
            </a:r>
            <a:r>
              <a:rPr lang="en-US" sz="2200" dirty="0" err="1">
                <a:solidFill>
                  <a:srgbClr val="C7404E"/>
                </a:solidFill>
              </a:rPr>
              <a:t>Hiện</a:t>
            </a:r>
            <a:r>
              <a:rPr lang="en-US" sz="2200" dirty="0">
                <a:solidFill>
                  <a:srgbClr val="C7404E"/>
                </a:solidFill>
              </a:rPr>
              <a:t> </a:t>
            </a:r>
            <a:r>
              <a:rPr lang="en-US" sz="2200" dirty="0" err="1">
                <a:solidFill>
                  <a:srgbClr val="C7404E"/>
                </a:solidFill>
              </a:rPr>
              <a:t>Tượng</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Từ</a:t>
            </a:r>
            <a:endParaRPr lang="en-US" sz="2200" dirty="0">
              <a:solidFill>
                <a:srgbClr val="C7404E"/>
              </a:solidFill>
            </a:endParaRPr>
          </a:p>
        </p:txBody>
      </p:sp>
      <p:sp>
        <p:nvSpPr>
          <p:cNvPr id="37" name="TextBox 36">
            <a:extLst>
              <a:ext uri="{FF2B5EF4-FFF2-40B4-BE49-F238E27FC236}">
                <a16:creationId xmlns:a16="http://schemas.microsoft.com/office/drawing/2014/main" id="{B9945D8D-23C5-489E-BFF6-9B487099D67B}"/>
              </a:ext>
            </a:extLst>
          </p:cNvPr>
          <p:cNvSpPr txBox="1"/>
          <p:nvPr/>
        </p:nvSpPr>
        <p:spPr>
          <a:xfrm>
            <a:off x="972845" y="1972505"/>
            <a:ext cx="3081994" cy="2308324"/>
          </a:xfrm>
          <a:prstGeom prst="rect">
            <a:avLst/>
          </a:prstGeom>
          <a:noFill/>
        </p:spPr>
        <p:txBody>
          <a:bodyPr wrap="square">
            <a:spAutoFit/>
          </a:bodyPr>
          <a:lstStyle/>
          <a:p>
            <a:pPr indent="457200"/>
            <a:r>
              <a:rPr lang="vi-VN" sz="2400" b="1" dirty="0">
                <a:latin typeface="Calibri" panose="020F0502020204030204" pitchFamily="34" charset="0"/>
                <a:ea typeface="Calibri" panose="020F0502020204030204" pitchFamily="34" charset="0"/>
                <a:cs typeface="Calibri" panose="020F0502020204030204" pitchFamily="34" charset="0"/>
              </a:rPr>
              <a:t>Quan sát sự thay đổi sáng, tối luân phiên của hai đèn LED khi quay chậm và quay nhanh cuộn dây dẫn trong từ trường.</a:t>
            </a:r>
            <a:endParaRPr lang="en-US" sz="2400" b="1" dirty="0">
              <a:latin typeface="Calibri" panose="020F0502020204030204" pitchFamily="34" charset="0"/>
              <a:ea typeface="Calibri" panose="020F0502020204030204" pitchFamily="34" charset="0"/>
              <a:cs typeface="Calibri" panose="020F0502020204030204" pitchFamily="34" charset="0"/>
            </a:endParaRPr>
          </a:p>
        </p:txBody>
      </p:sp>
      <p:sp>
        <p:nvSpPr>
          <p:cNvPr id="38" name="Google Shape;9834;p32">
            <a:extLst>
              <a:ext uri="{FF2B5EF4-FFF2-40B4-BE49-F238E27FC236}">
                <a16:creationId xmlns:a16="http://schemas.microsoft.com/office/drawing/2014/main" id="{2881D593-8FC4-4026-936F-4479F301ECE7}"/>
              </a:ext>
            </a:extLst>
          </p:cNvPr>
          <p:cNvSpPr txBox="1">
            <a:spLocks/>
          </p:cNvSpPr>
          <p:nvPr/>
        </p:nvSpPr>
        <p:spPr>
          <a:xfrm>
            <a:off x="1128236" y="1557374"/>
            <a:ext cx="1465062" cy="355162"/>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2000" dirty="0" err="1">
                <a:solidFill>
                  <a:schemeClr val="tx1"/>
                </a:solidFill>
              </a:rPr>
              <a:t>Tiến</a:t>
            </a:r>
            <a:r>
              <a:rPr lang="en-US" sz="2000" dirty="0">
                <a:solidFill>
                  <a:schemeClr val="tx1"/>
                </a:solidFill>
              </a:rPr>
              <a:t> </a:t>
            </a:r>
            <a:r>
              <a:rPr lang="en-US" sz="2000" dirty="0" err="1">
                <a:solidFill>
                  <a:schemeClr val="tx1"/>
                </a:solidFill>
              </a:rPr>
              <a:t>hành</a:t>
            </a:r>
            <a:endParaRPr lang="en-US" sz="2000" dirty="0">
              <a:solidFill>
                <a:schemeClr val="tx1"/>
              </a:solidFill>
            </a:endParaRPr>
          </a:p>
        </p:txBody>
      </p:sp>
      <p:pic>
        <p:nvPicPr>
          <p:cNvPr id="5" name="Picture 4">
            <a:extLst>
              <a:ext uri="{FF2B5EF4-FFF2-40B4-BE49-F238E27FC236}">
                <a16:creationId xmlns:a16="http://schemas.microsoft.com/office/drawing/2014/main" id="{C645A742-E939-4168-BBC9-9F8B60A1C57C}"/>
              </a:ext>
            </a:extLst>
          </p:cNvPr>
          <p:cNvPicPr>
            <a:picLocks noChangeAspect="1"/>
          </p:cNvPicPr>
          <p:nvPr/>
        </p:nvPicPr>
        <p:blipFill>
          <a:blip r:embed="rId5"/>
          <a:stretch>
            <a:fillRect/>
          </a:stretch>
        </p:blipFill>
        <p:spPr>
          <a:xfrm>
            <a:off x="4109802" y="1405358"/>
            <a:ext cx="4061353" cy="3052400"/>
          </a:xfrm>
          <a:prstGeom prst="rect">
            <a:avLst/>
          </a:prstGeom>
        </p:spPr>
      </p:pic>
    </p:spTree>
    <p:extLst>
      <p:ext uri="{BB962C8B-B14F-4D97-AF65-F5344CB8AC3E}">
        <p14:creationId xmlns:p14="http://schemas.microsoft.com/office/powerpoint/2010/main" val="368970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randombar(horizontal)">
                                      <p:cBhvr>
                                        <p:cTn id="14" dur="500"/>
                                        <p:tgtEl>
                                          <p:spTgt spid="38"/>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randombar(horizontal)">
                                      <p:cBhvr>
                                        <p:cTn id="17" dur="500"/>
                                        <p:tgtEl>
                                          <p:spTgt spid="37"/>
                                        </p:tgtEl>
                                      </p:cBhvr>
                                    </p:animEffect>
                                  </p:childTnLst>
                                </p:cTn>
                              </p:par>
                              <p:par>
                                <p:cTn id="18" presetID="14" presetClass="entr" presetSubtype="1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7" grpId="0"/>
      <p:bldP spid="3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9933" name="Google Shape;9933;p38"/>
          <p:cNvSpPr/>
          <p:nvPr/>
        </p:nvSpPr>
        <p:spPr>
          <a:xfrm>
            <a:off x="8168946" y="436379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1469803" y="2218146"/>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1260653" y="574442"/>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1348666" y="137006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8100353" y="669606"/>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Picture 8">
            <a:extLst>
              <a:ext uri="{FF2B5EF4-FFF2-40B4-BE49-F238E27FC236}">
                <a16:creationId xmlns:a16="http://schemas.microsoft.com/office/drawing/2014/main" id="{B68DF2DE-03C7-5CE2-7775-16174C000445}"/>
              </a:ext>
            </a:extLst>
          </p:cNvPr>
          <p:cNvPicPr>
            <a:picLocks noChangeAspect="1"/>
          </p:cNvPicPr>
          <p:nvPr/>
        </p:nvPicPr>
        <p:blipFill>
          <a:blip r:embed="rId3"/>
          <a:stretch>
            <a:fillRect/>
          </a:stretch>
        </p:blipFill>
        <p:spPr>
          <a:xfrm>
            <a:off x="489331" y="2854538"/>
            <a:ext cx="1619356" cy="1619356"/>
          </a:xfrm>
          <a:prstGeom prst="rect">
            <a:avLst/>
          </a:prstGeom>
        </p:spPr>
      </p:pic>
      <p:sp>
        <p:nvSpPr>
          <p:cNvPr id="34" name="Rectangle: Rounded Corners 33">
            <a:extLst>
              <a:ext uri="{FF2B5EF4-FFF2-40B4-BE49-F238E27FC236}">
                <a16:creationId xmlns:a16="http://schemas.microsoft.com/office/drawing/2014/main" id="{0A45D370-08B0-4194-9F8D-4163D7CBACB8}"/>
              </a:ext>
            </a:extLst>
          </p:cNvPr>
          <p:cNvSpPr/>
          <p:nvPr/>
        </p:nvSpPr>
        <p:spPr>
          <a:xfrm>
            <a:off x="1978703" y="574442"/>
            <a:ext cx="6381368" cy="3995145"/>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2250918" y="471632"/>
            <a:ext cx="5849435" cy="335413"/>
          </a:xfrm>
          <a:prstGeom prst="rect">
            <a:avLst/>
          </a:prstGeom>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Tiến</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hành</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thí</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nghiệm</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quan</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sát</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và</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trả</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lời</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câu</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hỏi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5" name="TextBox 44">
            <a:extLst>
              <a:ext uri="{FF2B5EF4-FFF2-40B4-BE49-F238E27FC236}">
                <a16:creationId xmlns:a16="http://schemas.microsoft.com/office/drawing/2014/main" id="{190ED186-A232-4868-91F7-F4A258463783}"/>
              </a:ext>
            </a:extLst>
          </p:cNvPr>
          <p:cNvSpPr txBox="1"/>
          <p:nvPr/>
        </p:nvSpPr>
        <p:spPr>
          <a:xfrm>
            <a:off x="2204558" y="915977"/>
            <a:ext cx="6187074" cy="1231106"/>
          </a:xfrm>
          <a:prstGeom prst="rect">
            <a:avLst/>
          </a:prstGeom>
          <a:noFill/>
        </p:spPr>
        <p:txBody>
          <a:bodyPr wrap="square" lIns="0" tIns="0" rIns="0" bIns="0" rtlCol="0">
            <a:spAutoFit/>
          </a:bodyPr>
          <a:lstStyle/>
          <a:p>
            <a:pPr lvl="0">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 </a:t>
            </a:r>
            <a:r>
              <a:rPr lang="vi-VN" sz="2000" kern="1200" dirty="0">
                <a:solidFill>
                  <a:prstClr val="black">
                    <a:lumMod val="85000"/>
                    <a:lumOff val="15000"/>
                  </a:prstClr>
                </a:solidFill>
                <a:ea typeface="+mn-ea"/>
                <a:cs typeface="+mn-cs"/>
              </a:rPr>
              <a:t>Khi quay chậm cuộn dây dẫn thì hai đèn LED thay đổi sáng, tối luân phiên như thế nào? Khi quay nhanh cuộn dây dẫn, có phân biệt được sự thay đổi này không?</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2204558" y="2218146"/>
            <a:ext cx="6125142" cy="923330"/>
          </a:xfrm>
          <a:prstGeom prst="rect">
            <a:avLst/>
          </a:prstGeom>
          <a:noFill/>
        </p:spPr>
        <p:txBody>
          <a:bodyPr wrap="square" lIns="0" tIns="0" rIns="0" bIns="0" rtlCol="0">
            <a:spAutoFit/>
          </a:bodyPr>
          <a:lstStyle/>
          <a:p>
            <a:pPr lvl="0">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2: </a:t>
            </a:r>
            <a:r>
              <a:rPr lang="vi-VN" sz="2000" kern="1200" dirty="0">
                <a:solidFill>
                  <a:prstClr val="black">
                    <a:lumMod val="85000"/>
                    <a:lumOff val="15000"/>
                  </a:prstClr>
                </a:solidFill>
                <a:ea typeface="+mn-ea"/>
                <a:cs typeface="+mn-cs"/>
              </a:rPr>
              <a:t>Số đường sức từ xuyên qua tiết diện cuộn dây dẫn biến thiên (tăng giảm luân phiên) theo thời gian như thế nào?</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12" name="TextBox 11">
            <a:extLst>
              <a:ext uri="{FF2B5EF4-FFF2-40B4-BE49-F238E27FC236}">
                <a16:creationId xmlns:a16="http://schemas.microsoft.com/office/drawing/2014/main" id="{5F997E7E-0B1B-42F4-B165-722FCED36388}"/>
              </a:ext>
            </a:extLst>
          </p:cNvPr>
          <p:cNvSpPr txBox="1"/>
          <p:nvPr/>
        </p:nvSpPr>
        <p:spPr>
          <a:xfrm>
            <a:off x="2204558" y="3071502"/>
            <a:ext cx="6187074" cy="866327"/>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3: </a:t>
            </a:r>
            <a:r>
              <a:rPr lang="vi-VN" sz="2000" kern="1200" dirty="0">
                <a:solidFill>
                  <a:prstClr val="black">
                    <a:lumMod val="85000"/>
                    <a:lumOff val="15000"/>
                  </a:prstClr>
                </a:solidFill>
              </a:rPr>
              <a:t>Dòng điện xuất hiện trong cuộn dây dẫn đi qua đèn LED có đặc điểm gì</a:t>
            </a:r>
            <a:r>
              <a:rPr lang="en-US" sz="2000" kern="1200" dirty="0">
                <a:solidFill>
                  <a:prstClr val="black">
                    <a:lumMod val="85000"/>
                    <a:lumOff val="15000"/>
                  </a:prstClr>
                </a:solidFill>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13" name="TextBox 12">
            <a:extLst>
              <a:ext uri="{FF2B5EF4-FFF2-40B4-BE49-F238E27FC236}">
                <a16:creationId xmlns:a16="http://schemas.microsoft.com/office/drawing/2014/main" id="{05D67441-74FF-4F67-992E-5CC1180662A8}"/>
              </a:ext>
            </a:extLst>
          </p:cNvPr>
          <p:cNvSpPr txBox="1"/>
          <p:nvPr/>
        </p:nvSpPr>
        <p:spPr>
          <a:xfrm>
            <a:off x="2204558" y="3901210"/>
            <a:ext cx="6125142" cy="404663"/>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4: </a:t>
            </a:r>
            <a:r>
              <a:rPr lang="vi-VN" sz="2000" kern="1200" dirty="0">
                <a:solidFill>
                  <a:prstClr val="black">
                    <a:lumMod val="85000"/>
                    <a:lumOff val="15000"/>
                  </a:prstClr>
                </a:solidFill>
                <a:ea typeface="+mn-ea"/>
                <a:cs typeface="+mn-cs"/>
              </a:rPr>
              <a:t>Nêu nguyên tắc tạo ra dòng điện xoay chiều.</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Tree>
    <p:extLst>
      <p:ext uri="{BB962C8B-B14F-4D97-AF65-F5344CB8AC3E}">
        <p14:creationId xmlns:p14="http://schemas.microsoft.com/office/powerpoint/2010/main" val="482632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par>
                          <p:cTn id="8" fill="hold">
                            <p:stCondLst>
                              <p:cond delay="880"/>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45"/>
                                        </p:tgtEl>
                                        <p:attrNameLst>
                                          <p:attrName>style.visibility</p:attrName>
                                        </p:attrNameLst>
                                      </p:cBhvr>
                                      <p:to>
                                        <p:strVal val="visible"/>
                                      </p:to>
                                    </p:set>
                                    <p:animEffect transition="in" filter="wipe(up)">
                                      <p:cBhvr>
                                        <p:cTn id="11" dur="500"/>
                                        <p:tgtEl>
                                          <p:spTgt spid="45"/>
                                        </p:tgtEl>
                                      </p:cBhvr>
                                    </p:animEffect>
                                  </p:childTnLst>
                                  <p:subTnLst>
                                    <p:animClr clrSpc="rgb" dir="cw">
                                      <p:cBhvr override="childStyle">
                                        <p:cTn dur="1" fill="hold" display="0" masterRel="nextClick" afterEffect="1"/>
                                        <p:tgtEl>
                                          <p:spTgt spid="45"/>
                                        </p:tgtEl>
                                        <p:attrNameLst>
                                          <p:attrName>ppt_c</p:attrName>
                                        </p:attrNameLst>
                                      </p:cBhvr>
                                      <p:to>
                                        <a:schemeClr val="bg1"/>
                                      </p:to>
                                    </p:animClr>
                                  </p:subTnLst>
                                </p:cTn>
                              </p:par>
                            </p:childTnLst>
                          </p:cTn>
                        </p:par>
                        <p:par>
                          <p:cTn id="12" fill="hold">
                            <p:stCondLst>
                              <p:cond delay="3270"/>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46"/>
                                        </p:tgtEl>
                                        <p:attrNameLst>
                                          <p:attrName>style.visibility</p:attrName>
                                        </p:attrNameLst>
                                      </p:cBhvr>
                                      <p:to>
                                        <p:strVal val="visible"/>
                                      </p:to>
                                    </p:set>
                                    <p:animEffect transition="in" filter="wipe(up)">
                                      <p:cBhvr>
                                        <p:cTn id="15" dur="500"/>
                                        <p:tgtEl>
                                          <p:spTgt spid="46"/>
                                        </p:tgtEl>
                                      </p:cBhvr>
                                    </p:animEffect>
                                  </p:childTnLst>
                                  <p:subTnLst>
                                    <p:animClr clrSpc="rgb" dir="cw">
                                      <p:cBhvr override="childStyle">
                                        <p:cTn dur="1" fill="hold" display="0" masterRel="nextClick" afterEffect="1"/>
                                        <p:tgtEl>
                                          <p:spTgt spid="46"/>
                                        </p:tgtEl>
                                        <p:attrNameLst>
                                          <p:attrName>ppt_c</p:attrName>
                                        </p:attrNameLst>
                                      </p:cBhvr>
                                      <p:to>
                                        <a:schemeClr val="bg1"/>
                                      </p:to>
                                    </p:animClr>
                                  </p:subTnLst>
                                </p:cTn>
                              </p:par>
                            </p:childTnLst>
                          </p:cTn>
                        </p:par>
                        <p:par>
                          <p:cTn id="16" fill="hold">
                            <p:stCondLst>
                              <p:cond delay="5150"/>
                            </p:stCondLst>
                            <p:childTnLst>
                              <p:par>
                                <p:cTn id="17" presetID="22" presetClass="entr" presetSubtype="1" fill="hold" grpId="0" nodeType="afterEffect">
                                  <p:stCondLst>
                                    <p:cond delay="0"/>
                                  </p:stCondLst>
                                  <p:iterate type="lt">
                                    <p:tmPct val="3000"/>
                                  </p:iterate>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subTnLst>
                                    <p:animClr clrSpc="rgb" dir="cw">
                                      <p:cBhvr override="childStyle">
                                        <p:cTn dur="1" fill="hold" display="0" masterRel="nextClick" afterEffect="1"/>
                                        <p:tgtEl>
                                          <p:spTgt spid="12"/>
                                        </p:tgtEl>
                                        <p:attrNameLst>
                                          <p:attrName>ppt_c</p:attrName>
                                        </p:attrNameLst>
                                      </p:cBhvr>
                                      <p:to>
                                        <a:schemeClr val="bg1"/>
                                      </p:to>
                                    </p:animClr>
                                  </p:subTnLst>
                                </p:cTn>
                              </p:par>
                            </p:childTnLst>
                          </p:cTn>
                        </p:par>
                        <p:par>
                          <p:cTn id="20" fill="hold">
                            <p:stCondLst>
                              <p:cond delay="6520"/>
                            </p:stCondLst>
                            <p:childTnLst>
                              <p:par>
                                <p:cTn id="21" presetID="22" presetClass="entr" presetSubtype="1" fill="hold" grpId="0" nodeType="afterEffect">
                                  <p:stCondLst>
                                    <p:cond delay="0"/>
                                  </p:stCondLst>
                                  <p:iterate type="lt">
                                    <p:tmPct val="3000"/>
                                  </p:iterate>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P spid="46" grpId="0"/>
      <p:bldP spid="12"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0A45D370-08B0-4194-9F8D-4163D7CBACB8}"/>
              </a:ext>
            </a:extLst>
          </p:cNvPr>
          <p:cNvSpPr/>
          <p:nvPr/>
        </p:nvSpPr>
        <p:spPr>
          <a:xfrm>
            <a:off x="1157292" y="1280859"/>
            <a:ext cx="6307769" cy="2639069"/>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Rounded Corners 13">
            <a:extLst>
              <a:ext uri="{FF2B5EF4-FFF2-40B4-BE49-F238E27FC236}">
                <a16:creationId xmlns:a16="http://schemas.microsoft.com/office/drawing/2014/main" id="{04A83531-3F94-4527-A06E-5404EAFDD214}"/>
              </a:ext>
            </a:extLst>
          </p:cNvPr>
          <p:cNvSpPr/>
          <p:nvPr/>
        </p:nvSpPr>
        <p:spPr>
          <a:xfrm>
            <a:off x="1588152" y="1061390"/>
            <a:ext cx="868329" cy="34790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933" name="Google Shape;9933;p38"/>
          <p:cNvSpPr/>
          <p:nvPr/>
        </p:nvSpPr>
        <p:spPr>
          <a:xfrm>
            <a:off x="7932092" y="171657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866062" y="4403992"/>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6193233" y="89985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7737892" y="94514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278943" y="669077"/>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1553909" y="1046069"/>
            <a:ext cx="961872" cy="33541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GB" sz="2000" b="1" kern="1200" dirty="0" err="1">
                <a:latin typeface="Arial" panose="020B0604020202020204" pitchFamily="34" charset="0"/>
                <a:ea typeface="+mn-ea"/>
                <a:cs typeface="+mn-cs"/>
              </a:rPr>
              <a:t>Giải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5" name="TextBox 44">
            <a:extLst>
              <a:ext uri="{FF2B5EF4-FFF2-40B4-BE49-F238E27FC236}">
                <a16:creationId xmlns:a16="http://schemas.microsoft.com/office/drawing/2014/main" id="{190ED186-A232-4868-91F7-F4A258463783}"/>
              </a:ext>
            </a:extLst>
          </p:cNvPr>
          <p:cNvSpPr txBox="1"/>
          <p:nvPr/>
        </p:nvSpPr>
        <p:spPr>
          <a:xfrm>
            <a:off x="1310613" y="1477488"/>
            <a:ext cx="6154448" cy="1327992"/>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 </a:t>
            </a:r>
            <a:r>
              <a:rPr lang="vi-VN" sz="2000" kern="1200" dirty="0">
                <a:solidFill>
                  <a:prstClr val="black">
                    <a:lumMod val="85000"/>
                    <a:lumOff val="15000"/>
                  </a:prstClr>
                </a:solidFill>
                <a:ea typeface="+mn-ea"/>
                <a:cs typeface="+mn-cs"/>
              </a:rPr>
              <a:t>Khi quay chậm cuộn dây dẫn thì hai đèn LED thay đổi sáng, tối luân phiên. Khi quay nhanh cuộn dây dẫn, có phân biệt được sự thay đổi</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1265360" y="2851253"/>
            <a:ext cx="6091632" cy="866327"/>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2: </a:t>
            </a:r>
            <a:r>
              <a:rPr lang="vi-VN" sz="2000" kern="1200" dirty="0">
                <a:solidFill>
                  <a:prstClr val="black">
                    <a:lumMod val="85000"/>
                    <a:lumOff val="15000"/>
                  </a:prstClr>
                </a:solidFill>
                <a:ea typeface="+mn-ea"/>
                <a:cs typeface="+mn-cs"/>
              </a:rPr>
              <a:t>Số đường sức từ xuyên qua tiết diện cuộn dây dẫn tăng khi quay nhanh</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0B2606B4-5C49-4A4E-9C63-193780CB772B}"/>
              </a:ext>
            </a:extLst>
          </p:cNvPr>
          <p:cNvPicPr>
            <a:picLocks noChangeAspect="1"/>
          </p:cNvPicPr>
          <p:nvPr/>
        </p:nvPicPr>
        <p:blipFill>
          <a:blip r:embed="rId3"/>
          <a:stretch>
            <a:fillRect/>
          </a:stretch>
        </p:blipFill>
        <p:spPr>
          <a:xfrm>
            <a:off x="7006775" y="3257006"/>
            <a:ext cx="1462234" cy="1462234"/>
          </a:xfrm>
          <a:prstGeom prst="rect">
            <a:avLst/>
          </a:prstGeom>
        </p:spPr>
      </p:pic>
    </p:spTree>
    <p:extLst>
      <p:ext uri="{BB962C8B-B14F-4D97-AF65-F5344CB8AC3E}">
        <p14:creationId xmlns:p14="http://schemas.microsoft.com/office/powerpoint/2010/main" val="997250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heel(1)">
                                      <p:cBhvr>
                                        <p:cTn id="12" dur="2000"/>
                                        <p:tgtEl>
                                          <p:spTgt spid="45"/>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heel(1)">
                                      <p:cBhvr>
                                        <p:cTn id="15"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0A45D370-08B0-4194-9F8D-4163D7CBACB8}"/>
              </a:ext>
            </a:extLst>
          </p:cNvPr>
          <p:cNvSpPr/>
          <p:nvPr/>
        </p:nvSpPr>
        <p:spPr>
          <a:xfrm>
            <a:off x="1157292" y="1280859"/>
            <a:ext cx="6307769" cy="2639069"/>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Rounded Corners 13">
            <a:extLst>
              <a:ext uri="{FF2B5EF4-FFF2-40B4-BE49-F238E27FC236}">
                <a16:creationId xmlns:a16="http://schemas.microsoft.com/office/drawing/2014/main" id="{04A83531-3F94-4527-A06E-5404EAFDD214}"/>
              </a:ext>
            </a:extLst>
          </p:cNvPr>
          <p:cNvSpPr/>
          <p:nvPr/>
        </p:nvSpPr>
        <p:spPr>
          <a:xfrm>
            <a:off x="1588152" y="1061390"/>
            <a:ext cx="868329" cy="34790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933" name="Google Shape;9933;p38"/>
          <p:cNvSpPr/>
          <p:nvPr/>
        </p:nvSpPr>
        <p:spPr>
          <a:xfrm>
            <a:off x="7932092" y="171657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866062" y="4403992"/>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6193233" y="89985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7737892" y="94514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278943" y="669077"/>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1553909" y="1046069"/>
            <a:ext cx="961872" cy="33541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GB" sz="2000" b="1" kern="1200" dirty="0" err="1">
                <a:latin typeface="Arial" panose="020B0604020202020204" pitchFamily="34" charset="0"/>
                <a:ea typeface="+mn-ea"/>
                <a:cs typeface="+mn-cs"/>
              </a:rPr>
              <a:t>Giải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5" name="TextBox 44">
            <a:extLst>
              <a:ext uri="{FF2B5EF4-FFF2-40B4-BE49-F238E27FC236}">
                <a16:creationId xmlns:a16="http://schemas.microsoft.com/office/drawing/2014/main" id="{190ED186-A232-4868-91F7-F4A258463783}"/>
              </a:ext>
            </a:extLst>
          </p:cNvPr>
          <p:cNvSpPr txBox="1"/>
          <p:nvPr/>
        </p:nvSpPr>
        <p:spPr>
          <a:xfrm>
            <a:off x="1310613" y="1477488"/>
            <a:ext cx="6154448" cy="866327"/>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3: </a:t>
            </a:r>
            <a:r>
              <a:rPr lang="vi-VN" sz="2000" kern="1200" dirty="0">
                <a:solidFill>
                  <a:prstClr val="black">
                    <a:lumMod val="85000"/>
                    <a:lumOff val="15000"/>
                  </a:prstClr>
                </a:solidFill>
                <a:ea typeface="+mn-ea"/>
                <a:cs typeface="+mn-cs"/>
              </a:rPr>
              <a:t>Dòng điện xuất hiện trong cuộn dây dẫn đi qua đèn LED có đặc điểm là thay đổi chiều liên tục</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1304836" y="2412010"/>
            <a:ext cx="6091632" cy="1327992"/>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4: </a:t>
            </a:r>
            <a:r>
              <a:rPr lang="vi-VN" sz="2000" kern="1200" dirty="0">
                <a:solidFill>
                  <a:prstClr val="black">
                    <a:lumMod val="85000"/>
                    <a:lumOff val="15000"/>
                  </a:prstClr>
                </a:solidFill>
                <a:ea typeface="+mn-ea"/>
                <a:cs typeface="+mn-cs"/>
              </a:rPr>
              <a:t>Nguyên tắc tạo ra dòng điện xoay chiều là làm thay đổi số đường sức từ qua tiết diện cuộn dây tức là dựa trên hiện tượng cảm ứng điện từ</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0B2606B4-5C49-4A4E-9C63-193780CB772B}"/>
              </a:ext>
            </a:extLst>
          </p:cNvPr>
          <p:cNvPicPr>
            <a:picLocks noChangeAspect="1"/>
          </p:cNvPicPr>
          <p:nvPr/>
        </p:nvPicPr>
        <p:blipFill>
          <a:blip r:embed="rId3"/>
          <a:stretch>
            <a:fillRect/>
          </a:stretch>
        </p:blipFill>
        <p:spPr>
          <a:xfrm>
            <a:off x="7006775" y="3257006"/>
            <a:ext cx="1462234" cy="1462234"/>
          </a:xfrm>
          <a:prstGeom prst="rect">
            <a:avLst/>
          </a:prstGeom>
        </p:spPr>
      </p:pic>
    </p:spTree>
    <p:extLst>
      <p:ext uri="{BB962C8B-B14F-4D97-AF65-F5344CB8AC3E}">
        <p14:creationId xmlns:p14="http://schemas.microsoft.com/office/powerpoint/2010/main" val="1045914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heel(1)">
                                      <p:cBhvr>
                                        <p:cTn id="12" dur="2000"/>
                                        <p:tgtEl>
                                          <p:spTgt spid="45"/>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heel(1)">
                                      <p:cBhvr>
                                        <p:cTn id="15"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864;p33"/>
          <p:cNvSpPr/>
          <p:nvPr/>
        </p:nvSpPr>
        <p:spPr>
          <a:xfrm>
            <a:off x="8116017" y="799472"/>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Rectangle: Rounded Corners 31">
            <a:extLst>
              <a:ext uri="{FF2B5EF4-FFF2-40B4-BE49-F238E27FC236}">
                <a16:creationId xmlns:a16="http://schemas.microsoft.com/office/drawing/2014/main" id="{2A1FE99A-387E-429E-A024-9F924D6A093F}"/>
              </a:ext>
            </a:extLst>
          </p:cNvPr>
          <p:cNvSpPr/>
          <p:nvPr/>
        </p:nvSpPr>
        <p:spPr>
          <a:xfrm>
            <a:off x="945336" y="343458"/>
            <a:ext cx="4081458"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7A401452-68A9-404D-843A-555017120D78}"/>
              </a:ext>
            </a:extLst>
          </p:cNvPr>
          <p:cNvGrpSpPr/>
          <p:nvPr/>
        </p:nvGrpSpPr>
        <p:grpSpPr>
          <a:xfrm>
            <a:off x="756081" y="365943"/>
            <a:ext cx="433529" cy="433529"/>
            <a:chOff x="2175563" y="1870636"/>
            <a:chExt cx="1559320" cy="1559320"/>
          </a:xfrm>
        </p:grpSpPr>
        <p:sp>
          <p:nvSpPr>
            <p:cNvPr id="34" name="Oval 33">
              <a:extLst>
                <a:ext uri="{FF2B5EF4-FFF2-40B4-BE49-F238E27FC236}">
                  <a16:creationId xmlns:a16="http://schemas.microsoft.com/office/drawing/2014/main" id="{CBA44112-12CB-4DF2-8891-44CFA01F06D0}"/>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FAC8EE54-BA8F-449A-952A-4FA22ED8711E}"/>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36" name="Google Shape;9834;p32">
            <a:extLst>
              <a:ext uri="{FF2B5EF4-FFF2-40B4-BE49-F238E27FC236}">
                <a16:creationId xmlns:a16="http://schemas.microsoft.com/office/drawing/2014/main" id="{62D10B7A-FDEC-44B0-B9DD-0002D21BFBCD}"/>
              </a:ext>
            </a:extLst>
          </p:cNvPr>
          <p:cNvSpPr txBox="1">
            <a:spLocks/>
          </p:cNvSpPr>
          <p:nvPr/>
        </p:nvSpPr>
        <p:spPr>
          <a:xfrm>
            <a:off x="1189610" y="408423"/>
            <a:ext cx="3957104"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II. </a:t>
            </a:r>
            <a:r>
              <a:rPr lang="en-US" sz="2200" dirty="0" err="1">
                <a:solidFill>
                  <a:srgbClr val="C7404E"/>
                </a:solidFill>
              </a:rPr>
              <a:t>Hiện</a:t>
            </a:r>
            <a:r>
              <a:rPr lang="en-US" sz="2200" dirty="0">
                <a:solidFill>
                  <a:srgbClr val="C7404E"/>
                </a:solidFill>
              </a:rPr>
              <a:t> </a:t>
            </a:r>
            <a:r>
              <a:rPr lang="en-US" sz="2200" dirty="0" err="1">
                <a:solidFill>
                  <a:srgbClr val="C7404E"/>
                </a:solidFill>
              </a:rPr>
              <a:t>Tượng</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Từ</a:t>
            </a:r>
            <a:endParaRPr lang="en-US" sz="2200" dirty="0">
              <a:solidFill>
                <a:srgbClr val="C7404E"/>
              </a:solidFill>
            </a:endParaRPr>
          </a:p>
        </p:txBody>
      </p:sp>
      <p:sp>
        <p:nvSpPr>
          <p:cNvPr id="37" name="TextBox 36">
            <a:extLst>
              <a:ext uri="{FF2B5EF4-FFF2-40B4-BE49-F238E27FC236}">
                <a16:creationId xmlns:a16="http://schemas.microsoft.com/office/drawing/2014/main" id="{B9945D8D-23C5-489E-BFF6-9B487099D67B}"/>
              </a:ext>
            </a:extLst>
          </p:cNvPr>
          <p:cNvSpPr txBox="1"/>
          <p:nvPr/>
        </p:nvSpPr>
        <p:spPr>
          <a:xfrm>
            <a:off x="1046137" y="3465575"/>
            <a:ext cx="7322948" cy="1200329"/>
          </a:xfrm>
          <a:prstGeom prst="rect">
            <a:avLst/>
          </a:prstGeom>
          <a:noFill/>
        </p:spPr>
        <p:txBody>
          <a:bodyPr wrap="square">
            <a:spAutoFit/>
          </a:bodyPr>
          <a:lstStyle/>
          <a:p>
            <a:pPr indent="457200"/>
            <a:r>
              <a:rPr lang="vi-VN" sz="2400" b="1" dirty="0">
                <a:latin typeface="Calibri" panose="020F0502020204030204" pitchFamily="34" charset="0"/>
                <a:ea typeface="Calibri" panose="020F0502020204030204" pitchFamily="34" charset="0"/>
                <a:cs typeface="Calibri" panose="020F0502020204030204" pitchFamily="34" charset="0"/>
              </a:rPr>
              <a:t>Quan sát và cho biết cách dẫn dòng điện xoay chiều xuất hiện trong khung dây quay trong từ trường đều ra mạch ngoài như thế nào?</a:t>
            </a:r>
            <a:endParaRPr lang="en-US" sz="2400" b="1" dirty="0">
              <a:latin typeface="Calibri" panose="020F0502020204030204" pitchFamily="34" charset="0"/>
              <a:ea typeface="Calibri" panose="020F0502020204030204" pitchFamily="34" charset="0"/>
              <a:cs typeface="Calibri" panose="020F0502020204030204" pitchFamily="34" charset="0"/>
            </a:endParaRPr>
          </a:p>
        </p:txBody>
      </p:sp>
      <p:sp>
        <p:nvSpPr>
          <p:cNvPr id="38" name="Google Shape;9834;p32">
            <a:extLst>
              <a:ext uri="{FF2B5EF4-FFF2-40B4-BE49-F238E27FC236}">
                <a16:creationId xmlns:a16="http://schemas.microsoft.com/office/drawing/2014/main" id="{2881D593-8FC4-4026-936F-4479F301ECE7}"/>
              </a:ext>
            </a:extLst>
          </p:cNvPr>
          <p:cNvSpPr txBox="1">
            <a:spLocks/>
          </p:cNvSpPr>
          <p:nvPr/>
        </p:nvSpPr>
        <p:spPr>
          <a:xfrm>
            <a:off x="5737342" y="747926"/>
            <a:ext cx="1465062" cy="355162"/>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2000" dirty="0">
                <a:solidFill>
                  <a:schemeClr val="tx1"/>
                </a:solidFill>
              </a:rPr>
              <a:t>Quan </a:t>
            </a:r>
            <a:r>
              <a:rPr lang="en-US" sz="2000" dirty="0" err="1">
                <a:solidFill>
                  <a:schemeClr val="tx1"/>
                </a:solidFill>
              </a:rPr>
              <a:t>sát</a:t>
            </a:r>
            <a:r>
              <a:rPr lang="en-US" sz="2000" dirty="0">
                <a:solidFill>
                  <a:schemeClr val="tx1"/>
                </a:solidFill>
              </a:rPr>
              <a:t> </a:t>
            </a:r>
          </a:p>
        </p:txBody>
      </p:sp>
      <p:pic>
        <p:nvPicPr>
          <p:cNvPr id="3" name="Picture 2">
            <a:extLst>
              <a:ext uri="{FF2B5EF4-FFF2-40B4-BE49-F238E27FC236}">
                <a16:creationId xmlns:a16="http://schemas.microsoft.com/office/drawing/2014/main" id="{E41E101E-3F1A-47FB-82FD-4FB6528BBF1F}"/>
              </a:ext>
            </a:extLst>
          </p:cNvPr>
          <p:cNvPicPr>
            <a:picLocks noChangeAspect="1"/>
          </p:cNvPicPr>
          <p:nvPr/>
        </p:nvPicPr>
        <p:blipFill>
          <a:blip r:embed="rId5"/>
          <a:stretch>
            <a:fillRect/>
          </a:stretch>
        </p:blipFill>
        <p:spPr>
          <a:xfrm>
            <a:off x="4861246" y="1223601"/>
            <a:ext cx="3254771" cy="1945657"/>
          </a:xfrm>
          <a:prstGeom prst="rect">
            <a:avLst/>
          </a:prstGeom>
        </p:spPr>
      </p:pic>
      <p:pic>
        <p:nvPicPr>
          <p:cNvPr id="19" name="Picture 18">
            <a:extLst>
              <a:ext uri="{FF2B5EF4-FFF2-40B4-BE49-F238E27FC236}">
                <a16:creationId xmlns:a16="http://schemas.microsoft.com/office/drawing/2014/main" id="{2C11937C-AFB8-43FB-811E-8359B9B4801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2459" t="1" r="12541" b="765"/>
          <a:stretch/>
        </p:blipFill>
        <p:spPr>
          <a:xfrm>
            <a:off x="1378009" y="925507"/>
            <a:ext cx="3193991" cy="23771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49425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81"/>
        <p:cNvGrpSpPr/>
        <p:nvPr/>
      </p:nvGrpSpPr>
      <p:grpSpPr>
        <a:xfrm>
          <a:off x="0" y="0"/>
          <a:ext cx="0" cy="0"/>
          <a:chOff x="0" y="0"/>
          <a:chExt cx="0" cy="0"/>
        </a:xfrm>
      </p:grpSpPr>
      <p:sp>
        <p:nvSpPr>
          <p:cNvPr id="9882" name="Google Shape;9882;p35"/>
          <p:cNvSpPr/>
          <p:nvPr/>
        </p:nvSpPr>
        <p:spPr>
          <a:xfrm>
            <a:off x="1385648" y="1995000"/>
            <a:ext cx="1153500" cy="1153500"/>
          </a:xfrm>
          <a:prstGeom prst="roundRect">
            <a:avLst>
              <a:gd name="adj" fmla="val 8532"/>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4000" dirty="0">
              <a:solidFill>
                <a:schemeClr val="lt2"/>
              </a:solidFill>
              <a:latin typeface="Fira Sans Condensed Black" panose="020B0A03050000020004" pitchFamily="34" charset="0"/>
              <a:ea typeface="Gantari ExtraBold"/>
              <a:cs typeface="Gantari ExtraBold"/>
              <a:sym typeface="Gantari ExtraBold"/>
            </a:endParaRPr>
          </a:p>
        </p:txBody>
      </p:sp>
      <p:sp>
        <p:nvSpPr>
          <p:cNvPr id="9883" name="Google Shape;9883;p35"/>
          <p:cNvSpPr txBox="1">
            <a:spLocks noGrp="1"/>
          </p:cNvSpPr>
          <p:nvPr>
            <p:ph type="title"/>
          </p:nvPr>
        </p:nvSpPr>
        <p:spPr>
          <a:xfrm>
            <a:off x="2834564" y="1957575"/>
            <a:ext cx="3474871" cy="1353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4000" dirty="0"/>
              <a:t>DÒNG ĐIỆN CẢM ỨNG</a:t>
            </a:r>
            <a:endParaRPr sz="4000" dirty="0"/>
          </a:p>
        </p:txBody>
      </p:sp>
      <p:sp>
        <p:nvSpPr>
          <p:cNvPr id="9884" name="Google Shape;9884;p35"/>
          <p:cNvSpPr txBox="1">
            <a:spLocks noGrp="1"/>
          </p:cNvSpPr>
          <p:nvPr>
            <p:ph type="title" idx="2"/>
          </p:nvPr>
        </p:nvSpPr>
        <p:spPr>
          <a:xfrm>
            <a:off x="1385648" y="2150850"/>
            <a:ext cx="1153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sz="7200" dirty="0"/>
              <a:t>I</a:t>
            </a:r>
            <a:endParaRPr sz="7200" dirty="0"/>
          </a:p>
        </p:txBody>
      </p:sp>
      <p:sp>
        <p:nvSpPr>
          <p:cNvPr id="9885" name="Google Shape;9885;p35"/>
          <p:cNvSpPr/>
          <p:nvPr/>
        </p:nvSpPr>
        <p:spPr>
          <a:xfrm>
            <a:off x="6749650" y="1791375"/>
            <a:ext cx="146125" cy="136975"/>
          </a:xfrm>
          <a:custGeom>
            <a:avLst/>
            <a:gdLst/>
            <a:ahLst/>
            <a:cxnLst/>
            <a:rect l="l" t="t" r="r" b="b"/>
            <a:pathLst>
              <a:path w="5845" h="5479" extrusionOk="0">
                <a:moveTo>
                  <a:pt x="3075" y="4462"/>
                </a:moveTo>
                <a:cubicBezTo>
                  <a:pt x="3073" y="4462"/>
                  <a:pt x="3072" y="4463"/>
                  <a:pt x="3071" y="4463"/>
                </a:cubicBezTo>
                <a:lnTo>
                  <a:pt x="3071" y="4463"/>
                </a:lnTo>
                <a:cubicBezTo>
                  <a:pt x="3072" y="4463"/>
                  <a:pt x="3073" y="4462"/>
                  <a:pt x="3075" y="4462"/>
                </a:cubicBezTo>
                <a:close/>
                <a:moveTo>
                  <a:pt x="3051" y="4466"/>
                </a:moveTo>
                <a:cubicBezTo>
                  <a:pt x="3036" y="4468"/>
                  <a:pt x="3030" y="4469"/>
                  <a:pt x="3030" y="4469"/>
                </a:cubicBezTo>
                <a:cubicBezTo>
                  <a:pt x="3030" y="4469"/>
                  <a:pt x="3040" y="4467"/>
                  <a:pt x="3051" y="4466"/>
                </a:cubicBezTo>
                <a:close/>
                <a:moveTo>
                  <a:pt x="3032" y="988"/>
                </a:moveTo>
                <a:cubicBezTo>
                  <a:pt x="3081" y="988"/>
                  <a:pt x="3130" y="990"/>
                  <a:pt x="3180" y="993"/>
                </a:cubicBezTo>
                <a:cubicBezTo>
                  <a:pt x="3209" y="995"/>
                  <a:pt x="3237" y="997"/>
                  <a:pt x="3266" y="999"/>
                </a:cubicBezTo>
                <a:cubicBezTo>
                  <a:pt x="3274" y="999"/>
                  <a:pt x="3280" y="999"/>
                  <a:pt x="3284" y="1000"/>
                </a:cubicBezTo>
                <a:lnTo>
                  <a:pt x="3284" y="1000"/>
                </a:lnTo>
                <a:cubicBezTo>
                  <a:pt x="3395" y="1021"/>
                  <a:pt x="3505" y="1046"/>
                  <a:pt x="3612" y="1081"/>
                </a:cubicBezTo>
                <a:cubicBezTo>
                  <a:pt x="3641" y="1090"/>
                  <a:pt x="3709" y="1119"/>
                  <a:pt x="3711" y="1119"/>
                </a:cubicBezTo>
                <a:cubicBezTo>
                  <a:pt x="3712" y="1119"/>
                  <a:pt x="3702" y="1114"/>
                  <a:pt x="3673" y="1100"/>
                </a:cubicBezTo>
                <a:lnTo>
                  <a:pt x="3673" y="1100"/>
                </a:lnTo>
                <a:cubicBezTo>
                  <a:pt x="3730" y="1125"/>
                  <a:pt x="3787" y="1153"/>
                  <a:pt x="3841" y="1184"/>
                </a:cubicBezTo>
                <a:cubicBezTo>
                  <a:pt x="3883" y="1208"/>
                  <a:pt x="3923" y="1235"/>
                  <a:pt x="3966" y="1262"/>
                </a:cubicBezTo>
                <a:cubicBezTo>
                  <a:pt x="3985" y="1274"/>
                  <a:pt x="3997" y="1281"/>
                  <a:pt x="4005" y="1285"/>
                </a:cubicBezTo>
                <a:lnTo>
                  <a:pt x="4005" y="1285"/>
                </a:lnTo>
                <a:cubicBezTo>
                  <a:pt x="4007" y="1287"/>
                  <a:pt x="4009" y="1289"/>
                  <a:pt x="4012" y="1292"/>
                </a:cubicBezTo>
                <a:cubicBezTo>
                  <a:pt x="4096" y="1368"/>
                  <a:pt x="4181" y="1443"/>
                  <a:pt x="4254" y="1530"/>
                </a:cubicBezTo>
                <a:cubicBezTo>
                  <a:pt x="4264" y="1542"/>
                  <a:pt x="4273" y="1553"/>
                  <a:pt x="4283" y="1565"/>
                </a:cubicBezTo>
                <a:lnTo>
                  <a:pt x="4283" y="1565"/>
                </a:lnTo>
                <a:cubicBezTo>
                  <a:pt x="4284" y="1566"/>
                  <a:pt x="4285" y="1568"/>
                  <a:pt x="4286" y="1570"/>
                </a:cubicBezTo>
                <a:cubicBezTo>
                  <a:pt x="4315" y="1614"/>
                  <a:pt x="4347" y="1656"/>
                  <a:pt x="4374" y="1703"/>
                </a:cubicBezTo>
                <a:cubicBezTo>
                  <a:pt x="4400" y="1743"/>
                  <a:pt x="4423" y="1785"/>
                  <a:pt x="4444" y="1827"/>
                </a:cubicBezTo>
                <a:cubicBezTo>
                  <a:pt x="4458" y="1852"/>
                  <a:pt x="4499" y="1948"/>
                  <a:pt x="4501" y="1948"/>
                </a:cubicBezTo>
                <a:cubicBezTo>
                  <a:pt x="4501" y="1948"/>
                  <a:pt x="4497" y="1936"/>
                  <a:pt x="4484" y="1903"/>
                </a:cubicBezTo>
                <a:lnTo>
                  <a:pt x="4484" y="1903"/>
                </a:lnTo>
                <a:cubicBezTo>
                  <a:pt x="4520" y="1991"/>
                  <a:pt x="4551" y="2082"/>
                  <a:pt x="4577" y="2174"/>
                </a:cubicBezTo>
                <a:cubicBezTo>
                  <a:pt x="4589" y="2221"/>
                  <a:pt x="4600" y="2267"/>
                  <a:pt x="4610" y="2314"/>
                </a:cubicBezTo>
                <a:cubicBezTo>
                  <a:pt x="4616" y="2344"/>
                  <a:pt x="4628" y="2444"/>
                  <a:pt x="4630" y="2444"/>
                </a:cubicBezTo>
                <a:cubicBezTo>
                  <a:pt x="4631" y="2444"/>
                  <a:pt x="4630" y="2431"/>
                  <a:pt x="4627" y="2396"/>
                </a:cubicBezTo>
                <a:lnTo>
                  <a:pt x="4627" y="2396"/>
                </a:lnTo>
                <a:cubicBezTo>
                  <a:pt x="4636" y="2497"/>
                  <a:pt x="4644" y="2600"/>
                  <a:pt x="4644" y="2703"/>
                </a:cubicBezTo>
                <a:cubicBezTo>
                  <a:pt x="4642" y="2756"/>
                  <a:pt x="4642" y="2811"/>
                  <a:pt x="4638" y="2865"/>
                </a:cubicBezTo>
                <a:cubicBezTo>
                  <a:pt x="4636" y="2887"/>
                  <a:pt x="4632" y="2911"/>
                  <a:pt x="4631" y="2933"/>
                </a:cubicBezTo>
                <a:lnTo>
                  <a:pt x="4631" y="2933"/>
                </a:lnTo>
                <a:cubicBezTo>
                  <a:pt x="4631" y="2933"/>
                  <a:pt x="4631" y="2933"/>
                  <a:pt x="4631" y="2933"/>
                </a:cubicBezTo>
                <a:cubicBezTo>
                  <a:pt x="4614" y="3034"/>
                  <a:pt x="4596" y="3135"/>
                  <a:pt x="4566" y="3234"/>
                </a:cubicBezTo>
                <a:cubicBezTo>
                  <a:pt x="4553" y="3280"/>
                  <a:pt x="4537" y="3327"/>
                  <a:pt x="4522" y="3373"/>
                </a:cubicBezTo>
                <a:cubicBezTo>
                  <a:pt x="4513" y="3396"/>
                  <a:pt x="4503" y="3417"/>
                  <a:pt x="4497" y="3441"/>
                </a:cubicBezTo>
                <a:cubicBezTo>
                  <a:pt x="4496" y="3441"/>
                  <a:pt x="4496" y="3441"/>
                  <a:pt x="4496" y="3441"/>
                </a:cubicBezTo>
                <a:lnTo>
                  <a:pt x="4496" y="3441"/>
                </a:lnTo>
                <a:cubicBezTo>
                  <a:pt x="4494" y="3445"/>
                  <a:pt x="4491" y="3450"/>
                  <a:pt x="4488" y="3455"/>
                </a:cubicBezTo>
                <a:cubicBezTo>
                  <a:pt x="4440" y="3542"/>
                  <a:pt x="4400" y="3630"/>
                  <a:pt x="4347" y="3712"/>
                </a:cubicBezTo>
                <a:cubicBezTo>
                  <a:pt x="4337" y="3727"/>
                  <a:pt x="4283" y="3802"/>
                  <a:pt x="4272" y="3820"/>
                </a:cubicBezTo>
                <a:lnTo>
                  <a:pt x="4272" y="3820"/>
                </a:lnTo>
                <a:cubicBezTo>
                  <a:pt x="4267" y="3826"/>
                  <a:pt x="4263" y="3832"/>
                  <a:pt x="4261" y="3835"/>
                </a:cubicBezTo>
                <a:cubicBezTo>
                  <a:pt x="4235" y="3862"/>
                  <a:pt x="4210" y="3891"/>
                  <a:pt x="4185" y="3919"/>
                </a:cubicBezTo>
                <a:cubicBezTo>
                  <a:pt x="4151" y="3955"/>
                  <a:pt x="4115" y="3990"/>
                  <a:pt x="4077" y="4024"/>
                </a:cubicBezTo>
                <a:cubicBezTo>
                  <a:pt x="4063" y="4037"/>
                  <a:pt x="3977" y="4106"/>
                  <a:pt x="3981" y="4106"/>
                </a:cubicBezTo>
                <a:cubicBezTo>
                  <a:pt x="3982" y="4106"/>
                  <a:pt x="3992" y="4099"/>
                  <a:pt x="4016" y="4081"/>
                </a:cubicBezTo>
                <a:lnTo>
                  <a:pt x="4016" y="4081"/>
                </a:lnTo>
                <a:cubicBezTo>
                  <a:pt x="3919" y="4153"/>
                  <a:pt x="3818" y="4216"/>
                  <a:pt x="3713" y="4271"/>
                </a:cubicBezTo>
                <a:cubicBezTo>
                  <a:pt x="3692" y="4282"/>
                  <a:pt x="3605" y="4320"/>
                  <a:pt x="3609" y="4320"/>
                </a:cubicBezTo>
                <a:cubicBezTo>
                  <a:pt x="3609" y="4320"/>
                  <a:pt x="3609" y="4320"/>
                  <a:pt x="3611" y="4319"/>
                </a:cubicBezTo>
                <a:lnTo>
                  <a:pt x="3611" y="4319"/>
                </a:lnTo>
                <a:cubicBezTo>
                  <a:pt x="3569" y="4335"/>
                  <a:pt x="3527" y="4350"/>
                  <a:pt x="3483" y="4365"/>
                </a:cubicBezTo>
                <a:cubicBezTo>
                  <a:pt x="3353" y="4408"/>
                  <a:pt x="3218" y="4437"/>
                  <a:pt x="3083" y="4460"/>
                </a:cubicBezTo>
                <a:cubicBezTo>
                  <a:pt x="3075" y="4462"/>
                  <a:pt x="3068" y="4463"/>
                  <a:pt x="3062" y="4464"/>
                </a:cubicBezTo>
                <a:lnTo>
                  <a:pt x="3062" y="4464"/>
                </a:lnTo>
                <a:cubicBezTo>
                  <a:pt x="3028" y="4467"/>
                  <a:pt x="2994" y="4471"/>
                  <a:pt x="2959" y="4473"/>
                </a:cubicBezTo>
                <a:cubicBezTo>
                  <a:pt x="2900" y="4477"/>
                  <a:pt x="2841" y="4481"/>
                  <a:pt x="2782" y="4481"/>
                </a:cubicBezTo>
                <a:cubicBezTo>
                  <a:pt x="2718" y="4481"/>
                  <a:pt x="2653" y="4479"/>
                  <a:pt x="2590" y="4475"/>
                </a:cubicBezTo>
                <a:cubicBezTo>
                  <a:pt x="2563" y="4473"/>
                  <a:pt x="2536" y="4471"/>
                  <a:pt x="2509" y="4469"/>
                </a:cubicBezTo>
                <a:lnTo>
                  <a:pt x="2509" y="4469"/>
                </a:lnTo>
                <a:cubicBezTo>
                  <a:pt x="2506" y="4468"/>
                  <a:pt x="2503" y="4467"/>
                  <a:pt x="2499" y="4467"/>
                </a:cubicBezTo>
                <a:cubicBezTo>
                  <a:pt x="2392" y="4445"/>
                  <a:pt x="2287" y="4422"/>
                  <a:pt x="2181" y="4389"/>
                </a:cubicBezTo>
                <a:cubicBezTo>
                  <a:pt x="2154" y="4379"/>
                  <a:pt x="2102" y="4357"/>
                  <a:pt x="2090" y="4352"/>
                </a:cubicBezTo>
                <a:lnTo>
                  <a:pt x="2090" y="4352"/>
                </a:lnTo>
                <a:cubicBezTo>
                  <a:pt x="2048" y="4332"/>
                  <a:pt x="2007" y="4312"/>
                  <a:pt x="1966" y="4290"/>
                </a:cubicBezTo>
                <a:cubicBezTo>
                  <a:pt x="1924" y="4266"/>
                  <a:pt x="1884" y="4241"/>
                  <a:pt x="1844" y="4214"/>
                </a:cubicBezTo>
                <a:cubicBezTo>
                  <a:pt x="1820" y="4198"/>
                  <a:pt x="1770" y="4158"/>
                  <a:pt x="1769" y="4158"/>
                </a:cubicBezTo>
                <a:lnTo>
                  <a:pt x="1769" y="4158"/>
                </a:lnTo>
                <a:cubicBezTo>
                  <a:pt x="1769" y="4158"/>
                  <a:pt x="1769" y="4158"/>
                  <a:pt x="1770" y="4159"/>
                </a:cubicBezTo>
                <a:lnTo>
                  <a:pt x="1770" y="4159"/>
                </a:lnTo>
                <a:cubicBezTo>
                  <a:pt x="1698" y="4097"/>
                  <a:pt x="1630" y="4032"/>
                  <a:pt x="1566" y="3961"/>
                </a:cubicBezTo>
                <a:cubicBezTo>
                  <a:pt x="1559" y="3952"/>
                  <a:pt x="1523" y="3908"/>
                  <a:pt x="1505" y="3886"/>
                </a:cubicBezTo>
                <a:lnTo>
                  <a:pt x="1505" y="3886"/>
                </a:lnTo>
                <a:cubicBezTo>
                  <a:pt x="1487" y="3859"/>
                  <a:pt x="1452" y="3809"/>
                  <a:pt x="1446" y="3799"/>
                </a:cubicBezTo>
                <a:cubicBezTo>
                  <a:pt x="1389" y="3710"/>
                  <a:pt x="1347" y="3618"/>
                  <a:pt x="1296" y="3525"/>
                </a:cubicBezTo>
                <a:cubicBezTo>
                  <a:pt x="1293" y="3520"/>
                  <a:pt x="1291" y="3516"/>
                  <a:pt x="1289" y="3513"/>
                </a:cubicBezTo>
                <a:lnTo>
                  <a:pt x="1289" y="3513"/>
                </a:lnTo>
                <a:cubicBezTo>
                  <a:pt x="1287" y="3505"/>
                  <a:pt x="1284" y="3496"/>
                  <a:pt x="1280" y="3485"/>
                </a:cubicBezTo>
                <a:cubicBezTo>
                  <a:pt x="1263" y="3441"/>
                  <a:pt x="1248" y="3396"/>
                  <a:pt x="1233" y="3352"/>
                </a:cubicBezTo>
                <a:cubicBezTo>
                  <a:pt x="1202" y="3251"/>
                  <a:pt x="1176" y="3150"/>
                  <a:pt x="1157" y="3047"/>
                </a:cubicBezTo>
                <a:cubicBezTo>
                  <a:pt x="1153" y="3023"/>
                  <a:pt x="1148" y="2988"/>
                  <a:pt x="1146" y="2969"/>
                </a:cubicBezTo>
                <a:lnTo>
                  <a:pt x="1146" y="2969"/>
                </a:lnTo>
                <a:cubicBezTo>
                  <a:pt x="1142" y="2928"/>
                  <a:pt x="1138" y="2887"/>
                  <a:pt x="1134" y="2847"/>
                </a:cubicBezTo>
                <a:cubicBezTo>
                  <a:pt x="1128" y="2743"/>
                  <a:pt x="1130" y="2638"/>
                  <a:pt x="1136" y="2533"/>
                </a:cubicBezTo>
                <a:cubicBezTo>
                  <a:pt x="1138" y="2513"/>
                  <a:pt x="1146" y="2433"/>
                  <a:pt x="1149" y="2401"/>
                </a:cubicBezTo>
                <a:lnTo>
                  <a:pt x="1149" y="2401"/>
                </a:lnTo>
                <a:cubicBezTo>
                  <a:pt x="1155" y="2369"/>
                  <a:pt x="1164" y="2316"/>
                  <a:pt x="1166" y="2301"/>
                </a:cubicBezTo>
                <a:cubicBezTo>
                  <a:pt x="1191" y="2189"/>
                  <a:pt x="1225" y="2080"/>
                  <a:pt x="1261" y="1970"/>
                </a:cubicBezTo>
                <a:cubicBezTo>
                  <a:pt x="1267" y="1952"/>
                  <a:pt x="1270" y="1940"/>
                  <a:pt x="1272" y="1933"/>
                </a:cubicBezTo>
                <a:lnTo>
                  <a:pt x="1272" y="1933"/>
                </a:lnTo>
                <a:cubicBezTo>
                  <a:pt x="1276" y="1925"/>
                  <a:pt x="1282" y="1914"/>
                  <a:pt x="1290" y="1898"/>
                </a:cubicBezTo>
                <a:cubicBezTo>
                  <a:pt x="1315" y="1848"/>
                  <a:pt x="1341" y="1797"/>
                  <a:pt x="1370" y="1747"/>
                </a:cubicBezTo>
                <a:cubicBezTo>
                  <a:pt x="1398" y="1698"/>
                  <a:pt x="1429" y="1652"/>
                  <a:pt x="1461" y="1604"/>
                </a:cubicBezTo>
                <a:cubicBezTo>
                  <a:pt x="1470" y="1590"/>
                  <a:pt x="1476" y="1580"/>
                  <a:pt x="1480" y="1574"/>
                </a:cubicBezTo>
                <a:lnTo>
                  <a:pt x="1480" y="1574"/>
                </a:lnTo>
                <a:cubicBezTo>
                  <a:pt x="1484" y="1570"/>
                  <a:pt x="1489" y="1565"/>
                  <a:pt x="1497" y="1557"/>
                </a:cubicBezTo>
                <a:cubicBezTo>
                  <a:pt x="1572" y="1477"/>
                  <a:pt x="1648" y="1401"/>
                  <a:pt x="1728" y="1328"/>
                </a:cubicBezTo>
                <a:cubicBezTo>
                  <a:pt x="1729" y="1327"/>
                  <a:pt x="1729" y="1327"/>
                  <a:pt x="1730" y="1326"/>
                </a:cubicBezTo>
                <a:lnTo>
                  <a:pt x="1730" y="1326"/>
                </a:lnTo>
                <a:cubicBezTo>
                  <a:pt x="1753" y="1312"/>
                  <a:pt x="1774" y="1295"/>
                  <a:pt x="1796" y="1281"/>
                </a:cubicBezTo>
                <a:cubicBezTo>
                  <a:pt x="1846" y="1248"/>
                  <a:pt x="1899" y="1218"/>
                  <a:pt x="1952" y="1191"/>
                </a:cubicBezTo>
                <a:cubicBezTo>
                  <a:pt x="1973" y="1180"/>
                  <a:pt x="1996" y="1170"/>
                  <a:pt x="2015" y="1159"/>
                </a:cubicBezTo>
                <a:cubicBezTo>
                  <a:pt x="2019" y="1157"/>
                  <a:pt x="2023" y="1154"/>
                  <a:pt x="2026" y="1152"/>
                </a:cubicBezTo>
                <a:lnTo>
                  <a:pt x="2026" y="1152"/>
                </a:lnTo>
                <a:cubicBezTo>
                  <a:pt x="2028" y="1152"/>
                  <a:pt x="2030" y="1151"/>
                  <a:pt x="2032" y="1151"/>
                </a:cubicBezTo>
                <a:cubicBezTo>
                  <a:pt x="2093" y="1132"/>
                  <a:pt x="2152" y="1108"/>
                  <a:pt x="2213" y="1092"/>
                </a:cubicBezTo>
                <a:cubicBezTo>
                  <a:pt x="2272" y="1075"/>
                  <a:pt x="2329" y="1064"/>
                  <a:pt x="2388" y="1052"/>
                </a:cubicBezTo>
                <a:cubicBezTo>
                  <a:pt x="2406" y="1047"/>
                  <a:pt x="2452" y="1041"/>
                  <a:pt x="2450" y="1041"/>
                </a:cubicBezTo>
                <a:lnTo>
                  <a:pt x="2450" y="1041"/>
                </a:lnTo>
                <a:cubicBezTo>
                  <a:pt x="2449" y="1041"/>
                  <a:pt x="2434" y="1042"/>
                  <a:pt x="2396" y="1047"/>
                </a:cubicBezTo>
                <a:cubicBezTo>
                  <a:pt x="2438" y="1041"/>
                  <a:pt x="2480" y="1037"/>
                  <a:pt x="2523" y="1035"/>
                </a:cubicBezTo>
                <a:cubicBezTo>
                  <a:pt x="2551" y="1033"/>
                  <a:pt x="2579" y="1028"/>
                  <a:pt x="2607" y="1022"/>
                </a:cubicBezTo>
                <a:lnTo>
                  <a:pt x="2607" y="1022"/>
                </a:lnTo>
                <a:cubicBezTo>
                  <a:pt x="2623" y="1021"/>
                  <a:pt x="2639" y="1018"/>
                  <a:pt x="2655" y="1016"/>
                </a:cubicBezTo>
                <a:cubicBezTo>
                  <a:pt x="2677" y="1012"/>
                  <a:pt x="2699" y="1009"/>
                  <a:pt x="2720" y="1006"/>
                </a:cubicBezTo>
                <a:lnTo>
                  <a:pt x="2720" y="1006"/>
                </a:lnTo>
                <a:cubicBezTo>
                  <a:pt x="2727" y="1005"/>
                  <a:pt x="2777" y="1000"/>
                  <a:pt x="2792" y="999"/>
                </a:cubicBezTo>
                <a:cubicBezTo>
                  <a:pt x="2853" y="995"/>
                  <a:pt x="2917" y="991"/>
                  <a:pt x="2978" y="988"/>
                </a:cubicBezTo>
                <a:cubicBezTo>
                  <a:pt x="2996" y="988"/>
                  <a:pt x="3014" y="988"/>
                  <a:pt x="3032" y="988"/>
                </a:cubicBezTo>
                <a:close/>
                <a:moveTo>
                  <a:pt x="3031" y="0"/>
                </a:moveTo>
                <a:cubicBezTo>
                  <a:pt x="2841" y="0"/>
                  <a:pt x="2651" y="16"/>
                  <a:pt x="2463" y="44"/>
                </a:cubicBezTo>
                <a:lnTo>
                  <a:pt x="2463" y="44"/>
                </a:lnTo>
                <a:cubicBezTo>
                  <a:pt x="1887" y="101"/>
                  <a:pt x="1345" y="305"/>
                  <a:pt x="921" y="715"/>
                </a:cubicBezTo>
                <a:cubicBezTo>
                  <a:pt x="551" y="1073"/>
                  <a:pt x="298" y="1566"/>
                  <a:pt x="199" y="2071"/>
                </a:cubicBezTo>
                <a:cubicBezTo>
                  <a:pt x="1" y="3089"/>
                  <a:pt x="296" y="4250"/>
                  <a:pt x="1128" y="4915"/>
                </a:cubicBezTo>
                <a:cubicBezTo>
                  <a:pt x="1602" y="5295"/>
                  <a:pt x="2207" y="5479"/>
                  <a:pt x="2815" y="5479"/>
                </a:cubicBezTo>
                <a:cubicBezTo>
                  <a:pt x="3435" y="5479"/>
                  <a:pt x="4059" y="5288"/>
                  <a:pt x="4551" y="4917"/>
                </a:cubicBezTo>
                <a:cubicBezTo>
                  <a:pt x="5478" y="4222"/>
                  <a:pt x="5845" y="2981"/>
                  <a:pt x="5529" y="1873"/>
                </a:cubicBezTo>
                <a:cubicBezTo>
                  <a:pt x="5356" y="1275"/>
                  <a:pt x="4989" y="750"/>
                  <a:pt x="4469" y="401"/>
                </a:cubicBezTo>
                <a:cubicBezTo>
                  <a:pt x="4037" y="112"/>
                  <a:pt x="3537" y="0"/>
                  <a:pt x="3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6" name="Google Shape;9886;p35"/>
          <p:cNvSpPr/>
          <p:nvPr/>
        </p:nvSpPr>
        <p:spPr>
          <a:xfrm>
            <a:off x="1473000" y="4113650"/>
            <a:ext cx="117525" cy="110100"/>
          </a:xfrm>
          <a:custGeom>
            <a:avLst/>
            <a:gdLst/>
            <a:ahLst/>
            <a:cxnLst/>
            <a:rect l="l" t="t" r="r" b="b"/>
            <a:pathLst>
              <a:path w="4701" h="4404" extrusionOk="0">
                <a:moveTo>
                  <a:pt x="2857" y="1059"/>
                </a:moveTo>
                <a:cubicBezTo>
                  <a:pt x="2871" y="1059"/>
                  <a:pt x="2889" y="1066"/>
                  <a:pt x="2907" y="1075"/>
                </a:cubicBezTo>
                <a:lnTo>
                  <a:pt x="2907" y="1075"/>
                </a:lnTo>
                <a:cubicBezTo>
                  <a:pt x="2887" y="1068"/>
                  <a:pt x="2858" y="1059"/>
                  <a:pt x="2857" y="1059"/>
                </a:cubicBezTo>
                <a:close/>
                <a:moveTo>
                  <a:pt x="3421" y="1604"/>
                </a:moveTo>
                <a:cubicBezTo>
                  <a:pt x="3421" y="1622"/>
                  <a:pt x="3425" y="1637"/>
                  <a:pt x="3429" y="1646"/>
                </a:cubicBezTo>
                <a:lnTo>
                  <a:pt x="3429" y="1646"/>
                </a:lnTo>
                <a:cubicBezTo>
                  <a:pt x="3424" y="1631"/>
                  <a:pt x="3421" y="1617"/>
                  <a:pt x="3421" y="1604"/>
                </a:cubicBezTo>
                <a:lnTo>
                  <a:pt x="3421" y="1604"/>
                </a:lnTo>
                <a:cubicBezTo>
                  <a:pt x="3421" y="1604"/>
                  <a:pt x="3421" y="1604"/>
                  <a:pt x="3421" y="1604"/>
                </a:cubicBezTo>
                <a:close/>
                <a:moveTo>
                  <a:pt x="1746" y="3318"/>
                </a:moveTo>
                <a:lnTo>
                  <a:pt x="1746" y="3318"/>
                </a:lnTo>
                <a:cubicBezTo>
                  <a:pt x="1767" y="3326"/>
                  <a:pt x="1805" y="3338"/>
                  <a:pt x="1803" y="3338"/>
                </a:cubicBezTo>
                <a:cubicBezTo>
                  <a:pt x="1802" y="3338"/>
                  <a:pt x="1800" y="3339"/>
                  <a:pt x="1799" y="3339"/>
                </a:cubicBezTo>
                <a:cubicBezTo>
                  <a:pt x="1786" y="3339"/>
                  <a:pt x="1766" y="3330"/>
                  <a:pt x="1746" y="3318"/>
                </a:cubicBezTo>
                <a:close/>
                <a:moveTo>
                  <a:pt x="2463" y="3393"/>
                </a:moveTo>
                <a:cubicBezTo>
                  <a:pt x="2461" y="3393"/>
                  <a:pt x="2458" y="3393"/>
                  <a:pt x="2456" y="3393"/>
                </a:cubicBezTo>
                <a:lnTo>
                  <a:pt x="2456" y="3393"/>
                </a:lnTo>
                <a:cubicBezTo>
                  <a:pt x="2459" y="3393"/>
                  <a:pt x="2461" y="3393"/>
                  <a:pt x="2463" y="3393"/>
                </a:cubicBezTo>
                <a:close/>
                <a:moveTo>
                  <a:pt x="2389" y="989"/>
                </a:moveTo>
                <a:cubicBezTo>
                  <a:pt x="2440" y="989"/>
                  <a:pt x="2490" y="989"/>
                  <a:pt x="2541" y="993"/>
                </a:cubicBezTo>
                <a:cubicBezTo>
                  <a:pt x="2562" y="993"/>
                  <a:pt x="2582" y="997"/>
                  <a:pt x="2603" y="998"/>
                </a:cubicBezTo>
                <a:lnTo>
                  <a:pt x="2603" y="998"/>
                </a:lnTo>
                <a:cubicBezTo>
                  <a:pt x="2682" y="1018"/>
                  <a:pt x="2761" y="1029"/>
                  <a:pt x="2840" y="1054"/>
                </a:cubicBezTo>
                <a:cubicBezTo>
                  <a:pt x="2859" y="1061"/>
                  <a:pt x="2878" y="1069"/>
                  <a:pt x="2895" y="1076"/>
                </a:cubicBezTo>
                <a:cubicBezTo>
                  <a:pt x="2906" y="1079"/>
                  <a:pt x="2914" y="1081"/>
                  <a:pt x="2919" y="1082"/>
                </a:cubicBezTo>
                <a:lnTo>
                  <a:pt x="2919" y="1082"/>
                </a:lnTo>
                <a:cubicBezTo>
                  <a:pt x="2944" y="1096"/>
                  <a:pt x="2969" y="1113"/>
                  <a:pt x="2985" y="1122"/>
                </a:cubicBezTo>
                <a:cubicBezTo>
                  <a:pt x="3017" y="1141"/>
                  <a:pt x="3048" y="1162"/>
                  <a:pt x="3080" y="1181"/>
                </a:cubicBezTo>
                <a:cubicBezTo>
                  <a:pt x="3087" y="1185"/>
                  <a:pt x="3093" y="1189"/>
                  <a:pt x="3098" y="1192"/>
                </a:cubicBezTo>
                <a:lnTo>
                  <a:pt x="3098" y="1192"/>
                </a:lnTo>
                <a:cubicBezTo>
                  <a:pt x="3161" y="1249"/>
                  <a:pt x="3221" y="1304"/>
                  <a:pt x="3276" y="1366"/>
                </a:cubicBezTo>
                <a:cubicBezTo>
                  <a:pt x="3281" y="1373"/>
                  <a:pt x="3285" y="1379"/>
                  <a:pt x="3290" y="1385"/>
                </a:cubicBezTo>
                <a:lnTo>
                  <a:pt x="3290" y="1385"/>
                </a:lnTo>
                <a:cubicBezTo>
                  <a:pt x="3308" y="1414"/>
                  <a:pt x="3331" y="1442"/>
                  <a:pt x="3350" y="1474"/>
                </a:cubicBezTo>
                <a:cubicBezTo>
                  <a:pt x="3369" y="1505"/>
                  <a:pt x="3386" y="1537"/>
                  <a:pt x="3402" y="1568"/>
                </a:cubicBezTo>
                <a:cubicBezTo>
                  <a:pt x="3409" y="1579"/>
                  <a:pt x="3415" y="1591"/>
                  <a:pt x="3421" y="1604"/>
                </a:cubicBezTo>
                <a:lnTo>
                  <a:pt x="3421" y="1604"/>
                </a:lnTo>
                <a:cubicBezTo>
                  <a:pt x="3421" y="1603"/>
                  <a:pt x="3421" y="1601"/>
                  <a:pt x="3421" y="1600"/>
                </a:cubicBezTo>
                <a:lnTo>
                  <a:pt x="3421" y="1600"/>
                </a:lnTo>
                <a:cubicBezTo>
                  <a:pt x="3421" y="1601"/>
                  <a:pt x="3421" y="1603"/>
                  <a:pt x="3421" y="1604"/>
                </a:cubicBezTo>
                <a:lnTo>
                  <a:pt x="3421" y="1604"/>
                </a:lnTo>
                <a:cubicBezTo>
                  <a:pt x="3423" y="1608"/>
                  <a:pt x="3426" y="1613"/>
                  <a:pt x="3428" y="1617"/>
                </a:cubicBezTo>
                <a:cubicBezTo>
                  <a:pt x="3443" y="1647"/>
                  <a:pt x="3443" y="1660"/>
                  <a:pt x="3439" y="1660"/>
                </a:cubicBezTo>
                <a:cubicBezTo>
                  <a:pt x="3437" y="1660"/>
                  <a:pt x="3432" y="1655"/>
                  <a:pt x="3429" y="1646"/>
                </a:cubicBezTo>
                <a:lnTo>
                  <a:pt x="3429" y="1646"/>
                </a:lnTo>
                <a:cubicBezTo>
                  <a:pt x="3444" y="1699"/>
                  <a:pt x="3478" y="1760"/>
                  <a:pt x="3491" y="1802"/>
                </a:cubicBezTo>
                <a:cubicBezTo>
                  <a:pt x="3499" y="1838"/>
                  <a:pt x="3508" y="1874"/>
                  <a:pt x="3516" y="1910"/>
                </a:cubicBezTo>
                <a:cubicBezTo>
                  <a:pt x="3520" y="1933"/>
                  <a:pt x="3525" y="1954"/>
                  <a:pt x="3529" y="1977"/>
                </a:cubicBezTo>
                <a:cubicBezTo>
                  <a:pt x="3534" y="2005"/>
                  <a:pt x="3536" y="2015"/>
                  <a:pt x="3537" y="2015"/>
                </a:cubicBezTo>
                <a:cubicBezTo>
                  <a:pt x="3539" y="2015"/>
                  <a:pt x="3529" y="1942"/>
                  <a:pt x="3525" y="1939"/>
                </a:cubicBezTo>
                <a:lnTo>
                  <a:pt x="3525" y="1939"/>
                </a:lnTo>
                <a:cubicBezTo>
                  <a:pt x="3550" y="1954"/>
                  <a:pt x="3537" y="2142"/>
                  <a:pt x="3537" y="2173"/>
                </a:cubicBezTo>
                <a:cubicBezTo>
                  <a:pt x="3537" y="2215"/>
                  <a:pt x="3535" y="2257"/>
                  <a:pt x="3533" y="2297"/>
                </a:cubicBezTo>
                <a:cubicBezTo>
                  <a:pt x="3532" y="2309"/>
                  <a:pt x="3530" y="2321"/>
                  <a:pt x="3530" y="2332"/>
                </a:cubicBezTo>
                <a:lnTo>
                  <a:pt x="3530" y="2332"/>
                </a:lnTo>
                <a:cubicBezTo>
                  <a:pt x="3515" y="2405"/>
                  <a:pt x="3504" y="2475"/>
                  <a:pt x="3482" y="2546"/>
                </a:cubicBezTo>
                <a:cubicBezTo>
                  <a:pt x="3474" y="2582"/>
                  <a:pt x="3461" y="2618"/>
                  <a:pt x="3449" y="2651"/>
                </a:cubicBezTo>
                <a:cubicBezTo>
                  <a:pt x="3445" y="2664"/>
                  <a:pt x="3440" y="2676"/>
                  <a:pt x="3436" y="2687"/>
                </a:cubicBezTo>
                <a:lnTo>
                  <a:pt x="3436" y="2687"/>
                </a:lnTo>
                <a:cubicBezTo>
                  <a:pt x="3400" y="2753"/>
                  <a:pt x="3369" y="2818"/>
                  <a:pt x="3329" y="2881"/>
                </a:cubicBezTo>
                <a:cubicBezTo>
                  <a:pt x="3324" y="2889"/>
                  <a:pt x="3303" y="2918"/>
                  <a:pt x="3287" y="2941"/>
                </a:cubicBezTo>
                <a:lnTo>
                  <a:pt x="3287" y="2941"/>
                </a:lnTo>
                <a:cubicBezTo>
                  <a:pt x="3267" y="2964"/>
                  <a:pt x="3233" y="3004"/>
                  <a:pt x="3223" y="3014"/>
                </a:cubicBezTo>
                <a:cubicBezTo>
                  <a:pt x="3198" y="3041"/>
                  <a:pt x="3171" y="3068"/>
                  <a:pt x="3141" y="3094"/>
                </a:cubicBezTo>
                <a:cubicBezTo>
                  <a:pt x="3129" y="3108"/>
                  <a:pt x="3114" y="3119"/>
                  <a:pt x="3099" y="3134"/>
                </a:cubicBezTo>
                <a:cubicBezTo>
                  <a:pt x="3075" y="3155"/>
                  <a:pt x="3071" y="3163"/>
                  <a:pt x="3076" y="3163"/>
                </a:cubicBezTo>
                <a:cubicBezTo>
                  <a:pt x="3077" y="3163"/>
                  <a:pt x="3078" y="3163"/>
                  <a:pt x="3079" y="3162"/>
                </a:cubicBezTo>
                <a:lnTo>
                  <a:pt x="3079" y="3162"/>
                </a:lnTo>
                <a:cubicBezTo>
                  <a:pt x="3022" y="3203"/>
                  <a:pt x="2922" y="3245"/>
                  <a:pt x="2888" y="3262"/>
                </a:cubicBezTo>
                <a:cubicBezTo>
                  <a:pt x="2864" y="3275"/>
                  <a:pt x="2802" y="3297"/>
                  <a:pt x="2805" y="3297"/>
                </a:cubicBezTo>
                <a:cubicBezTo>
                  <a:pt x="2807" y="3297"/>
                  <a:pt x="2821" y="3292"/>
                  <a:pt x="2858" y="3281"/>
                </a:cubicBezTo>
                <a:lnTo>
                  <a:pt x="2858" y="3281"/>
                </a:lnTo>
                <a:cubicBezTo>
                  <a:pt x="2819" y="3294"/>
                  <a:pt x="2781" y="3309"/>
                  <a:pt x="2743" y="3323"/>
                </a:cubicBezTo>
                <a:cubicBezTo>
                  <a:pt x="2642" y="3355"/>
                  <a:pt x="2541" y="3376"/>
                  <a:pt x="2438" y="3395"/>
                </a:cubicBezTo>
                <a:cubicBezTo>
                  <a:pt x="2437" y="3395"/>
                  <a:pt x="2437" y="3395"/>
                  <a:pt x="2436" y="3395"/>
                </a:cubicBezTo>
                <a:lnTo>
                  <a:pt x="2436" y="3395"/>
                </a:lnTo>
                <a:cubicBezTo>
                  <a:pt x="2416" y="3397"/>
                  <a:pt x="2395" y="3400"/>
                  <a:pt x="2374" y="3401"/>
                </a:cubicBezTo>
                <a:cubicBezTo>
                  <a:pt x="2330" y="3406"/>
                  <a:pt x="2286" y="3406"/>
                  <a:pt x="2240" y="3408"/>
                </a:cubicBezTo>
                <a:cubicBezTo>
                  <a:pt x="2191" y="3408"/>
                  <a:pt x="2143" y="3406"/>
                  <a:pt x="2094" y="3403"/>
                </a:cubicBezTo>
                <a:cubicBezTo>
                  <a:pt x="2078" y="3402"/>
                  <a:pt x="2063" y="3400"/>
                  <a:pt x="2047" y="3399"/>
                </a:cubicBezTo>
                <a:lnTo>
                  <a:pt x="2047" y="3399"/>
                </a:lnTo>
                <a:cubicBezTo>
                  <a:pt x="1970" y="3377"/>
                  <a:pt x="1891" y="3367"/>
                  <a:pt x="1814" y="3340"/>
                </a:cubicBezTo>
                <a:cubicBezTo>
                  <a:pt x="1797" y="3334"/>
                  <a:pt x="1778" y="3325"/>
                  <a:pt x="1761" y="3321"/>
                </a:cubicBezTo>
                <a:cubicBezTo>
                  <a:pt x="1752" y="3318"/>
                  <a:pt x="1745" y="3316"/>
                  <a:pt x="1741" y="3315"/>
                </a:cubicBezTo>
                <a:lnTo>
                  <a:pt x="1741" y="3315"/>
                </a:lnTo>
                <a:cubicBezTo>
                  <a:pt x="1715" y="3301"/>
                  <a:pt x="1691" y="3283"/>
                  <a:pt x="1679" y="3277"/>
                </a:cubicBezTo>
                <a:cubicBezTo>
                  <a:pt x="1648" y="3260"/>
                  <a:pt x="1618" y="3241"/>
                  <a:pt x="1586" y="3220"/>
                </a:cubicBezTo>
                <a:cubicBezTo>
                  <a:pt x="1572" y="3210"/>
                  <a:pt x="1559" y="3199"/>
                  <a:pt x="1542" y="3191"/>
                </a:cubicBezTo>
                <a:cubicBezTo>
                  <a:pt x="1526" y="3180"/>
                  <a:pt x="1519" y="3175"/>
                  <a:pt x="1519" y="3175"/>
                </a:cubicBezTo>
                <a:lnTo>
                  <a:pt x="1519" y="3175"/>
                </a:lnTo>
                <a:cubicBezTo>
                  <a:pt x="1519" y="3175"/>
                  <a:pt x="1582" y="3218"/>
                  <a:pt x="1580" y="3218"/>
                </a:cubicBezTo>
                <a:cubicBezTo>
                  <a:pt x="1579" y="3218"/>
                  <a:pt x="1579" y="3218"/>
                  <a:pt x="1578" y="3218"/>
                </a:cubicBezTo>
                <a:cubicBezTo>
                  <a:pt x="1541" y="3218"/>
                  <a:pt x="1422" y="3070"/>
                  <a:pt x="1399" y="3045"/>
                </a:cubicBezTo>
                <a:cubicBezTo>
                  <a:pt x="1385" y="3030"/>
                  <a:pt x="1354" y="2977"/>
                  <a:pt x="1351" y="2977"/>
                </a:cubicBezTo>
                <a:cubicBezTo>
                  <a:pt x="1350" y="2977"/>
                  <a:pt x="1353" y="2985"/>
                  <a:pt x="1363" y="3005"/>
                </a:cubicBezTo>
                <a:cubicBezTo>
                  <a:pt x="1372" y="3024"/>
                  <a:pt x="1376" y="3032"/>
                  <a:pt x="1375" y="3032"/>
                </a:cubicBezTo>
                <a:cubicBezTo>
                  <a:pt x="1373" y="3032"/>
                  <a:pt x="1335" y="2962"/>
                  <a:pt x="1325" y="2946"/>
                </a:cubicBezTo>
                <a:cubicBezTo>
                  <a:pt x="1285" y="2881"/>
                  <a:pt x="1252" y="2814"/>
                  <a:pt x="1215" y="2747"/>
                </a:cubicBezTo>
                <a:lnTo>
                  <a:pt x="1215" y="2747"/>
                </a:lnTo>
                <a:cubicBezTo>
                  <a:pt x="1214" y="2744"/>
                  <a:pt x="1213" y="2740"/>
                  <a:pt x="1211" y="2736"/>
                </a:cubicBezTo>
                <a:cubicBezTo>
                  <a:pt x="1199" y="2702"/>
                  <a:pt x="1186" y="2668"/>
                  <a:pt x="1176" y="2634"/>
                </a:cubicBezTo>
                <a:cubicBezTo>
                  <a:pt x="1152" y="2559"/>
                  <a:pt x="1134" y="2481"/>
                  <a:pt x="1119" y="2403"/>
                </a:cubicBezTo>
                <a:cubicBezTo>
                  <a:pt x="1118" y="2401"/>
                  <a:pt x="1118" y="2399"/>
                  <a:pt x="1118" y="2397"/>
                </a:cubicBezTo>
                <a:lnTo>
                  <a:pt x="1118" y="2397"/>
                </a:lnTo>
                <a:cubicBezTo>
                  <a:pt x="1121" y="2365"/>
                  <a:pt x="1108" y="2315"/>
                  <a:pt x="1106" y="2283"/>
                </a:cubicBezTo>
                <a:cubicBezTo>
                  <a:pt x="1102" y="2203"/>
                  <a:pt x="1102" y="2123"/>
                  <a:pt x="1106" y="2042"/>
                </a:cubicBezTo>
                <a:cubicBezTo>
                  <a:pt x="1107" y="2033"/>
                  <a:pt x="1111" y="1998"/>
                  <a:pt x="1114" y="1970"/>
                </a:cubicBezTo>
                <a:lnTo>
                  <a:pt x="1114" y="1970"/>
                </a:lnTo>
                <a:cubicBezTo>
                  <a:pt x="1118" y="1946"/>
                  <a:pt x="1123" y="1911"/>
                  <a:pt x="1125" y="1899"/>
                </a:cubicBezTo>
                <a:cubicBezTo>
                  <a:pt x="1144" y="1813"/>
                  <a:pt x="1169" y="1731"/>
                  <a:pt x="1197" y="1646"/>
                </a:cubicBezTo>
                <a:cubicBezTo>
                  <a:pt x="1199" y="1641"/>
                  <a:pt x="1200" y="1636"/>
                  <a:pt x="1201" y="1632"/>
                </a:cubicBezTo>
                <a:lnTo>
                  <a:pt x="1201" y="1632"/>
                </a:lnTo>
                <a:cubicBezTo>
                  <a:pt x="1203" y="1629"/>
                  <a:pt x="1205" y="1625"/>
                  <a:pt x="1207" y="1621"/>
                </a:cubicBezTo>
                <a:cubicBezTo>
                  <a:pt x="1228" y="1583"/>
                  <a:pt x="1247" y="1545"/>
                  <a:pt x="1268" y="1507"/>
                </a:cubicBezTo>
                <a:cubicBezTo>
                  <a:pt x="1289" y="1469"/>
                  <a:pt x="1315" y="1434"/>
                  <a:pt x="1338" y="1398"/>
                </a:cubicBezTo>
                <a:cubicBezTo>
                  <a:pt x="1341" y="1393"/>
                  <a:pt x="1343" y="1390"/>
                  <a:pt x="1345" y="1386"/>
                </a:cubicBezTo>
                <a:lnTo>
                  <a:pt x="1345" y="1386"/>
                </a:lnTo>
                <a:cubicBezTo>
                  <a:pt x="1346" y="1386"/>
                  <a:pt x="1346" y="1386"/>
                  <a:pt x="1346" y="1385"/>
                </a:cubicBezTo>
                <a:cubicBezTo>
                  <a:pt x="1400" y="1328"/>
                  <a:pt x="1455" y="1276"/>
                  <a:pt x="1512" y="1222"/>
                </a:cubicBezTo>
                <a:lnTo>
                  <a:pt x="1512" y="1222"/>
                </a:lnTo>
                <a:cubicBezTo>
                  <a:pt x="1525" y="1213"/>
                  <a:pt x="1537" y="1203"/>
                  <a:pt x="1551" y="1194"/>
                </a:cubicBezTo>
                <a:cubicBezTo>
                  <a:pt x="1589" y="1170"/>
                  <a:pt x="1629" y="1147"/>
                  <a:pt x="1669" y="1126"/>
                </a:cubicBezTo>
                <a:cubicBezTo>
                  <a:pt x="1681" y="1119"/>
                  <a:pt x="1698" y="1113"/>
                  <a:pt x="1711" y="1105"/>
                </a:cubicBezTo>
                <a:lnTo>
                  <a:pt x="1711" y="1105"/>
                </a:lnTo>
                <a:cubicBezTo>
                  <a:pt x="1754" y="1092"/>
                  <a:pt x="1796" y="1075"/>
                  <a:pt x="1839" y="1063"/>
                </a:cubicBezTo>
                <a:cubicBezTo>
                  <a:pt x="1883" y="1050"/>
                  <a:pt x="1928" y="1042"/>
                  <a:pt x="1972" y="1031"/>
                </a:cubicBezTo>
                <a:cubicBezTo>
                  <a:pt x="1977" y="1030"/>
                  <a:pt x="1984" y="1028"/>
                  <a:pt x="1991" y="1026"/>
                </a:cubicBezTo>
                <a:lnTo>
                  <a:pt x="1991" y="1026"/>
                </a:lnTo>
                <a:cubicBezTo>
                  <a:pt x="2008" y="1025"/>
                  <a:pt x="2026" y="1024"/>
                  <a:pt x="2044" y="1023"/>
                </a:cubicBezTo>
                <a:cubicBezTo>
                  <a:pt x="2066" y="1021"/>
                  <a:pt x="2088" y="1018"/>
                  <a:pt x="2110" y="1014"/>
                </a:cubicBezTo>
                <a:lnTo>
                  <a:pt x="2110" y="1014"/>
                </a:lnTo>
                <a:cubicBezTo>
                  <a:pt x="2131" y="1012"/>
                  <a:pt x="2153" y="1010"/>
                  <a:pt x="2174" y="1006"/>
                </a:cubicBezTo>
                <a:cubicBezTo>
                  <a:pt x="2179" y="1005"/>
                  <a:pt x="2184" y="1004"/>
                  <a:pt x="2190" y="1003"/>
                </a:cubicBezTo>
                <a:lnTo>
                  <a:pt x="2190" y="1003"/>
                </a:lnTo>
                <a:cubicBezTo>
                  <a:pt x="2199" y="1002"/>
                  <a:pt x="2230" y="999"/>
                  <a:pt x="2246" y="998"/>
                </a:cubicBezTo>
                <a:cubicBezTo>
                  <a:pt x="2294" y="993"/>
                  <a:pt x="2341" y="991"/>
                  <a:pt x="2389" y="989"/>
                </a:cubicBezTo>
                <a:close/>
                <a:moveTo>
                  <a:pt x="2432" y="0"/>
                </a:moveTo>
                <a:cubicBezTo>
                  <a:pt x="2284" y="0"/>
                  <a:pt x="2135" y="12"/>
                  <a:pt x="1987" y="33"/>
                </a:cubicBezTo>
                <a:lnTo>
                  <a:pt x="1987" y="33"/>
                </a:lnTo>
                <a:cubicBezTo>
                  <a:pt x="1519" y="79"/>
                  <a:pt x="1082" y="246"/>
                  <a:pt x="740" y="578"/>
                </a:cubicBezTo>
                <a:cubicBezTo>
                  <a:pt x="443" y="863"/>
                  <a:pt x="236" y="1259"/>
                  <a:pt x="158" y="1661"/>
                </a:cubicBezTo>
                <a:cubicBezTo>
                  <a:pt x="0" y="2476"/>
                  <a:pt x="228" y="3406"/>
                  <a:pt x="895" y="3941"/>
                </a:cubicBezTo>
                <a:cubicBezTo>
                  <a:pt x="1282" y="4251"/>
                  <a:pt x="1776" y="4404"/>
                  <a:pt x="2272" y="4404"/>
                </a:cubicBezTo>
                <a:cubicBezTo>
                  <a:pt x="2762" y="4404"/>
                  <a:pt x="3253" y="4255"/>
                  <a:pt x="3645" y="3962"/>
                </a:cubicBezTo>
                <a:cubicBezTo>
                  <a:pt x="4395" y="3401"/>
                  <a:pt x="4700" y="2409"/>
                  <a:pt x="4443" y="1512"/>
                </a:cubicBezTo>
                <a:cubicBezTo>
                  <a:pt x="4304" y="1025"/>
                  <a:pt x="4005" y="604"/>
                  <a:pt x="3584" y="321"/>
                </a:cubicBezTo>
                <a:cubicBezTo>
                  <a:pt x="3238" y="89"/>
                  <a:pt x="2838" y="0"/>
                  <a:pt x="2432" y="0"/>
                </a:cubicBezTo>
                <a:close/>
              </a:path>
            </a:pathLst>
          </a:custGeom>
          <a:solidFill>
            <a:srgbClr val="484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7" name="Google Shape;9887;p35"/>
          <p:cNvSpPr/>
          <p:nvPr/>
        </p:nvSpPr>
        <p:spPr>
          <a:xfrm>
            <a:off x="6649225" y="3670850"/>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88" name="Google Shape;9888;p35"/>
          <p:cNvGrpSpPr/>
          <p:nvPr/>
        </p:nvGrpSpPr>
        <p:grpSpPr>
          <a:xfrm>
            <a:off x="6538223" y="163649"/>
            <a:ext cx="1356637" cy="1528669"/>
            <a:chOff x="6638425" y="262025"/>
            <a:chExt cx="1356637" cy="1528669"/>
          </a:xfrm>
        </p:grpSpPr>
        <p:sp>
          <p:nvSpPr>
            <p:cNvPr id="9889" name="Google Shape;9889;p35"/>
            <p:cNvSpPr/>
            <p:nvPr/>
          </p:nvSpPr>
          <p:spPr>
            <a:xfrm>
              <a:off x="6766473" y="490494"/>
              <a:ext cx="1228589" cy="1300201"/>
            </a:xfrm>
            <a:custGeom>
              <a:avLst/>
              <a:gdLst/>
              <a:ahLst/>
              <a:cxnLst/>
              <a:rect l="l" t="t" r="r" b="b"/>
              <a:pathLst>
                <a:path w="34244" h="36240" extrusionOk="0">
                  <a:moveTo>
                    <a:pt x="10629" y="0"/>
                  </a:moveTo>
                  <a:cubicBezTo>
                    <a:pt x="9833" y="0"/>
                    <a:pt x="0" y="8812"/>
                    <a:pt x="284" y="9136"/>
                  </a:cubicBezTo>
                  <a:cubicBezTo>
                    <a:pt x="8459" y="18463"/>
                    <a:pt x="17432" y="27584"/>
                    <a:pt x="26416" y="36131"/>
                  </a:cubicBezTo>
                  <a:cubicBezTo>
                    <a:pt x="26496" y="36207"/>
                    <a:pt x="26692" y="36240"/>
                    <a:pt x="26890" y="36240"/>
                  </a:cubicBezTo>
                  <a:cubicBezTo>
                    <a:pt x="27102" y="36240"/>
                    <a:pt x="27316" y="36202"/>
                    <a:pt x="27390" y="36139"/>
                  </a:cubicBezTo>
                  <a:cubicBezTo>
                    <a:pt x="28573" y="35143"/>
                    <a:pt x="33730" y="30702"/>
                    <a:pt x="34136" y="30195"/>
                  </a:cubicBezTo>
                  <a:cubicBezTo>
                    <a:pt x="34243" y="30058"/>
                    <a:pt x="34206" y="29531"/>
                    <a:pt x="34110" y="29380"/>
                  </a:cubicBezTo>
                  <a:cubicBezTo>
                    <a:pt x="31722" y="25670"/>
                    <a:pt x="15163" y="5150"/>
                    <a:pt x="10670" y="15"/>
                  </a:cubicBezTo>
                  <a:cubicBezTo>
                    <a:pt x="10662" y="5"/>
                    <a:pt x="10648" y="0"/>
                    <a:pt x="106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0" name="Google Shape;9890;p35"/>
            <p:cNvSpPr/>
            <p:nvPr/>
          </p:nvSpPr>
          <p:spPr>
            <a:xfrm>
              <a:off x="6638425" y="262025"/>
              <a:ext cx="134038" cy="172571"/>
            </a:xfrm>
            <a:custGeom>
              <a:avLst/>
              <a:gdLst/>
              <a:ahLst/>
              <a:cxnLst/>
              <a:rect l="l" t="t" r="r" b="b"/>
              <a:pathLst>
                <a:path w="3736" h="4810" extrusionOk="0">
                  <a:moveTo>
                    <a:pt x="912" y="0"/>
                  </a:moveTo>
                  <a:cubicBezTo>
                    <a:pt x="834" y="0"/>
                    <a:pt x="757" y="35"/>
                    <a:pt x="716" y="108"/>
                  </a:cubicBezTo>
                  <a:cubicBezTo>
                    <a:pt x="338" y="770"/>
                    <a:pt x="249" y="1520"/>
                    <a:pt x="34" y="2240"/>
                  </a:cubicBezTo>
                  <a:cubicBezTo>
                    <a:pt x="0" y="2357"/>
                    <a:pt x="50" y="2450"/>
                    <a:pt x="125" y="2506"/>
                  </a:cubicBezTo>
                  <a:cubicBezTo>
                    <a:pt x="135" y="2526"/>
                    <a:pt x="143" y="2548"/>
                    <a:pt x="161" y="2568"/>
                  </a:cubicBezTo>
                  <a:cubicBezTo>
                    <a:pt x="698" y="3192"/>
                    <a:pt x="1384" y="3997"/>
                    <a:pt x="2006" y="4554"/>
                  </a:cubicBezTo>
                  <a:cubicBezTo>
                    <a:pt x="2209" y="4735"/>
                    <a:pt x="2367" y="4809"/>
                    <a:pt x="2504" y="4809"/>
                  </a:cubicBezTo>
                  <a:cubicBezTo>
                    <a:pt x="2785" y="4809"/>
                    <a:pt x="2972" y="4495"/>
                    <a:pt x="3259" y="4156"/>
                  </a:cubicBezTo>
                  <a:cubicBezTo>
                    <a:pt x="3736" y="3592"/>
                    <a:pt x="3718" y="3198"/>
                    <a:pt x="3271" y="2645"/>
                  </a:cubicBezTo>
                  <a:cubicBezTo>
                    <a:pt x="2569" y="1776"/>
                    <a:pt x="1833" y="927"/>
                    <a:pt x="1102" y="82"/>
                  </a:cubicBezTo>
                  <a:cubicBezTo>
                    <a:pt x="1054" y="29"/>
                    <a:pt x="983" y="0"/>
                    <a:pt x="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1" name="Google Shape;9891;p35"/>
            <p:cNvSpPr/>
            <p:nvPr/>
          </p:nvSpPr>
          <p:spPr>
            <a:xfrm>
              <a:off x="6664042" y="326999"/>
              <a:ext cx="482409" cy="485494"/>
            </a:xfrm>
            <a:custGeom>
              <a:avLst/>
              <a:gdLst/>
              <a:ahLst/>
              <a:cxnLst/>
              <a:rect l="l" t="t" r="r" b="b"/>
              <a:pathLst>
                <a:path w="13446" h="13532" extrusionOk="0">
                  <a:moveTo>
                    <a:pt x="2810" y="0"/>
                  </a:moveTo>
                  <a:cubicBezTo>
                    <a:pt x="2498" y="0"/>
                    <a:pt x="0" y="2309"/>
                    <a:pt x="67" y="2417"/>
                  </a:cubicBezTo>
                  <a:cubicBezTo>
                    <a:pt x="435" y="3003"/>
                    <a:pt x="1087" y="3588"/>
                    <a:pt x="1527" y="4117"/>
                  </a:cubicBezTo>
                  <a:cubicBezTo>
                    <a:pt x="2258" y="4997"/>
                    <a:pt x="2746" y="6087"/>
                    <a:pt x="3089" y="7170"/>
                  </a:cubicBezTo>
                  <a:cubicBezTo>
                    <a:pt x="3662" y="8980"/>
                    <a:pt x="3797" y="11288"/>
                    <a:pt x="3201" y="13105"/>
                  </a:cubicBezTo>
                  <a:cubicBezTo>
                    <a:pt x="3169" y="13200"/>
                    <a:pt x="3199" y="13278"/>
                    <a:pt x="3252" y="13334"/>
                  </a:cubicBezTo>
                  <a:cubicBezTo>
                    <a:pt x="3280" y="13441"/>
                    <a:pt x="3384" y="13532"/>
                    <a:pt x="3499" y="13532"/>
                  </a:cubicBezTo>
                  <a:cubicBezTo>
                    <a:pt x="3548" y="13532"/>
                    <a:pt x="3599" y="13515"/>
                    <a:pt x="3648" y="13477"/>
                  </a:cubicBezTo>
                  <a:cubicBezTo>
                    <a:pt x="5565" y="11954"/>
                    <a:pt x="13042" y="5469"/>
                    <a:pt x="13372" y="4834"/>
                  </a:cubicBezTo>
                  <a:cubicBezTo>
                    <a:pt x="13406" y="4773"/>
                    <a:pt x="13406" y="4711"/>
                    <a:pt x="13392" y="4655"/>
                  </a:cubicBezTo>
                  <a:cubicBezTo>
                    <a:pt x="13446" y="4522"/>
                    <a:pt x="13384" y="4325"/>
                    <a:pt x="13197" y="4290"/>
                  </a:cubicBezTo>
                  <a:cubicBezTo>
                    <a:pt x="13022" y="4255"/>
                    <a:pt x="12847" y="4241"/>
                    <a:pt x="12672" y="4241"/>
                  </a:cubicBezTo>
                  <a:cubicBezTo>
                    <a:pt x="12227" y="4241"/>
                    <a:pt x="11783" y="4332"/>
                    <a:pt x="11342" y="4409"/>
                  </a:cubicBezTo>
                  <a:cubicBezTo>
                    <a:pt x="10969" y="4474"/>
                    <a:pt x="10579" y="4505"/>
                    <a:pt x="10182" y="4505"/>
                  </a:cubicBezTo>
                  <a:cubicBezTo>
                    <a:pt x="9292" y="4505"/>
                    <a:pt x="8374" y="4351"/>
                    <a:pt x="7565" y="4097"/>
                  </a:cubicBezTo>
                  <a:cubicBezTo>
                    <a:pt x="5539" y="3462"/>
                    <a:pt x="4175" y="1546"/>
                    <a:pt x="2835" y="9"/>
                  </a:cubicBezTo>
                  <a:cubicBezTo>
                    <a:pt x="2830" y="3"/>
                    <a:pt x="2821" y="0"/>
                    <a:pt x="2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2" name="Google Shape;9892;p35"/>
            <p:cNvSpPr/>
            <p:nvPr/>
          </p:nvSpPr>
          <p:spPr>
            <a:xfrm>
              <a:off x="6765827" y="474528"/>
              <a:ext cx="399891" cy="351671"/>
            </a:xfrm>
            <a:custGeom>
              <a:avLst/>
              <a:gdLst/>
              <a:ahLst/>
              <a:cxnLst/>
              <a:rect l="l" t="t" r="r" b="b"/>
              <a:pathLst>
                <a:path w="11146" h="9802" extrusionOk="0">
                  <a:moveTo>
                    <a:pt x="10393" y="1"/>
                  </a:moveTo>
                  <a:cubicBezTo>
                    <a:pt x="10112" y="1"/>
                    <a:pt x="3443" y="6015"/>
                    <a:pt x="280" y="8943"/>
                  </a:cubicBezTo>
                  <a:cubicBezTo>
                    <a:pt x="235" y="8985"/>
                    <a:pt x="201" y="9029"/>
                    <a:pt x="175" y="9076"/>
                  </a:cubicBezTo>
                  <a:cubicBezTo>
                    <a:pt x="0" y="9400"/>
                    <a:pt x="285" y="9802"/>
                    <a:pt x="614" y="9802"/>
                  </a:cubicBezTo>
                  <a:cubicBezTo>
                    <a:pt x="715" y="9802"/>
                    <a:pt x="821" y="9763"/>
                    <a:pt x="918" y="9673"/>
                  </a:cubicBezTo>
                  <a:cubicBezTo>
                    <a:pt x="4167" y="6667"/>
                    <a:pt x="7358" y="3625"/>
                    <a:pt x="10809" y="857"/>
                  </a:cubicBezTo>
                  <a:cubicBezTo>
                    <a:pt x="11145" y="589"/>
                    <a:pt x="10931" y="36"/>
                    <a:pt x="10521" y="9"/>
                  </a:cubicBezTo>
                  <a:lnTo>
                    <a:pt x="10394" y="1"/>
                  </a:lnTo>
                  <a:cubicBezTo>
                    <a:pt x="10394" y="1"/>
                    <a:pt x="10393" y="1"/>
                    <a:pt x="10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roup 4">
            <a:extLst>
              <a:ext uri="{FF2B5EF4-FFF2-40B4-BE49-F238E27FC236}">
                <a16:creationId xmlns:a16="http://schemas.microsoft.com/office/drawing/2014/main" id="{09231F48-72CB-4B3E-7AD6-3B91F5890973}"/>
              </a:ext>
            </a:extLst>
          </p:cNvPr>
          <p:cNvGrpSpPr/>
          <p:nvPr/>
        </p:nvGrpSpPr>
        <p:grpSpPr>
          <a:xfrm>
            <a:off x="6594033" y="1957575"/>
            <a:ext cx="1206945" cy="1206945"/>
            <a:chOff x="2167902" y="1695152"/>
            <a:chExt cx="1559320" cy="1559320"/>
          </a:xfrm>
        </p:grpSpPr>
        <p:sp>
          <p:nvSpPr>
            <p:cNvPr id="3" name="Oval 2">
              <a:extLst>
                <a:ext uri="{FF2B5EF4-FFF2-40B4-BE49-F238E27FC236}">
                  <a16:creationId xmlns:a16="http://schemas.microsoft.com/office/drawing/2014/main" id="{DD529442-377E-ECA2-05DD-3439D975458C}"/>
                </a:ext>
              </a:extLst>
            </p:cNvPr>
            <p:cNvSpPr/>
            <p:nvPr/>
          </p:nvSpPr>
          <p:spPr>
            <a:xfrm>
              <a:off x="2167902" y="1695152"/>
              <a:ext cx="1559320" cy="1559320"/>
            </a:xfrm>
            <a:prstGeom prst="ellipse">
              <a:avLst/>
            </a:prstGeom>
            <a:solidFill>
              <a:srgbClr val="FFFFFF"/>
            </a:solidFill>
            <a:ln>
              <a:noFill/>
            </a:ln>
            <a:effectLst>
              <a:glow rad="2286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88069D4-6023-09B3-8E81-8CDB6AAEE1DF}"/>
                </a:ext>
              </a:extLst>
            </p:cNvPr>
            <p:cNvPicPr>
              <a:picLocks noChangeAspect="1"/>
            </p:cNvPicPr>
            <p:nvPr/>
          </p:nvPicPr>
          <p:blipFill>
            <a:blip r:embed="rId3"/>
            <a:stretch>
              <a:fillRect/>
            </a:stretch>
          </p:blipFill>
          <p:spPr>
            <a:xfrm>
              <a:off x="2450747" y="1977997"/>
              <a:ext cx="993630" cy="993630"/>
            </a:xfrm>
            <a:prstGeom prst="rect">
              <a:avLst/>
            </a:prstGeom>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864;p33"/>
          <p:cNvSpPr/>
          <p:nvPr/>
        </p:nvSpPr>
        <p:spPr>
          <a:xfrm>
            <a:off x="8116017" y="799472"/>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Rectangle: Rounded Corners 31">
            <a:extLst>
              <a:ext uri="{FF2B5EF4-FFF2-40B4-BE49-F238E27FC236}">
                <a16:creationId xmlns:a16="http://schemas.microsoft.com/office/drawing/2014/main" id="{2A1FE99A-387E-429E-A024-9F924D6A093F}"/>
              </a:ext>
            </a:extLst>
          </p:cNvPr>
          <p:cNvSpPr/>
          <p:nvPr/>
        </p:nvSpPr>
        <p:spPr>
          <a:xfrm>
            <a:off x="945336" y="343458"/>
            <a:ext cx="4081458"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7A401452-68A9-404D-843A-555017120D78}"/>
              </a:ext>
            </a:extLst>
          </p:cNvPr>
          <p:cNvGrpSpPr/>
          <p:nvPr/>
        </p:nvGrpSpPr>
        <p:grpSpPr>
          <a:xfrm>
            <a:off x="756081" y="365943"/>
            <a:ext cx="433529" cy="433529"/>
            <a:chOff x="2175563" y="1870636"/>
            <a:chExt cx="1559320" cy="1559320"/>
          </a:xfrm>
        </p:grpSpPr>
        <p:sp>
          <p:nvSpPr>
            <p:cNvPr id="34" name="Oval 33">
              <a:extLst>
                <a:ext uri="{FF2B5EF4-FFF2-40B4-BE49-F238E27FC236}">
                  <a16:creationId xmlns:a16="http://schemas.microsoft.com/office/drawing/2014/main" id="{CBA44112-12CB-4DF2-8891-44CFA01F06D0}"/>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FAC8EE54-BA8F-449A-952A-4FA22ED8711E}"/>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36" name="Google Shape;9834;p32">
            <a:extLst>
              <a:ext uri="{FF2B5EF4-FFF2-40B4-BE49-F238E27FC236}">
                <a16:creationId xmlns:a16="http://schemas.microsoft.com/office/drawing/2014/main" id="{62D10B7A-FDEC-44B0-B9DD-0002D21BFBCD}"/>
              </a:ext>
            </a:extLst>
          </p:cNvPr>
          <p:cNvSpPr txBox="1">
            <a:spLocks/>
          </p:cNvSpPr>
          <p:nvPr/>
        </p:nvSpPr>
        <p:spPr>
          <a:xfrm>
            <a:off x="1189610" y="408423"/>
            <a:ext cx="3957104"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II. </a:t>
            </a:r>
            <a:r>
              <a:rPr lang="en-US" sz="2200" dirty="0" err="1">
                <a:solidFill>
                  <a:srgbClr val="C7404E"/>
                </a:solidFill>
              </a:rPr>
              <a:t>Hiện</a:t>
            </a:r>
            <a:r>
              <a:rPr lang="en-US" sz="2200" dirty="0">
                <a:solidFill>
                  <a:srgbClr val="C7404E"/>
                </a:solidFill>
              </a:rPr>
              <a:t> </a:t>
            </a:r>
            <a:r>
              <a:rPr lang="en-US" sz="2200" dirty="0" err="1">
                <a:solidFill>
                  <a:srgbClr val="C7404E"/>
                </a:solidFill>
              </a:rPr>
              <a:t>Tượng</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Từ</a:t>
            </a:r>
            <a:endParaRPr lang="en-US" sz="2200" dirty="0">
              <a:solidFill>
                <a:srgbClr val="C7404E"/>
              </a:solidFill>
            </a:endParaRPr>
          </a:p>
        </p:txBody>
      </p:sp>
      <p:sp>
        <p:nvSpPr>
          <p:cNvPr id="37" name="TextBox 36">
            <a:extLst>
              <a:ext uri="{FF2B5EF4-FFF2-40B4-BE49-F238E27FC236}">
                <a16:creationId xmlns:a16="http://schemas.microsoft.com/office/drawing/2014/main" id="{B9945D8D-23C5-489E-BFF6-9B487099D67B}"/>
              </a:ext>
            </a:extLst>
          </p:cNvPr>
          <p:cNvSpPr txBox="1"/>
          <p:nvPr/>
        </p:nvSpPr>
        <p:spPr>
          <a:xfrm>
            <a:off x="836530" y="907794"/>
            <a:ext cx="4159826" cy="2677656"/>
          </a:xfrm>
          <a:prstGeom prst="rect">
            <a:avLst/>
          </a:prstGeom>
          <a:noFill/>
        </p:spPr>
        <p:txBody>
          <a:bodyPr wrap="square">
            <a:spAutoFit/>
          </a:bodyPr>
          <a:lstStyle/>
          <a:p>
            <a:pPr indent="457200"/>
            <a:r>
              <a:rPr lang="vi-VN" sz="2400" b="1" dirty="0">
                <a:latin typeface="Calibri" panose="020F0502020204030204" pitchFamily="34" charset="0"/>
                <a:ea typeface="Calibri" panose="020F0502020204030204" pitchFamily="34" charset="0"/>
                <a:cs typeface="Calibri" panose="020F0502020204030204" pitchFamily="34" charset="0"/>
              </a:rPr>
              <a:t>Thí nghiệm trên cho thấy, khi quay cuộn dây thì số đường sức từ xuyên qua tiết diện của cuộn dây dẫn biến thiên (tăng, giảm luân phiên) theo thời gian tạo ra dòng điện xoay chiều. </a:t>
            </a:r>
            <a:endParaRPr lang="en-US" sz="2400" b="1" dirty="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41E101E-3F1A-47FB-82FD-4FB6528BBF1F}"/>
              </a:ext>
            </a:extLst>
          </p:cNvPr>
          <p:cNvPicPr>
            <a:picLocks noChangeAspect="1"/>
          </p:cNvPicPr>
          <p:nvPr/>
        </p:nvPicPr>
        <p:blipFill>
          <a:blip r:embed="rId5"/>
          <a:stretch>
            <a:fillRect/>
          </a:stretch>
        </p:blipFill>
        <p:spPr>
          <a:xfrm>
            <a:off x="4952737" y="1189383"/>
            <a:ext cx="3669471" cy="2193559"/>
          </a:xfrm>
          <a:prstGeom prst="rect">
            <a:avLst/>
          </a:prstGeom>
        </p:spPr>
      </p:pic>
      <p:sp>
        <p:nvSpPr>
          <p:cNvPr id="17" name="TextBox 16">
            <a:extLst>
              <a:ext uri="{FF2B5EF4-FFF2-40B4-BE49-F238E27FC236}">
                <a16:creationId xmlns:a16="http://schemas.microsoft.com/office/drawing/2014/main" id="{E97121E4-99B1-4E7C-8178-26748373E1BA}"/>
              </a:ext>
            </a:extLst>
          </p:cNvPr>
          <p:cNvSpPr txBox="1"/>
          <p:nvPr/>
        </p:nvSpPr>
        <p:spPr>
          <a:xfrm>
            <a:off x="806364" y="3524137"/>
            <a:ext cx="7322948" cy="830997"/>
          </a:xfrm>
          <a:prstGeom prst="rect">
            <a:avLst/>
          </a:prstGeom>
          <a:noFill/>
        </p:spPr>
        <p:txBody>
          <a:bodyPr wrap="square">
            <a:spAutoFit/>
          </a:bodyPr>
          <a:lstStyle/>
          <a:p>
            <a:pPr indent="457200"/>
            <a:r>
              <a:rPr lang="vi-VN" sz="2400" b="1" dirty="0">
                <a:latin typeface="Calibri" panose="020F0502020204030204" pitchFamily="34" charset="0"/>
                <a:ea typeface="Calibri" panose="020F0502020204030204" pitchFamily="34" charset="0"/>
                <a:cs typeface="Calibri" panose="020F0502020204030204" pitchFamily="34" charset="0"/>
              </a:rPr>
              <a:t>Dòng điện này đi qua hai chổi quét tì vào hai vành khuyên ở hai đầu cuộn dây đến đèn tạo thành mạch kín.</a:t>
            </a:r>
            <a:endParaRPr lang="en-US" sz="24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21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0A45D370-08B0-4194-9F8D-4163D7CBACB8}"/>
              </a:ext>
            </a:extLst>
          </p:cNvPr>
          <p:cNvSpPr/>
          <p:nvPr/>
        </p:nvSpPr>
        <p:spPr>
          <a:xfrm>
            <a:off x="1157292" y="984743"/>
            <a:ext cx="6621860" cy="2665362"/>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Rounded Corners 13">
            <a:extLst>
              <a:ext uri="{FF2B5EF4-FFF2-40B4-BE49-F238E27FC236}">
                <a16:creationId xmlns:a16="http://schemas.microsoft.com/office/drawing/2014/main" id="{04A83531-3F94-4527-A06E-5404EAFDD214}"/>
              </a:ext>
            </a:extLst>
          </p:cNvPr>
          <p:cNvSpPr/>
          <p:nvPr/>
        </p:nvSpPr>
        <p:spPr>
          <a:xfrm>
            <a:off x="1588152" y="717809"/>
            <a:ext cx="1529802" cy="4119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933" name="Google Shape;9933;p38"/>
          <p:cNvSpPr/>
          <p:nvPr/>
        </p:nvSpPr>
        <p:spPr>
          <a:xfrm>
            <a:off x="7932092" y="171657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866062" y="4403992"/>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6193233" y="89985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7737892" y="94514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278943" y="669077"/>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1364848" y="732146"/>
            <a:ext cx="1976410" cy="33541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GB" sz="2000" b="1" kern="1200" dirty="0" err="1">
                <a:latin typeface="Arial" panose="020B0604020202020204" pitchFamily="34" charset="0"/>
                <a:ea typeface="+mn-ea"/>
                <a:cs typeface="+mn-cs"/>
              </a:rPr>
              <a:t>Kết</a:t>
            </a:r>
            <a:r>
              <a:rPr lang="en-GB" sz="2000" b="1" kern="1200" dirty="0">
                <a:latin typeface="Arial" panose="020B0604020202020204" pitchFamily="34" charset="0"/>
                <a:ea typeface="+mn-ea"/>
                <a:cs typeface="+mn-cs"/>
              </a:rPr>
              <a:t> </a:t>
            </a:r>
            <a:r>
              <a:rPr lang="en-GB" sz="2000" b="1" kern="1200" dirty="0" err="1">
                <a:latin typeface="Arial" panose="020B0604020202020204" pitchFamily="34" charset="0"/>
                <a:ea typeface="+mn-ea"/>
                <a:cs typeface="+mn-cs"/>
              </a:rPr>
              <a:t>luận</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1517546" y="1421974"/>
            <a:ext cx="6108908" cy="1846659"/>
          </a:xfrm>
          <a:prstGeom prst="rect">
            <a:avLst/>
          </a:prstGeom>
          <a:noFill/>
        </p:spPr>
        <p:txBody>
          <a:bodyPr wrap="square" lIns="0" tIns="0" rIns="0" bIns="0" rtlCol="0">
            <a:spAutoFit/>
          </a:bodyPr>
          <a:lstStyle/>
          <a:p>
            <a:r>
              <a:rPr lang="vi-VN" sz="2400" b="1" dirty="0">
                <a:solidFill>
                  <a:schemeClr val="tx2"/>
                </a:solidFill>
                <a:latin typeface="Calibri" panose="020F0502020204030204" pitchFamily="34" charset="0"/>
                <a:ea typeface="Calibri" panose="020F0502020204030204" pitchFamily="34" charset="0"/>
                <a:cs typeface="Calibri" panose="020F0502020204030204" pitchFamily="34" charset="0"/>
              </a:rPr>
              <a:t>Nguyên tắc tạo dòng điện xoay chiều dựa trên hiện tượng cảm ứng điện từ: </a:t>
            </a:r>
            <a:r>
              <a:rPr lang="vi-VN" sz="2400" b="1" i="1" dirty="0">
                <a:solidFill>
                  <a:schemeClr val="tx2"/>
                </a:solidFill>
                <a:latin typeface="Calibri" panose="020F0502020204030204" pitchFamily="34" charset="0"/>
                <a:ea typeface="Calibri" panose="020F0502020204030204" pitchFamily="34" charset="0"/>
                <a:cs typeface="Calibri" panose="020F0502020204030204" pitchFamily="34" charset="0"/>
              </a:rPr>
              <a:t>Khi sổ đường sức từ qua tiết diện của cuộn dây dẫn kín biến thiên (tăng, giảm luân phiên) theo thời gian, trong cuộn dây xuất hiện dòng điện xoay chiều.</a:t>
            </a:r>
            <a:endParaRPr lang="en-US" sz="2400" b="1"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0B2606B4-5C49-4A4E-9C63-193780CB772B}"/>
              </a:ext>
            </a:extLst>
          </p:cNvPr>
          <p:cNvPicPr>
            <a:picLocks noChangeAspect="1"/>
          </p:cNvPicPr>
          <p:nvPr/>
        </p:nvPicPr>
        <p:blipFill>
          <a:blip r:embed="rId3"/>
          <a:stretch>
            <a:fillRect/>
          </a:stretch>
        </p:blipFill>
        <p:spPr>
          <a:xfrm>
            <a:off x="6624461" y="2864312"/>
            <a:ext cx="1771001" cy="1771001"/>
          </a:xfrm>
          <a:prstGeom prst="rect">
            <a:avLst/>
          </a:prstGeom>
        </p:spPr>
      </p:pic>
    </p:spTree>
    <p:extLst>
      <p:ext uri="{BB962C8B-B14F-4D97-AF65-F5344CB8AC3E}">
        <p14:creationId xmlns:p14="http://schemas.microsoft.com/office/powerpoint/2010/main" val="3816431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988"/>
        <p:cNvGrpSpPr/>
        <p:nvPr/>
      </p:nvGrpSpPr>
      <p:grpSpPr>
        <a:xfrm>
          <a:off x="0" y="0"/>
          <a:ext cx="0" cy="0"/>
          <a:chOff x="0" y="0"/>
          <a:chExt cx="0" cy="0"/>
        </a:xfrm>
      </p:grpSpPr>
      <p:sp>
        <p:nvSpPr>
          <p:cNvPr id="9989" name="Google Shape;9989;p42"/>
          <p:cNvSpPr txBox="1">
            <a:spLocks noGrp="1"/>
          </p:cNvSpPr>
          <p:nvPr>
            <p:ph type="title"/>
          </p:nvPr>
        </p:nvSpPr>
        <p:spPr>
          <a:xfrm>
            <a:off x="1270650" y="629375"/>
            <a:ext cx="7020000" cy="5176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800" dirty="0"/>
              <a:t>PHIẾU HỌC TẬP</a:t>
            </a:r>
            <a:endParaRPr sz="2800" dirty="0"/>
          </a:p>
        </p:txBody>
      </p:sp>
      <p:sp>
        <p:nvSpPr>
          <p:cNvPr id="9992" name="Google Shape;9992;p42"/>
          <p:cNvSpPr/>
          <p:nvPr/>
        </p:nvSpPr>
        <p:spPr>
          <a:xfrm>
            <a:off x="7818975" y="114702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3" name="Google Shape;9993;p42"/>
          <p:cNvSpPr/>
          <p:nvPr/>
        </p:nvSpPr>
        <p:spPr>
          <a:xfrm>
            <a:off x="6518075" y="833200"/>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94" name="Google Shape;9994;p42"/>
          <p:cNvGrpSpPr/>
          <p:nvPr/>
        </p:nvGrpSpPr>
        <p:grpSpPr>
          <a:xfrm rot="6300357">
            <a:off x="7074685" y="581435"/>
            <a:ext cx="707993" cy="442801"/>
            <a:chOff x="1445125" y="3867675"/>
            <a:chExt cx="803300" cy="502950"/>
          </a:xfrm>
        </p:grpSpPr>
        <p:sp>
          <p:nvSpPr>
            <p:cNvPr id="9995" name="Google Shape;9995;p42"/>
            <p:cNvSpPr/>
            <p:nvPr/>
          </p:nvSpPr>
          <p:spPr>
            <a:xfrm>
              <a:off x="1445125" y="3867675"/>
              <a:ext cx="535450" cy="502950"/>
            </a:xfrm>
            <a:custGeom>
              <a:avLst/>
              <a:gdLst/>
              <a:ahLst/>
              <a:cxnLst/>
              <a:rect l="l" t="t" r="r" b="b"/>
              <a:pathLst>
                <a:path w="21418" h="20118" extrusionOk="0">
                  <a:moveTo>
                    <a:pt x="5846" y="993"/>
                  </a:moveTo>
                  <a:cubicBezTo>
                    <a:pt x="6726" y="993"/>
                    <a:pt x="7300" y="1814"/>
                    <a:pt x="7545" y="2688"/>
                  </a:cubicBezTo>
                  <a:cubicBezTo>
                    <a:pt x="7686" y="3200"/>
                    <a:pt x="7749" y="3726"/>
                    <a:pt x="7770" y="4255"/>
                  </a:cubicBezTo>
                  <a:cubicBezTo>
                    <a:pt x="7787" y="4700"/>
                    <a:pt x="7676" y="5216"/>
                    <a:pt x="7812" y="5641"/>
                  </a:cubicBezTo>
                  <a:cubicBezTo>
                    <a:pt x="8017" y="6280"/>
                    <a:pt x="8790" y="6621"/>
                    <a:pt x="9352" y="6861"/>
                  </a:cubicBezTo>
                  <a:cubicBezTo>
                    <a:pt x="10899" y="7523"/>
                    <a:pt x="12588" y="7895"/>
                    <a:pt x="14238" y="8195"/>
                  </a:cubicBezTo>
                  <a:cubicBezTo>
                    <a:pt x="14279" y="8202"/>
                    <a:pt x="14320" y="8206"/>
                    <a:pt x="14360" y="8206"/>
                  </a:cubicBezTo>
                  <a:cubicBezTo>
                    <a:pt x="14538" y="8206"/>
                    <a:pt x="14697" y="8128"/>
                    <a:pt x="14800" y="7965"/>
                  </a:cubicBezTo>
                  <a:cubicBezTo>
                    <a:pt x="15658" y="6602"/>
                    <a:pt x="16673" y="5266"/>
                    <a:pt x="17868" y="4181"/>
                  </a:cubicBezTo>
                  <a:cubicBezTo>
                    <a:pt x="18246" y="3837"/>
                    <a:pt x="19055" y="3130"/>
                    <a:pt x="19662" y="3130"/>
                  </a:cubicBezTo>
                  <a:cubicBezTo>
                    <a:pt x="19761" y="3130"/>
                    <a:pt x="19855" y="3149"/>
                    <a:pt x="19941" y="3191"/>
                  </a:cubicBezTo>
                  <a:cubicBezTo>
                    <a:pt x="19972" y="3206"/>
                    <a:pt x="20042" y="3282"/>
                    <a:pt x="20078" y="3334"/>
                  </a:cubicBezTo>
                  <a:cubicBezTo>
                    <a:pt x="20170" y="3474"/>
                    <a:pt x="20200" y="3554"/>
                    <a:pt x="20244" y="3703"/>
                  </a:cubicBezTo>
                  <a:cubicBezTo>
                    <a:pt x="20356" y="4074"/>
                    <a:pt x="20385" y="4459"/>
                    <a:pt x="20391" y="4845"/>
                  </a:cubicBezTo>
                  <a:cubicBezTo>
                    <a:pt x="20434" y="7253"/>
                    <a:pt x="19715" y="9724"/>
                    <a:pt x="18959" y="11987"/>
                  </a:cubicBezTo>
                  <a:cubicBezTo>
                    <a:pt x="18546" y="13223"/>
                    <a:pt x="18074" y="14443"/>
                    <a:pt x="17505" y="15619"/>
                  </a:cubicBezTo>
                  <a:cubicBezTo>
                    <a:pt x="16974" y="16720"/>
                    <a:pt x="16385" y="17795"/>
                    <a:pt x="15472" y="18631"/>
                  </a:cubicBezTo>
                  <a:cubicBezTo>
                    <a:pt x="15279" y="18808"/>
                    <a:pt x="15055" y="19008"/>
                    <a:pt x="14800" y="19090"/>
                  </a:cubicBezTo>
                  <a:cubicBezTo>
                    <a:pt x="14731" y="19114"/>
                    <a:pt x="14679" y="19127"/>
                    <a:pt x="14633" y="19127"/>
                  </a:cubicBezTo>
                  <a:cubicBezTo>
                    <a:pt x="14584" y="19127"/>
                    <a:pt x="14541" y="19112"/>
                    <a:pt x="14491" y="19078"/>
                  </a:cubicBezTo>
                  <a:cubicBezTo>
                    <a:pt x="14179" y="18859"/>
                    <a:pt x="14040" y="18279"/>
                    <a:pt x="13943" y="17913"/>
                  </a:cubicBezTo>
                  <a:cubicBezTo>
                    <a:pt x="13496" y="16204"/>
                    <a:pt x="13420" y="14392"/>
                    <a:pt x="13231" y="12644"/>
                  </a:cubicBezTo>
                  <a:cubicBezTo>
                    <a:pt x="13231" y="12642"/>
                    <a:pt x="13231" y="12641"/>
                    <a:pt x="13230" y="12640"/>
                  </a:cubicBezTo>
                  <a:lnTo>
                    <a:pt x="13230" y="12640"/>
                  </a:lnTo>
                  <a:cubicBezTo>
                    <a:pt x="13241" y="12479"/>
                    <a:pt x="13172" y="12316"/>
                    <a:pt x="12984" y="12214"/>
                  </a:cubicBezTo>
                  <a:cubicBezTo>
                    <a:pt x="12340" y="11860"/>
                    <a:pt x="11598" y="11675"/>
                    <a:pt x="10890" y="11496"/>
                  </a:cubicBezTo>
                  <a:cubicBezTo>
                    <a:pt x="10069" y="11291"/>
                    <a:pt x="9239" y="11119"/>
                    <a:pt x="8404" y="10971"/>
                  </a:cubicBezTo>
                  <a:cubicBezTo>
                    <a:pt x="7943" y="10890"/>
                    <a:pt x="7439" y="10757"/>
                    <a:pt x="6964" y="10757"/>
                  </a:cubicBezTo>
                  <a:cubicBezTo>
                    <a:pt x="6933" y="10757"/>
                    <a:pt x="6903" y="10757"/>
                    <a:pt x="6873" y="10758"/>
                  </a:cubicBezTo>
                  <a:cubicBezTo>
                    <a:pt x="6281" y="10782"/>
                    <a:pt x="5857" y="11237"/>
                    <a:pt x="5518" y="11671"/>
                  </a:cubicBezTo>
                  <a:cubicBezTo>
                    <a:pt x="4848" y="12532"/>
                    <a:pt x="4110" y="13945"/>
                    <a:pt x="2900" y="13945"/>
                  </a:cubicBezTo>
                  <a:cubicBezTo>
                    <a:pt x="2748" y="13945"/>
                    <a:pt x="2589" y="13923"/>
                    <a:pt x="2421" y="13874"/>
                  </a:cubicBezTo>
                  <a:cubicBezTo>
                    <a:pt x="1265" y="13539"/>
                    <a:pt x="1147" y="12161"/>
                    <a:pt x="1191" y="11150"/>
                  </a:cubicBezTo>
                  <a:cubicBezTo>
                    <a:pt x="1259" y="9547"/>
                    <a:pt x="1735" y="7959"/>
                    <a:pt x="2242" y="6446"/>
                  </a:cubicBezTo>
                  <a:cubicBezTo>
                    <a:pt x="2666" y="5186"/>
                    <a:pt x="3155" y="3943"/>
                    <a:pt x="3669" y="2717"/>
                  </a:cubicBezTo>
                  <a:cubicBezTo>
                    <a:pt x="4014" y="1894"/>
                    <a:pt x="4701" y="1150"/>
                    <a:pt x="5619" y="1011"/>
                  </a:cubicBezTo>
                  <a:cubicBezTo>
                    <a:pt x="5697" y="999"/>
                    <a:pt x="5772" y="993"/>
                    <a:pt x="5846" y="993"/>
                  </a:cubicBezTo>
                  <a:close/>
                  <a:moveTo>
                    <a:pt x="5851" y="1"/>
                  </a:moveTo>
                  <a:cubicBezTo>
                    <a:pt x="4753" y="1"/>
                    <a:pt x="3750" y="699"/>
                    <a:pt x="3144" y="1580"/>
                  </a:cubicBezTo>
                  <a:cubicBezTo>
                    <a:pt x="2849" y="2009"/>
                    <a:pt x="2683" y="2515"/>
                    <a:pt x="2487" y="2993"/>
                  </a:cubicBezTo>
                  <a:cubicBezTo>
                    <a:pt x="2217" y="3653"/>
                    <a:pt x="1954" y="4314"/>
                    <a:pt x="1705" y="4982"/>
                  </a:cubicBezTo>
                  <a:cubicBezTo>
                    <a:pt x="1113" y="6581"/>
                    <a:pt x="576" y="8224"/>
                    <a:pt x="323" y="9914"/>
                  </a:cubicBezTo>
                  <a:cubicBezTo>
                    <a:pt x="121" y="11253"/>
                    <a:pt x="1" y="12901"/>
                    <a:pt x="913" y="14026"/>
                  </a:cubicBezTo>
                  <a:cubicBezTo>
                    <a:pt x="1411" y="14639"/>
                    <a:pt x="2111" y="14918"/>
                    <a:pt x="2824" y="14918"/>
                  </a:cubicBezTo>
                  <a:cubicBezTo>
                    <a:pt x="3509" y="14918"/>
                    <a:pt x="4207" y="14660"/>
                    <a:pt x="4751" y="14192"/>
                  </a:cubicBezTo>
                  <a:cubicBezTo>
                    <a:pt x="5371" y="13659"/>
                    <a:pt x="5777" y="12949"/>
                    <a:pt x="6272" y="12311"/>
                  </a:cubicBezTo>
                  <a:cubicBezTo>
                    <a:pt x="6566" y="11931"/>
                    <a:pt x="6732" y="11776"/>
                    <a:pt x="7065" y="11776"/>
                  </a:cubicBezTo>
                  <a:cubicBezTo>
                    <a:pt x="7129" y="11776"/>
                    <a:pt x="7199" y="11782"/>
                    <a:pt x="7277" y="11793"/>
                  </a:cubicBezTo>
                  <a:cubicBezTo>
                    <a:pt x="8166" y="11915"/>
                    <a:pt x="9053" y="12094"/>
                    <a:pt x="9930" y="12292"/>
                  </a:cubicBezTo>
                  <a:cubicBezTo>
                    <a:pt x="10726" y="12472"/>
                    <a:pt x="11550" y="12626"/>
                    <a:pt x="12268" y="12966"/>
                  </a:cubicBezTo>
                  <a:lnTo>
                    <a:pt x="12268" y="12966"/>
                  </a:lnTo>
                  <a:cubicBezTo>
                    <a:pt x="12439" y="14633"/>
                    <a:pt x="12548" y="16332"/>
                    <a:pt x="12930" y="17963"/>
                  </a:cubicBezTo>
                  <a:cubicBezTo>
                    <a:pt x="13136" y="18845"/>
                    <a:pt x="13555" y="20118"/>
                    <a:pt x="14640" y="20118"/>
                  </a:cubicBezTo>
                  <a:cubicBezTo>
                    <a:pt x="14672" y="20118"/>
                    <a:pt x="14706" y="20116"/>
                    <a:pt x="14739" y="20114"/>
                  </a:cubicBezTo>
                  <a:cubicBezTo>
                    <a:pt x="15314" y="20074"/>
                    <a:pt x="15818" y="19674"/>
                    <a:pt x="16220" y="19295"/>
                  </a:cubicBezTo>
                  <a:cubicBezTo>
                    <a:pt x="16778" y="18770"/>
                    <a:pt x="17242" y="18165"/>
                    <a:pt x="17630" y="17506"/>
                  </a:cubicBezTo>
                  <a:cubicBezTo>
                    <a:pt x="18329" y="16326"/>
                    <a:pt x="18879" y="15058"/>
                    <a:pt x="19372" y="13779"/>
                  </a:cubicBezTo>
                  <a:cubicBezTo>
                    <a:pt x="20387" y="11140"/>
                    <a:pt x="21255" y="8266"/>
                    <a:pt x="21379" y="5422"/>
                  </a:cubicBezTo>
                  <a:cubicBezTo>
                    <a:pt x="21417" y="4558"/>
                    <a:pt x="21409" y="3509"/>
                    <a:pt x="20893" y="2768"/>
                  </a:cubicBezTo>
                  <a:cubicBezTo>
                    <a:pt x="20591" y="2334"/>
                    <a:pt x="20167" y="2169"/>
                    <a:pt x="19717" y="2169"/>
                  </a:cubicBezTo>
                  <a:cubicBezTo>
                    <a:pt x="19269" y="2169"/>
                    <a:pt x="18796" y="2332"/>
                    <a:pt x="18392" y="2557"/>
                  </a:cubicBezTo>
                  <a:cubicBezTo>
                    <a:pt x="17206" y="3219"/>
                    <a:pt x="16258" y="4331"/>
                    <a:pt x="15430" y="5382"/>
                  </a:cubicBezTo>
                  <a:cubicBezTo>
                    <a:pt x="14975" y="5959"/>
                    <a:pt x="14535" y="6551"/>
                    <a:pt x="14131" y="7165"/>
                  </a:cubicBezTo>
                  <a:lnTo>
                    <a:pt x="14131" y="7165"/>
                  </a:lnTo>
                  <a:cubicBezTo>
                    <a:pt x="12741" y="6903"/>
                    <a:pt x="11340" y="6572"/>
                    <a:pt x="10022" y="6067"/>
                  </a:cubicBezTo>
                  <a:cubicBezTo>
                    <a:pt x="9692" y="5938"/>
                    <a:pt x="9355" y="5795"/>
                    <a:pt x="9057" y="5599"/>
                  </a:cubicBezTo>
                  <a:cubicBezTo>
                    <a:pt x="8975" y="5544"/>
                    <a:pt x="8902" y="5490"/>
                    <a:pt x="8830" y="5420"/>
                  </a:cubicBezTo>
                  <a:cubicBezTo>
                    <a:pt x="8801" y="5393"/>
                    <a:pt x="8791" y="5386"/>
                    <a:pt x="8788" y="5385"/>
                  </a:cubicBezTo>
                  <a:lnTo>
                    <a:pt x="8788" y="5385"/>
                  </a:lnTo>
                  <a:cubicBezTo>
                    <a:pt x="8787" y="5381"/>
                    <a:pt x="8781" y="5370"/>
                    <a:pt x="8767" y="5346"/>
                  </a:cubicBezTo>
                  <a:cubicBezTo>
                    <a:pt x="8764" y="5342"/>
                    <a:pt x="8761" y="5338"/>
                    <a:pt x="8759" y="5334"/>
                  </a:cubicBezTo>
                  <a:lnTo>
                    <a:pt x="8759" y="5334"/>
                  </a:lnTo>
                  <a:cubicBezTo>
                    <a:pt x="8759" y="5333"/>
                    <a:pt x="8759" y="5331"/>
                    <a:pt x="8758" y="5329"/>
                  </a:cubicBezTo>
                  <a:cubicBezTo>
                    <a:pt x="8680" y="4813"/>
                    <a:pt x="8779" y="4238"/>
                    <a:pt x="8729" y="3712"/>
                  </a:cubicBezTo>
                  <a:cubicBezTo>
                    <a:pt x="8683" y="3244"/>
                    <a:pt x="8611" y="2774"/>
                    <a:pt x="8476" y="2325"/>
                  </a:cubicBezTo>
                  <a:cubicBezTo>
                    <a:pt x="8116" y="1129"/>
                    <a:pt x="7256" y="33"/>
                    <a:pt x="5914" y="2"/>
                  </a:cubicBezTo>
                  <a:cubicBezTo>
                    <a:pt x="5893" y="1"/>
                    <a:pt x="5872" y="1"/>
                    <a:pt x="5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6" name="Google Shape;9996;p42"/>
            <p:cNvSpPr/>
            <p:nvPr/>
          </p:nvSpPr>
          <p:spPr>
            <a:xfrm>
              <a:off x="1903525" y="4088100"/>
              <a:ext cx="344900" cy="185850"/>
            </a:xfrm>
            <a:custGeom>
              <a:avLst/>
              <a:gdLst/>
              <a:ahLst/>
              <a:cxnLst/>
              <a:rect l="l" t="t" r="r" b="b"/>
              <a:pathLst>
                <a:path w="13796" h="7434" extrusionOk="0">
                  <a:moveTo>
                    <a:pt x="2035" y="1"/>
                  </a:moveTo>
                  <a:cubicBezTo>
                    <a:pt x="1593" y="1"/>
                    <a:pt x="1301" y="661"/>
                    <a:pt x="1777" y="928"/>
                  </a:cubicBezTo>
                  <a:cubicBezTo>
                    <a:pt x="5023" y="2748"/>
                    <a:pt x="8420" y="4238"/>
                    <a:pt x="11476" y="6352"/>
                  </a:cubicBezTo>
                  <a:lnTo>
                    <a:pt x="11476" y="6352"/>
                  </a:lnTo>
                  <a:cubicBezTo>
                    <a:pt x="7847" y="6103"/>
                    <a:pt x="4252" y="5482"/>
                    <a:pt x="636" y="5110"/>
                  </a:cubicBezTo>
                  <a:cubicBezTo>
                    <a:pt x="615" y="5108"/>
                    <a:pt x="596" y="5107"/>
                    <a:pt x="577" y="5107"/>
                  </a:cubicBezTo>
                  <a:cubicBezTo>
                    <a:pt x="0" y="5107"/>
                    <a:pt x="24" y="6045"/>
                    <a:pt x="636" y="6106"/>
                  </a:cubicBezTo>
                  <a:cubicBezTo>
                    <a:pt x="4792" y="6534"/>
                    <a:pt x="8919" y="7290"/>
                    <a:pt x="13101" y="7434"/>
                  </a:cubicBezTo>
                  <a:cubicBezTo>
                    <a:pt x="13106" y="7434"/>
                    <a:pt x="13111" y="7434"/>
                    <a:pt x="13115" y="7434"/>
                  </a:cubicBezTo>
                  <a:cubicBezTo>
                    <a:pt x="13508" y="7434"/>
                    <a:pt x="13796" y="6851"/>
                    <a:pt x="13455" y="6582"/>
                  </a:cubicBezTo>
                  <a:cubicBezTo>
                    <a:pt x="11767" y="5262"/>
                    <a:pt x="9981" y="4109"/>
                    <a:pt x="8087" y="3106"/>
                  </a:cubicBezTo>
                  <a:cubicBezTo>
                    <a:pt x="6157" y="2083"/>
                    <a:pt x="4187" y="1139"/>
                    <a:pt x="2281" y="69"/>
                  </a:cubicBezTo>
                  <a:cubicBezTo>
                    <a:pt x="2197" y="21"/>
                    <a:pt x="2114" y="1"/>
                    <a:pt x="20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7" name="Google Shape;9997;p42"/>
            <p:cNvSpPr/>
            <p:nvPr/>
          </p:nvSpPr>
          <p:spPr>
            <a:xfrm>
              <a:off x="1462675" y="3884050"/>
              <a:ext cx="125100" cy="332450"/>
            </a:xfrm>
            <a:custGeom>
              <a:avLst/>
              <a:gdLst/>
              <a:ahLst/>
              <a:cxnLst/>
              <a:rect l="l" t="t" r="r" b="b"/>
              <a:pathLst>
                <a:path w="5004" h="13298" extrusionOk="0">
                  <a:moveTo>
                    <a:pt x="4226" y="0"/>
                  </a:moveTo>
                  <a:cubicBezTo>
                    <a:pt x="3978" y="0"/>
                    <a:pt x="3745" y="159"/>
                    <a:pt x="3776" y="478"/>
                  </a:cubicBezTo>
                  <a:cubicBezTo>
                    <a:pt x="3995" y="2762"/>
                    <a:pt x="3470" y="4910"/>
                    <a:pt x="2764" y="7066"/>
                  </a:cubicBezTo>
                  <a:cubicBezTo>
                    <a:pt x="2160" y="8913"/>
                    <a:pt x="1574" y="10906"/>
                    <a:pt x="310" y="12425"/>
                  </a:cubicBezTo>
                  <a:cubicBezTo>
                    <a:pt x="1" y="12799"/>
                    <a:pt x="333" y="13298"/>
                    <a:pt x="690" y="13298"/>
                  </a:cubicBezTo>
                  <a:cubicBezTo>
                    <a:pt x="802" y="13298"/>
                    <a:pt x="916" y="13249"/>
                    <a:pt x="1014" y="13131"/>
                  </a:cubicBezTo>
                  <a:cubicBezTo>
                    <a:pt x="2366" y="11506"/>
                    <a:pt x="3030" y="9452"/>
                    <a:pt x="3679" y="7474"/>
                  </a:cubicBezTo>
                  <a:cubicBezTo>
                    <a:pt x="4424" y="5193"/>
                    <a:pt x="5004" y="2899"/>
                    <a:pt x="4772" y="478"/>
                  </a:cubicBezTo>
                  <a:cubicBezTo>
                    <a:pt x="4741" y="160"/>
                    <a:pt x="4476" y="0"/>
                    <a:pt x="4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9834;p32">
            <a:extLst>
              <a:ext uri="{FF2B5EF4-FFF2-40B4-BE49-F238E27FC236}">
                <a16:creationId xmlns:a16="http://schemas.microsoft.com/office/drawing/2014/main" id="{78152CC4-C74E-A073-2E6C-D5D040FB9ACB}"/>
              </a:ext>
            </a:extLst>
          </p:cNvPr>
          <p:cNvSpPr txBox="1">
            <a:spLocks/>
          </p:cNvSpPr>
          <p:nvPr/>
        </p:nvSpPr>
        <p:spPr>
          <a:xfrm>
            <a:off x="1270650" y="1337656"/>
            <a:ext cx="7142272" cy="88515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lvl="0" algn="l">
              <a:buClr>
                <a:srgbClr val="005051"/>
              </a:buClr>
              <a:defRPr/>
            </a:pPr>
            <a:r>
              <a:rPr lang="en-US" sz="2200" b="1" dirty="0" err="1">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Câu</a:t>
            </a:r>
            <a:r>
              <a:rPr lang="en-US" sz="2200" b="1" dirty="0">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 1: </a:t>
            </a:r>
            <a:r>
              <a:rPr lang="vi-VN"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Giải thích vì sao khi cho nam châm vĩnh cửu quay quanh trục thẳng đứng trước một cuộn dây dẫn thì kim điện kế bị lệch.</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endParaRPr kumimoji="0" lang="en-US" sz="2200" i="0" u="none" strike="noStrike" kern="0" cap="none" spc="0" normalizeH="0" baseline="0" noProof="0" dirty="0">
              <a:ln>
                <a:noFill/>
              </a:ln>
              <a:solidFill>
                <a:srgbClr val="222828"/>
              </a:solidFill>
              <a:effectLst/>
              <a:uLnTx/>
              <a:uFillTx/>
              <a:latin typeface="Calibri" panose="020F0502020204030204" pitchFamily="34" charset="0"/>
              <a:ea typeface="Fira Sans Condensed Black" panose="020B0A03050000020004" pitchFamily="34" charset="0"/>
              <a:cs typeface="Calibri" panose="020F0502020204030204" pitchFamily="34" charset="0"/>
              <a:sym typeface="Gantari ExtraBold"/>
            </a:endParaRPr>
          </a:p>
        </p:txBody>
      </p:sp>
      <p:sp>
        <p:nvSpPr>
          <p:cNvPr id="7" name="Google Shape;9834;p32">
            <a:extLst>
              <a:ext uri="{FF2B5EF4-FFF2-40B4-BE49-F238E27FC236}">
                <a16:creationId xmlns:a16="http://schemas.microsoft.com/office/drawing/2014/main" id="{07F946DF-19EF-2ACA-D90F-2BA9EC5809ED}"/>
              </a:ext>
            </a:extLst>
          </p:cNvPr>
          <p:cNvSpPr txBox="1">
            <a:spLocks/>
          </p:cNvSpPr>
          <p:nvPr/>
        </p:nvSpPr>
        <p:spPr>
          <a:xfrm>
            <a:off x="1270650" y="2478115"/>
            <a:ext cx="7142272" cy="88515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lvl="0" algn="l">
              <a:buClr>
                <a:srgbClr val="005051"/>
              </a:buClr>
              <a:defRPr/>
            </a:pPr>
            <a:r>
              <a:rPr lang="en-US" sz="2200" b="1" dirty="0" err="1">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Câu</a:t>
            </a:r>
            <a:r>
              <a:rPr lang="en-US" sz="2200" b="1" dirty="0">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 2: </a:t>
            </a:r>
            <a:r>
              <a:rPr lang="vi-VN"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Đề xuất một cách khác để làm biến đổi số đường sức từ xuyên qua một cuộn dây dẫn mềm đặt cạnh một nam châm vĩnh cửu.</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endParaRPr kumimoji="0" lang="en-US" sz="2200" i="0" u="none" strike="noStrike" kern="0" cap="none" spc="0" normalizeH="0" baseline="0" noProof="0" dirty="0">
              <a:ln>
                <a:noFill/>
              </a:ln>
              <a:solidFill>
                <a:srgbClr val="222828"/>
              </a:solidFill>
              <a:effectLst/>
              <a:uLnTx/>
              <a:uFillTx/>
              <a:latin typeface="Calibri" panose="020F0502020204030204" pitchFamily="34" charset="0"/>
              <a:ea typeface="Fira Sans Condensed Black" panose="020B0A03050000020004" pitchFamily="34" charset="0"/>
              <a:cs typeface="Calibri" panose="020F0502020204030204" pitchFamily="34" charset="0"/>
              <a:sym typeface="Gantari ExtraBold"/>
            </a:endParaRPr>
          </a:p>
        </p:txBody>
      </p:sp>
      <p:sp>
        <p:nvSpPr>
          <p:cNvPr id="8" name="Google Shape;9834;p32">
            <a:extLst>
              <a:ext uri="{FF2B5EF4-FFF2-40B4-BE49-F238E27FC236}">
                <a16:creationId xmlns:a16="http://schemas.microsoft.com/office/drawing/2014/main" id="{0B64095F-0FC3-5BFB-CE2C-D1F83E7C361F}"/>
              </a:ext>
            </a:extLst>
          </p:cNvPr>
          <p:cNvSpPr txBox="1">
            <a:spLocks/>
          </p:cNvSpPr>
          <p:nvPr/>
        </p:nvSpPr>
        <p:spPr>
          <a:xfrm>
            <a:off x="1270650" y="3618574"/>
            <a:ext cx="7142272" cy="61888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lvl="0" algn="l">
              <a:buClr>
                <a:srgbClr val="005051"/>
              </a:buClr>
              <a:defRPr/>
            </a:pPr>
            <a:r>
              <a:rPr lang="en-US" sz="2200" b="1" dirty="0" err="1">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Câu</a:t>
            </a:r>
            <a:r>
              <a:rPr lang="en-US" sz="2200" b="1" dirty="0">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 3: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Nguyên</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tắc</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hoạt</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động</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của</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đèn</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pin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nạp</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điện</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bằng</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tay</a:t>
            </a:r>
            <a:endParaRPr kumimoji="0" lang="en-US" sz="2200" i="0" u="none" strike="noStrike" kern="0" cap="none" spc="0" normalizeH="0" baseline="0" noProof="0" dirty="0">
              <a:ln>
                <a:noFill/>
              </a:ln>
              <a:solidFill>
                <a:srgbClr val="222828"/>
              </a:solidFill>
              <a:effectLst/>
              <a:uLnTx/>
              <a:uFillTx/>
              <a:latin typeface="Calibri" panose="020F0502020204030204" pitchFamily="34" charset="0"/>
              <a:ea typeface="Fira Sans Condensed Black" panose="020B0A03050000020004" pitchFamily="34" charset="0"/>
              <a:cs typeface="Calibri" panose="020F0502020204030204" pitchFamily="34" charset="0"/>
              <a:sym typeface="Gantari ExtraBo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3000"/>
                                  </p:iterate>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23" name="Rectangle: Rounded Corners 22">
            <a:extLst>
              <a:ext uri="{FF2B5EF4-FFF2-40B4-BE49-F238E27FC236}">
                <a16:creationId xmlns:a16="http://schemas.microsoft.com/office/drawing/2014/main" id="{9F098675-9029-DAF2-A72B-49B776E520EE}"/>
              </a:ext>
            </a:extLst>
          </p:cNvPr>
          <p:cNvSpPr/>
          <p:nvPr/>
        </p:nvSpPr>
        <p:spPr>
          <a:xfrm>
            <a:off x="126379" y="208156"/>
            <a:ext cx="8876371" cy="4750420"/>
          </a:xfrm>
          <a:prstGeom prst="roundRect">
            <a:avLst>
              <a:gd name="adj" fmla="val 2895"/>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Nhóm 10">
            <a:extLst>
              <a:ext uri="{FF2B5EF4-FFF2-40B4-BE49-F238E27FC236}">
                <a16:creationId xmlns:a16="http://schemas.microsoft.com/office/drawing/2014/main" id="{BA3C2AB8-2367-A403-0FD1-D9783490CB72}"/>
              </a:ext>
            </a:extLst>
          </p:cNvPr>
          <p:cNvGrpSpPr/>
          <p:nvPr/>
        </p:nvGrpSpPr>
        <p:grpSpPr>
          <a:xfrm>
            <a:off x="3947100" y="1283866"/>
            <a:ext cx="4636714" cy="2741286"/>
            <a:chOff x="4960717" y="1454726"/>
            <a:chExt cx="6084247" cy="3814277"/>
          </a:xfrm>
        </p:grpSpPr>
        <p:grpSp>
          <p:nvGrpSpPr>
            <p:cNvPr id="11" name="组合 16">
              <a:extLst>
                <a:ext uri="{FF2B5EF4-FFF2-40B4-BE49-F238E27FC236}">
                  <a16:creationId xmlns:a16="http://schemas.microsoft.com/office/drawing/2014/main" id="{0060689F-852D-2292-E5B1-116C3BBC7846}"/>
                </a:ext>
              </a:extLst>
            </p:cNvPr>
            <p:cNvGrpSpPr/>
            <p:nvPr/>
          </p:nvGrpSpPr>
          <p:grpSpPr>
            <a:xfrm>
              <a:off x="4960717" y="1454726"/>
              <a:ext cx="6084247" cy="3814277"/>
              <a:chOff x="2087440" y="1456362"/>
              <a:chExt cx="3645083" cy="3945276"/>
            </a:xfrm>
          </p:grpSpPr>
          <p:sp>
            <p:nvSpPr>
              <p:cNvPr id="13" name="矩形: 剪去对角 17">
                <a:extLst>
                  <a:ext uri="{FF2B5EF4-FFF2-40B4-BE49-F238E27FC236}">
                    <a16:creationId xmlns:a16="http://schemas.microsoft.com/office/drawing/2014/main" id="{507B3852-1E01-8A5E-FA66-65FBF3703824}"/>
                  </a:ext>
                </a:extLst>
              </p:cNvPr>
              <p:cNvSpPr/>
              <p:nvPr/>
            </p:nvSpPr>
            <p:spPr>
              <a:xfrm>
                <a:off x="2099455" y="1456362"/>
                <a:ext cx="3633068" cy="3945276"/>
              </a:xfrm>
              <a:prstGeom prst="snip2DiagRect">
                <a:avLst/>
              </a:prstGeom>
              <a:no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9Slide03 Comfortaa Bold" panose="00000800000000000000" pitchFamily="2" charset="0"/>
                  <a:cs typeface="+mn-ea"/>
                  <a:sym typeface="+mn-lt"/>
                </a:endParaRPr>
              </a:p>
            </p:txBody>
          </p:sp>
          <p:sp>
            <p:nvSpPr>
              <p:cNvPr id="14" name="直角三角形 18">
                <a:extLst>
                  <a:ext uri="{FF2B5EF4-FFF2-40B4-BE49-F238E27FC236}">
                    <a16:creationId xmlns:a16="http://schemas.microsoft.com/office/drawing/2014/main" id="{E2FC5155-7DEB-032A-686E-EBBC014394D5}"/>
                  </a:ext>
                </a:extLst>
              </p:cNvPr>
              <p:cNvSpPr/>
              <p:nvPr/>
            </p:nvSpPr>
            <p:spPr>
              <a:xfrm rot="10800000">
                <a:off x="5287709" y="1456362"/>
                <a:ext cx="444814" cy="648381"/>
              </a:xfrm>
              <a:prstGeom prst="rtTriangle">
                <a:avLst/>
              </a:prstGeom>
              <a:solidFill>
                <a:srgbClr val="E94B59"/>
              </a:solid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sp>
            <p:nvSpPr>
              <p:cNvPr id="15" name="直角三角形 19">
                <a:extLst>
                  <a:ext uri="{FF2B5EF4-FFF2-40B4-BE49-F238E27FC236}">
                    <a16:creationId xmlns:a16="http://schemas.microsoft.com/office/drawing/2014/main" id="{2979EAFE-B7BB-6E50-B07E-E4085CCD5E71}"/>
                  </a:ext>
                </a:extLst>
              </p:cNvPr>
              <p:cNvSpPr/>
              <p:nvPr/>
            </p:nvSpPr>
            <p:spPr>
              <a:xfrm rot="16200000" flipV="1">
                <a:off x="2020391" y="4876196"/>
                <a:ext cx="578912" cy="444814"/>
              </a:xfrm>
              <a:prstGeom prst="rtTriangle">
                <a:avLst/>
              </a:prstGeom>
              <a:solidFill>
                <a:srgbClr val="E94B59"/>
              </a:solid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grpSp>
        <p:sp>
          <p:nvSpPr>
            <p:cNvPr id="12" name="文本框 27">
              <a:extLst>
                <a:ext uri="{FF2B5EF4-FFF2-40B4-BE49-F238E27FC236}">
                  <a16:creationId xmlns:a16="http://schemas.microsoft.com/office/drawing/2014/main" id="{19E56591-83F3-73BA-EF03-1BDE319BF23F}"/>
                </a:ext>
              </a:extLst>
            </p:cNvPr>
            <p:cNvSpPr txBox="1"/>
            <p:nvPr/>
          </p:nvSpPr>
          <p:spPr>
            <a:xfrm>
              <a:off x="5294384" y="2001539"/>
              <a:ext cx="5436966" cy="2751136"/>
            </a:xfrm>
            <a:prstGeom prst="rect">
              <a:avLst/>
            </a:prstGeom>
            <a:noFill/>
          </p:spPr>
          <p:txBody>
            <a:bodyPr wrap="square" rtlCol="0">
              <a:spAutoFit/>
            </a:bodyPr>
            <a:lstStyle/>
            <a:p>
              <a:pPr algn="just">
                <a:lnSpc>
                  <a:spcPct val="120000"/>
                </a:lnSpc>
              </a:pPr>
              <a:r>
                <a:rPr lang="en-US" altLang="zh-CN" sz="2200" dirty="0">
                  <a:latin typeface="Calibri" panose="020F0502020204030204" pitchFamily="34" charset="0"/>
                  <a:cs typeface="Calibri" panose="020F0502020204030204" pitchFamily="34" charset="0"/>
                  <a:sym typeface="+mn-lt"/>
                </a:rPr>
                <a:t>Khi </a:t>
              </a:r>
              <a:r>
                <a:rPr lang="en-US" altLang="zh-CN" sz="2200" dirty="0" err="1">
                  <a:latin typeface="Calibri" panose="020F0502020204030204" pitchFamily="34" charset="0"/>
                  <a:cs typeface="Calibri" panose="020F0502020204030204" pitchFamily="34" charset="0"/>
                  <a:sym typeface="+mn-lt"/>
                </a:rPr>
                <a:t>nam</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châm</a:t>
              </a:r>
              <a:r>
                <a:rPr lang="en-US" altLang="zh-CN" sz="2200" dirty="0">
                  <a:latin typeface="Calibri" panose="020F0502020204030204" pitchFamily="34" charset="0"/>
                  <a:cs typeface="Calibri" panose="020F0502020204030204" pitchFamily="34" charset="0"/>
                  <a:sym typeface="+mn-lt"/>
                </a:rPr>
                <a:t> quay, </a:t>
              </a:r>
              <a:r>
                <a:rPr lang="en-US" altLang="zh-CN" sz="2200" dirty="0" err="1">
                  <a:latin typeface="Calibri" panose="020F0502020204030204" pitchFamily="34" charset="0"/>
                  <a:cs typeface="Calibri" panose="020F0502020204030204" pitchFamily="34" charset="0"/>
                  <a:sym typeface="+mn-lt"/>
                </a:rPr>
                <a:t>số</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đường</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sức</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từ</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xuyên</a:t>
              </a:r>
              <a:r>
                <a:rPr lang="en-US" altLang="zh-CN" sz="2200" dirty="0">
                  <a:latin typeface="Calibri" panose="020F0502020204030204" pitchFamily="34" charset="0"/>
                  <a:cs typeface="Calibri" panose="020F0502020204030204" pitchFamily="34" charset="0"/>
                  <a:sym typeface="+mn-lt"/>
                </a:rPr>
                <a:t> qua </a:t>
              </a:r>
              <a:r>
                <a:rPr lang="en-US" altLang="zh-CN" sz="2200" dirty="0" err="1">
                  <a:latin typeface="Calibri" panose="020F0502020204030204" pitchFamily="34" charset="0"/>
                  <a:cs typeface="Calibri" panose="020F0502020204030204" pitchFamily="34" charset="0"/>
                  <a:sym typeface="+mn-lt"/>
                </a:rPr>
                <a:t>tiết</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diện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của</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cuộn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dây</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thay</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đổi</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biến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thiên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tăng</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giảm</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nên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trong</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cuộn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dây</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dẫn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xuất</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hiện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dòng</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điện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cảm</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ứng</a:t>
              </a:r>
              <a:endParaRPr lang="zh-CN" altLang="en-US" sz="2200" dirty="0">
                <a:latin typeface="Calibri" panose="020F0502020204030204" pitchFamily="34" charset="0"/>
                <a:cs typeface="Calibri" panose="020F0502020204030204" pitchFamily="34" charset="0"/>
                <a:sym typeface="+mn-lt"/>
              </a:endParaRPr>
            </a:p>
          </p:txBody>
        </p:sp>
      </p:grpSp>
      <p:grpSp>
        <p:nvGrpSpPr>
          <p:cNvPr id="17" name="Nhóm 9">
            <a:extLst>
              <a:ext uri="{FF2B5EF4-FFF2-40B4-BE49-F238E27FC236}">
                <a16:creationId xmlns:a16="http://schemas.microsoft.com/office/drawing/2014/main" id="{6323D2CF-79A9-1A58-61C4-76B1B670AF11}"/>
              </a:ext>
            </a:extLst>
          </p:cNvPr>
          <p:cNvGrpSpPr/>
          <p:nvPr/>
        </p:nvGrpSpPr>
        <p:grpSpPr>
          <a:xfrm>
            <a:off x="366513" y="1283866"/>
            <a:ext cx="3340453" cy="2741286"/>
            <a:chOff x="1145758" y="1454727"/>
            <a:chExt cx="4647970" cy="3814277"/>
          </a:xfrm>
        </p:grpSpPr>
        <p:grpSp>
          <p:nvGrpSpPr>
            <p:cNvPr id="18" name="组合 7">
              <a:extLst>
                <a:ext uri="{FF2B5EF4-FFF2-40B4-BE49-F238E27FC236}">
                  <a16:creationId xmlns:a16="http://schemas.microsoft.com/office/drawing/2014/main" id="{4583C323-4E00-4D20-7BF4-3209847010BE}"/>
                </a:ext>
              </a:extLst>
            </p:cNvPr>
            <p:cNvGrpSpPr/>
            <p:nvPr/>
          </p:nvGrpSpPr>
          <p:grpSpPr>
            <a:xfrm>
              <a:off x="1147038" y="1454727"/>
              <a:ext cx="4646690" cy="3814277"/>
              <a:chOff x="2948683" y="1456362"/>
              <a:chExt cx="2783840" cy="3945276"/>
            </a:xfrm>
          </p:grpSpPr>
          <p:sp>
            <p:nvSpPr>
              <p:cNvPr id="20" name="矩形: 剪去对角 4">
                <a:extLst>
                  <a:ext uri="{FF2B5EF4-FFF2-40B4-BE49-F238E27FC236}">
                    <a16:creationId xmlns:a16="http://schemas.microsoft.com/office/drawing/2014/main" id="{185591C6-C3B0-DEB0-6412-5A79D7ACF64D}"/>
                  </a:ext>
                </a:extLst>
              </p:cNvPr>
              <p:cNvSpPr/>
              <p:nvPr/>
            </p:nvSpPr>
            <p:spPr>
              <a:xfrm>
                <a:off x="2948683" y="1456362"/>
                <a:ext cx="2783840" cy="3945276"/>
              </a:xfrm>
              <a:prstGeom prst="snip2DiagRect">
                <a:avLst/>
              </a:prstGeom>
              <a:noFill/>
              <a:ln w="57150">
                <a:solidFill>
                  <a:srgbClr val="AEE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sp>
            <p:nvSpPr>
              <p:cNvPr id="21" name="直角三角形 5">
                <a:extLst>
                  <a:ext uri="{FF2B5EF4-FFF2-40B4-BE49-F238E27FC236}">
                    <a16:creationId xmlns:a16="http://schemas.microsoft.com/office/drawing/2014/main" id="{0F3767B1-75A0-4178-4989-D2DE18D0C705}"/>
                  </a:ext>
                </a:extLst>
              </p:cNvPr>
              <p:cNvSpPr/>
              <p:nvPr/>
            </p:nvSpPr>
            <p:spPr>
              <a:xfrm rot="10800000">
                <a:off x="5287709" y="1456362"/>
                <a:ext cx="444814" cy="648381"/>
              </a:xfrm>
              <a:prstGeom prst="rtTriangle">
                <a:avLst/>
              </a:prstGeom>
              <a:solidFill>
                <a:srgbClr val="AEE0F7"/>
              </a:solidFill>
              <a:ln w="57150">
                <a:solidFill>
                  <a:srgbClr val="AEE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sp>
            <p:nvSpPr>
              <p:cNvPr id="22" name="直角三角形 6">
                <a:extLst>
                  <a:ext uri="{FF2B5EF4-FFF2-40B4-BE49-F238E27FC236}">
                    <a16:creationId xmlns:a16="http://schemas.microsoft.com/office/drawing/2014/main" id="{7DA61052-D252-2733-B05D-CBD0A3BCDC39}"/>
                  </a:ext>
                </a:extLst>
              </p:cNvPr>
              <p:cNvSpPr/>
              <p:nvPr/>
            </p:nvSpPr>
            <p:spPr>
              <a:xfrm rot="16200000" flipV="1">
                <a:off x="2881634" y="4889775"/>
                <a:ext cx="578912" cy="444814"/>
              </a:xfrm>
              <a:prstGeom prst="rtTriangle">
                <a:avLst/>
              </a:prstGeom>
              <a:solidFill>
                <a:srgbClr val="AEE0F7"/>
              </a:solidFill>
              <a:ln w="57150">
                <a:solidFill>
                  <a:srgbClr val="AEE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grpSp>
        <p:pic>
          <p:nvPicPr>
            <p:cNvPr id="19" name="Hình ảnh 8">
              <a:extLst>
                <a:ext uri="{FF2B5EF4-FFF2-40B4-BE49-F238E27FC236}">
                  <a16:creationId xmlns:a16="http://schemas.microsoft.com/office/drawing/2014/main" id="{89373266-F216-4286-4B72-D88711CFB316}"/>
                </a:ext>
              </a:extLst>
            </p:cNvPr>
            <p:cNvPicPr>
              <a:picLocks noChangeAspect="1"/>
            </p:cNvPicPr>
            <p:nvPr/>
          </p:nvPicPr>
          <p:blipFill>
            <a:blip r:embed="rId4"/>
            <a:stretch>
              <a:fillRect/>
            </a:stretch>
          </p:blipFill>
          <p:spPr>
            <a:xfrm>
              <a:off x="1145758" y="2148686"/>
              <a:ext cx="4647970" cy="2381750"/>
            </a:xfrm>
            <a:prstGeom prst="rect">
              <a:avLst/>
            </a:prstGeom>
          </p:spPr>
        </p:pic>
      </p:grpSp>
      <p:sp>
        <p:nvSpPr>
          <p:cNvPr id="24" name="Google Shape;9834;p32">
            <a:extLst>
              <a:ext uri="{FF2B5EF4-FFF2-40B4-BE49-F238E27FC236}">
                <a16:creationId xmlns:a16="http://schemas.microsoft.com/office/drawing/2014/main" id="{2DEFF38F-395B-AAB4-7E4D-8571D686EFE5}"/>
              </a:ext>
            </a:extLst>
          </p:cNvPr>
          <p:cNvSpPr txBox="1">
            <a:spLocks/>
          </p:cNvSpPr>
          <p:nvPr/>
        </p:nvSpPr>
        <p:spPr>
          <a:xfrm>
            <a:off x="274475" y="444679"/>
            <a:ext cx="7142272" cy="44495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lvl="0" algn="l">
              <a:buClr>
                <a:srgbClr val="005051"/>
              </a:buClr>
              <a:defRPr/>
            </a:pPr>
            <a:r>
              <a:rPr lang="en-US" sz="2200" b="1" dirty="0" err="1">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Câu</a:t>
            </a:r>
            <a:r>
              <a:rPr lang="en-US" sz="2200" b="1" dirty="0">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 1:</a:t>
            </a:r>
            <a:endParaRPr kumimoji="0" lang="en-US" sz="2200" i="0" u="none" strike="noStrike" kern="0" cap="none" spc="0" normalizeH="0" baseline="0" noProof="0" dirty="0">
              <a:ln>
                <a:noFill/>
              </a:ln>
              <a:solidFill>
                <a:srgbClr val="222828"/>
              </a:solidFill>
              <a:effectLst/>
              <a:uLnTx/>
              <a:uFillTx/>
              <a:latin typeface="Calibri" panose="020F0502020204030204" pitchFamily="34" charset="0"/>
              <a:ea typeface="Fira Sans Condensed Black" panose="020B0A03050000020004" pitchFamily="34" charset="0"/>
              <a:cs typeface="Calibri" panose="020F0502020204030204" pitchFamily="34" charset="0"/>
              <a:sym typeface="Gantari ExtraBold"/>
            </a:endParaRPr>
          </a:p>
        </p:txBody>
      </p:sp>
    </p:spTree>
    <p:extLst>
      <p:ext uri="{BB962C8B-B14F-4D97-AF65-F5344CB8AC3E}">
        <p14:creationId xmlns:p14="http://schemas.microsoft.com/office/powerpoint/2010/main" val="4039345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par>
                          <p:cTn id="8" fill="hold">
                            <p:stCondLst>
                              <p:cond delay="560"/>
                            </p:stCondLst>
                            <p:childTnLst>
                              <p:par>
                                <p:cTn id="9" presetID="14" presetClass="entr" presetSubtype="1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1500"/>
                                        <p:tgtEl>
                                          <p:spTgt spid="17"/>
                                        </p:tgtEl>
                                      </p:cBhvr>
                                    </p:animEffect>
                                  </p:childTnLst>
                                </p:cTn>
                              </p:par>
                            </p:childTnLst>
                          </p:cTn>
                        </p:par>
                        <p:par>
                          <p:cTn id="12" fill="hold">
                            <p:stCondLst>
                              <p:cond delay="2060"/>
                            </p:stCondLst>
                            <p:childTnLst>
                              <p:par>
                                <p:cTn id="13" presetID="31"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500" fill="hold"/>
                                        <p:tgtEl>
                                          <p:spTgt spid="9"/>
                                        </p:tgtEl>
                                        <p:attrNameLst>
                                          <p:attrName>ppt_w</p:attrName>
                                        </p:attrNameLst>
                                      </p:cBhvr>
                                      <p:tavLst>
                                        <p:tav tm="0">
                                          <p:val>
                                            <p:fltVal val="0"/>
                                          </p:val>
                                        </p:tav>
                                        <p:tav tm="100000">
                                          <p:val>
                                            <p:strVal val="#ppt_w"/>
                                          </p:val>
                                        </p:tav>
                                      </p:tavLst>
                                    </p:anim>
                                    <p:anim calcmode="lin" valueType="num">
                                      <p:cBhvr>
                                        <p:cTn id="16" dur="1500" fill="hold"/>
                                        <p:tgtEl>
                                          <p:spTgt spid="9"/>
                                        </p:tgtEl>
                                        <p:attrNameLst>
                                          <p:attrName>ppt_h</p:attrName>
                                        </p:attrNameLst>
                                      </p:cBhvr>
                                      <p:tavLst>
                                        <p:tav tm="0">
                                          <p:val>
                                            <p:fltVal val="0"/>
                                          </p:val>
                                        </p:tav>
                                        <p:tav tm="100000">
                                          <p:val>
                                            <p:strVal val="#ppt_h"/>
                                          </p:val>
                                        </p:tav>
                                      </p:tavLst>
                                    </p:anim>
                                    <p:anim calcmode="lin" valueType="num">
                                      <p:cBhvr>
                                        <p:cTn id="17" dur="1500" fill="hold"/>
                                        <p:tgtEl>
                                          <p:spTgt spid="9"/>
                                        </p:tgtEl>
                                        <p:attrNameLst>
                                          <p:attrName>style.rotation</p:attrName>
                                        </p:attrNameLst>
                                      </p:cBhvr>
                                      <p:tavLst>
                                        <p:tav tm="0">
                                          <p:val>
                                            <p:fltVal val="90"/>
                                          </p:val>
                                        </p:tav>
                                        <p:tav tm="100000">
                                          <p:val>
                                            <p:fltVal val="0"/>
                                          </p:val>
                                        </p:tav>
                                      </p:tavLst>
                                    </p:anim>
                                    <p:animEffect transition="in" filter="fade">
                                      <p:cBhvr>
                                        <p:cTn id="18"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23" name="Rectangle: Rounded Corners 22">
            <a:extLst>
              <a:ext uri="{FF2B5EF4-FFF2-40B4-BE49-F238E27FC236}">
                <a16:creationId xmlns:a16="http://schemas.microsoft.com/office/drawing/2014/main" id="{9F098675-9029-DAF2-A72B-49B776E520EE}"/>
              </a:ext>
            </a:extLst>
          </p:cNvPr>
          <p:cNvSpPr/>
          <p:nvPr/>
        </p:nvSpPr>
        <p:spPr>
          <a:xfrm>
            <a:off x="126379" y="208156"/>
            <a:ext cx="8876371" cy="4750420"/>
          </a:xfrm>
          <a:prstGeom prst="roundRect">
            <a:avLst>
              <a:gd name="adj" fmla="val 2895"/>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Nhóm 10">
            <a:extLst>
              <a:ext uri="{FF2B5EF4-FFF2-40B4-BE49-F238E27FC236}">
                <a16:creationId xmlns:a16="http://schemas.microsoft.com/office/drawing/2014/main" id="{BA3C2AB8-2367-A403-0FD1-D9783490CB72}"/>
              </a:ext>
            </a:extLst>
          </p:cNvPr>
          <p:cNvGrpSpPr/>
          <p:nvPr/>
        </p:nvGrpSpPr>
        <p:grpSpPr>
          <a:xfrm>
            <a:off x="327102" y="1018478"/>
            <a:ext cx="8256712" cy="1397393"/>
            <a:chOff x="4960717" y="1454726"/>
            <a:chExt cx="6084247" cy="3814277"/>
          </a:xfrm>
        </p:grpSpPr>
        <p:grpSp>
          <p:nvGrpSpPr>
            <p:cNvPr id="11" name="组合 16">
              <a:extLst>
                <a:ext uri="{FF2B5EF4-FFF2-40B4-BE49-F238E27FC236}">
                  <a16:creationId xmlns:a16="http://schemas.microsoft.com/office/drawing/2014/main" id="{0060689F-852D-2292-E5B1-116C3BBC7846}"/>
                </a:ext>
              </a:extLst>
            </p:cNvPr>
            <p:cNvGrpSpPr/>
            <p:nvPr/>
          </p:nvGrpSpPr>
          <p:grpSpPr>
            <a:xfrm>
              <a:off x="4960717" y="1454726"/>
              <a:ext cx="6084247" cy="3814277"/>
              <a:chOff x="2087440" y="1456362"/>
              <a:chExt cx="3645083" cy="3945276"/>
            </a:xfrm>
          </p:grpSpPr>
          <p:sp>
            <p:nvSpPr>
              <p:cNvPr id="13" name="矩形: 剪去对角 17">
                <a:extLst>
                  <a:ext uri="{FF2B5EF4-FFF2-40B4-BE49-F238E27FC236}">
                    <a16:creationId xmlns:a16="http://schemas.microsoft.com/office/drawing/2014/main" id="{507B3852-1E01-8A5E-FA66-65FBF3703824}"/>
                  </a:ext>
                </a:extLst>
              </p:cNvPr>
              <p:cNvSpPr/>
              <p:nvPr/>
            </p:nvSpPr>
            <p:spPr>
              <a:xfrm>
                <a:off x="2099455" y="1456362"/>
                <a:ext cx="3633068" cy="3945276"/>
              </a:xfrm>
              <a:prstGeom prst="snip2DiagRect">
                <a:avLst/>
              </a:prstGeom>
              <a:no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9Slide03 Comfortaa Bold" panose="00000800000000000000" pitchFamily="2" charset="0"/>
                  <a:cs typeface="+mn-ea"/>
                  <a:sym typeface="+mn-lt"/>
                </a:endParaRPr>
              </a:p>
            </p:txBody>
          </p:sp>
          <p:sp>
            <p:nvSpPr>
              <p:cNvPr id="14" name="直角三角形 18">
                <a:extLst>
                  <a:ext uri="{FF2B5EF4-FFF2-40B4-BE49-F238E27FC236}">
                    <a16:creationId xmlns:a16="http://schemas.microsoft.com/office/drawing/2014/main" id="{E2FC5155-7DEB-032A-686E-EBBC014394D5}"/>
                  </a:ext>
                </a:extLst>
              </p:cNvPr>
              <p:cNvSpPr/>
              <p:nvPr/>
            </p:nvSpPr>
            <p:spPr>
              <a:xfrm rot="10800000">
                <a:off x="5287709" y="1456362"/>
                <a:ext cx="444814" cy="648381"/>
              </a:xfrm>
              <a:prstGeom prst="rtTriangle">
                <a:avLst/>
              </a:prstGeom>
              <a:solidFill>
                <a:srgbClr val="E94B59"/>
              </a:solid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sp>
            <p:nvSpPr>
              <p:cNvPr id="15" name="直角三角形 19">
                <a:extLst>
                  <a:ext uri="{FF2B5EF4-FFF2-40B4-BE49-F238E27FC236}">
                    <a16:creationId xmlns:a16="http://schemas.microsoft.com/office/drawing/2014/main" id="{2979EAFE-B7BB-6E50-B07E-E4085CCD5E71}"/>
                  </a:ext>
                </a:extLst>
              </p:cNvPr>
              <p:cNvSpPr/>
              <p:nvPr/>
            </p:nvSpPr>
            <p:spPr>
              <a:xfrm rot="16200000" flipV="1">
                <a:off x="2020391" y="4876196"/>
                <a:ext cx="578912" cy="444814"/>
              </a:xfrm>
              <a:prstGeom prst="rtTriangle">
                <a:avLst/>
              </a:prstGeom>
              <a:solidFill>
                <a:srgbClr val="E94B59"/>
              </a:solid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grpSp>
        <p:sp>
          <p:nvSpPr>
            <p:cNvPr id="12" name="文本框 27">
              <a:extLst>
                <a:ext uri="{FF2B5EF4-FFF2-40B4-BE49-F238E27FC236}">
                  <a16:creationId xmlns:a16="http://schemas.microsoft.com/office/drawing/2014/main" id="{19E56591-83F3-73BA-EF03-1BDE319BF23F}"/>
                </a:ext>
              </a:extLst>
            </p:cNvPr>
            <p:cNvSpPr txBox="1"/>
            <p:nvPr/>
          </p:nvSpPr>
          <p:spPr>
            <a:xfrm>
              <a:off x="5236764" y="1572834"/>
              <a:ext cx="5436966" cy="3578811"/>
            </a:xfrm>
            <a:prstGeom prst="rect">
              <a:avLst/>
            </a:prstGeom>
            <a:noFill/>
          </p:spPr>
          <p:txBody>
            <a:bodyPr wrap="square" rtlCol="0">
              <a:spAutoFit/>
            </a:bodyPr>
            <a:lstStyle/>
            <a:p>
              <a:pPr>
                <a:lnSpc>
                  <a:spcPct val="120000"/>
                </a:lnSpc>
              </a:pPr>
              <a:r>
                <a:rPr lang="en-US" altLang="zh-CN" sz="2200" dirty="0">
                  <a:latin typeface="Calibri" panose="020F0502020204030204" pitchFamily="34" charset="0"/>
                  <a:cs typeface="Calibri" panose="020F0502020204030204" pitchFamily="34" charset="0"/>
                  <a:sym typeface="+mn-lt"/>
                </a:rPr>
                <a:t>Di </a:t>
              </a:r>
              <a:r>
                <a:rPr lang="en-US" altLang="zh-CN" sz="2200" dirty="0" err="1">
                  <a:latin typeface="Calibri" panose="020F0502020204030204" pitchFamily="34" charset="0"/>
                  <a:cs typeface="Calibri" panose="020F0502020204030204" pitchFamily="34" charset="0"/>
                  <a:sym typeface="+mn-lt"/>
                </a:rPr>
                <a:t>chuyển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cuộn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dây</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lại</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gần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hoặc</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ra</a:t>
              </a:r>
              <a:r>
                <a:rPr lang="en-US" altLang="zh-CN" sz="2200" dirty="0">
                  <a:latin typeface="Calibri" panose="020F0502020204030204" pitchFamily="34" charset="0"/>
                  <a:cs typeface="Calibri" panose="020F0502020204030204" pitchFamily="34" charset="0"/>
                  <a:sym typeface="+mn-lt"/>
                </a:rPr>
                <a:t> xa </a:t>
              </a:r>
              <a:r>
                <a:rPr lang="en-US" altLang="zh-CN" sz="2200" dirty="0" err="1">
                  <a:latin typeface="Calibri" panose="020F0502020204030204" pitchFamily="34" charset="0"/>
                  <a:cs typeface="Calibri" panose="020F0502020204030204" pitchFamily="34" charset="0"/>
                  <a:sym typeface="+mn-lt"/>
                </a:rPr>
                <a:t>nam</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châm</a:t>
              </a:r>
              <a:r>
                <a:rPr lang="en-US" altLang="zh-CN" sz="2200" dirty="0">
                  <a:latin typeface="Calibri" panose="020F0502020204030204" pitchFamily="34" charset="0"/>
                  <a:cs typeface="Calibri" panose="020F0502020204030204" pitchFamily="34" charset="0"/>
                  <a:sym typeface="+mn-lt"/>
                </a:rPr>
                <a:t> </a:t>
              </a:r>
              <a:r>
                <a:rPr lang="en-US" altLang="zh-CN" sz="2200" dirty="0">
                  <a:latin typeface="#9Slide03 Arima Madurai Black" panose="00000A00000000000000" pitchFamily="2" charset="-93"/>
                  <a:cs typeface="#9Slide03 Arima Madurai Black" panose="00000A00000000000000" pitchFamily="2" charset="-93"/>
                  <a:sym typeface="+mn-lt"/>
                </a:rPr>
                <a:t>→</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số</a:t>
              </a:r>
              <a:r>
                <a:rPr lang="en-US" altLang="zh-CN" sz="2200" dirty="0">
                  <a:latin typeface="Calibri" panose="020F0502020204030204" pitchFamily="34" charset="0"/>
                  <a:cs typeface="Calibri" panose="020F0502020204030204" pitchFamily="34" charset="0"/>
                  <a:sym typeface="+mn-lt"/>
                </a:rPr>
                <a:t> đ</a:t>
              </a:r>
              <a:r>
                <a:rPr lang="vi-VN" altLang="zh-CN" sz="2200" dirty="0">
                  <a:latin typeface="Calibri" panose="020F0502020204030204" pitchFamily="34" charset="0"/>
                  <a:cs typeface="Calibri" panose="020F0502020204030204" pitchFamily="34" charset="0"/>
                  <a:sym typeface="+mn-lt"/>
                </a:rPr>
                <a:t>ư</a:t>
              </a:r>
              <a:r>
                <a:rPr lang="en-US" altLang="zh-CN" sz="2200" dirty="0" err="1">
                  <a:latin typeface="Calibri" panose="020F0502020204030204" pitchFamily="34" charset="0"/>
                  <a:cs typeface="Calibri" panose="020F0502020204030204" pitchFamily="34" charset="0"/>
                  <a:sym typeface="+mn-lt"/>
                </a:rPr>
                <a:t>ờng</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sức</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từ</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xuyên</a:t>
              </a:r>
              <a:r>
                <a:rPr lang="en-US" altLang="zh-CN" sz="2200" dirty="0">
                  <a:latin typeface="Calibri" panose="020F0502020204030204" pitchFamily="34" charset="0"/>
                  <a:cs typeface="Calibri" panose="020F0502020204030204" pitchFamily="34" charset="0"/>
                  <a:sym typeface="+mn-lt"/>
                </a:rPr>
                <a:t> qua </a:t>
              </a:r>
              <a:r>
                <a:rPr lang="en-US" altLang="zh-CN" sz="2200" dirty="0" err="1">
                  <a:latin typeface="Calibri" panose="020F0502020204030204" pitchFamily="34" charset="0"/>
                  <a:cs typeface="Calibri" panose="020F0502020204030204" pitchFamily="34" charset="0"/>
                  <a:sym typeface="+mn-lt"/>
                </a:rPr>
                <a:t>tiết</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diện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của</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cuộn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dây</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tăng</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lên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hoặc</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giảm</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xuống</a:t>
              </a:r>
              <a:r>
                <a:rPr lang="en-US" altLang="zh-CN" sz="2200" dirty="0">
                  <a:latin typeface="Calibri" panose="020F0502020204030204" pitchFamily="34" charset="0"/>
                  <a:cs typeface="Calibri" panose="020F0502020204030204" pitchFamily="34" charset="0"/>
                  <a:sym typeface="+mn-lt"/>
                </a:rPr>
                <a:t> </a:t>
              </a:r>
              <a:r>
                <a:rPr lang="en-US" altLang="zh-CN" sz="2200" dirty="0">
                  <a:latin typeface="#9Slide03 Arima Madurai Black" panose="00000A00000000000000" pitchFamily="2" charset="-93"/>
                  <a:cs typeface="#9Slide03 Arima Madurai Black" panose="00000A00000000000000" pitchFamily="2" charset="-93"/>
                  <a:sym typeface="+mn-lt"/>
                </a:rPr>
                <a:t>→</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xuất</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hiện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dòng</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điện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cảm</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ứng</a:t>
              </a:r>
              <a:endParaRPr lang="zh-CN" altLang="en-US" sz="2200" dirty="0">
                <a:latin typeface="Calibri" panose="020F0502020204030204" pitchFamily="34" charset="0"/>
                <a:cs typeface="Calibri" panose="020F0502020204030204" pitchFamily="34" charset="0"/>
                <a:sym typeface="+mn-lt"/>
              </a:endParaRPr>
            </a:p>
          </p:txBody>
        </p:sp>
      </p:grpSp>
      <p:sp>
        <p:nvSpPr>
          <p:cNvPr id="24" name="Google Shape;9834;p32">
            <a:extLst>
              <a:ext uri="{FF2B5EF4-FFF2-40B4-BE49-F238E27FC236}">
                <a16:creationId xmlns:a16="http://schemas.microsoft.com/office/drawing/2014/main" id="{2DEFF38F-395B-AAB4-7E4D-8571D686EFE5}"/>
              </a:ext>
            </a:extLst>
          </p:cNvPr>
          <p:cNvSpPr txBox="1">
            <a:spLocks/>
          </p:cNvSpPr>
          <p:nvPr/>
        </p:nvSpPr>
        <p:spPr>
          <a:xfrm>
            <a:off x="274475" y="444679"/>
            <a:ext cx="7142272" cy="44495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lvl="0" algn="l">
              <a:buClr>
                <a:srgbClr val="005051"/>
              </a:buClr>
              <a:defRPr/>
            </a:pPr>
            <a:r>
              <a:rPr lang="en-US" sz="2200" b="1" dirty="0" err="1">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Câu</a:t>
            </a:r>
            <a:r>
              <a:rPr lang="en-US" sz="2200" b="1" dirty="0">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 2:</a:t>
            </a:r>
            <a:endParaRPr kumimoji="0" lang="en-US" sz="2200" i="0" u="none" strike="noStrike" kern="0" cap="none" spc="0" normalizeH="0" baseline="0" noProof="0" dirty="0">
              <a:ln>
                <a:noFill/>
              </a:ln>
              <a:solidFill>
                <a:srgbClr val="222828"/>
              </a:solidFill>
              <a:effectLst/>
              <a:uLnTx/>
              <a:uFillTx/>
              <a:latin typeface="Calibri" panose="020F0502020204030204" pitchFamily="34" charset="0"/>
              <a:ea typeface="Fira Sans Condensed Black" panose="020B0A03050000020004" pitchFamily="34" charset="0"/>
              <a:cs typeface="Calibri" panose="020F0502020204030204" pitchFamily="34" charset="0"/>
              <a:sym typeface="Gantari ExtraBold"/>
            </a:endParaRPr>
          </a:p>
        </p:txBody>
      </p:sp>
      <p:pic>
        <p:nvPicPr>
          <p:cNvPr id="3" name="Hình ảnh 3">
            <a:extLst>
              <a:ext uri="{FF2B5EF4-FFF2-40B4-BE49-F238E27FC236}">
                <a16:creationId xmlns:a16="http://schemas.microsoft.com/office/drawing/2014/main" id="{0941B431-B0CD-55AC-256D-0A3A0BD33F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96734" y="3111020"/>
            <a:ext cx="2847979" cy="1232850"/>
          </a:xfrm>
          <a:prstGeom prst="rect">
            <a:avLst/>
          </a:prstGeom>
        </p:spPr>
      </p:pic>
      <p:pic>
        <p:nvPicPr>
          <p:cNvPr id="5" name="Hình ảnh 3">
            <a:extLst>
              <a:ext uri="{FF2B5EF4-FFF2-40B4-BE49-F238E27FC236}">
                <a16:creationId xmlns:a16="http://schemas.microsoft.com/office/drawing/2014/main" id="{6322AE48-2549-1C2A-1EFB-9C57841FB61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44713" y="3111020"/>
            <a:ext cx="2847979" cy="1232850"/>
          </a:xfrm>
          <a:prstGeom prst="rect">
            <a:avLst/>
          </a:prstGeom>
        </p:spPr>
      </p:pic>
      <p:pic>
        <p:nvPicPr>
          <p:cNvPr id="2" name="Hình ảnh 3">
            <a:extLst>
              <a:ext uri="{FF2B5EF4-FFF2-40B4-BE49-F238E27FC236}">
                <a16:creationId xmlns:a16="http://schemas.microsoft.com/office/drawing/2014/main" id="{B2BEF5A6-7CB9-A85F-2033-F2DBD5D9AB52}"/>
              </a:ext>
            </a:extLst>
          </p:cNvPr>
          <p:cNvPicPr>
            <a:picLocks noChangeAspect="1"/>
          </p:cNvPicPr>
          <p:nvPr/>
        </p:nvPicPr>
        <p:blipFill>
          <a:blip r:embed="rId5"/>
          <a:stretch>
            <a:fillRect/>
          </a:stretch>
        </p:blipFill>
        <p:spPr>
          <a:xfrm>
            <a:off x="233886" y="3111021"/>
            <a:ext cx="2847977" cy="1204914"/>
          </a:xfrm>
          <a:prstGeom prst="rect">
            <a:avLst/>
          </a:prstGeom>
        </p:spPr>
      </p:pic>
    </p:spTree>
    <p:extLst>
      <p:ext uri="{BB962C8B-B14F-4D97-AF65-F5344CB8AC3E}">
        <p14:creationId xmlns:p14="http://schemas.microsoft.com/office/powerpoint/2010/main" val="1229481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par>
                          <p:cTn id="8" fill="hold">
                            <p:stCondLst>
                              <p:cond delay="560"/>
                            </p:stCondLst>
                            <p:childTnLst>
                              <p:par>
                                <p:cTn id="9" presetID="3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750" fill="hold"/>
                                        <p:tgtEl>
                                          <p:spTgt spid="9"/>
                                        </p:tgtEl>
                                        <p:attrNameLst>
                                          <p:attrName>ppt_w</p:attrName>
                                        </p:attrNameLst>
                                      </p:cBhvr>
                                      <p:tavLst>
                                        <p:tav tm="0">
                                          <p:val>
                                            <p:fltVal val="0"/>
                                          </p:val>
                                        </p:tav>
                                        <p:tav tm="100000">
                                          <p:val>
                                            <p:strVal val="#ppt_w"/>
                                          </p:val>
                                        </p:tav>
                                      </p:tavLst>
                                    </p:anim>
                                    <p:anim calcmode="lin" valueType="num">
                                      <p:cBhvr>
                                        <p:cTn id="12" dur="750" fill="hold"/>
                                        <p:tgtEl>
                                          <p:spTgt spid="9"/>
                                        </p:tgtEl>
                                        <p:attrNameLst>
                                          <p:attrName>ppt_h</p:attrName>
                                        </p:attrNameLst>
                                      </p:cBhvr>
                                      <p:tavLst>
                                        <p:tav tm="0">
                                          <p:val>
                                            <p:fltVal val="0"/>
                                          </p:val>
                                        </p:tav>
                                        <p:tav tm="100000">
                                          <p:val>
                                            <p:strVal val="#ppt_h"/>
                                          </p:val>
                                        </p:tav>
                                      </p:tavLst>
                                    </p:anim>
                                    <p:anim calcmode="lin" valueType="num">
                                      <p:cBhvr>
                                        <p:cTn id="13" dur="750" fill="hold"/>
                                        <p:tgtEl>
                                          <p:spTgt spid="9"/>
                                        </p:tgtEl>
                                        <p:attrNameLst>
                                          <p:attrName>style.rotation</p:attrName>
                                        </p:attrNameLst>
                                      </p:cBhvr>
                                      <p:tavLst>
                                        <p:tav tm="0">
                                          <p:val>
                                            <p:fltVal val="90"/>
                                          </p:val>
                                        </p:tav>
                                        <p:tav tm="100000">
                                          <p:val>
                                            <p:fltVal val="0"/>
                                          </p:val>
                                        </p:tav>
                                      </p:tavLst>
                                    </p:anim>
                                    <p:animEffect transition="in" filter="fade">
                                      <p:cBhvr>
                                        <p:cTn id="14" dur="750"/>
                                        <p:tgtEl>
                                          <p:spTgt spid="9"/>
                                        </p:tgtEl>
                                      </p:cBhvr>
                                    </p:animEffect>
                                  </p:childTnLst>
                                </p:cTn>
                              </p:par>
                            </p:childTnLst>
                          </p:cTn>
                        </p:par>
                        <p:par>
                          <p:cTn id="15" fill="hold">
                            <p:stCondLst>
                              <p:cond delay="1310"/>
                            </p:stCondLst>
                            <p:childTnLst>
                              <p:par>
                                <p:cTn id="16" presetID="12" presetClass="entr" presetSubtype="4"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1250"/>
                                        <p:tgtEl>
                                          <p:spTgt spid="2"/>
                                        </p:tgtEl>
                                        <p:attrNameLst>
                                          <p:attrName>ppt_y</p:attrName>
                                        </p:attrNameLst>
                                      </p:cBhvr>
                                      <p:tavLst>
                                        <p:tav tm="0">
                                          <p:val>
                                            <p:strVal val="#ppt_y+#ppt_h*1.125000"/>
                                          </p:val>
                                        </p:tav>
                                        <p:tav tm="100000">
                                          <p:val>
                                            <p:strVal val="#ppt_y"/>
                                          </p:val>
                                        </p:tav>
                                      </p:tavLst>
                                    </p:anim>
                                    <p:animEffect transition="in" filter="wipe(up)">
                                      <p:cBhvr>
                                        <p:cTn id="19" dur="1250"/>
                                        <p:tgtEl>
                                          <p:spTgt spid="2"/>
                                        </p:tgtEl>
                                      </p:cBhvr>
                                    </p:animEffect>
                                  </p:childTnLst>
                                </p:cTn>
                              </p:par>
                            </p:childTnLst>
                          </p:cTn>
                        </p:par>
                        <p:par>
                          <p:cTn id="20" fill="hold">
                            <p:stCondLst>
                              <p:cond delay="2560"/>
                            </p:stCondLst>
                            <p:childTnLst>
                              <p:par>
                                <p:cTn id="21" presetID="12" presetClass="entr" presetSubtype="4"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250"/>
                                        <p:tgtEl>
                                          <p:spTgt spid="3"/>
                                        </p:tgtEl>
                                        <p:attrNameLst>
                                          <p:attrName>ppt_y</p:attrName>
                                        </p:attrNameLst>
                                      </p:cBhvr>
                                      <p:tavLst>
                                        <p:tav tm="0">
                                          <p:val>
                                            <p:strVal val="#ppt_y+#ppt_h*1.125000"/>
                                          </p:val>
                                        </p:tav>
                                        <p:tav tm="100000">
                                          <p:val>
                                            <p:strVal val="#ppt_y"/>
                                          </p:val>
                                        </p:tav>
                                      </p:tavLst>
                                    </p:anim>
                                    <p:animEffect transition="in" filter="wipe(up)">
                                      <p:cBhvr>
                                        <p:cTn id="24" dur="1250"/>
                                        <p:tgtEl>
                                          <p:spTgt spid="3"/>
                                        </p:tgtEl>
                                      </p:cBhvr>
                                    </p:animEffect>
                                  </p:childTnLst>
                                </p:cTn>
                              </p:par>
                            </p:childTnLst>
                          </p:cTn>
                        </p:par>
                        <p:par>
                          <p:cTn id="25" fill="hold">
                            <p:stCondLst>
                              <p:cond delay="3810"/>
                            </p:stCondLst>
                            <p:childTnLst>
                              <p:par>
                                <p:cTn id="26" presetID="12" presetClass="entr" presetSubtype="4"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1250"/>
                                        <p:tgtEl>
                                          <p:spTgt spid="5"/>
                                        </p:tgtEl>
                                        <p:attrNameLst>
                                          <p:attrName>ppt_y</p:attrName>
                                        </p:attrNameLst>
                                      </p:cBhvr>
                                      <p:tavLst>
                                        <p:tav tm="0">
                                          <p:val>
                                            <p:strVal val="#ppt_y+#ppt_h*1.125000"/>
                                          </p:val>
                                        </p:tav>
                                        <p:tav tm="100000">
                                          <p:val>
                                            <p:strVal val="#ppt_y"/>
                                          </p:val>
                                        </p:tav>
                                      </p:tavLst>
                                    </p:anim>
                                    <p:animEffect transition="in" filter="wipe(up)">
                                      <p:cBhvr>
                                        <p:cTn id="29"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23" name="Rectangle: Rounded Corners 22">
            <a:extLst>
              <a:ext uri="{FF2B5EF4-FFF2-40B4-BE49-F238E27FC236}">
                <a16:creationId xmlns:a16="http://schemas.microsoft.com/office/drawing/2014/main" id="{9F098675-9029-DAF2-A72B-49B776E520EE}"/>
              </a:ext>
            </a:extLst>
          </p:cNvPr>
          <p:cNvSpPr/>
          <p:nvPr/>
        </p:nvSpPr>
        <p:spPr>
          <a:xfrm>
            <a:off x="126379" y="208156"/>
            <a:ext cx="8876371" cy="4750420"/>
          </a:xfrm>
          <a:prstGeom prst="roundRect">
            <a:avLst>
              <a:gd name="adj" fmla="val 2895"/>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Nhóm 10">
            <a:extLst>
              <a:ext uri="{FF2B5EF4-FFF2-40B4-BE49-F238E27FC236}">
                <a16:creationId xmlns:a16="http://schemas.microsoft.com/office/drawing/2014/main" id="{BA3C2AB8-2367-A403-0FD1-D9783490CB72}"/>
              </a:ext>
            </a:extLst>
          </p:cNvPr>
          <p:cNvGrpSpPr/>
          <p:nvPr/>
        </p:nvGrpSpPr>
        <p:grpSpPr>
          <a:xfrm>
            <a:off x="274475" y="807246"/>
            <a:ext cx="4677171" cy="4012581"/>
            <a:chOff x="4960717" y="1454726"/>
            <a:chExt cx="6084247" cy="3814277"/>
          </a:xfrm>
        </p:grpSpPr>
        <p:grpSp>
          <p:nvGrpSpPr>
            <p:cNvPr id="11" name="组合 16">
              <a:extLst>
                <a:ext uri="{FF2B5EF4-FFF2-40B4-BE49-F238E27FC236}">
                  <a16:creationId xmlns:a16="http://schemas.microsoft.com/office/drawing/2014/main" id="{0060689F-852D-2292-E5B1-116C3BBC7846}"/>
                </a:ext>
              </a:extLst>
            </p:cNvPr>
            <p:cNvGrpSpPr/>
            <p:nvPr/>
          </p:nvGrpSpPr>
          <p:grpSpPr>
            <a:xfrm>
              <a:off x="4960717" y="1454726"/>
              <a:ext cx="6084247" cy="3814277"/>
              <a:chOff x="2087440" y="1456362"/>
              <a:chExt cx="3645083" cy="3945276"/>
            </a:xfrm>
          </p:grpSpPr>
          <p:sp>
            <p:nvSpPr>
              <p:cNvPr id="13" name="矩形: 剪去对角 17">
                <a:extLst>
                  <a:ext uri="{FF2B5EF4-FFF2-40B4-BE49-F238E27FC236}">
                    <a16:creationId xmlns:a16="http://schemas.microsoft.com/office/drawing/2014/main" id="{507B3852-1E01-8A5E-FA66-65FBF3703824}"/>
                  </a:ext>
                </a:extLst>
              </p:cNvPr>
              <p:cNvSpPr/>
              <p:nvPr/>
            </p:nvSpPr>
            <p:spPr>
              <a:xfrm>
                <a:off x="2099455" y="1456362"/>
                <a:ext cx="3633068" cy="3945276"/>
              </a:xfrm>
              <a:prstGeom prst="snip2DiagRect">
                <a:avLst/>
              </a:prstGeom>
              <a:no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9Slide03 Comfortaa Bold" panose="00000800000000000000" pitchFamily="2" charset="0"/>
                  <a:cs typeface="+mn-ea"/>
                  <a:sym typeface="+mn-lt"/>
                </a:endParaRPr>
              </a:p>
            </p:txBody>
          </p:sp>
          <p:sp>
            <p:nvSpPr>
              <p:cNvPr id="14" name="直角三角形 18">
                <a:extLst>
                  <a:ext uri="{FF2B5EF4-FFF2-40B4-BE49-F238E27FC236}">
                    <a16:creationId xmlns:a16="http://schemas.microsoft.com/office/drawing/2014/main" id="{E2FC5155-7DEB-032A-686E-EBBC014394D5}"/>
                  </a:ext>
                </a:extLst>
              </p:cNvPr>
              <p:cNvSpPr/>
              <p:nvPr/>
            </p:nvSpPr>
            <p:spPr>
              <a:xfrm rot="10800000">
                <a:off x="5287709" y="1456362"/>
                <a:ext cx="444814" cy="648381"/>
              </a:xfrm>
              <a:prstGeom prst="rtTriangle">
                <a:avLst/>
              </a:prstGeom>
              <a:solidFill>
                <a:srgbClr val="E94B59"/>
              </a:solid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sp>
            <p:nvSpPr>
              <p:cNvPr id="15" name="直角三角形 19">
                <a:extLst>
                  <a:ext uri="{FF2B5EF4-FFF2-40B4-BE49-F238E27FC236}">
                    <a16:creationId xmlns:a16="http://schemas.microsoft.com/office/drawing/2014/main" id="{2979EAFE-B7BB-6E50-B07E-E4085CCD5E71}"/>
                  </a:ext>
                </a:extLst>
              </p:cNvPr>
              <p:cNvSpPr/>
              <p:nvPr/>
            </p:nvSpPr>
            <p:spPr>
              <a:xfrm rot="16200000" flipV="1">
                <a:off x="2020391" y="4876196"/>
                <a:ext cx="578912" cy="444814"/>
              </a:xfrm>
              <a:prstGeom prst="rtTriangle">
                <a:avLst/>
              </a:prstGeom>
              <a:solidFill>
                <a:srgbClr val="E94B59"/>
              </a:solid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grpSp>
        <p:sp>
          <p:nvSpPr>
            <p:cNvPr id="12" name="文本框 27">
              <a:extLst>
                <a:ext uri="{FF2B5EF4-FFF2-40B4-BE49-F238E27FC236}">
                  <a16:creationId xmlns:a16="http://schemas.microsoft.com/office/drawing/2014/main" id="{19E56591-83F3-73BA-EF03-1BDE319BF23F}"/>
                </a:ext>
              </a:extLst>
            </p:cNvPr>
            <p:cNvSpPr txBox="1"/>
            <p:nvPr/>
          </p:nvSpPr>
          <p:spPr>
            <a:xfrm>
              <a:off x="5331951" y="1589364"/>
              <a:ext cx="5436966" cy="3545000"/>
            </a:xfrm>
            <a:prstGeom prst="rect">
              <a:avLst/>
            </a:prstGeom>
            <a:noFill/>
          </p:spPr>
          <p:txBody>
            <a:bodyPr wrap="square" rtlCol="0">
              <a:spAutoFit/>
            </a:bodyPr>
            <a:lstStyle/>
            <a:p>
              <a:pPr>
                <a:lnSpc>
                  <a:spcPct val="120000"/>
                </a:lnSpc>
              </a:pPr>
              <a:r>
                <a:rPr lang="vi-VN" altLang="zh-CN" sz="2200" dirty="0">
                  <a:latin typeface="Calibri" panose="020F0502020204030204" pitchFamily="34" charset="0"/>
                  <a:cs typeface="Calibri" panose="020F0502020204030204" pitchFamily="34" charset="0"/>
                  <a:sym typeface="+mn-lt"/>
                </a:rPr>
                <a:t>Cần nạp điện bị bóp làm di chuyển bánh răng bên trong đẩy nam châm chạy xuyên qua cuộn dây từ đầu này sang đầu kia rồi ngược lại, từ đó số lượng đường sức từ trường đi xuyên qua mặt cắt cuộn dây thay đổi theo thời gian và xuát hiện dòng điện trong cuộn dây khép kín</a:t>
              </a:r>
              <a:endParaRPr lang="en-US" altLang="zh-CN" sz="2200" dirty="0">
                <a:latin typeface="Calibri" panose="020F0502020204030204" pitchFamily="34" charset="0"/>
                <a:cs typeface="Calibri" panose="020F0502020204030204" pitchFamily="34" charset="0"/>
                <a:sym typeface="+mn-lt"/>
              </a:endParaRPr>
            </a:p>
          </p:txBody>
        </p:sp>
      </p:grpSp>
      <p:sp>
        <p:nvSpPr>
          <p:cNvPr id="24" name="Google Shape;9834;p32">
            <a:extLst>
              <a:ext uri="{FF2B5EF4-FFF2-40B4-BE49-F238E27FC236}">
                <a16:creationId xmlns:a16="http://schemas.microsoft.com/office/drawing/2014/main" id="{2DEFF38F-395B-AAB4-7E4D-8571D686EFE5}"/>
              </a:ext>
            </a:extLst>
          </p:cNvPr>
          <p:cNvSpPr txBox="1">
            <a:spLocks/>
          </p:cNvSpPr>
          <p:nvPr/>
        </p:nvSpPr>
        <p:spPr>
          <a:xfrm>
            <a:off x="274475" y="223547"/>
            <a:ext cx="7142272" cy="44495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lvl="0" algn="l">
              <a:buClr>
                <a:srgbClr val="005051"/>
              </a:buClr>
              <a:defRPr/>
            </a:pPr>
            <a:r>
              <a:rPr lang="en-US" sz="2200" b="1" dirty="0" err="1">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Câu</a:t>
            </a:r>
            <a:r>
              <a:rPr lang="en-US" sz="2200" b="1" dirty="0">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 3:</a:t>
            </a:r>
            <a:endParaRPr kumimoji="0" lang="en-US" sz="2200" i="0" u="none" strike="noStrike" kern="0" cap="none" spc="0" normalizeH="0" baseline="0" noProof="0" dirty="0">
              <a:ln>
                <a:noFill/>
              </a:ln>
              <a:solidFill>
                <a:srgbClr val="222828"/>
              </a:solidFill>
              <a:effectLst/>
              <a:uLnTx/>
              <a:uFillTx/>
              <a:latin typeface="Calibri" panose="020F0502020204030204" pitchFamily="34" charset="0"/>
              <a:ea typeface="Fira Sans Condensed Black" panose="020B0A03050000020004" pitchFamily="34" charset="0"/>
              <a:cs typeface="Calibri" panose="020F0502020204030204" pitchFamily="34" charset="0"/>
              <a:sym typeface="Gantari ExtraBold"/>
            </a:endParaRPr>
          </a:p>
        </p:txBody>
      </p:sp>
      <p:pic>
        <p:nvPicPr>
          <p:cNvPr id="6" name="Picture 2" descr="Đèn Pin Tự Sạc Tiện Lợi (2 Đèn) Hà Nội">
            <a:extLst>
              <a:ext uri="{FF2B5EF4-FFF2-40B4-BE49-F238E27FC236}">
                <a16:creationId xmlns:a16="http://schemas.microsoft.com/office/drawing/2014/main" id="{D7C67EF6-46B1-5964-2D47-B589026395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783" t="12366" r="12716" b="8997"/>
          <a:stretch/>
        </p:blipFill>
        <p:spPr bwMode="auto">
          <a:xfrm>
            <a:off x="5115159" y="1466688"/>
            <a:ext cx="3650166" cy="3002190"/>
          </a:xfrm>
          <a:prstGeom prst="roundRect">
            <a:avLst>
              <a:gd name="adj" fmla="val 2411"/>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140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par>
                          <p:cTn id="8" fill="hold">
                            <p:stCondLst>
                              <p:cond delay="560"/>
                            </p:stCondLst>
                            <p:childTnLst>
                              <p:par>
                                <p:cTn id="9" presetID="3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750" fill="hold"/>
                                        <p:tgtEl>
                                          <p:spTgt spid="9"/>
                                        </p:tgtEl>
                                        <p:attrNameLst>
                                          <p:attrName>ppt_w</p:attrName>
                                        </p:attrNameLst>
                                      </p:cBhvr>
                                      <p:tavLst>
                                        <p:tav tm="0">
                                          <p:val>
                                            <p:fltVal val="0"/>
                                          </p:val>
                                        </p:tav>
                                        <p:tav tm="100000">
                                          <p:val>
                                            <p:strVal val="#ppt_w"/>
                                          </p:val>
                                        </p:tav>
                                      </p:tavLst>
                                    </p:anim>
                                    <p:anim calcmode="lin" valueType="num">
                                      <p:cBhvr>
                                        <p:cTn id="12" dur="750" fill="hold"/>
                                        <p:tgtEl>
                                          <p:spTgt spid="9"/>
                                        </p:tgtEl>
                                        <p:attrNameLst>
                                          <p:attrName>ppt_h</p:attrName>
                                        </p:attrNameLst>
                                      </p:cBhvr>
                                      <p:tavLst>
                                        <p:tav tm="0">
                                          <p:val>
                                            <p:fltVal val="0"/>
                                          </p:val>
                                        </p:tav>
                                        <p:tav tm="100000">
                                          <p:val>
                                            <p:strVal val="#ppt_h"/>
                                          </p:val>
                                        </p:tav>
                                      </p:tavLst>
                                    </p:anim>
                                    <p:anim calcmode="lin" valueType="num">
                                      <p:cBhvr>
                                        <p:cTn id="13" dur="750" fill="hold"/>
                                        <p:tgtEl>
                                          <p:spTgt spid="9"/>
                                        </p:tgtEl>
                                        <p:attrNameLst>
                                          <p:attrName>style.rotation</p:attrName>
                                        </p:attrNameLst>
                                      </p:cBhvr>
                                      <p:tavLst>
                                        <p:tav tm="0">
                                          <p:val>
                                            <p:fltVal val="90"/>
                                          </p:val>
                                        </p:tav>
                                        <p:tav tm="100000">
                                          <p:val>
                                            <p:fltVal val="0"/>
                                          </p:val>
                                        </p:tav>
                                      </p:tavLst>
                                    </p:anim>
                                    <p:animEffect transition="in" filter="fade">
                                      <p:cBhvr>
                                        <p:cTn id="14"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969"/>
        <p:cNvGrpSpPr/>
        <p:nvPr/>
      </p:nvGrpSpPr>
      <p:grpSpPr>
        <a:xfrm>
          <a:off x="0" y="0"/>
          <a:ext cx="0" cy="0"/>
          <a:chOff x="0" y="0"/>
          <a:chExt cx="0" cy="0"/>
        </a:xfrm>
      </p:grpSpPr>
      <p:pic>
        <p:nvPicPr>
          <p:cNvPr id="5" name="Picture 4">
            <a:extLst>
              <a:ext uri="{FF2B5EF4-FFF2-40B4-BE49-F238E27FC236}">
                <a16:creationId xmlns:a16="http://schemas.microsoft.com/office/drawing/2014/main" id="{F85A8B76-65F6-80E7-8EA7-1442ADDACC0D}"/>
              </a:ext>
            </a:extLst>
          </p:cNvPr>
          <p:cNvPicPr>
            <a:picLocks noChangeAspect="1"/>
          </p:cNvPicPr>
          <p:nvPr/>
        </p:nvPicPr>
        <p:blipFill>
          <a:blip r:embed="rId3"/>
          <a:stretch>
            <a:fillRect/>
          </a:stretch>
        </p:blipFill>
        <p:spPr>
          <a:xfrm>
            <a:off x="2295587" y="1086174"/>
            <a:ext cx="4503450" cy="4503450"/>
          </a:xfrm>
          <a:prstGeom prst="rect">
            <a:avLst/>
          </a:prstGeom>
        </p:spPr>
      </p:pic>
      <p:sp>
        <p:nvSpPr>
          <p:cNvPr id="9971" name="Google Shape;9971;p41"/>
          <p:cNvSpPr txBox="1">
            <a:spLocks noGrp="1"/>
          </p:cNvSpPr>
          <p:nvPr>
            <p:ph type="title"/>
          </p:nvPr>
        </p:nvSpPr>
        <p:spPr>
          <a:xfrm>
            <a:off x="1474650" y="1239589"/>
            <a:ext cx="6194700" cy="77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6000" dirty="0"/>
              <a:t>LUYỆN TẬP</a:t>
            </a:r>
            <a:endParaRPr sz="6000" dirty="0"/>
          </a:p>
        </p:txBody>
      </p:sp>
      <p:grpSp>
        <p:nvGrpSpPr>
          <p:cNvPr id="9973" name="Google Shape;9973;p41"/>
          <p:cNvGrpSpPr/>
          <p:nvPr/>
        </p:nvGrpSpPr>
        <p:grpSpPr>
          <a:xfrm rot="-8100000">
            <a:off x="5913539" y="941732"/>
            <a:ext cx="2270043" cy="183536"/>
            <a:chOff x="5419725" y="2413000"/>
            <a:chExt cx="2169725" cy="175425"/>
          </a:xfrm>
        </p:grpSpPr>
        <p:sp>
          <p:nvSpPr>
            <p:cNvPr id="9974" name="Google Shape;9974;p41"/>
            <p:cNvSpPr/>
            <p:nvPr/>
          </p:nvSpPr>
          <p:spPr>
            <a:xfrm>
              <a:off x="5419725" y="2413000"/>
              <a:ext cx="2027325" cy="175425"/>
            </a:xfrm>
            <a:custGeom>
              <a:avLst/>
              <a:gdLst/>
              <a:ahLst/>
              <a:cxnLst/>
              <a:rect l="l" t="t" r="r" b="b"/>
              <a:pathLst>
                <a:path w="81093" h="7017" extrusionOk="0">
                  <a:moveTo>
                    <a:pt x="3509" y="0"/>
                  </a:moveTo>
                  <a:cubicBezTo>
                    <a:pt x="1571" y="0"/>
                    <a:pt x="0" y="1571"/>
                    <a:pt x="0" y="3508"/>
                  </a:cubicBezTo>
                  <a:cubicBezTo>
                    <a:pt x="0" y="5446"/>
                    <a:pt x="1571" y="7017"/>
                    <a:pt x="3509" y="7017"/>
                  </a:cubicBezTo>
                  <a:lnTo>
                    <a:pt x="81093" y="7017"/>
                  </a:lnTo>
                  <a:lnTo>
                    <a:pt x="810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5" name="Google Shape;9975;p41"/>
            <p:cNvSpPr/>
            <p:nvPr/>
          </p:nvSpPr>
          <p:spPr>
            <a:xfrm>
              <a:off x="7447025" y="2413000"/>
              <a:ext cx="142425" cy="175425"/>
            </a:xfrm>
            <a:custGeom>
              <a:avLst/>
              <a:gdLst/>
              <a:ahLst/>
              <a:cxnLst/>
              <a:rect l="l" t="t" r="r" b="b"/>
              <a:pathLst>
                <a:path w="5697" h="7017" extrusionOk="0">
                  <a:moveTo>
                    <a:pt x="1" y="0"/>
                  </a:moveTo>
                  <a:lnTo>
                    <a:pt x="1" y="7017"/>
                  </a:lnTo>
                  <a:lnTo>
                    <a:pt x="5410" y="3880"/>
                  </a:lnTo>
                  <a:cubicBezTo>
                    <a:pt x="5696" y="3714"/>
                    <a:pt x="5696" y="3300"/>
                    <a:pt x="5410" y="3134"/>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6" name="Google Shape;9976;p41"/>
            <p:cNvSpPr/>
            <p:nvPr/>
          </p:nvSpPr>
          <p:spPr>
            <a:xfrm>
              <a:off x="6846100" y="2459400"/>
              <a:ext cx="492625" cy="82550"/>
            </a:xfrm>
            <a:custGeom>
              <a:avLst/>
              <a:gdLst/>
              <a:ahLst/>
              <a:cxnLst/>
              <a:rect l="l" t="t" r="r" b="b"/>
              <a:pathLst>
                <a:path w="19705" h="3302" extrusionOk="0">
                  <a:moveTo>
                    <a:pt x="1650" y="1"/>
                  </a:moveTo>
                  <a:cubicBezTo>
                    <a:pt x="740" y="1"/>
                    <a:pt x="1" y="740"/>
                    <a:pt x="1" y="1652"/>
                  </a:cubicBezTo>
                  <a:cubicBezTo>
                    <a:pt x="1" y="2562"/>
                    <a:pt x="740" y="3301"/>
                    <a:pt x="1650" y="3301"/>
                  </a:cubicBezTo>
                  <a:lnTo>
                    <a:pt x="18054" y="3301"/>
                  </a:lnTo>
                  <a:cubicBezTo>
                    <a:pt x="18966" y="3301"/>
                    <a:pt x="19705" y="2562"/>
                    <a:pt x="19705" y="1652"/>
                  </a:cubicBezTo>
                  <a:cubicBezTo>
                    <a:pt x="19705" y="740"/>
                    <a:pt x="18966" y="1"/>
                    <a:pt x="180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77" name="Google Shape;9977;p41"/>
          <p:cNvSpPr/>
          <p:nvPr/>
        </p:nvSpPr>
        <p:spPr>
          <a:xfrm>
            <a:off x="1611913" y="355138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8" name="Google Shape;9978;p41"/>
          <p:cNvSpPr/>
          <p:nvPr/>
        </p:nvSpPr>
        <p:spPr>
          <a:xfrm>
            <a:off x="1869725" y="18084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79" name="Google Shape;9979;p41"/>
          <p:cNvGrpSpPr/>
          <p:nvPr/>
        </p:nvGrpSpPr>
        <p:grpSpPr>
          <a:xfrm>
            <a:off x="6181088" y="3966493"/>
            <a:ext cx="1055760" cy="753780"/>
            <a:chOff x="3308425" y="649500"/>
            <a:chExt cx="947975" cy="676825"/>
          </a:xfrm>
        </p:grpSpPr>
        <p:sp>
          <p:nvSpPr>
            <p:cNvPr id="9980" name="Google Shape;9980;p41"/>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1" name="Google Shape;9981;p41"/>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2" name="Google Shape;9982;p41"/>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83" name="Google Shape;9983;p41"/>
          <p:cNvSpPr/>
          <p:nvPr/>
        </p:nvSpPr>
        <p:spPr>
          <a:xfrm>
            <a:off x="6386175" y="147570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4" name="Google Shape;9984;p41"/>
          <p:cNvSpPr/>
          <p:nvPr/>
        </p:nvSpPr>
        <p:spPr>
          <a:xfrm>
            <a:off x="7921263" y="340288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grpSp>
        <p:nvGrpSpPr>
          <p:cNvPr id="10042" name="Google Shape;10042;p45"/>
          <p:cNvGrpSpPr/>
          <p:nvPr/>
        </p:nvGrpSpPr>
        <p:grpSpPr>
          <a:xfrm>
            <a:off x="7367952" y="3932413"/>
            <a:ext cx="1055760" cy="753780"/>
            <a:chOff x="3308425" y="649500"/>
            <a:chExt cx="947975" cy="676825"/>
          </a:xfrm>
        </p:grpSpPr>
        <p:sp>
          <p:nvSpPr>
            <p:cNvPr id="10043" name="Google Shape;10043;p45"/>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4" name="Google Shape;10044;p45"/>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5" name="Google Shape;10045;p45"/>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Hình chữ nhật: Góc Tròn 17">
            <a:extLst>
              <a:ext uri="{FF2B5EF4-FFF2-40B4-BE49-F238E27FC236}">
                <a16:creationId xmlns:a16="http://schemas.microsoft.com/office/drawing/2014/main" id="{C0252F16-1565-6C1D-9FE8-9ACB93EA3C48}"/>
              </a:ext>
            </a:extLst>
          </p:cNvPr>
          <p:cNvSpPr/>
          <p:nvPr/>
        </p:nvSpPr>
        <p:spPr>
          <a:xfrm>
            <a:off x="1355880" y="1051120"/>
            <a:ext cx="6745249" cy="1052743"/>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01.</a:t>
            </a:r>
          </a:p>
        </p:txBody>
      </p:sp>
      <p:sp>
        <p:nvSpPr>
          <p:cNvPr id="7" name="Hình chữ nhật 1">
            <a:extLst>
              <a:ext uri="{FF2B5EF4-FFF2-40B4-BE49-F238E27FC236}">
                <a16:creationId xmlns:a16="http://schemas.microsoft.com/office/drawing/2014/main" id="{C039B56E-62C6-3729-8CF4-1A5B12313925}"/>
              </a:ext>
            </a:extLst>
          </p:cNvPr>
          <p:cNvSpPr/>
          <p:nvPr/>
        </p:nvSpPr>
        <p:spPr>
          <a:xfrm>
            <a:off x="2642574" y="1119064"/>
            <a:ext cx="5304529" cy="916854"/>
          </a:xfrm>
          <a:prstGeom prst="rect">
            <a:avLst/>
          </a:prstGeom>
        </p:spPr>
        <p:txBody>
          <a:bodyPr wrap="square">
            <a:spAutoFit/>
          </a:bodyPr>
          <a:lstStyle/>
          <a:p>
            <a:pPr defTabSz="342900">
              <a:lnSpc>
                <a:spcPct val="115000"/>
              </a:lnSpc>
              <a:buClr>
                <a:srgbClr val="C00000"/>
              </a:buClr>
              <a:buSzPts val="1200"/>
              <a:defRPr/>
            </a:pP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Ta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có</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thể</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dùng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nam</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châm</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nào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để</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tạo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ra</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dòng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điện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a:t>
            </a:r>
          </a:p>
        </p:txBody>
      </p:sp>
      <p:grpSp>
        <p:nvGrpSpPr>
          <p:cNvPr id="8" name="Nhóm 3">
            <a:extLst>
              <a:ext uri="{FF2B5EF4-FFF2-40B4-BE49-F238E27FC236}">
                <a16:creationId xmlns:a16="http://schemas.microsoft.com/office/drawing/2014/main" id="{28589079-F34B-81C4-542A-D13F5CBF013E}"/>
              </a:ext>
            </a:extLst>
          </p:cNvPr>
          <p:cNvGrpSpPr/>
          <p:nvPr/>
        </p:nvGrpSpPr>
        <p:grpSpPr>
          <a:xfrm>
            <a:off x="1355880" y="2571750"/>
            <a:ext cx="2389065" cy="415080"/>
            <a:chOff x="1505792" y="3182779"/>
            <a:chExt cx="3185421" cy="553440"/>
          </a:xfrm>
        </p:grpSpPr>
        <p:sp>
          <p:nvSpPr>
            <p:cNvPr id="9" name="Hình chữ nhật: Góc Tròn 18">
              <a:extLst>
                <a:ext uri="{FF2B5EF4-FFF2-40B4-BE49-F238E27FC236}">
                  <a16:creationId xmlns:a16="http://schemas.microsoft.com/office/drawing/2014/main" id="{EDEBC9FD-3B8A-4449-9D9D-59464AE47489}"/>
                </a:ext>
              </a:extLst>
            </p:cNvPr>
            <p:cNvSpPr/>
            <p:nvPr/>
          </p:nvSpPr>
          <p:spPr>
            <a:xfrm>
              <a:off x="1505792" y="3182779"/>
              <a:ext cx="654386" cy="552880"/>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algn="ctr" defTabSz="1566863">
                <a:lnSpc>
                  <a:spcPct val="120000"/>
                </a:lnSpc>
                <a:spcBef>
                  <a:spcPct val="0"/>
                </a:spcBef>
                <a:spcAft>
                  <a:spcPct val="35000"/>
                </a:spcAft>
                <a:buClrTx/>
                <a:defRPr/>
              </a:pPr>
              <a:r>
                <a:rPr lang="en-US" sz="2700" b="1" kern="1200" dirty="0">
                  <a:solidFill>
                    <a:srgbClr val="9BBB59">
                      <a:lumMod val="50000"/>
                    </a:srgbClr>
                  </a:solidFill>
                  <a:latin typeface="Calibri" panose="020F0502020204030204" pitchFamily="34" charset="0"/>
                  <a:ea typeface="inpin heiti" charset="-122"/>
                </a:rPr>
                <a:t>A</a:t>
              </a:r>
            </a:p>
          </p:txBody>
        </p:sp>
        <p:sp>
          <p:nvSpPr>
            <p:cNvPr id="10" name="Hình chữ nhật 2">
              <a:extLst>
                <a:ext uri="{FF2B5EF4-FFF2-40B4-BE49-F238E27FC236}">
                  <a16:creationId xmlns:a16="http://schemas.microsoft.com/office/drawing/2014/main" id="{01CA16E4-B2B4-3F5D-8E09-5126F4F57362}"/>
                </a:ext>
              </a:extLst>
            </p:cNvPr>
            <p:cNvSpPr/>
            <p:nvPr/>
          </p:nvSpPr>
          <p:spPr>
            <a:xfrm>
              <a:off x="2160177" y="3274554"/>
              <a:ext cx="2531036" cy="461665"/>
            </a:xfrm>
            <a:prstGeom prst="rect">
              <a:avLst/>
            </a:prstGeom>
          </p:spPr>
          <p:txBody>
            <a:bodyPr wrap="none">
              <a:spAutoFit/>
            </a:bodyPr>
            <a:lstStyle/>
            <a:p>
              <a:pPr defTabSz="342900">
                <a:buClrTx/>
                <a:defRPr/>
              </a:pPr>
              <a:r>
                <a:rPr lang="en-US" sz="1650" kern="1200" dirty="0">
                  <a:solidFill>
                    <a:prstClr val="black"/>
                  </a:solidFill>
                  <a:latin typeface="Calibri" panose="020F0502020204030204" pitchFamily="34" charset="0"/>
                  <a:ea typeface="Times New Roman" panose="02020603050405020304" pitchFamily="18" charset="0"/>
                  <a:cs typeface="+mn-cs"/>
                </a:rPr>
                <a:t>Nam </a:t>
              </a:r>
              <a:r>
                <a:rPr lang="en-US" sz="1650" kern="1200" dirty="0" err="1">
                  <a:solidFill>
                    <a:prstClr val="black"/>
                  </a:solidFill>
                  <a:latin typeface="Calibri" panose="020F0502020204030204" pitchFamily="34" charset="0"/>
                  <a:ea typeface="Times New Roman" panose="02020603050405020304" pitchFamily="18" charset="0"/>
                  <a:cs typeface="+mn-cs"/>
                </a:rPr>
                <a:t>châm</a:t>
              </a:r>
              <a:r>
                <a:rPr lang="en-US" sz="1650" kern="1200" dirty="0">
                  <a:solidFill>
                    <a:prstClr val="black"/>
                  </a:solidFill>
                  <a:latin typeface="Calibri" panose="020F0502020204030204" pitchFamily="34" charset="0"/>
                  <a:ea typeface="Times New Roman" panose="02020603050405020304" pitchFamily="18" charset="0"/>
                  <a:cs typeface="+mn-cs"/>
                </a:rPr>
                <a:t> </a:t>
              </a:r>
              <a:r>
                <a:rPr lang="en-US" sz="1650" kern="1200" dirty="0" err="1">
                  <a:solidFill>
                    <a:prstClr val="black"/>
                  </a:solidFill>
                  <a:latin typeface="Calibri" panose="020F0502020204030204" pitchFamily="34" charset="0"/>
                  <a:ea typeface="Times New Roman" panose="02020603050405020304" pitchFamily="18" charset="0"/>
                  <a:cs typeface="+mn-cs"/>
                </a:rPr>
                <a:t>vĩnh</a:t>
              </a:r>
              <a:r>
                <a:rPr lang="en-US" sz="1650" kern="1200" dirty="0">
                  <a:solidFill>
                    <a:prstClr val="black"/>
                  </a:solidFill>
                  <a:latin typeface="Calibri" panose="020F0502020204030204" pitchFamily="34" charset="0"/>
                  <a:ea typeface="Times New Roman" panose="02020603050405020304" pitchFamily="18" charset="0"/>
                  <a:cs typeface="+mn-cs"/>
                </a:rPr>
                <a:t> </a:t>
              </a:r>
              <a:r>
                <a:rPr lang="en-US" sz="1650" kern="1200" dirty="0" err="1">
                  <a:solidFill>
                    <a:prstClr val="black"/>
                  </a:solidFill>
                  <a:latin typeface="Calibri" panose="020F0502020204030204" pitchFamily="34" charset="0"/>
                  <a:ea typeface="Times New Roman" panose="02020603050405020304" pitchFamily="18" charset="0"/>
                  <a:cs typeface="+mn-cs"/>
                </a:rPr>
                <a:t>cửu</a:t>
              </a:r>
              <a:endParaRPr lang="en-US" sz="1650" kern="1200" dirty="0">
                <a:solidFill>
                  <a:prstClr val="black"/>
                </a:solidFill>
                <a:latin typeface="Calibri" panose="020F0502020204030204" pitchFamily="34" charset="0"/>
                <a:ea typeface="+mn-ea"/>
                <a:cs typeface="+mn-cs"/>
              </a:endParaRPr>
            </a:p>
          </p:txBody>
        </p:sp>
      </p:grpSp>
      <p:grpSp>
        <p:nvGrpSpPr>
          <p:cNvPr id="11" name="Nhóm 7">
            <a:extLst>
              <a:ext uri="{FF2B5EF4-FFF2-40B4-BE49-F238E27FC236}">
                <a16:creationId xmlns:a16="http://schemas.microsoft.com/office/drawing/2014/main" id="{E0E15C8E-1DCC-D1CD-048E-02509DF22E35}"/>
              </a:ext>
            </a:extLst>
          </p:cNvPr>
          <p:cNvGrpSpPr/>
          <p:nvPr/>
        </p:nvGrpSpPr>
        <p:grpSpPr>
          <a:xfrm>
            <a:off x="4935765" y="2575277"/>
            <a:ext cx="2028390" cy="415080"/>
            <a:chOff x="6278974" y="3187481"/>
            <a:chExt cx="2704519" cy="553440"/>
          </a:xfrm>
        </p:grpSpPr>
        <p:sp>
          <p:nvSpPr>
            <p:cNvPr id="12" name="Hình chữ nhật: Góc Tròn 19">
              <a:extLst>
                <a:ext uri="{FF2B5EF4-FFF2-40B4-BE49-F238E27FC236}">
                  <a16:creationId xmlns:a16="http://schemas.microsoft.com/office/drawing/2014/main" id="{AC58707D-BDA2-1168-46B4-86580EDDD7BC}"/>
                </a:ext>
              </a:extLst>
            </p:cNvPr>
            <p:cNvSpPr/>
            <p:nvPr/>
          </p:nvSpPr>
          <p:spPr>
            <a:xfrm>
              <a:off x="6278974" y="3187481"/>
              <a:ext cx="654386" cy="552880"/>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algn="ctr" defTabSz="1566863">
                <a:lnSpc>
                  <a:spcPct val="120000"/>
                </a:lnSpc>
                <a:spcBef>
                  <a:spcPct val="0"/>
                </a:spcBef>
                <a:spcAft>
                  <a:spcPct val="35000"/>
                </a:spcAft>
                <a:buClrTx/>
                <a:defRPr/>
              </a:pPr>
              <a:r>
                <a:rPr lang="en-US" sz="2700" b="1" kern="1200" dirty="0">
                  <a:solidFill>
                    <a:srgbClr val="9BBB59">
                      <a:lumMod val="50000"/>
                    </a:srgbClr>
                  </a:solidFill>
                  <a:latin typeface="Calibri" panose="020F0502020204030204" pitchFamily="34" charset="0"/>
                  <a:ea typeface="inpin heiti" charset="-122"/>
                </a:rPr>
                <a:t>B</a:t>
              </a:r>
            </a:p>
          </p:txBody>
        </p:sp>
        <p:sp>
          <p:nvSpPr>
            <p:cNvPr id="13" name="Hình chữ nhật 20">
              <a:extLst>
                <a:ext uri="{FF2B5EF4-FFF2-40B4-BE49-F238E27FC236}">
                  <a16:creationId xmlns:a16="http://schemas.microsoft.com/office/drawing/2014/main" id="{D6D387A4-B91A-6B3F-31C6-451C125739C9}"/>
                </a:ext>
              </a:extLst>
            </p:cNvPr>
            <p:cNvSpPr/>
            <p:nvPr/>
          </p:nvSpPr>
          <p:spPr>
            <a:xfrm>
              <a:off x="6933360" y="3279256"/>
              <a:ext cx="2050133" cy="461665"/>
            </a:xfrm>
            <a:prstGeom prst="rect">
              <a:avLst/>
            </a:prstGeom>
          </p:spPr>
          <p:txBody>
            <a:bodyPr wrap="none">
              <a:spAutoFit/>
            </a:bodyPr>
            <a:lstStyle/>
            <a:p>
              <a:pPr defTabSz="342900">
                <a:buClrTx/>
                <a:defRPr/>
              </a:pPr>
              <a:r>
                <a:rPr lang="en-US" sz="1650" kern="1200" dirty="0">
                  <a:solidFill>
                    <a:prstClr val="black"/>
                  </a:solidFill>
                  <a:latin typeface="Calibri" panose="020F0502020204030204" pitchFamily="34" charset="0"/>
                  <a:ea typeface="+mn-ea"/>
                  <a:cs typeface="+mn-cs"/>
                </a:rPr>
                <a:t>Nam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endParaRPr lang="en-US" sz="1650" kern="1200" dirty="0">
                <a:solidFill>
                  <a:prstClr val="black"/>
                </a:solidFill>
                <a:latin typeface="Calibri" panose="020F0502020204030204" pitchFamily="34" charset="0"/>
                <a:ea typeface="+mn-ea"/>
                <a:cs typeface="+mn-cs"/>
              </a:endParaRPr>
            </a:p>
          </p:txBody>
        </p:sp>
      </p:grpSp>
      <p:grpSp>
        <p:nvGrpSpPr>
          <p:cNvPr id="14" name="Nhóm 25">
            <a:extLst>
              <a:ext uri="{FF2B5EF4-FFF2-40B4-BE49-F238E27FC236}">
                <a16:creationId xmlns:a16="http://schemas.microsoft.com/office/drawing/2014/main" id="{0F76C45C-B262-9A9D-B205-3BEBC9B4D62F}"/>
              </a:ext>
            </a:extLst>
          </p:cNvPr>
          <p:cNvGrpSpPr/>
          <p:nvPr/>
        </p:nvGrpSpPr>
        <p:grpSpPr>
          <a:xfrm>
            <a:off x="1355879" y="3407049"/>
            <a:ext cx="3127462" cy="600164"/>
            <a:chOff x="1505792" y="4296506"/>
            <a:chExt cx="4169949" cy="800218"/>
          </a:xfrm>
        </p:grpSpPr>
        <p:sp>
          <p:nvSpPr>
            <p:cNvPr id="15" name="Hình chữ nhật: Góc Tròn 21">
              <a:extLst>
                <a:ext uri="{FF2B5EF4-FFF2-40B4-BE49-F238E27FC236}">
                  <a16:creationId xmlns:a16="http://schemas.microsoft.com/office/drawing/2014/main" id="{6F330F55-81FA-5A54-78BE-F42830E01834}"/>
                </a:ext>
              </a:extLst>
            </p:cNvPr>
            <p:cNvSpPr/>
            <p:nvPr/>
          </p:nvSpPr>
          <p:spPr>
            <a:xfrm>
              <a:off x="1505792" y="4334401"/>
              <a:ext cx="654386" cy="552880"/>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700" b="1" kern="1200" dirty="0">
                  <a:solidFill>
                    <a:srgbClr val="9BBB59">
                      <a:lumMod val="50000"/>
                    </a:srgbClr>
                  </a:solidFill>
                  <a:latin typeface="Calibri" panose="020F0502020204030204" pitchFamily="34" charset="0"/>
                  <a:ea typeface="inpin heiti" charset="-122"/>
                </a:rPr>
                <a:t>C</a:t>
              </a:r>
            </a:p>
          </p:txBody>
        </p:sp>
        <p:sp>
          <p:nvSpPr>
            <p:cNvPr id="16" name="Hình chữ nhật 22">
              <a:extLst>
                <a:ext uri="{FF2B5EF4-FFF2-40B4-BE49-F238E27FC236}">
                  <a16:creationId xmlns:a16="http://schemas.microsoft.com/office/drawing/2014/main" id="{420530E8-EF8C-945D-4A56-CCDDD3C1DC9B}"/>
                </a:ext>
              </a:extLst>
            </p:cNvPr>
            <p:cNvSpPr/>
            <p:nvPr/>
          </p:nvSpPr>
          <p:spPr>
            <a:xfrm>
              <a:off x="2160179" y="4296506"/>
              <a:ext cx="3515562" cy="800218"/>
            </a:xfrm>
            <a:prstGeom prst="rect">
              <a:avLst/>
            </a:prstGeom>
          </p:spPr>
          <p:txBody>
            <a:bodyPr wrap="square">
              <a:spAutoFit/>
            </a:bodyPr>
            <a:lstStyle/>
            <a:p>
              <a:pPr defTabSz="342900">
                <a:buClrTx/>
                <a:defRPr/>
              </a:pPr>
              <a:r>
                <a:rPr lang="en-US" sz="1650" kern="1200" dirty="0" err="1">
                  <a:solidFill>
                    <a:prstClr val="black"/>
                  </a:solidFill>
                  <a:latin typeface="Calibri" panose="020F0502020204030204" pitchFamily="34" charset="0"/>
                  <a:ea typeface="Times New Roman" panose="02020603050405020304" pitchFamily="18" charset="0"/>
                  <a:cs typeface="+mn-cs"/>
                </a:rPr>
                <a:t>Cả</a:t>
              </a:r>
              <a:r>
                <a:rPr lang="en-US" sz="1650" kern="1200" dirty="0">
                  <a:solidFill>
                    <a:prstClr val="black"/>
                  </a:solidFill>
                  <a:latin typeface="Calibri" panose="020F0502020204030204" pitchFamily="34" charset="0"/>
                  <a:ea typeface="Times New Roman" panose="02020603050405020304" pitchFamily="18" charset="0"/>
                  <a:cs typeface="+mn-cs"/>
                </a:rPr>
                <a:t> </a:t>
              </a:r>
              <a:r>
                <a:rPr lang="en-US" sz="1650" kern="1200" dirty="0" err="1">
                  <a:solidFill>
                    <a:prstClr val="black"/>
                  </a:solidFill>
                  <a:latin typeface="Calibri" panose="020F0502020204030204" pitchFamily="34" charset="0"/>
                  <a:ea typeface="Times New Roman" panose="02020603050405020304" pitchFamily="18" charset="0"/>
                  <a:cs typeface="+mn-cs"/>
                </a:rPr>
                <a:t>n</a:t>
              </a:r>
              <a:r>
                <a:rPr lang="en-US" sz="1650" kern="1200" dirty="0" err="1">
                  <a:solidFill>
                    <a:prstClr val="black"/>
                  </a:solidFill>
                  <a:latin typeface="Calibri" panose="020F0502020204030204" pitchFamily="34" charset="0"/>
                  <a:ea typeface="+mn-ea"/>
                  <a:cs typeface="+mn-cs"/>
                </a:rPr>
                <a:t>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t>
              </a:r>
              <a:r>
                <a:rPr lang="en-US" sz="1650" kern="1200" dirty="0" err="1">
                  <a:solidFill>
                    <a:prstClr val="black"/>
                  </a:solidFill>
                  <a:latin typeface="Calibri" panose="020F0502020204030204" pitchFamily="34" charset="0"/>
                  <a:ea typeface="Times New Roman" panose="02020603050405020304" pitchFamily="18" charset="0"/>
                  <a:cs typeface="+mn-cs"/>
                </a:rPr>
                <a:t>am</a:t>
              </a:r>
              <a:r>
                <a:rPr lang="en-US" sz="1650" kern="1200" dirty="0">
                  <a:solidFill>
                    <a:prstClr val="black"/>
                  </a:solidFill>
                  <a:latin typeface="Calibri" panose="020F0502020204030204" pitchFamily="34" charset="0"/>
                  <a:ea typeface="Times New Roman" panose="02020603050405020304" pitchFamily="18" charset="0"/>
                  <a:cs typeface="+mn-cs"/>
                </a:rPr>
                <a:t> </a:t>
              </a:r>
              <a:r>
                <a:rPr lang="en-US" sz="1650" kern="1200" dirty="0" err="1">
                  <a:solidFill>
                    <a:prstClr val="black"/>
                  </a:solidFill>
                  <a:latin typeface="Calibri" panose="020F0502020204030204" pitchFamily="34" charset="0"/>
                  <a:ea typeface="Times New Roman" panose="02020603050405020304" pitchFamily="18" charset="0"/>
                  <a:cs typeface="+mn-cs"/>
                </a:rPr>
                <a:t>châm</a:t>
              </a:r>
              <a:r>
                <a:rPr lang="en-US" sz="1650" kern="1200" dirty="0">
                  <a:solidFill>
                    <a:prstClr val="black"/>
                  </a:solidFill>
                  <a:latin typeface="Calibri" panose="020F0502020204030204" pitchFamily="34" charset="0"/>
                  <a:ea typeface="Times New Roman" panose="02020603050405020304" pitchFamily="18" charset="0"/>
                  <a:cs typeface="+mn-cs"/>
                </a:rPr>
                <a:t> </a:t>
              </a:r>
              <a:r>
                <a:rPr lang="en-US" sz="1650" kern="1200" dirty="0" err="1">
                  <a:solidFill>
                    <a:prstClr val="black"/>
                  </a:solidFill>
                  <a:latin typeface="Calibri" panose="020F0502020204030204" pitchFamily="34" charset="0"/>
                  <a:ea typeface="Times New Roman" panose="02020603050405020304" pitchFamily="18" charset="0"/>
                  <a:cs typeface="+mn-cs"/>
                </a:rPr>
                <a:t>vĩnh</a:t>
              </a:r>
              <a:r>
                <a:rPr lang="en-US" sz="1650" kern="1200" dirty="0">
                  <a:solidFill>
                    <a:prstClr val="black"/>
                  </a:solidFill>
                  <a:latin typeface="Calibri" panose="020F0502020204030204" pitchFamily="34" charset="0"/>
                  <a:ea typeface="Times New Roman" panose="02020603050405020304" pitchFamily="18" charset="0"/>
                  <a:cs typeface="+mn-cs"/>
                </a:rPr>
                <a:t> </a:t>
              </a:r>
              <a:r>
                <a:rPr lang="en-US" sz="1650" kern="1200" dirty="0" err="1">
                  <a:solidFill>
                    <a:prstClr val="black"/>
                  </a:solidFill>
                  <a:latin typeface="Calibri" panose="020F0502020204030204" pitchFamily="34" charset="0"/>
                  <a:ea typeface="Times New Roman" panose="02020603050405020304" pitchFamily="18" charset="0"/>
                  <a:cs typeface="+mn-cs"/>
                </a:rPr>
                <a:t>cửu</a:t>
              </a:r>
              <a:endParaRPr lang="en-US" sz="1650" kern="1200" dirty="0">
                <a:solidFill>
                  <a:prstClr val="black"/>
                </a:solidFill>
                <a:latin typeface="Calibri" panose="020F0502020204030204" pitchFamily="34" charset="0"/>
                <a:ea typeface="+mn-ea"/>
                <a:cs typeface="+mn-cs"/>
              </a:endParaRPr>
            </a:p>
          </p:txBody>
        </p:sp>
      </p:grpSp>
      <p:grpSp>
        <p:nvGrpSpPr>
          <p:cNvPr id="17" name="Nhóm 26">
            <a:extLst>
              <a:ext uri="{FF2B5EF4-FFF2-40B4-BE49-F238E27FC236}">
                <a16:creationId xmlns:a16="http://schemas.microsoft.com/office/drawing/2014/main" id="{C5FCC1F4-7313-1144-9BB9-4D039ED62594}"/>
              </a:ext>
            </a:extLst>
          </p:cNvPr>
          <p:cNvGrpSpPr/>
          <p:nvPr/>
        </p:nvGrpSpPr>
        <p:grpSpPr>
          <a:xfrm>
            <a:off x="4935765" y="3413076"/>
            <a:ext cx="3379466" cy="415080"/>
            <a:chOff x="6278974" y="4304546"/>
            <a:chExt cx="4505954" cy="553440"/>
          </a:xfrm>
        </p:grpSpPr>
        <p:sp>
          <p:nvSpPr>
            <p:cNvPr id="18" name="Hình chữ nhật: Góc Tròn 23">
              <a:extLst>
                <a:ext uri="{FF2B5EF4-FFF2-40B4-BE49-F238E27FC236}">
                  <a16:creationId xmlns:a16="http://schemas.microsoft.com/office/drawing/2014/main" id="{54BEA79A-5F3B-4DFD-8C52-E37F2777F068}"/>
                </a:ext>
              </a:extLst>
            </p:cNvPr>
            <p:cNvSpPr/>
            <p:nvPr/>
          </p:nvSpPr>
          <p:spPr>
            <a:xfrm>
              <a:off x="6278974" y="4304546"/>
              <a:ext cx="654386" cy="552880"/>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algn="ctr" defTabSz="1566863">
                <a:lnSpc>
                  <a:spcPct val="120000"/>
                </a:lnSpc>
                <a:spcBef>
                  <a:spcPct val="0"/>
                </a:spcBef>
                <a:spcAft>
                  <a:spcPct val="35000"/>
                </a:spcAft>
                <a:buClrTx/>
                <a:defRPr/>
              </a:pPr>
              <a:r>
                <a:rPr lang="en-US" sz="2700" b="1" kern="1200" dirty="0">
                  <a:solidFill>
                    <a:srgbClr val="9BBB59">
                      <a:lumMod val="50000"/>
                    </a:srgbClr>
                  </a:solidFill>
                  <a:latin typeface="Calibri" panose="020F0502020204030204" pitchFamily="34" charset="0"/>
                  <a:ea typeface="inpin heiti" charset="-122"/>
                </a:rPr>
                <a:t>D</a:t>
              </a:r>
            </a:p>
          </p:txBody>
        </p:sp>
        <p:sp>
          <p:nvSpPr>
            <p:cNvPr id="19" name="Hình chữ nhật 24">
              <a:extLst>
                <a:ext uri="{FF2B5EF4-FFF2-40B4-BE49-F238E27FC236}">
                  <a16:creationId xmlns:a16="http://schemas.microsoft.com/office/drawing/2014/main" id="{0081837D-66C4-9006-9D85-D13C62FC2C6F}"/>
                </a:ext>
              </a:extLst>
            </p:cNvPr>
            <p:cNvSpPr/>
            <p:nvPr/>
          </p:nvSpPr>
          <p:spPr>
            <a:xfrm>
              <a:off x="6933361" y="4396321"/>
              <a:ext cx="3851567"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Không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có</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loại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cả</a:t>
              </a:r>
              <a:endParaRPr lang="en-US" sz="1650" kern="1200" dirty="0">
                <a:solidFill>
                  <a:prstClr val="black"/>
                </a:solidFill>
                <a:latin typeface="Calibri" panose="020F0502020204030204" pitchFamily="34" charset="0"/>
                <a:ea typeface="+mn-ea"/>
                <a:cs typeface="+mn-cs"/>
              </a:endParaRPr>
            </a:p>
          </p:txBody>
        </p:sp>
      </p:grpSp>
      <p:sp>
        <p:nvSpPr>
          <p:cNvPr id="20" name="Hình chữ nhật 27">
            <a:extLst>
              <a:ext uri="{FF2B5EF4-FFF2-40B4-BE49-F238E27FC236}">
                <a16:creationId xmlns:a16="http://schemas.microsoft.com/office/drawing/2014/main" id="{5456DD0E-3493-6D7C-3960-EB793D362CB5}"/>
              </a:ext>
            </a:extLst>
          </p:cNvPr>
          <p:cNvSpPr/>
          <p:nvPr/>
        </p:nvSpPr>
        <p:spPr>
          <a:xfrm>
            <a:off x="1231970" y="3372000"/>
            <a:ext cx="3209670" cy="635213"/>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spTree>
    <p:extLst>
      <p:ext uri="{BB962C8B-B14F-4D97-AF65-F5344CB8AC3E}">
        <p14:creationId xmlns:p14="http://schemas.microsoft.com/office/powerpoint/2010/main" val="16256316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750" fill="hold"/>
                                        <p:tgtEl>
                                          <p:spTgt spid="8"/>
                                        </p:tgtEl>
                                        <p:attrNameLst>
                                          <p:attrName>ppt_w</p:attrName>
                                        </p:attrNameLst>
                                      </p:cBhvr>
                                      <p:tavLst>
                                        <p:tav tm="0">
                                          <p:val>
                                            <p:fltVal val="0"/>
                                          </p:val>
                                        </p:tav>
                                        <p:tav tm="100000">
                                          <p:val>
                                            <p:strVal val="#ppt_w"/>
                                          </p:val>
                                        </p:tav>
                                      </p:tavLst>
                                    </p:anim>
                                    <p:anim calcmode="lin" valueType="num">
                                      <p:cBhvr>
                                        <p:cTn id="17" dur="750" fill="hold"/>
                                        <p:tgtEl>
                                          <p:spTgt spid="8"/>
                                        </p:tgtEl>
                                        <p:attrNameLst>
                                          <p:attrName>ppt_h</p:attrName>
                                        </p:attrNameLst>
                                      </p:cBhvr>
                                      <p:tavLst>
                                        <p:tav tm="0">
                                          <p:val>
                                            <p:fltVal val="0"/>
                                          </p:val>
                                        </p:tav>
                                        <p:tav tm="100000">
                                          <p:val>
                                            <p:strVal val="#ppt_h"/>
                                          </p:val>
                                        </p:tav>
                                      </p:tavLst>
                                    </p:anim>
                                    <p:animEffect transition="in" filter="fade">
                                      <p:cBhvr>
                                        <p:cTn id="18" dur="750"/>
                                        <p:tgtEl>
                                          <p:spTgt spid="8"/>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750" fill="hold"/>
                                        <p:tgtEl>
                                          <p:spTgt spid="11"/>
                                        </p:tgtEl>
                                        <p:attrNameLst>
                                          <p:attrName>ppt_w</p:attrName>
                                        </p:attrNameLst>
                                      </p:cBhvr>
                                      <p:tavLst>
                                        <p:tav tm="0">
                                          <p:val>
                                            <p:fltVal val="0"/>
                                          </p:val>
                                        </p:tav>
                                        <p:tav tm="100000">
                                          <p:val>
                                            <p:strVal val="#ppt_w"/>
                                          </p:val>
                                        </p:tav>
                                      </p:tavLst>
                                    </p:anim>
                                    <p:anim calcmode="lin" valueType="num">
                                      <p:cBhvr>
                                        <p:cTn id="22" dur="750" fill="hold"/>
                                        <p:tgtEl>
                                          <p:spTgt spid="11"/>
                                        </p:tgtEl>
                                        <p:attrNameLst>
                                          <p:attrName>ppt_h</p:attrName>
                                        </p:attrNameLst>
                                      </p:cBhvr>
                                      <p:tavLst>
                                        <p:tav tm="0">
                                          <p:val>
                                            <p:fltVal val="0"/>
                                          </p:val>
                                        </p:tav>
                                        <p:tav tm="100000">
                                          <p:val>
                                            <p:strVal val="#ppt_h"/>
                                          </p:val>
                                        </p:tav>
                                      </p:tavLst>
                                    </p:anim>
                                    <p:animEffect transition="in" filter="fade">
                                      <p:cBhvr>
                                        <p:cTn id="23" dur="750"/>
                                        <p:tgtEl>
                                          <p:spTgt spid="11"/>
                                        </p:tgtEl>
                                      </p:cBhvr>
                                    </p:animEffect>
                                  </p:childTnLst>
                                </p:cTn>
                              </p:par>
                              <p:par>
                                <p:cTn id="24" presetID="53" presetClass="entr" presetSubtype="16"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750" fill="hold"/>
                                        <p:tgtEl>
                                          <p:spTgt spid="14"/>
                                        </p:tgtEl>
                                        <p:attrNameLst>
                                          <p:attrName>ppt_w</p:attrName>
                                        </p:attrNameLst>
                                      </p:cBhvr>
                                      <p:tavLst>
                                        <p:tav tm="0">
                                          <p:val>
                                            <p:fltVal val="0"/>
                                          </p:val>
                                        </p:tav>
                                        <p:tav tm="100000">
                                          <p:val>
                                            <p:strVal val="#ppt_w"/>
                                          </p:val>
                                        </p:tav>
                                      </p:tavLst>
                                    </p:anim>
                                    <p:anim calcmode="lin" valueType="num">
                                      <p:cBhvr>
                                        <p:cTn id="27" dur="750" fill="hold"/>
                                        <p:tgtEl>
                                          <p:spTgt spid="14"/>
                                        </p:tgtEl>
                                        <p:attrNameLst>
                                          <p:attrName>ppt_h</p:attrName>
                                        </p:attrNameLst>
                                      </p:cBhvr>
                                      <p:tavLst>
                                        <p:tav tm="0">
                                          <p:val>
                                            <p:fltVal val="0"/>
                                          </p:val>
                                        </p:tav>
                                        <p:tav tm="100000">
                                          <p:val>
                                            <p:strVal val="#ppt_h"/>
                                          </p:val>
                                        </p:tav>
                                      </p:tavLst>
                                    </p:anim>
                                    <p:animEffect transition="in" filter="fade">
                                      <p:cBhvr>
                                        <p:cTn id="28" dur="750"/>
                                        <p:tgtEl>
                                          <p:spTgt spid="14"/>
                                        </p:tgtEl>
                                      </p:cBhvr>
                                    </p:animEffect>
                                  </p:childTnLst>
                                </p:cTn>
                              </p:par>
                              <p:par>
                                <p:cTn id="29" presetID="53" presetClass="entr" presetSubtype="16"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750" fill="hold"/>
                                        <p:tgtEl>
                                          <p:spTgt spid="17"/>
                                        </p:tgtEl>
                                        <p:attrNameLst>
                                          <p:attrName>ppt_w</p:attrName>
                                        </p:attrNameLst>
                                      </p:cBhvr>
                                      <p:tavLst>
                                        <p:tav tm="0">
                                          <p:val>
                                            <p:fltVal val="0"/>
                                          </p:val>
                                        </p:tav>
                                        <p:tav tm="100000">
                                          <p:val>
                                            <p:strVal val="#ppt_w"/>
                                          </p:val>
                                        </p:tav>
                                      </p:tavLst>
                                    </p:anim>
                                    <p:anim calcmode="lin" valueType="num">
                                      <p:cBhvr>
                                        <p:cTn id="32" dur="750" fill="hold"/>
                                        <p:tgtEl>
                                          <p:spTgt spid="17"/>
                                        </p:tgtEl>
                                        <p:attrNameLst>
                                          <p:attrName>ppt_h</p:attrName>
                                        </p:attrNameLst>
                                      </p:cBhvr>
                                      <p:tavLst>
                                        <p:tav tm="0">
                                          <p:val>
                                            <p:fltVal val="0"/>
                                          </p:val>
                                        </p:tav>
                                        <p:tav tm="100000">
                                          <p:val>
                                            <p:strVal val="#ppt_h"/>
                                          </p:val>
                                        </p:tav>
                                      </p:tavLst>
                                    </p:anim>
                                    <p:animEffect transition="in" filter="fade">
                                      <p:cBhvr>
                                        <p:cTn id="33" dur="75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heel(1)">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2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grpSp>
        <p:nvGrpSpPr>
          <p:cNvPr id="10042" name="Google Shape;10042;p45"/>
          <p:cNvGrpSpPr/>
          <p:nvPr/>
        </p:nvGrpSpPr>
        <p:grpSpPr>
          <a:xfrm>
            <a:off x="7367952" y="3932413"/>
            <a:ext cx="1055760" cy="753780"/>
            <a:chOff x="3308425" y="649500"/>
            <a:chExt cx="947975" cy="676825"/>
          </a:xfrm>
        </p:grpSpPr>
        <p:sp>
          <p:nvSpPr>
            <p:cNvPr id="10043" name="Google Shape;10043;p45"/>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4" name="Google Shape;10044;p45"/>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5" name="Google Shape;10045;p45"/>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Hình chữ nhật: Góc Tròn 17">
            <a:extLst>
              <a:ext uri="{FF2B5EF4-FFF2-40B4-BE49-F238E27FC236}">
                <a16:creationId xmlns:a16="http://schemas.microsoft.com/office/drawing/2014/main" id="{C0252F16-1565-6C1D-9FE8-9ACB93EA3C48}"/>
              </a:ext>
            </a:extLst>
          </p:cNvPr>
          <p:cNvSpPr/>
          <p:nvPr/>
        </p:nvSpPr>
        <p:spPr>
          <a:xfrm>
            <a:off x="1319170" y="892180"/>
            <a:ext cx="6745249" cy="909614"/>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02.</a:t>
            </a:r>
          </a:p>
        </p:txBody>
      </p:sp>
      <p:sp>
        <p:nvSpPr>
          <p:cNvPr id="7" name="Hình chữ nhật 1">
            <a:extLst>
              <a:ext uri="{FF2B5EF4-FFF2-40B4-BE49-F238E27FC236}">
                <a16:creationId xmlns:a16="http://schemas.microsoft.com/office/drawing/2014/main" id="{C039B56E-62C6-3729-8CF4-1A5B12313925}"/>
              </a:ext>
            </a:extLst>
          </p:cNvPr>
          <p:cNvSpPr/>
          <p:nvPr/>
        </p:nvSpPr>
        <p:spPr>
          <a:xfrm>
            <a:off x="2520301" y="843066"/>
            <a:ext cx="5304529" cy="916854"/>
          </a:xfrm>
          <a:prstGeom prst="rect">
            <a:avLst/>
          </a:prstGeom>
        </p:spPr>
        <p:txBody>
          <a:bodyPr wrap="square">
            <a:spAutoFit/>
          </a:bodyPr>
          <a:lstStyle/>
          <a:p>
            <a:pPr defTabSz="342900">
              <a:lnSpc>
                <a:spcPct val="115000"/>
              </a:lnSpc>
              <a:buClr>
                <a:srgbClr val="C00000"/>
              </a:buClr>
              <a:buSzPts val="1200"/>
              <a:defRPr/>
            </a:pP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Trong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hiện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tượng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cảm</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ứng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điện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từ</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ta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nhận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biết</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được</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điều</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gì</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a:t>
            </a:r>
          </a:p>
        </p:txBody>
      </p:sp>
      <p:grpSp>
        <p:nvGrpSpPr>
          <p:cNvPr id="2" name="Nhóm 3">
            <a:extLst>
              <a:ext uri="{FF2B5EF4-FFF2-40B4-BE49-F238E27FC236}">
                <a16:creationId xmlns:a16="http://schemas.microsoft.com/office/drawing/2014/main" id="{3962353C-8073-B94D-7ECA-435D6717EC71}"/>
              </a:ext>
            </a:extLst>
          </p:cNvPr>
          <p:cNvGrpSpPr/>
          <p:nvPr/>
        </p:nvGrpSpPr>
        <p:grpSpPr>
          <a:xfrm>
            <a:off x="1319170" y="2088003"/>
            <a:ext cx="5674089" cy="346250"/>
            <a:chOff x="1591171" y="3274552"/>
            <a:chExt cx="7565452" cy="461666"/>
          </a:xfrm>
        </p:grpSpPr>
        <p:sp>
          <p:nvSpPr>
            <p:cNvPr id="3" name="Hình chữ nhật: Góc Tròn 18">
              <a:extLst>
                <a:ext uri="{FF2B5EF4-FFF2-40B4-BE49-F238E27FC236}">
                  <a16:creationId xmlns:a16="http://schemas.microsoft.com/office/drawing/2014/main" id="{B9C494FF-4F6E-5F9C-AC5C-B8B53E4694C5}"/>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A</a:t>
              </a:r>
            </a:p>
          </p:txBody>
        </p:sp>
        <p:sp>
          <p:nvSpPr>
            <p:cNvPr id="4" name="Hình chữ nhật 2">
              <a:extLst>
                <a:ext uri="{FF2B5EF4-FFF2-40B4-BE49-F238E27FC236}">
                  <a16:creationId xmlns:a16="http://schemas.microsoft.com/office/drawing/2014/main" id="{043B2E59-5D65-E26B-0D7B-11CC29B8DC65}"/>
                </a:ext>
              </a:extLst>
            </p:cNvPr>
            <p:cNvSpPr/>
            <p:nvPr/>
          </p:nvSpPr>
          <p:spPr>
            <a:xfrm>
              <a:off x="2160178" y="3274553"/>
              <a:ext cx="6996445"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đặt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gần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endParaRPr lang="en-US" sz="1650" kern="1200" dirty="0">
                <a:solidFill>
                  <a:prstClr val="black"/>
                </a:solidFill>
                <a:latin typeface="Calibri" panose="020F0502020204030204" pitchFamily="34" charset="0"/>
                <a:ea typeface="+mn-ea"/>
                <a:cs typeface="+mn-cs"/>
              </a:endParaRPr>
            </a:p>
          </p:txBody>
        </p:sp>
      </p:grpSp>
      <p:sp>
        <p:nvSpPr>
          <p:cNvPr id="5" name="Hình chữ nhật 28">
            <a:extLst>
              <a:ext uri="{FF2B5EF4-FFF2-40B4-BE49-F238E27FC236}">
                <a16:creationId xmlns:a16="http://schemas.microsoft.com/office/drawing/2014/main" id="{786B83B5-A21A-4C0F-9C03-1997CDC8D4EC}"/>
              </a:ext>
            </a:extLst>
          </p:cNvPr>
          <p:cNvSpPr/>
          <p:nvPr/>
        </p:nvSpPr>
        <p:spPr>
          <a:xfrm>
            <a:off x="1175929" y="3089695"/>
            <a:ext cx="7459478" cy="541599"/>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grpSp>
        <p:nvGrpSpPr>
          <p:cNvPr id="21" name="Nhóm 29">
            <a:extLst>
              <a:ext uri="{FF2B5EF4-FFF2-40B4-BE49-F238E27FC236}">
                <a16:creationId xmlns:a16="http://schemas.microsoft.com/office/drawing/2014/main" id="{64D2FACA-1A7A-32E1-012C-F560C9D1185D}"/>
              </a:ext>
            </a:extLst>
          </p:cNvPr>
          <p:cNvGrpSpPr/>
          <p:nvPr/>
        </p:nvGrpSpPr>
        <p:grpSpPr>
          <a:xfrm>
            <a:off x="1319170" y="2633393"/>
            <a:ext cx="6708539" cy="346250"/>
            <a:chOff x="1591171" y="3274552"/>
            <a:chExt cx="8944719" cy="461666"/>
          </a:xfrm>
        </p:grpSpPr>
        <p:sp>
          <p:nvSpPr>
            <p:cNvPr id="22" name="Hình chữ nhật: Góc Tròn 30">
              <a:extLst>
                <a:ext uri="{FF2B5EF4-FFF2-40B4-BE49-F238E27FC236}">
                  <a16:creationId xmlns:a16="http://schemas.microsoft.com/office/drawing/2014/main" id="{E71BDDB4-03E3-0767-F968-20CC4094FDD4}"/>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B</a:t>
              </a:r>
            </a:p>
          </p:txBody>
        </p:sp>
        <p:sp>
          <p:nvSpPr>
            <p:cNvPr id="23" name="Hình chữ nhật 31">
              <a:extLst>
                <a:ext uri="{FF2B5EF4-FFF2-40B4-BE49-F238E27FC236}">
                  <a16:creationId xmlns:a16="http://schemas.microsoft.com/office/drawing/2014/main" id="{84B40056-151F-C303-C328-02A30682DBE8}"/>
                </a:ext>
              </a:extLst>
            </p:cNvPr>
            <p:cNvSpPr/>
            <p:nvPr/>
          </p:nvSpPr>
          <p:spPr>
            <a:xfrm>
              <a:off x="2160178" y="3274553"/>
              <a:ext cx="8375712"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đặt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từ</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trường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endParaRPr lang="en-US" sz="1650" kern="1200" dirty="0">
                <a:solidFill>
                  <a:prstClr val="black"/>
                </a:solidFill>
                <a:latin typeface="Calibri" panose="020F0502020204030204" pitchFamily="34" charset="0"/>
                <a:ea typeface="+mn-ea"/>
                <a:cs typeface="+mn-cs"/>
              </a:endParaRPr>
            </a:p>
          </p:txBody>
        </p:sp>
      </p:grpSp>
      <p:grpSp>
        <p:nvGrpSpPr>
          <p:cNvPr id="24" name="Nhóm 32">
            <a:extLst>
              <a:ext uri="{FF2B5EF4-FFF2-40B4-BE49-F238E27FC236}">
                <a16:creationId xmlns:a16="http://schemas.microsoft.com/office/drawing/2014/main" id="{FB35EF71-5867-021A-4F34-09169F6971CD}"/>
              </a:ext>
            </a:extLst>
          </p:cNvPr>
          <p:cNvGrpSpPr/>
          <p:nvPr/>
        </p:nvGrpSpPr>
        <p:grpSpPr>
          <a:xfrm>
            <a:off x="1319170" y="3182100"/>
            <a:ext cx="7153340" cy="346250"/>
            <a:chOff x="1591171" y="3274552"/>
            <a:chExt cx="9537787" cy="461666"/>
          </a:xfrm>
        </p:grpSpPr>
        <p:sp>
          <p:nvSpPr>
            <p:cNvPr id="25" name="Hình chữ nhật: Góc Tròn 33">
              <a:extLst>
                <a:ext uri="{FF2B5EF4-FFF2-40B4-BE49-F238E27FC236}">
                  <a16:creationId xmlns:a16="http://schemas.microsoft.com/office/drawing/2014/main" id="{D03BA43A-89D9-13F8-E2BF-AD423B1E68C9}"/>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C</a:t>
              </a:r>
            </a:p>
          </p:txBody>
        </p:sp>
        <p:sp>
          <p:nvSpPr>
            <p:cNvPr id="26" name="Hình chữ nhật 34">
              <a:extLst>
                <a:ext uri="{FF2B5EF4-FFF2-40B4-BE49-F238E27FC236}">
                  <a16:creationId xmlns:a16="http://schemas.microsoft.com/office/drawing/2014/main" id="{05DB6BC8-F8AE-0DF2-7178-6D1797815D5A}"/>
                </a:ext>
              </a:extLst>
            </p:cNvPr>
            <p:cNvSpPr/>
            <p:nvPr/>
          </p:nvSpPr>
          <p:spPr>
            <a:xfrm>
              <a:off x="2160178" y="3274553"/>
              <a:ext cx="8968780"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khi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kín</a:t>
              </a:r>
              <a:r>
                <a:rPr lang="en-US" sz="1650" kern="1200" dirty="0">
                  <a:solidFill>
                    <a:prstClr val="black"/>
                  </a:solidFill>
                  <a:latin typeface="Calibri" panose="020F0502020204030204" pitchFamily="34" charset="0"/>
                  <a:ea typeface="+mn-ea"/>
                  <a:cs typeface="+mn-cs"/>
                </a:rPr>
                <a:t> quay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từ</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trường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N.C.</a:t>
              </a:r>
            </a:p>
          </p:txBody>
        </p:sp>
      </p:grpSp>
      <p:grpSp>
        <p:nvGrpSpPr>
          <p:cNvPr id="27" name="Nhóm 35">
            <a:extLst>
              <a:ext uri="{FF2B5EF4-FFF2-40B4-BE49-F238E27FC236}">
                <a16:creationId xmlns:a16="http://schemas.microsoft.com/office/drawing/2014/main" id="{E9D2445C-817A-8542-E4B8-80AE13CC01D8}"/>
              </a:ext>
            </a:extLst>
          </p:cNvPr>
          <p:cNvGrpSpPr/>
          <p:nvPr/>
        </p:nvGrpSpPr>
        <p:grpSpPr>
          <a:xfrm>
            <a:off x="1319170" y="3727489"/>
            <a:ext cx="6612359" cy="346250"/>
            <a:chOff x="1591171" y="3274552"/>
            <a:chExt cx="8816479" cy="461666"/>
          </a:xfrm>
        </p:grpSpPr>
        <p:sp>
          <p:nvSpPr>
            <p:cNvPr id="28" name="Hình chữ nhật: Góc Tròn 36">
              <a:extLst>
                <a:ext uri="{FF2B5EF4-FFF2-40B4-BE49-F238E27FC236}">
                  <a16:creationId xmlns:a16="http://schemas.microsoft.com/office/drawing/2014/main" id="{0A930AE6-2F68-1B1F-986E-42F06E30D22C}"/>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D</a:t>
              </a:r>
            </a:p>
          </p:txBody>
        </p:sp>
        <p:sp>
          <p:nvSpPr>
            <p:cNvPr id="29" name="Hình chữ nhật 37">
              <a:extLst>
                <a:ext uri="{FF2B5EF4-FFF2-40B4-BE49-F238E27FC236}">
                  <a16:creationId xmlns:a16="http://schemas.microsoft.com/office/drawing/2014/main" id="{BC8EBB74-61CD-5E30-1FBE-F043CFAF9E47}"/>
                </a:ext>
              </a:extLst>
            </p:cNvPr>
            <p:cNvSpPr/>
            <p:nvPr/>
          </p:nvSpPr>
          <p:spPr>
            <a:xfrm>
              <a:off x="2160178" y="3274553"/>
              <a:ext cx="8247472"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khi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chạm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endParaRPr lang="en-US" sz="1650" kern="1200" dirty="0">
                <a:solidFill>
                  <a:prstClr val="black"/>
                </a:solidFill>
                <a:latin typeface="Calibri" panose="020F0502020204030204" pitchFamily="34" charset="0"/>
                <a:ea typeface="+mn-ea"/>
                <a:cs typeface="+mn-cs"/>
              </a:endParaRPr>
            </a:p>
          </p:txBody>
        </p:sp>
      </p:grpSp>
    </p:spTree>
    <p:extLst>
      <p:ext uri="{BB962C8B-B14F-4D97-AF65-F5344CB8AC3E}">
        <p14:creationId xmlns:p14="http://schemas.microsoft.com/office/powerpoint/2010/main" val="16619488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750" fill="hold"/>
                                        <p:tgtEl>
                                          <p:spTgt spid="2"/>
                                        </p:tgtEl>
                                        <p:attrNameLst>
                                          <p:attrName>ppt_w</p:attrName>
                                        </p:attrNameLst>
                                      </p:cBhvr>
                                      <p:tavLst>
                                        <p:tav tm="0">
                                          <p:val>
                                            <p:fltVal val="0"/>
                                          </p:val>
                                        </p:tav>
                                        <p:tav tm="100000">
                                          <p:val>
                                            <p:strVal val="#ppt_w"/>
                                          </p:val>
                                        </p:tav>
                                      </p:tavLst>
                                    </p:anim>
                                    <p:anim calcmode="lin" valueType="num">
                                      <p:cBhvr>
                                        <p:cTn id="17" dur="750" fill="hold"/>
                                        <p:tgtEl>
                                          <p:spTgt spid="2"/>
                                        </p:tgtEl>
                                        <p:attrNameLst>
                                          <p:attrName>ppt_h</p:attrName>
                                        </p:attrNameLst>
                                      </p:cBhvr>
                                      <p:tavLst>
                                        <p:tav tm="0">
                                          <p:val>
                                            <p:fltVal val="0"/>
                                          </p:val>
                                        </p:tav>
                                        <p:tav tm="100000">
                                          <p:val>
                                            <p:strVal val="#ppt_h"/>
                                          </p:val>
                                        </p:tav>
                                      </p:tavLst>
                                    </p:anim>
                                    <p:animEffect transition="in" filter="fade">
                                      <p:cBhvr>
                                        <p:cTn id="18" dur="750"/>
                                        <p:tgtEl>
                                          <p:spTgt spid="2"/>
                                        </p:tgtEl>
                                      </p:cBhvr>
                                    </p:animEffect>
                                  </p:childTnLst>
                                </p:cTn>
                              </p:par>
                              <p:par>
                                <p:cTn id="19" presetID="53" presetClass="entr" presetSubtype="16"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750" fill="hold"/>
                                        <p:tgtEl>
                                          <p:spTgt spid="21"/>
                                        </p:tgtEl>
                                        <p:attrNameLst>
                                          <p:attrName>ppt_w</p:attrName>
                                        </p:attrNameLst>
                                      </p:cBhvr>
                                      <p:tavLst>
                                        <p:tav tm="0">
                                          <p:val>
                                            <p:fltVal val="0"/>
                                          </p:val>
                                        </p:tav>
                                        <p:tav tm="100000">
                                          <p:val>
                                            <p:strVal val="#ppt_w"/>
                                          </p:val>
                                        </p:tav>
                                      </p:tavLst>
                                    </p:anim>
                                    <p:anim calcmode="lin" valueType="num">
                                      <p:cBhvr>
                                        <p:cTn id="22" dur="750" fill="hold"/>
                                        <p:tgtEl>
                                          <p:spTgt spid="21"/>
                                        </p:tgtEl>
                                        <p:attrNameLst>
                                          <p:attrName>ppt_h</p:attrName>
                                        </p:attrNameLst>
                                      </p:cBhvr>
                                      <p:tavLst>
                                        <p:tav tm="0">
                                          <p:val>
                                            <p:fltVal val="0"/>
                                          </p:val>
                                        </p:tav>
                                        <p:tav tm="100000">
                                          <p:val>
                                            <p:strVal val="#ppt_h"/>
                                          </p:val>
                                        </p:tav>
                                      </p:tavLst>
                                    </p:anim>
                                    <p:animEffect transition="in" filter="fade">
                                      <p:cBhvr>
                                        <p:cTn id="23" dur="750"/>
                                        <p:tgtEl>
                                          <p:spTgt spid="21"/>
                                        </p:tgtEl>
                                      </p:cBhvr>
                                    </p:animEffect>
                                  </p:childTnLst>
                                </p:cTn>
                              </p:par>
                              <p:par>
                                <p:cTn id="24" presetID="53" presetClass="entr" presetSubtype="16"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750" fill="hold"/>
                                        <p:tgtEl>
                                          <p:spTgt spid="24"/>
                                        </p:tgtEl>
                                        <p:attrNameLst>
                                          <p:attrName>ppt_w</p:attrName>
                                        </p:attrNameLst>
                                      </p:cBhvr>
                                      <p:tavLst>
                                        <p:tav tm="0">
                                          <p:val>
                                            <p:fltVal val="0"/>
                                          </p:val>
                                        </p:tav>
                                        <p:tav tm="100000">
                                          <p:val>
                                            <p:strVal val="#ppt_w"/>
                                          </p:val>
                                        </p:tav>
                                      </p:tavLst>
                                    </p:anim>
                                    <p:anim calcmode="lin" valueType="num">
                                      <p:cBhvr>
                                        <p:cTn id="27" dur="750" fill="hold"/>
                                        <p:tgtEl>
                                          <p:spTgt spid="24"/>
                                        </p:tgtEl>
                                        <p:attrNameLst>
                                          <p:attrName>ppt_h</p:attrName>
                                        </p:attrNameLst>
                                      </p:cBhvr>
                                      <p:tavLst>
                                        <p:tav tm="0">
                                          <p:val>
                                            <p:fltVal val="0"/>
                                          </p:val>
                                        </p:tav>
                                        <p:tav tm="100000">
                                          <p:val>
                                            <p:strVal val="#ppt_h"/>
                                          </p:val>
                                        </p:tav>
                                      </p:tavLst>
                                    </p:anim>
                                    <p:animEffect transition="in" filter="fade">
                                      <p:cBhvr>
                                        <p:cTn id="28" dur="750"/>
                                        <p:tgtEl>
                                          <p:spTgt spid="24"/>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750" fill="hold"/>
                                        <p:tgtEl>
                                          <p:spTgt spid="27"/>
                                        </p:tgtEl>
                                        <p:attrNameLst>
                                          <p:attrName>ppt_w</p:attrName>
                                        </p:attrNameLst>
                                      </p:cBhvr>
                                      <p:tavLst>
                                        <p:tav tm="0">
                                          <p:val>
                                            <p:fltVal val="0"/>
                                          </p:val>
                                        </p:tav>
                                        <p:tav tm="100000">
                                          <p:val>
                                            <p:strVal val="#ppt_w"/>
                                          </p:val>
                                        </p:tav>
                                      </p:tavLst>
                                    </p:anim>
                                    <p:anim calcmode="lin" valueType="num">
                                      <p:cBhvr>
                                        <p:cTn id="32" dur="750" fill="hold"/>
                                        <p:tgtEl>
                                          <p:spTgt spid="27"/>
                                        </p:tgtEl>
                                        <p:attrNameLst>
                                          <p:attrName>ppt_h</p:attrName>
                                        </p:attrNameLst>
                                      </p:cBhvr>
                                      <p:tavLst>
                                        <p:tav tm="0">
                                          <p:val>
                                            <p:fltVal val="0"/>
                                          </p:val>
                                        </p:tav>
                                        <p:tav tm="100000">
                                          <p:val>
                                            <p:strVal val="#ppt_h"/>
                                          </p:val>
                                        </p:tav>
                                      </p:tavLst>
                                    </p:anim>
                                    <p:animEffect transition="in" filter="fade">
                                      <p:cBhvr>
                                        <p:cTn id="33" dur="75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heel(1)">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sp>
        <p:nvSpPr>
          <p:cNvPr id="6" name="Hình chữ nhật: Góc Tròn 17">
            <a:extLst>
              <a:ext uri="{FF2B5EF4-FFF2-40B4-BE49-F238E27FC236}">
                <a16:creationId xmlns:a16="http://schemas.microsoft.com/office/drawing/2014/main" id="{C0252F16-1565-6C1D-9FE8-9ACB93EA3C48}"/>
              </a:ext>
            </a:extLst>
          </p:cNvPr>
          <p:cNvSpPr/>
          <p:nvPr/>
        </p:nvSpPr>
        <p:spPr>
          <a:xfrm>
            <a:off x="1319170" y="892180"/>
            <a:ext cx="6745249" cy="909614"/>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03.</a:t>
            </a:r>
          </a:p>
        </p:txBody>
      </p:sp>
      <p:sp>
        <p:nvSpPr>
          <p:cNvPr id="7" name="Hình chữ nhật 1">
            <a:extLst>
              <a:ext uri="{FF2B5EF4-FFF2-40B4-BE49-F238E27FC236}">
                <a16:creationId xmlns:a16="http://schemas.microsoft.com/office/drawing/2014/main" id="{C039B56E-62C6-3729-8CF4-1A5B12313925}"/>
              </a:ext>
            </a:extLst>
          </p:cNvPr>
          <p:cNvSpPr/>
          <p:nvPr/>
        </p:nvSpPr>
        <p:spPr>
          <a:xfrm>
            <a:off x="2520301" y="843066"/>
            <a:ext cx="5580828" cy="830997"/>
          </a:xfrm>
          <a:prstGeom prst="rect">
            <a:avLst/>
          </a:prstGeom>
        </p:spPr>
        <p:txBody>
          <a:bodyPr wrap="square">
            <a:spAutoFit/>
          </a:bodyPr>
          <a:lstStyle/>
          <a:p>
            <a:pPr defTabSz="342900">
              <a:buClrTx/>
              <a:defRPr/>
            </a:pP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Cách</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nào</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dưới</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đây</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có</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thể</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tạo</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ra</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dòng</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điện</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cảm</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ứng</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trong</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một</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cuộn</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dây</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dẫn</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kín</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a:t>
            </a:r>
          </a:p>
        </p:txBody>
      </p:sp>
      <p:grpSp>
        <p:nvGrpSpPr>
          <p:cNvPr id="8" name="Nhóm 3">
            <a:extLst>
              <a:ext uri="{FF2B5EF4-FFF2-40B4-BE49-F238E27FC236}">
                <a16:creationId xmlns:a16="http://schemas.microsoft.com/office/drawing/2014/main" id="{799D8EB7-E47B-8B2D-D588-DEE052CA56DF}"/>
              </a:ext>
            </a:extLst>
          </p:cNvPr>
          <p:cNvGrpSpPr/>
          <p:nvPr/>
        </p:nvGrpSpPr>
        <p:grpSpPr>
          <a:xfrm>
            <a:off x="1657353" y="2101298"/>
            <a:ext cx="4090195" cy="346250"/>
            <a:chOff x="1591171" y="3274552"/>
            <a:chExt cx="5453592" cy="461666"/>
          </a:xfrm>
        </p:grpSpPr>
        <p:sp>
          <p:nvSpPr>
            <p:cNvPr id="9" name="Hình chữ nhật: Góc Tròn 18">
              <a:extLst>
                <a:ext uri="{FF2B5EF4-FFF2-40B4-BE49-F238E27FC236}">
                  <a16:creationId xmlns:a16="http://schemas.microsoft.com/office/drawing/2014/main" id="{6F926EA6-BDFF-78E3-E719-75A6ED528CD5}"/>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A</a:t>
              </a:r>
            </a:p>
          </p:txBody>
        </p:sp>
        <p:sp>
          <p:nvSpPr>
            <p:cNvPr id="10" name="Hình chữ nhật 2">
              <a:extLst>
                <a:ext uri="{FF2B5EF4-FFF2-40B4-BE49-F238E27FC236}">
                  <a16:creationId xmlns:a16="http://schemas.microsoft.com/office/drawing/2014/main" id="{C8D4214C-0571-D318-30B3-6651E5D5BD66}"/>
                </a:ext>
              </a:extLst>
            </p:cNvPr>
            <p:cNvSpPr/>
            <p:nvPr/>
          </p:nvSpPr>
          <p:spPr>
            <a:xfrm>
              <a:off x="2160178" y="3274553"/>
              <a:ext cx="4884585"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Mắc</a:t>
              </a:r>
              <a:r>
                <a:rPr lang="en-US" sz="1650" kern="1200" dirty="0">
                  <a:solidFill>
                    <a:prstClr val="black"/>
                  </a:solidFill>
                  <a:latin typeface="Calibri" panose="020F0502020204030204" pitchFamily="34" charset="0"/>
                  <a:ea typeface="+mn-ea"/>
                  <a:cs typeface="+mn-cs"/>
                </a:rPr>
                <a:t> xen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chiếc</a:t>
              </a:r>
              <a:r>
                <a:rPr lang="en-US" sz="1650" kern="1200" dirty="0">
                  <a:solidFill>
                    <a:prstClr val="black"/>
                  </a:solidFill>
                  <a:latin typeface="Calibri" panose="020F0502020204030204" pitchFamily="34" charset="0"/>
                  <a:ea typeface="+mn-ea"/>
                  <a:cs typeface="+mn-cs"/>
                </a:rPr>
                <a:t> pin</a:t>
              </a:r>
            </a:p>
          </p:txBody>
        </p:sp>
      </p:grpSp>
      <p:sp>
        <p:nvSpPr>
          <p:cNvPr id="11" name="Hình chữ nhật 28">
            <a:extLst>
              <a:ext uri="{FF2B5EF4-FFF2-40B4-BE49-F238E27FC236}">
                <a16:creationId xmlns:a16="http://schemas.microsoft.com/office/drawing/2014/main" id="{955448D1-0A9A-0930-DDFC-AEDC0CB3CC41}"/>
              </a:ext>
            </a:extLst>
          </p:cNvPr>
          <p:cNvSpPr/>
          <p:nvPr/>
        </p:nvSpPr>
        <p:spPr>
          <a:xfrm>
            <a:off x="1435727" y="3620914"/>
            <a:ext cx="6391493" cy="541599"/>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grpSp>
        <p:nvGrpSpPr>
          <p:cNvPr id="12" name="Nhóm 29">
            <a:extLst>
              <a:ext uri="{FF2B5EF4-FFF2-40B4-BE49-F238E27FC236}">
                <a16:creationId xmlns:a16="http://schemas.microsoft.com/office/drawing/2014/main" id="{86D34307-7583-744A-601B-90EE3BF09852}"/>
              </a:ext>
            </a:extLst>
          </p:cNvPr>
          <p:cNvGrpSpPr/>
          <p:nvPr/>
        </p:nvGrpSpPr>
        <p:grpSpPr>
          <a:xfrm>
            <a:off x="1657354" y="2646688"/>
            <a:ext cx="4835142" cy="346250"/>
            <a:chOff x="1591171" y="3274552"/>
            <a:chExt cx="6446855" cy="461666"/>
          </a:xfrm>
        </p:grpSpPr>
        <p:sp>
          <p:nvSpPr>
            <p:cNvPr id="13" name="Hình chữ nhật: Góc Tròn 30">
              <a:extLst>
                <a:ext uri="{FF2B5EF4-FFF2-40B4-BE49-F238E27FC236}">
                  <a16:creationId xmlns:a16="http://schemas.microsoft.com/office/drawing/2014/main" id="{604E26F2-07C1-3649-AD92-F70874B84B83}"/>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B</a:t>
              </a:r>
            </a:p>
          </p:txBody>
        </p:sp>
        <p:sp>
          <p:nvSpPr>
            <p:cNvPr id="14" name="Hình chữ nhật 31">
              <a:extLst>
                <a:ext uri="{FF2B5EF4-FFF2-40B4-BE49-F238E27FC236}">
                  <a16:creationId xmlns:a16="http://schemas.microsoft.com/office/drawing/2014/main" id="{C671EDA2-8AD0-4E7B-B876-58047B2BB5E6}"/>
                </a:ext>
              </a:extLst>
            </p:cNvPr>
            <p:cNvSpPr/>
            <p:nvPr/>
          </p:nvSpPr>
          <p:spPr>
            <a:xfrm>
              <a:off x="2160178" y="3274553"/>
              <a:ext cx="5877848"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Dùng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mạnh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đặt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gần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đầu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endParaRPr lang="en-US" sz="1650" kern="1200" dirty="0">
                <a:solidFill>
                  <a:prstClr val="black"/>
                </a:solidFill>
                <a:latin typeface="Calibri" panose="020F0502020204030204" pitchFamily="34" charset="0"/>
                <a:ea typeface="+mn-ea"/>
                <a:cs typeface="+mn-cs"/>
              </a:endParaRPr>
            </a:p>
          </p:txBody>
        </p:sp>
      </p:grpSp>
      <p:grpSp>
        <p:nvGrpSpPr>
          <p:cNvPr id="15" name="Nhóm 32">
            <a:extLst>
              <a:ext uri="{FF2B5EF4-FFF2-40B4-BE49-F238E27FC236}">
                <a16:creationId xmlns:a16="http://schemas.microsoft.com/office/drawing/2014/main" id="{A0CC8234-49E3-69DC-88DE-037D5D740381}"/>
              </a:ext>
            </a:extLst>
          </p:cNvPr>
          <p:cNvGrpSpPr/>
          <p:nvPr/>
        </p:nvGrpSpPr>
        <p:grpSpPr>
          <a:xfrm>
            <a:off x="1657354" y="3195395"/>
            <a:ext cx="5062383" cy="346250"/>
            <a:chOff x="1591171" y="3274552"/>
            <a:chExt cx="6749845" cy="461666"/>
          </a:xfrm>
        </p:grpSpPr>
        <p:sp>
          <p:nvSpPr>
            <p:cNvPr id="16" name="Hình chữ nhật: Góc Tròn 33">
              <a:extLst>
                <a:ext uri="{FF2B5EF4-FFF2-40B4-BE49-F238E27FC236}">
                  <a16:creationId xmlns:a16="http://schemas.microsoft.com/office/drawing/2014/main" id="{43A7A599-AC9B-6215-DDE0-83732EB9FC88}"/>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C</a:t>
              </a:r>
            </a:p>
          </p:txBody>
        </p:sp>
        <p:sp>
          <p:nvSpPr>
            <p:cNvPr id="17" name="Hình chữ nhật 34">
              <a:extLst>
                <a:ext uri="{FF2B5EF4-FFF2-40B4-BE49-F238E27FC236}">
                  <a16:creationId xmlns:a16="http://schemas.microsoft.com/office/drawing/2014/main" id="{7B593383-D3A2-3729-8430-2A73DF6F0BC3}"/>
                </a:ext>
              </a:extLst>
            </p:cNvPr>
            <p:cNvSpPr/>
            <p:nvPr/>
          </p:nvSpPr>
          <p:spPr>
            <a:xfrm>
              <a:off x="2160178" y="3274553"/>
              <a:ext cx="6180838" cy="461665"/>
            </a:xfrm>
            <a:prstGeom prst="rect">
              <a:avLst/>
            </a:prstGeom>
          </p:spPr>
          <p:txBody>
            <a:bodyPr wrap="none">
              <a:spAutoFit/>
            </a:bodyPr>
            <a:lstStyle/>
            <a:p>
              <a:pPr defTabSz="342900">
                <a:buClrTx/>
                <a:defRPr/>
              </a:pPr>
              <a:r>
                <a:rPr lang="en-US" sz="1650" kern="1200" dirty="0">
                  <a:solidFill>
                    <a:prstClr val="black"/>
                  </a:solidFill>
                  <a:latin typeface="Calibri" panose="020F0502020204030204" pitchFamily="34" charset="0"/>
                  <a:ea typeface="+mn-ea"/>
                  <a:cs typeface="+mn-cs"/>
                </a:rPr>
                <a:t>Cho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chạm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endParaRPr lang="en-US" sz="1650" kern="1200" dirty="0">
                <a:solidFill>
                  <a:prstClr val="black"/>
                </a:solidFill>
                <a:latin typeface="Calibri" panose="020F0502020204030204" pitchFamily="34" charset="0"/>
                <a:ea typeface="+mn-ea"/>
                <a:cs typeface="+mn-cs"/>
              </a:endParaRPr>
            </a:p>
          </p:txBody>
        </p:sp>
      </p:grpSp>
      <p:grpSp>
        <p:nvGrpSpPr>
          <p:cNvPr id="18" name="Nhóm 35">
            <a:extLst>
              <a:ext uri="{FF2B5EF4-FFF2-40B4-BE49-F238E27FC236}">
                <a16:creationId xmlns:a16="http://schemas.microsoft.com/office/drawing/2014/main" id="{A050CF74-2559-1D64-54AB-2DBF0B02910F}"/>
              </a:ext>
            </a:extLst>
          </p:cNvPr>
          <p:cNvGrpSpPr/>
          <p:nvPr/>
        </p:nvGrpSpPr>
        <p:grpSpPr>
          <a:xfrm>
            <a:off x="1657354" y="3740784"/>
            <a:ext cx="6027327" cy="346250"/>
            <a:chOff x="1591171" y="3274552"/>
            <a:chExt cx="8036437" cy="461666"/>
          </a:xfrm>
        </p:grpSpPr>
        <p:sp>
          <p:nvSpPr>
            <p:cNvPr id="19" name="Hình chữ nhật: Góc Tròn 36">
              <a:extLst>
                <a:ext uri="{FF2B5EF4-FFF2-40B4-BE49-F238E27FC236}">
                  <a16:creationId xmlns:a16="http://schemas.microsoft.com/office/drawing/2014/main" id="{496C497D-BDE5-1646-FC2D-27664BE4A86F}"/>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D</a:t>
              </a:r>
            </a:p>
          </p:txBody>
        </p:sp>
        <p:sp>
          <p:nvSpPr>
            <p:cNvPr id="20" name="Hình chữ nhật 37">
              <a:extLst>
                <a:ext uri="{FF2B5EF4-FFF2-40B4-BE49-F238E27FC236}">
                  <a16:creationId xmlns:a16="http://schemas.microsoft.com/office/drawing/2014/main" id="{6EC28F6F-BAC7-7204-B6FE-5B1A1AD3D23B}"/>
                </a:ext>
              </a:extLst>
            </p:cNvPr>
            <p:cNvSpPr/>
            <p:nvPr/>
          </p:nvSpPr>
          <p:spPr>
            <a:xfrm>
              <a:off x="2160178" y="3274553"/>
              <a:ext cx="7467430"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Đưa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thanh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từ</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ngoài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endParaRPr lang="en-US" sz="1650" kern="1200" dirty="0">
                <a:solidFill>
                  <a:prstClr val="black"/>
                </a:solidFill>
                <a:latin typeface="Calibri" panose="020F0502020204030204" pitchFamily="34" charset="0"/>
                <a:ea typeface="+mn-ea"/>
                <a:cs typeface="+mn-cs"/>
              </a:endParaRPr>
            </a:p>
          </p:txBody>
        </p:sp>
      </p:grpSp>
    </p:spTree>
    <p:extLst>
      <p:ext uri="{BB962C8B-B14F-4D97-AF65-F5344CB8AC3E}">
        <p14:creationId xmlns:p14="http://schemas.microsoft.com/office/powerpoint/2010/main" val="14630087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750" fill="hold"/>
                                        <p:tgtEl>
                                          <p:spTgt spid="8"/>
                                        </p:tgtEl>
                                        <p:attrNameLst>
                                          <p:attrName>ppt_w</p:attrName>
                                        </p:attrNameLst>
                                      </p:cBhvr>
                                      <p:tavLst>
                                        <p:tav tm="0">
                                          <p:val>
                                            <p:fltVal val="0"/>
                                          </p:val>
                                        </p:tav>
                                        <p:tav tm="100000">
                                          <p:val>
                                            <p:strVal val="#ppt_w"/>
                                          </p:val>
                                        </p:tav>
                                      </p:tavLst>
                                    </p:anim>
                                    <p:anim calcmode="lin" valueType="num">
                                      <p:cBhvr>
                                        <p:cTn id="17" dur="750" fill="hold"/>
                                        <p:tgtEl>
                                          <p:spTgt spid="8"/>
                                        </p:tgtEl>
                                        <p:attrNameLst>
                                          <p:attrName>ppt_h</p:attrName>
                                        </p:attrNameLst>
                                      </p:cBhvr>
                                      <p:tavLst>
                                        <p:tav tm="0">
                                          <p:val>
                                            <p:fltVal val="0"/>
                                          </p:val>
                                        </p:tav>
                                        <p:tav tm="100000">
                                          <p:val>
                                            <p:strVal val="#ppt_h"/>
                                          </p:val>
                                        </p:tav>
                                      </p:tavLst>
                                    </p:anim>
                                    <p:animEffect transition="in" filter="fade">
                                      <p:cBhvr>
                                        <p:cTn id="18" dur="750"/>
                                        <p:tgtEl>
                                          <p:spTgt spid="8"/>
                                        </p:tgtEl>
                                      </p:cBhvr>
                                    </p:animEffect>
                                  </p:childTnLst>
                                </p:cTn>
                              </p:par>
                              <p:par>
                                <p:cTn id="19" presetID="53" presetClass="entr" presetSubtype="16"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750" fill="hold"/>
                                        <p:tgtEl>
                                          <p:spTgt spid="12"/>
                                        </p:tgtEl>
                                        <p:attrNameLst>
                                          <p:attrName>ppt_w</p:attrName>
                                        </p:attrNameLst>
                                      </p:cBhvr>
                                      <p:tavLst>
                                        <p:tav tm="0">
                                          <p:val>
                                            <p:fltVal val="0"/>
                                          </p:val>
                                        </p:tav>
                                        <p:tav tm="100000">
                                          <p:val>
                                            <p:strVal val="#ppt_w"/>
                                          </p:val>
                                        </p:tav>
                                      </p:tavLst>
                                    </p:anim>
                                    <p:anim calcmode="lin" valueType="num">
                                      <p:cBhvr>
                                        <p:cTn id="22" dur="750" fill="hold"/>
                                        <p:tgtEl>
                                          <p:spTgt spid="12"/>
                                        </p:tgtEl>
                                        <p:attrNameLst>
                                          <p:attrName>ppt_h</p:attrName>
                                        </p:attrNameLst>
                                      </p:cBhvr>
                                      <p:tavLst>
                                        <p:tav tm="0">
                                          <p:val>
                                            <p:fltVal val="0"/>
                                          </p:val>
                                        </p:tav>
                                        <p:tav tm="100000">
                                          <p:val>
                                            <p:strVal val="#ppt_h"/>
                                          </p:val>
                                        </p:tav>
                                      </p:tavLst>
                                    </p:anim>
                                    <p:animEffect transition="in" filter="fade">
                                      <p:cBhvr>
                                        <p:cTn id="23" dur="750"/>
                                        <p:tgtEl>
                                          <p:spTgt spid="12"/>
                                        </p:tgtEl>
                                      </p:cBhvr>
                                    </p:animEffect>
                                  </p:childTnLst>
                                </p:cTn>
                              </p:par>
                              <p:par>
                                <p:cTn id="24" presetID="53"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750" fill="hold"/>
                                        <p:tgtEl>
                                          <p:spTgt spid="15"/>
                                        </p:tgtEl>
                                        <p:attrNameLst>
                                          <p:attrName>ppt_w</p:attrName>
                                        </p:attrNameLst>
                                      </p:cBhvr>
                                      <p:tavLst>
                                        <p:tav tm="0">
                                          <p:val>
                                            <p:fltVal val="0"/>
                                          </p:val>
                                        </p:tav>
                                        <p:tav tm="100000">
                                          <p:val>
                                            <p:strVal val="#ppt_w"/>
                                          </p:val>
                                        </p:tav>
                                      </p:tavLst>
                                    </p:anim>
                                    <p:anim calcmode="lin" valueType="num">
                                      <p:cBhvr>
                                        <p:cTn id="27" dur="750" fill="hold"/>
                                        <p:tgtEl>
                                          <p:spTgt spid="15"/>
                                        </p:tgtEl>
                                        <p:attrNameLst>
                                          <p:attrName>ppt_h</p:attrName>
                                        </p:attrNameLst>
                                      </p:cBhvr>
                                      <p:tavLst>
                                        <p:tav tm="0">
                                          <p:val>
                                            <p:fltVal val="0"/>
                                          </p:val>
                                        </p:tav>
                                        <p:tav tm="100000">
                                          <p:val>
                                            <p:strVal val="#ppt_h"/>
                                          </p:val>
                                        </p:tav>
                                      </p:tavLst>
                                    </p:anim>
                                    <p:animEffect transition="in" filter="fade">
                                      <p:cBhvr>
                                        <p:cTn id="28" dur="750"/>
                                        <p:tgtEl>
                                          <p:spTgt spid="15"/>
                                        </p:tgtEl>
                                      </p:cBhvr>
                                    </p:animEffect>
                                  </p:childTnLst>
                                </p:cTn>
                              </p:par>
                              <p:par>
                                <p:cTn id="29" presetID="53" presetClass="entr" presetSubtype="16"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750" fill="hold"/>
                                        <p:tgtEl>
                                          <p:spTgt spid="18"/>
                                        </p:tgtEl>
                                        <p:attrNameLst>
                                          <p:attrName>ppt_w</p:attrName>
                                        </p:attrNameLst>
                                      </p:cBhvr>
                                      <p:tavLst>
                                        <p:tav tm="0">
                                          <p:val>
                                            <p:fltVal val="0"/>
                                          </p:val>
                                        </p:tav>
                                        <p:tav tm="100000">
                                          <p:val>
                                            <p:strVal val="#ppt_w"/>
                                          </p:val>
                                        </p:tav>
                                      </p:tavLst>
                                    </p:anim>
                                    <p:anim calcmode="lin" valueType="num">
                                      <p:cBhvr>
                                        <p:cTn id="32" dur="750" fill="hold"/>
                                        <p:tgtEl>
                                          <p:spTgt spid="18"/>
                                        </p:tgtEl>
                                        <p:attrNameLst>
                                          <p:attrName>ppt_h</p:attrName>
                                        </p:attrNameLst>
                                      </p:cBhvr>
                                      <p:tavLst>
                                        <p:tav tm="0">
                                          <p:val>
                                            <p:fltVal val="0"/>
                                          </p:val>
                                        </p:tav>
                                        <p:tav tm="100000">
                                          <p:val>
                                            <p:strVal val="#ppt_h"/>
                                          </p:val>
                                        </p:tav>
                                      </p:tavLst>
                                    </p:anim>
                                    <p:animEffect transition="in" filter="fade">
                                      <p:cBhvr>
                                        <p:cTn id="33" dur="75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heel(1)">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5890" y="0"/>
            <a:ext cx="9144000" cy="5143500"/>
          </a:xfrm>
          <a:prstGeom prst="rect">
            <a:avLst/>
          </a:prstGeom>
        </p:spPr>
      </p:pic>
      <p:grpSp>
        <p:nvGrpSpPr>
          <p:cNvPr id="23" name="Group 22">
            <a:extLst>
              <a:ext uri="{FF2B5EF4-FFF2-40B4-BE49-F238E27FC236}">
                <a16:creationId xmlns:a16="http://schemas.microsoft.com/office/drawing/2014/main" id="{73FD8ED3-F367-3666-37EA-FFF4F015A1C8}"/>
              </a:ext>
            </a:extLst>
          </p:cNvPr>
          <p:cNvGrpSpPr/>
          <p:nvPr/>
        </p:nvGrpSpPr>
        <p:grpSpPr>
          <a:xfrm>
            <a:off x="1498973" y="1533280"/>
            <a:ext cx="5755045" cy="3216498"/>
            <a:chOff x="1587795" y="1904414"/>
            <a:chExt cx="5666223" cy="3166855"/>
          </a:xfrm>
        </p:grpSpPr>
        <p:pic>
          <p:nvPicPr>
            <p:cNvPr id="15" name="Picture 14">
              <a:extLst>
                <a:ext uri="{FF2B5EF4-FFF2-40B4-BE49-F238E27FC236}">
                  <a16:creationId xmlns:a16="http://schemas.microsoft.com/office/drawing/2014/main" id="{30C73A3D-4FA0-0F45-8841-93D328ED111D}"/>
                </a:ext>
              </a:extLst>
            </p:cNvPr>
            <p:cNvPicPr>
              <a:picLocks noChangeAspect="1"/>
            </p:cNvPicPr>
            <p:nvPr/>
          </p:nvPicPr>
          <p:blipFill>
            <a:blip r:embed="rId4"/>
            <a:stretch>
              <a:fillRect/>
            </a:stretch>
          </p:blipFill>
          <p:spPr>
            <a:xfrm>
              <a:off x="1597497" y="1904414"/>
              <a:ext cx="5656521" cy="3166855"/>
            </a:xfrm>
            <a:prstGeom prst="rect">
              <a:avLst/>
            </a:prstGeom>
          </p:spPr>
        </p:pic>
        <p:sp>
          <p:nvSpPr>
            <p:cNvPr id="16" name="Google Shape;9834;p32">
              <a:extLst>
                <a:ext uri="{FF2B5EF4-FFF2-40B4-BE49-F238E27FC236}">
                  <a16:creationId xmlns:a16="http://schemas.microsoft.com/office/drawing/2014/main" id="{00AE017B-3A0A-DA25-EFBC-FFE92EFFB922}"/>
                </a:ext>
              </a:extLst>
            </p:cNvPr>
            <p:cNvSpPr txBox="1">
              <a:spLocks/>
            </p:cNvSpPr>
            <p:nvPr/>
          </p:nvSpPr>
          <p:spPr>
            <a:xfrm>
              <a:off x="5765889" y="2571750"/>
              <a:ext cx="1488129"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800" dirty="0" err="1">
                  <a:solidFill>
                    <a:schemeClr val="tx1"/>
                  </a:solidFill>
                </a:rPr>
                <a:t>Cuộn</a:t>
              </a:r>
              <a:r>
                <a:rPr lang="en-US" sz="1800" dirty="0">
                  <a:solidFill>
                    <a:schemeClr val="tx1"/>
                  </a:solidFill>
                </a:rPr>
                <a:t> </a:t>
              </a:r>
              <a:r>
                <a:rPr lang="en-US" sz="1800" dirty="0" err="1">
                  <a:solidFill>
                    <a:schemeClr val="tx1"/>
                  </a:solidFill>
                </a:rPr>
                <a:t>dây</a:t>
              </a:r>
              <a:r>
                <a:rPr lang="en-US" sz="1800" dirty="0">
                  <a:solidFill>
                    <a:schemeClr val="tx1"/>
                  </a:solidFill>
                </a:rPr>
                <a:t> </a:t>
              </a:r>
              <a:r>
                <a:rPr lang="en-US" sz="1800" dirty="0" err="1">
                  <a:solidFill>
                    <a:schemeClr val="tx1"/>
                  </a:solidFill>
                </a:rPr>
                <a:t>dẫn</a:t>
              </a:r>
              <a:endParaRPr lang="en-US" sz="1800" dirty="0">
                <a:solidFill>
                  <a:schemeClr val="tx1"/>
                </a:solidFill>
              </a:endParaRPr>
            </a:p>
          </p:txBody>
        </p:sp>
        <p:sp>
          <p:nvSpPr>
            <p:cNvPr id="18" name="Google Shape;9834;p32">
              <a:extLst>
                <a:ext uri="{FF2B5EF4-FFF2-40B4-BE49-F238E27FC236}">
                  <a16:creationId xmlns:a16="http://schemas.microsoft.com/office/drawing/2014/main" id="{70C4D9C4-1BE6-89FA-526F-3E2F6DFFA602}"/>
                </a:ext>
              </a:extLst>
            </p:cNvPr>
            <p:cNvSpPr txBox="1">
              <a:spLocks/>
            </p:cNvSpPr>
            <p:nvPr/>
          </p:nvSpPr>
          <p:spPr>
            <a:xfrm>
              <a:off x="3487478" y="2339887"/>
              <a:ext cx="938279"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800" dirty="0" err="1">
                  <a:solidFill>
                    <a:schemeClr val="tx1"/>
                  </a:solidFill>
                </a:rPr>
                <a:t>Điện</a:t>
              </a:r>
              <a:r>
                <a:rPr lang="en-US" sz="1800" dirty="0">
                  <a:solidFill>
                    <a:schemeClr val="tx1"/>
                  </a:solidFill>
                </a:rPr>
                <a:t> </a:t>
              </a:r>
              <a:r>
                <a:rPr lang="en-US" sz="1800" dirty="0" err="1">
                  <a:solidFill>
                    <a:schemeClr val="tx1"/>
                  </a:solidFill>
                </a:rPr>
                <a:t>kế</a:t>
              </a:r>
              <a:endParaRPr lang="en-US" sz="1800" dirty="0">
                <a:solidFill>
                  <a:schemeClr val="tx1"/>
                </a:solidFill>
              </a:endParaRPr>
            </a:p>
          </p:txBody>
        </p:sp>
        <p:sp>
          <p:nvSpPr>
            <p:cNvPr id="19" name="Google Shape;9834;p32">
              <a:extLst>
                <a:ext uri="{FF2B5EF4-FFF2-40B4-BE49-F238E27FC236}">
                  <a16:creationId xmlns:a16="http://schemas.microsoft.com/office/drawing/2014/main" id="{66B685A9-9335-C44C-C8B0-DB4D1BF1CC27}"/>
                </a:ext>
              </a:extLst>
            </p:cNvPr>
            <p:cNvSpPr txBox="1">
              <a:spLocks/>
            </p:cNvSpPr>
            <p:nvPr/>
          </p:nvSpPr>
          <p:spPr>
            <a:xfrm>
              <a:off x="2718891" y="2673074"/>
              <a:ext cx="843947"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800" dirty="0" err="1">
                  <a:solidFill>
                    <a:schemeClr val="tx1"/>
                  </a:solidFill>
                </a:rPr>
                <a:t>Giá</a:t>
              </a:r>
              <a:r>
                <a:rPr lang="en-US" sz="1800" dirty="0">
                  <a:solidFill>
                    <a:schemeClr val="tx1"/>
                  </a:solidFill>
                </a:rPr>
                <a:t> </a:t>
              </a:r>
              <a:r>
                <a:rPr lang="en-US" sz="1800" dirty="0" err="1">
                  <a:solidFill>
                    <a:schemeClr val="tx1"/>
                  </a:solidFill>
                </a:rPr>
                <a:t>đỡ</a:t>
              </a:r>
              <a:endParaRPr lang="en-US" sz="1800" dirty="0">
                <a:solidFill>
                  <a:schemeClr val="tx1"/>
                </a:solidFill>
              </a:endParaRPr>
            </a:p>
          </p:txBody>
        </p:sp>
        <p:sp>
          <p:nvSpPr>
            <p:cNvPr id="20" name="Google Shape;9834;p32">
              <a:extLst>
                <a:ext uri="{FF2B5EF4-FFF2-40B4-BE49-F238E27FC236}">
                  <a16:creationId xmlns:a16="http://schemas.microsoft.com/office/drawing/2014/main" id="{AA1A0869-4447-745B-DE65-E00322838670}"/>
                </a:ext>
              </a:extLst>
            </p:cNvPr>
            <p:cNvSpPr txBox="1">
              <a:spLocks/>
            </p:cNvSpPr>
            <p:nvPr/>
          </p:nvSpPr>
          <p:spPr>
            <a:xfrm>
              <a:off x="1587795" y="2886770"/>
              <a:ext cx="1196754"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800" dirty="0">
                  <a:solidFill>
                    <a:schemeClr val="tx1"/>
                  </a:solidFill>
                </a:rPr>
                <a:t>Nam </a:t>
              </a:r>
              <a:r>
                <a:rPr lang="en-US" sz="1800" dirty="0" err="1">
                  <a:solidFill>
                    <a:schemeClr val="tx1"/>
                  </a:solidFill>
                </a:rPr>
                <a:t>châm</a:t>
              </a:r>
              <a:endParaRPr lang="en-US" sz="1800" dirty="0">
                <a:solidFill>
                  <a:schemeClr val="tx1"/>
                </a:solidFill>
              </a:endParaRPr>
            </a:p>
          </p:txBody>
        </p:sp>
        <p:sp>
          <p:nvSpPr>
            <p:cNvPr id="21" name="Google Shape;9834;p32">
              <a:extLst>
                <a:ext uri="{FF2B5EF4-FFF2-40B4-BE49-F238E27FC236}">
                  <a16:creationId xmlns:a16="http://schemas.microsoft.com/office/drawing/2014/main" id="{1CEE7415-6483-D0DE-EB03-3A1DEB25AF89}"/>
                </a:ext>
              </a:extLst>
            </p:cNvPr>
            <p:cNvSpPr txBox="1">
              <a:spLocks/>
            </p:cNvSpPr>
            <p:nvPr/>
          </p:nvSpPr>
          <p:spPr>
            <a:xfrm>
              <a:off x="1587795" y="4123403"/>
              <a:ext cx="1131096"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800" dirty="0" err="1">
                  <a:solidFill>
                    <a:schemeClr val="tx1"/>
                  </a:solidFill>
                </a:rPr>
                <a:t>Trục</a:t>
              </a:r>
              <a:r>
                <a:rPr lang="en-US" sz="1800" dirty="0">
                  <a:solidFill>
                    <a:schemeClr val="tx1"/>
                  </a:solidFill>
                </a:rPr>
                <a:t> quay</a:t>
              </a:r>
            </a:p>
          </p:txBody>
        </p:sp>
      </p:grpSp>
      <p:sp>
        <p:nvSpPr>
          <p:cNvPr id="10" name="Rectangle: Rounded Corners 9">
            <a:extLst>
              <a:ext uri="{FF2B5EF4-FFF2-40B4-BE49-F238E27FC236}">
                <a16:creationId xmlns:a16="http://schemas.microsoft.com/office/drawing/2014/main" id="{2B49A3D8-4F84-27BE-D32D-A65424ED3871}"/>
              </a:ext>
            </a:extLst>
          </p:cNvPr>
          <p:cNvSpPr/>
          <p:nvPr/>
        </p:nvSpPr>
        <p:spPr>
          <a:xfrm>
            <a:off x="880399" y="318643"/>
            <a:ext cx="2915176"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63"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9864;p33"/>
          <p:cNvSpPr/>
          <p:nvPr/>
        </p:nvSpPr>
        <p:spPr>
          <a:xfrm>
            <a:off x="7752320" y="4378494"/>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roup 4">
            <a:extLst>
              <a:ext uri="{FF2B5EF4-FFF2-40B4-BE49-F238E27FC236}">
                <a16:creationId xmlns:a16="http://schemas.microsoft.com/office/drawing/2014/main" id="{CDD9370F-671A-FE9C-D931-802BCFEC4740}"/>
              </a:ext>
            </a:extLst>
          </p:cNvPr>
          <p:cNvGrpSpPr/>
          <p:nvPr/>
        </p:nvGrpSpPr>
        <p:grpSpPr>
          <a:xfrm>
            <a:off x="691144" y="318643"/>
            <a:ext cx="433529" cy="433529"/>
            <a:chOff x="2175563" y="1870636"/>
            <a:chExt cx="1559320" cy="1559320"/>
          </a:xfrm>
        </p:grpSpPr>
        <p:sp>
          <p:nvSpPr>
            <p:cNvPr id="6" name="Oval 5">
              <a:extLst>
                <a:ext uri="{FF2B5EF4-FFF2-40B4-BE49-F238E27FC236}">
                  <a16:creationId xmlns:a16="http://schemas.microsoft.com/office/drawing/2014/main" id="{822163C9-CAEF-5774-E25C-7C5D0B10C833}"/>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26997B0-15F6-2337-D81E-29B670618C51}"/>
                </a:ext>
              </a:extLst>
            </p:cNvPr>
            <p:cNvPicPr>
              <a:picLocks noChangeAspect="1"/>
            </p:cNvPicPr>
            <p:nvPr/>
          </p:nvPicPr>
          <p:blipFill>
            <a:blip r:embed="rId5"/>
            <a:stretch>
              <a:fillRect/>
            </a:stretch>
          </p:blipFill>
          <p:spPr>
            <a:xfrm>
              <a:off x="2458408" y="2153481"/>
              <a:ext cx="993630" cy="993630"/>
            </a:xfrm>
            <a:prstGeom prst="rect">
              <a:avLst/>
            </a:prstGeom>
          </p:spPr>
        </p:pic>
      </p:grpSp>
      <p:sp>
        <p:nvSpPr>
          <p:cNvPr id="8" name="Google Shape;9834;p32">
            <a:extLst>
              <a:ext uri="{FF2B5EF4-FFF2-40B4-BE49-F238E27FC236}">
                <a16:creationId xmlns:a16="http://schemas.microsoft.com/office/drawing/2014/main" id="{512BC173-370E-6286-A8F5-18F0CFC0564A}"/>
              </a:ext>
            </a:extLst>
          </p:cNvPr>
          <p:cNvSpPr txBox="1">
            <a:spLocks/>
          </p:cNvSpPr>
          <p:nvPr/>
        </p:nvSpPr>
        <p:spPr>
          <a:xfrm>
            <a:off x="1124673" y="361123"/>
            <a:ext cx="2915176"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 </a:t>
            </a:r>
            <a:r>
              <a:rPr lang="en-US" sz="2200" dirty="0" err="1">
                <a:solidFill>
                  <a:srgbClr val="C7404E"/>
                </a:solidFill>
              </a:rPr>
              <a:t>Dòng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endParaRPr lang="en-US" sz="2200" dirty="0">
              <a:solidFill>
                <a:srgbClr val="C7404E"/>
              </a:solidFill>
            </a:endParaRPr>
          </a:p>
        </p:txBody>
      </p:sp>
      <p:sp>
        <p:nvSpPr>
          <p:cNvPr id="11" name="Google Shape;9834;p32">
            <a:extLst>
              <a:ext uri="{FF2B5EF4-FFF2-40B4-BE49-F238E27FC236}">
                <a16:creationId xmlns:a16="http://schemas.microsoft.com/office/drawing/2014/main" id="{36F90C4C-6153-5267-A0F2-85A6AB1513C6}"/>
              </a:ext>
            </a:extLst>
          </p:cNvPr>
          <p:cNvSpPr txBox="1">
            <a:spLocks/>
          </p:cNvSpPr>
          <p:nvPr/>
        </p:nvSpPr>
        <p:spPr>
          <a:xfrm>
            <a:off x="691144" y="830810"/>
            <a:ext cx="4399622"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a:solidFill>
                  <a:srgbClr val="002060"/>
                </a:solidFill>
              </a:rPr>
              <a:t>1. </a:t>
            </a:r>
            <a:r>
              <a:rPr lang="en-US" sz="2000" dirty="0" err="1">
                <a:solidFill>
                  <a:srgbClr val="002060"/>
                </a:solidFill>
              </a:rPr>
              <a:t>Tìm</a:t>
            </a:r>
            <a:r>
              <a:rPr lang="en-US" sz="2000" dirty="0">
                <a:solidFill>
                  <a:srgbClr val="002060"/>
                </a:solidFill>
              </a:rPr>
              <a:t> </a:t>
            </a:r>
            <a:r>
              <a:rPr lang="en-US" sz="2000" dirty="0" err="1">
                <a:solidFill>
                  <a:srgbClr val="002060"/>
                </a:solidFill>
              </a:rPr>
              <a:t>hiểu</a:t>
            </a:r>
            <a:r>
              <a:rPr lang="en-US" sz="2000" dirty="0">
                <a:solidFill>
                  <a:srgbClr val="002060"/>
                </a:solidFill>
              </a:rPr>
              <a:t> </a:t>
            </a:r>
            <a:r>
              <a:rPr lang="en-US" sz="2000" dirty="0" err="1">
                <a:solidFill>
                  <a:srgbClr val="002060"/>
                </a:solidFill>
              </a:rPr>
              <a:t>hiện</a:t>
            </a:r>
            <a:r>
              <a:rPr lang="en-US" sz="2000" dirty="0">
                <a:solidFill>
                  <a:srgbClr val="002060"/>
                </a:solidFill>
              </a:rPr>
              <a:t> </a:t>
            </a:r>
            <a:r>
              <a:rPr lang="en-US" sz="2000" dirty="0" err="1">
                <a:solidFill>
                  <a:srgbClr val="002060"/>
                </a:solidFill>
              </a:rPr>
              <a:t>tượng</a:t>
            </a:r>
            <a:r>
              <a:rPr lang="en-US" sz="2000" dirty="0">
                <a:solidFill>
                  <a:srgbClr val="002060"/>
                </a:solidFill>
              </a:rPr>
              <a:t> </a:t>
            </a:r>
            <a:r>
              <a:rPr lang="en-US" sz="2000" dirty="0" err="1">
                <a:solidFill>
                  <a:srgbClr val="002060"/>
                </a:solidFill>
              </a:rPr>
              <a:t>cảm</a:t>
            </a:r>
            <a:r>
              <a:rPr lang="en-US" sz="2000" dirty="0">
                <a:solidFill>
                  <a:srgbClr val="002060"/>
                </a:solidFill>
              </a:rPr>
              <a:t> </a:t>
            </a:r>
            <a:r>
              <a:rPr lang="en-US" sz="2000" dirty="0" err="1">
                <a:solidFill>
                  <a:srgbClr val="002060"/>
                </a:solidFill>
              </a:rPr>
              <a:t>ứng</a:t>
            </a:r>
            <a:r>
              <a:rPr lang="en-US" sz="2000" dirty="0">
                <a:solidFill>
                  <a:srgbClr val="002060"/>
                </a:solidFill>
              </a:rPr>
              <a:t> </a:t>
            </a:r>
            <a:r>
              <a:rPr lang="en-US" sz="2000" dirty="0" err="1">
                <a:solidFill>
                  <a:srgbClr val="002060"/>
                </a:solidFill>
              </a:rPr>
              <a:t>điện</a:t>
            </a:r>
            <a:r>
              <a:rPr lang="en-US" sz="2000" dirty="0">
                <a:solidFill>
                  <a:srgbClr val="002060"/>
                </a:solidFill>
              </a:rPr>
              <a:t> </a:t>
            </a:r>
            <a:r>
              <a:rPr lang="en-US" sz="2000" dirty="0" err="1">
                <a:solidFill>
                  <a:srgbClr val="002060"/>
                </a:solidFill>
              </a:rPr>
              <a:t>từ</a:t>
            </a:r>
            <a:endParaRPr lang="en-US" sz="2000" dirty="0">
              <a:solidFill>
                <a:srgbClr val="002060"/>
              </a:solidFill>
            </a:endParaRPr>
          </a:p>
        </p:txBody>
      </p:sp>
      <p:sp>
        <p:nvSpPr>
          <p:cNvPr id="13" name="Google Shape;9834;p32">
            <a:extLst>
              <a:ext uri="{FF2B5EF4-FFF2-40B4-BE49-F238E27FC236}">
                <a16:creationId xmlns:a16="http://schemas.microsoft.com/office/drawing/2014/main" id="{AD6BAC58-6793-3F28-AAB9-52C77C653431}"/>
              </a:ext>
            </a:extLst>
          </p:cNvPr>
          <p:cNvSpPr txBox="1">
            <a:spLocks/>
          </p:cNvSpPr>
          <p:nvPr/>
        </p:nvSpPr>
        <p:spPr>
          <a:xfrm>
            <a:off x="1743739" y="1272145"/>
            <a:ext cx="5656521" cy="355162"/>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000" dirty="0" err="1"/>
              <a:t>Thí</a:t>
            </a:r>
            <a:r>
              <a:rPr lang="en-US" sz="2000" dirty="0"/>
              <a:t> </a:t>
            </a:r>
            <a:r>
              <a:rPr lang="en-US" sz="2000" dirty="0" err="1"/>
              <a:t>Nghiệm</a:t>
            </a:r>
            <a:r>
              <a:rPr lang="en-US" sz="2000" dirty="0"/>
              <a:t> 1: </a:t>
            </a:r>
            <a:r>
              <a:rPr lang="en-US" sz="2000" b="1" dirty="0" err="1">
                <a:solidFill>
                  <a:schemeClr val="tx1"/>
                </a:solidFill>
                <a:latin typeface="Calibri" panose="020F0502020204030204" pitchFamily="34" charset="0"/>
                <a:cs typeface="Calibri" panose="020F0502020204030204" pitchFamily="34" charset="0"/>
              </a:rPr>
              <a:t>Dùng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nam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châm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để</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tạo</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ra</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dòng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điện</a:t>
            </a:r>
            <a:endParaRPr lang="en-US" sz="2000" b="1" dirty="0">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randombar(horizontal)">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sp>
        <p:nvSpPr>
          <p:cNvPr id="6" name="Hình chữ nhật: Góc Tròn 17">
            <a:extLst>
              <a:ext uri="{FF2B5EF4-FFF2-40B4-BE49-F238E27FC236}">
                <a16:creationId xmlns:a16="http://schemas.microsoft.com/office/drawing/2014/main" id="{C0252F16-1565-6C1D-9FE8-9ACB93EA3C48}"/>
              </a:ext>
            </a:extLst>
          </p:cNvPr>
          <p:cNvSpPr/>
          <p:nvPr/>
        </p:nvSpPr>
        <p:spPr>
          <a:xfrm>
            <a:off x="1400403" y="820421"/>
            <a:ext cx="4487441" cy="120032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04.</a:t>
            </a:r>
          </a:p>
        </p:txBody>
      </p:sp>
      <p:sp>
        <p:nvSpPr>
          <p:cNvPr id="7" name="Hình chữ nhật 1">
            <a:extLst>
              <a:ext uri="{FF2B5EF4-FFF2-40B4-BE49-F238E27FC236}">
                <a16:creationId xmlns:a16="http://schemas.microsoft.com/office/drawing/2014/main" id="{C039B56E-62C6-3729-8CF4-1A5B12313925}"/>
              </a:ext>
            </a:extLst>
          </p:cNvPr>
          <p:cNvSpPr/>
          <p:nvPr/>
        </p:nvSpPr>
        <p:spPr>
          <a:xfrm>
            <a:off x="2557389" y="792673"/>
            <a:ext cx="3159470" cy="1200329"/>
          </a:xfrm>
          <a:prstGeom prst="rect">
            <a:avLst/>
          </a:prstGeom>
        </p:spPr>
        <p:txBody>
          <a:bodyPr wrap="square">
            <a:spAutoFit/>
          </a:bodyPr>
          <a:lstStyle/>
          <a:p>
            <a:pPr defTabSz="342900">
              <a:buClrTx/>
              <a:defRPr/>
            </a:pP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Quan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sát</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hình</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vẽ</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và</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cho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biết</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khi</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nào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kim</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của</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ampe</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kế</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sẽ</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bị</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lệch</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a:t>
            </a:r>
          </a:p>
        </p:txBody>
      </p:sp>
      <p:grpSp>
        <p:nvGrpSpPr>
          <p:cNvPr id="2" name="Nhóm 3">
            <a:extLst>
              <a:ext uri="{FF2B5EF4-FFF2-40B4-BE49-F238E27FC236}">
                <a16:creationId xmlns:a16="http://schemas.microsoft.com/office/drawing/2014/main" id="{6B5787D1-8EE0-2966-2452-DF215C7D0EA1}"/>
              </a:ext>
            </a:extLst>
          </p:cNvPr>
          <p:cNvGrpSpPr/>
          <p:nvPr/>
        </p:nvGrpSpPr>
        <p:grpSpPr>
          <a:xfrm>
            <a:off x="1502759" y="2225500"/>
            <a:ext cx="5033594" cy="346250"/>
            <a:chOff x="1591171" y="3274552"/>
            <a:chExt cx="6711458" cy="461666"/>
          </a:xfrm>
        </p:grpSpPr>
        <p:sp>
          <p:nvSpPr>
            <p:cNvPr id="3" name="Hình chữ nhật: Góc Tròn 18">
              <a:extLst>
                <a:ext uri="{FF2B5EF4-FFF2-40B4-BE49-F238E27FC236}">
                  <a16:creationId xmlns:a16="http://schemas.microsoft.com/office/drawing/2014/main" id="{8A874E59-B64A-EFF5-F5C9-8884E696FE76}"/>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A</a:t>
              </a:r>
            </a:p>
          </p:txBody>
        </p:sp>
        <p:sp>
          <p:nvSpPr>
            <p:cNvPr id="4" name="Hình chữ nhật 2">
              <a:extLst>
                <a:ext uri="{FF2B5EF4-FFF2-40B4-BE49-F238E27FC236}">
                  <a16:creationId xmlns:a16="http://schemas.microsoft.com/office/drawing/2014/main" id="{4739B166-5E1E-AD9B-FACA-FBE3DF69CB66}"/>
                </a:ext>
              </a:extLst>
            </p:cNvPr>
            <p:cNvSpPr/>
            <p:nvPr/>
          </p:nvSpPr>
          <p:spPr>
            <a:xfrm>
              <a:off x="2160178" y="3274553"/>
              <a:ext cx="6142451"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Dịch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chuyển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đoạn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MN </a:t>
              </a:r>
              <a:r>
                <a:rPr lang="en-US" sz="1650" kern="1200" dirty="0" err="1">
                  <a:solidFill>
                    <a:prstClr val="black"/>
                  </a:solidFill>
                  <a:latin typeface="Calibri" panose="020F0502020204030204" pitchFamily="34" charset="0"/>
                  <a:ea typeface="+mn-ea"/>
                  <a:cs typeface="+mn-cs"/>
                </a:rPr>
                <a:t>tịnh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tiến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xuống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dưới</a:t>
              </a:r>
              <a:endParaRPr lang="en-US" sz="1650" kern="1200" dirty="0">
                <a:solidFill>
                  <a:prstClr val="black"/>
                </a:solidFill>
                <a:latin typeface="Calibri" panose="020F0502020204030204" pitchFamily="34" charset="0"/>
                <a:ea typeface="+mn-ea"/>
                <a:cs typeface="+mn-cs"/>
              </a:endParaRPr>
            </a:p>
          </p:txBody>
        </p:sp>
      </p:grpSp>
      <p:sp>
        <p:nvSpPr>
          <p:cNvPr id="5" name="Hình chữ nhật 28">
            <a:extLst>
              <a:ext uri="{FF2B5EF4-FFF2-40B4-BE49-F238E27FC236}">
                <a16:creationId xmlns:a16="http://schemas.microsoft.com/office/drawing/2014/main" id="{E0B0813D-C2D3-8827-F7EA-ADF0537486EA}"/>
              </a:ext>
            </a:extLst>
          </p:cNvPr>
          <p:cNvSpPr/>
          <p:nvPr/>
        </p:nvSpPr>
        <p:spPr>
          <a:xfrm>
            <a:off x="1400403" y="3227237"/>
            <a:ext cx="6087076" cy="541599"/>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grpSp>
        <p:nvGrpSpPr>
          <p:cNvPr id="21" name="Nhóm 29">
            <a:extLst>
              <a:ext uri="{FF2B5EF4-FFF2-40B4-BE49-F238E27FC236}">
                <a16:creationId xmlns:a16="http://schemas.microsoft.com/office/drawing/2014/main" id="{368D5BEB-0398-B46A-D3AE-F169957014D4}"/>
              </a:ext>
            </a:extLst>
          </p:cNvPr>
          <p:cNvGrpSpPr/>
          <p:nvPr/>
        </p:nvGrpSpPr>
        <p:grpSpPr>
          <a:xfrm>
            <a:off x="1502759" y="2770890"/>
            <a:ext cx="4725048" cy="346250"/>
            <a:chOff x="1591171" y="3274552"/>
            <a:chExt cx="6300064" cy="461666"/>
          </a:xfrm>
        </p:grpSpPr>
        <p:sp>
          <p:nvSpPr>
            <p:cNvPr id="22" name="Hình chữ nhật: Góc Tròn 30">
              <a:extLst>
                <a:ext uri="{FF2B5EF4-FFF2-40B4-BE49-F238E27FC236}">
                  <a16:creationId xmlns:a16="http://schemas.microsoft.com/office/drawing/2014/main" id="{57E7704F-5C5B-171F-B48C-4526C0A055A0}"/>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B</a:t>
              </a:r>
            </a:p>
          </p:txBody>
        </p:sp>
        <p:sp>
          <p:nvSpPr>
            <p:cNvPr id="23" name="Hình chữ nhật 31">
              <a:extLst>
                <a:ext uri="{FF2B5EF4-FFF2-40B4-BE49-F238E27FC236}">
                  <a16:creationId xmlns:a16="http://schemas.microsoft.com/office/drawing/2014/main" id="{805DF69C-63E7-1F5D-4926-C7E22F12A6AC}"/>
                </a:ext>
              </a:extLst>
            </p:cNvPr>
            <p:cNvSpPr/>
            <p:nvPr/>
          </p:nvSpPr>
          <p:spPr>
            <a:xfrm>
              <a:off x="2160178" y="3274553"/>
              <a:ext cx="5731057"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Dịch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chuyển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đoạn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MN </a:t>
              </a:r>
              <a:r>
                <a:rPr lang="en-US" sz="1650" kern="1200" dirty="0" err="1">
                  <a:solidFill>
                    <a:prstClr val="black"/>
                  </a:solidFill>
                  <a:latin typeface="Calibri" panose="020F0502020204030204" pitchFamily="34" charset="0"/>
                  <a:ea typeface="+mn-ea"/>
                  <a:cs typeface="+mn-cs"/>
                </a:rPr>
                <a:t>tịnh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tiến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lên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trên</a:t>
              </a:r>
              <a:endParaRPr lang="en-US" sz="1650" kern="1200" dirty="0">
                <a:solidFill>
                  <a:prstClr val="black"/>
                </a:solidFill>
                <a:latin typeface="Calibri" panose="020F0502020204030204" pitchFamily="34" charset="0"/>
                <a:ea typeface="+mn-ea"/>
                <a:cs typeface="+mn-cs"/>
              </a:endParaRPr>
            </a:p>
          </p:txBody>
        </p:sp>
      </p:grpSp>
      <p:grpSp>
        <p:nvGrpSpPr>
          <p:cNvPr id="24" name="Nhóm 32">
            <a:extLst>
              <a:ext uri="{FF2B5EF4-FFF2-40B4-BE49-F238E27FC236}">
                <a16:creationId xmlns:a16="http://schemas.microsoft.com/office/drawing/2014/main" id="{5E099A2B-7D46-29C0-7966-E32CD276C923}"/>
              </a:ext>
            </a:extLst>
          </p:cNvPr>
          <p:cNvGrpSpPr/>
          <p:nvPr/>
        </p:nvGrpSpPr>
        <p:grpSpPr>
          <a:xfrm>
            <a:off x="1502759" y="3319596"/>
            <a:ext cx="5748276" cy="346250"/>
            <a:chOff x="1591171" y="3274552"/>
            <a:chExt cx="7664368" cy="461666"/>
          </a:xfrm>
        </p:grpSpPr>
        <p:sp>
          <p:nvSpPr>
            <p:cNvPr id="25" name="Hình chữ nhật: Góc Tròn 33">
              <a:extLst>
                <a:ext uri="{FF2B5EF4-FFF2-40B4-BE49-F238E27FC236}">
                  <a16:creationId xmlns:a16="http://schemas.microsoft.com/office/drawing/2014/main" id="{AF8ED594-4822-D144-076C-8B30CC889230}"/>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C</a:t>
              </a:r>
            </a:p>
          </p:txBody>
        </p:sp>
        <p:sp>
          <p:nvSpPr>
            <p:cNvPr id="26" name="Hình chữ nhật 34">
              <a:extLst>
                <a:ext uri="{FF2B5EF4-FFF2-40B4-BE49-F238E27FC236}">
                  <a16:creationId xmlns:a16="http://schemas.microsoft.com/office/drawing/2014/main" id="{793F5CDB-3806-C336-A4B8-27111336C315}"/>
                </a:ext>
              </a:extLst>
            </p:cNvPr>
            <p:cNvSpPr/>
            <p:nvPr/>
          </p:nvSpPr>
          <p:spPr>
            <a:xfrm>
              <a:off x="2160178" y="3274553"/>
              <a:ext cx="7095361"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Dịch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chuyển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đoạn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MN </a:t>
              </a:r>
              <a:r>
                <a:rPr lang="en-US" sz="1650" kern="1200" dirty="0" err="1">
                  <a:solidFill>
                    <a:prstClr val="black"/>
                  </a:solidFill>
                  <a:latin typeface="Calibri" panose="020F0502020204030204" pitchFamily="34" charset="0"/>
                  <a:ea typeface="+mn-ea"/>
                  <a:cs typeface="+mn-cs"/>
                </a:rPr>
                <a:t>tịnh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tiến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theo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phương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ngang</a:t>
              </a:r>
              <a:endParaRPr lang="en-US" sz="1650" kern="1200" dirty="0">
                <a:solidFill>
                  <a:prstClr val="black"/>
                </a:solidFill>
                <a:latin typeface="Calibri" panose="020F0502020204030204" pitchFamily="34" charset="0"/>
                <a:ea typeface="+mn-ea"/>
                <a:cs typeface="+mn-cs"/>
              </a:endParaRPr>
            </a:p>
          </p:txBody>
        </p:sp>
      </p:grpSp>
      <p:grpSp>
        <p:nvGrpSpPr>
          <p:cNvPr id="27" name="Nhóm 35">
            <a:extLst>
              <a:ext uri="{FF2B5EF4-FFF2-40B4-BE49-F238E27FC236}">
                <a16:creationId xmlns:a16="http://schemas.microsoft.com/office/drawing/2014/main" id="{1BE90BAB-14DF-6797-3E99-87C99C9B33BB}"/>
              </a:ext>
            </a:extLst>
          </p:cNvPr>
          <p:cNvGrpSpPr/>
          <p:nvPr/>
        </p:nvGrpSpPr>
        <p:grpSpPr>
          <a:xfrm>
            <a:off x="1502760" y="3864986"/>
            <a:ext cx="4554423" cy="346250"/>
            <a:chOff x="1591171" y="3274552"/>
            <a:chExt cx="6072565" cy="461666"/>
          </a:xfrm>
        </p:grpSpPr>
        <p:sp>
          <p:nvSpPr>
            <p:cNvPr id="28" name="Hình chữ nhật: Góc Tròn 36">
              <a:extLst>
                <a:ext uri="{FF2B5EF4-FFF2-40B4-BE49-F238E27FC236}">
                  <a16:creationId xmlns:a16="http://schemas.microsoft.com/office/drawing/2014/main" id="{F225F6AB-1FFD-F4DF-1480-DBD16C555932}"/>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D</a:t>
              </a:r>
            </a:p>
          </p:txBody>
        </p:sp>
        <p:sp>
          <p:nvSpPr>
            <p:cNvPr id="29" name="Hình chữ nhật 37">
              <a:extLst>
                <a:ext uri="{FF2B5EF4-FFF2-40B4-BE49-F238E27FC236}">
                  <a16:creationId xmlns:a16="http://schemas.microsoft.com/office/drawing/2014/main" id="{E1F0982D-C0F3-B7AE-7708-EDA93410300E}"/>
                </a:ext>
              </a:extLst>
            </p:cNvPr>
            <p:cNvSpPr/>
            <p:nvPr/>
          </p:nvSpPr>
          <p:spPr>
            <a:xfrm>
              <a:off x="2160178" y="3274553"/>
              <a:ext cx="5503558"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Cả</a:t>
              </a:r>
              <a:r>
                <a:rPr lang="en-US" sz="1650" kern="1200" dirty="0">
                  <a:solidFill>
                    <a:prstClr val="black"/>
                  </a:solidFill>
                  <a:latin typeface="Calibri" panose="020F0502020204030204" pitchFamily="34" charset="0"/>
                  <a:ea typeface="+mn-ea"/>
                  <a:cs typeface="+mn-cs"/>
                </a:rPr>
                <a:t> 3 </a:t>
              </a:r>
              <a:r>
                <a:rPr lang="en-US" sz="1650" kern="1200" dirty="0" err="1">
                  <a:solidFill>
                    <a:prstClr val="black"/>
                  </a:solidFill>
                  <a:latin typeface="Calibri" panose="020F0502020204030204" pitchFamily="34" charset="0"/>
                  <a:ea typeface="+mn-ea"/>
                  <a:cs typeface="+mn-cs"/>
                </a:rPr>
                <a:t>trường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hợp</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kim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ampe</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kế</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đều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bị</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lệch</a:t>
              </a:r>
              <a:endParaRPr lang="en-US" sz="1650" kern="1200" dirty="0">
                <a:solidFill>
                  <a:prstClr val="black"/>
                </a:solidFill>
                <a:latin typeface="Calibri" panose="020F0502020204030204" pitchFamily="34" charset="0"/>
                <a:ea typeface="+mn-ea"/>
                <a:cs typeface="+mn-cs"/>
              </a:endParaRPr>
            </a:p>
          </p:txBody>
        </p:sp>
      </p:grpSp>
      <p:pic>
        <p:nvPicPr>
          <p:cNvPr id="30" name="Picture 124" descr="Vật Lí lớp 9 | Tổng hợp Lý thuyết - Bài tập Vật Lý 9 có đáp án">
            <a:extLst>
              <a:ext uri="{FF2B5EF4-FFF2-40B4-BE49-F238E27FC236}">
                <a16:creationId xmlns:a16="http://schemas.microsoft.com/office/drawing/2014/main" id="{AAA9A90A-5344-BF39-20C3-25DFB1BB004C}"/>
              </a:ext>
            </a:extLst>
          </p:cNvPr>
          <p:cNvPicPr/>
          <p:nvPr/>
        </p:nvPicPr>
        <p:blipFill rotWithShape="1">
          <a:blip r:embed="rId3"/>
          <a:srcRect l="3566" r="3197"/>
          <a:stretch/>
        </p:blipFill>
        <p:spPr bwMode="auto">
          <a:xfrm>
            <a:off x="5932101" y="670968"/>
            <a:ext cx="2490787" cy="1617486"/>
          </a:xfrm>
          <a:prstGeom prst="rect">
            <a:avLst/>
          </a:prstGeom>
          <a:noFill/>
          <a:ln w="9525">
            <a:noFill/>
            <a:miter lim="800000"/>
            <a:headEnd/>
            <a:tailEnd/>
          </a:ln>
        </p:spPr>
      </p:pic>
    </p:spTree>
    <p:extLst>
      <p:ext uri="{BB962C8B-B14F-4D97-AF65-F5344CB8AC3E}">
        <p14:creationId xmlns:p14="http://schemas.microsoft.com/office/powerpoint/2010/main" val="42419263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par>
                                <p:cTn id="12" presetID="22" presetClass="entr" presetSubtype="8" fill="hold"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left)">
                                      <p:cBhvr>
                                        <p:cTn id="14" dur="10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750" fill="hold"/>
                                        <p:tgtEl>
                                          <p:spTgt spid="2"/>
                                        </p:tgtEl>
                                        <p:attrNameLst>
                                          <p:attrName>ppt_w</p:attrName>
                                        </p:attrNameLst>
                                      </p:cBhvr>
                                      <p:tavLst>
                                        <p:tav tm="0">
                                          <p:val>
                                            <p:fltVal val="0"/>
                                          </p:val>
                                        </p:tav>
                                        <p:tav tm="100000">
                                          <p:val>
                                            <p:strVal val="#ppt_w"/>
                                          </p:val>
                                        </p:tav>
                                      </p:tavLst>
                                    </p:anim>
                                    <p:anim calcmode="lin" valueType="num">
                                      <p:cBhvr>
                                        <p:cTn id="20" dur="750" fill="hold"/>
                                        <p:tgtEl>
                                          <p:spTgt spid="2"/>
                                        </p:tgtEl>
                                        <p:attrNameLst>
                                          <p:attrName>ppt_h</p:attrName>
                                        </p:attrNameLst>
                                      </p:cBhvr>
                                      <p:tavLst>
                                        <p:tav tm="0">
                                          <p:val>
                                            <p:fltVal val="0"/>
                                          </p:val>
                                        </p:tav>
                                        <p:tav tm="100000">
                                          <p:val>
                                            <p:strVal val="#ppt_h"/>
                                          </p:val>
                                        </p:tav>
                                      </p:tavLst>
                                    </p:anim>
                                    <p:animEffect transition="in" filter="fade">
                                      <p:cBhvr>
                                        <p:cTn id="21" dur="750"/>
                                        <p:tgtEl>
                                          <p:spTgt spid="2"/>
                                        </p:tgtEl>
                                      </p:cBhvr>
                                    </p:animEffect>
                                  </p:childTnLst>
                                </p:cTn>
                              </p:par>
                              <p:par>
                                <p:cTn id="22" presetID="53" presetClass="entr" presetSubtype="16"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750" fill="hold"/>
                                        <p:tgtEl>
                                          <p:spTgt spid="21"/>
                                        </p:tgtEl>
                                        <p:attrNameLst>
                                          <p:attrName>ppt_w</p:attrName>
                                        </p:attrNameLst>
                                      </p:cBhvr>
                                      <p:tavLst>
                                        <p:tav tm="0">
                                          <p:val>
                                            <p:fltVal val="0"/>
                                          </p:val>
                                        </p:tav>
                                        <p:tav tm="100000">
                                          <p:val>
                                            <p:strVal val="#ppt_w"/>
                                          </p:val>
                                        </p:tav>
                                      </p:tavLst>
                                    </p:anim>
                                    <p:anim calcmode="lin" valueType="num">
                                      <p:cBhvr>
                                        <p:cTn id="25" dur="750" fill="hold"/>
                                        <p:tgtEl>
                                          <p:spTgt spid="21"/>
                                        </p:tgtEl>
                                        <p:attrNameLst>
                                          <p:attrName>ppt_h</p:attrName>
                                        </p:attrNameLst>
                                      </p:cBhvr>
                                      <p:tavLst>
                                        <p:tav tm="0">
                                          <p:val>
                                            <p:fltVal val="0"/>
                                          </p:val>
                                        </p:tav>
                                        <p:tav tm="100000">
                                          <p:val>
                                            <p:strVal val="#ppt_h"/>
                                          </p:val>
                                        </p:tav>
                                      </p:tavLst>
                                    </p:anim>
                                    <p:animEffect transition="in" filter="fade">
                                      <p:cBhvr>
                                        <p:cTn id="26" dur="750"/>
                                        <p:tgtEl>
                                          <p:spTgt spid="21"/>
                                        </p:tgtEl>
                                      </p:cBhvr>
                                    </p:animEffect>
                                  </p:childTnLst>
                                </p:cTn>
                              </p:par>
                              <p:par>
                                <p:cTn id="27" presetID="53" presetClass="entr" presetSubtype="16"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750" fill="hold"/>
                                        <p:tgtEl>
                                          <p:spTgt spid="24"/>
                                        </p:tgtEl>
                                        <p:attrNameLst>
                                          <p:attrName>ppt_w</p:attrName>
                                        </p:attrNameLst>
                                      </p:cBhvr>
                                      <p:tavLst>
                                        <p:tav tm="0">
                                          <p:val>
                                            <p:fltVal val="0"/>
                                          </p:val>
                                        </p:tav>
                                        <p:tav tm="100000">
                                          <p:val>
                                            <p:strVal val="#ppt_w"/>
                                          </p:val>
                                        </p:tav>
                                      </p:tavLst>
                                    </p:anim>
                                    <p:anim calcmode="lin" valueType="num">
                                      <p:cBhvr>
                                        <p:cTn id="30" dur="750" fill="hold"/>
                                        <p:tgtEl>
                                          <p:spTgt spid="24"/>
                                        </p:tgtEl>
                                        <p:attrNameLst>
                                          <p:attrName>ppt_h</p:attrName>
                                        </p:attrNameLst>
                                      </p:cBhvr>
                                      <p:tavLst>
                                        <p:tav tm="0">
                                          <p:val>
                                            <p:fltVal val="0"/>
                                          </p:val>
                                        </p:tav>
                                        <p:tav tm="100000">
                                          <p:val>
                                            <p:strVal val="#ppt_h"/>
                                          </p:val>
                                        </p:tav>
                                      </p:tavLst>
                                    </p:anim>
                                    <p:animEffect transition="in" filter="fade">
                                      <p:cBhvr>
                                        <p:cTn id="31" dur="750"/>
                                        <p:tgtEl>
                                          <p:spTgt spid="24"/>
                                        </p:tgtEl>
                                      </p:cBhvr>
                                    </p:animEffect>
                                  </p:childTnLst>
                                </p:cTn>
                              </p:par>
                              <p:par>
                                <p:cTn id="32" presetID="53" presetClass="entr" presetSubtype="16"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p:cTn id="34" dur="750" fill="hold"/>
                                        <p:tgtEl>
                                          <p:spTgt spid="27"/>
                                        </p:tgtEl>
                                        <p:attrNameLst>
                                          <p:attrName>ppt_w</p:attrName>
                                        </p:attrNameLst>
                                      </p:cBhvr>
                                      <p:tavLst>
                                        <p:tav tm="0">
                                          <p:val>
                                            <p:fltVal val="0"/>
                                          </p:val>
                                        </p:tav>
                                        <p:tav tm="100000">
                                          <p:val>
                                            <p:strVal val="#ppt_w"/>
                                          </p:val>
                                        </p:tav>
                                      </p:tavLst>
                                    </p:anim>
                                    <p:anim calcmode="lin" valueType="num">
                                      <p:cBhvr>
                                        <p:cTn id="35" dur="750" fill="hold"/>
                                        <p:tgtEl>
                                          <p:spTgt spid="27"/>
                                        </p:tgtEl>
                                        <p:attrNameLst>
                                          <p:attrName>ppt_h</p:attrName>
                                        </p:attrNameLst>
                                      </p:cBhvr>
                                      <p:tavLst>
                                        <p:tav tm="0">
                                          <p:val>
                                            <p:fltVal val="0"/>
                                          </p:val>
                                        </p:tav>
                                        <p:tav tm="100000">
                                          <p:val>
                                            <p:strVal val="#ppt_h"/>
                                          </p:val>
                                        </p:tav>
                                      </p:tavLst>
                                    </p:anim>
                                    <p:animEffect transition="in" filter="fade">
                                      <p:cBhvr>
                                        <p:cTn id="36" dur="75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heel(1)">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sp>
        <p:nvSpPr>
          <p:cNvPr id="6" name="Hình chữ nhật: Góc Tròn 17">
            <a:extLst>
              <a:ext uri="{FF2B5EF4-FFF2-40B4-BE49-F238E27FC236}">
                <a16:creationId xmlns:a16="http://schemas.microsoft.com/office/drawing/2014/main" id="{C0252F16-1565-6C1D-9FE8-9ACB93EA3C48}"/>
              </a:ext>
            </a:extLst>
          </p:cNvPr>
          <p:cNvSpPr/>
          <p:nvPr/>
        </p:nvSpPr>
        <p:spPr>
          <a:xfrm>
            <a:off x="1319170" y="892180"/>
            <a:ext cx="6745249" cy="909614"/>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05.</a:t>
            </a:r>
          </a:p>
        </p:txBody>
      </p:sp>
      <p:sp>
        <p:nvSpPr>
          <p:cNvPr id="7" name="Hình chữ nhật 1">
            <a:extLst>
              <a:ext uri="{FF2B5EF4-FFF2-40B4-BE49-F238E27FC236}">
                <a16:creationId xmlns:a16="http://schemas.microsoft.com/office/drawing/2014/main" id="{C039B56E-62C6-3729-8CF4-1A5B12313925}"/>
              </a:ext>
            </a:extLst>
          </p:cNvPr>
          <p:cNvSpPr/>
          <p:nvPr/>
        </p:nvSpPr>
        <p:spPr>
          <a:xfrm>
            <a:off x="2587669" y="890845"/>
            <a:ext cx="4459902" cy="830997"/>
          </a:xfrm>
          <a:prstGeom prst="rect">
            <a:avLst/>
          </a:prstGeom>
        </p:spPr>
        <p:txBody>
          <a:bodyPr wrap="square">
            <a:spAutoFit/>
          </a:bodyPr>
          <a:lstStyle/>
          <a:p>
            <a:pPr defTabSz="342900">
              <a:buClrTx/>
              <a:defRPr/>
            </a:pP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Cách</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nào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dưới</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đây</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không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thể</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tạo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ra</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dòng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điện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a:t>
            </a:r>
          </a:p>
        </p:txBody>
      </p:sp>
      <p:grpSp>
        <p:nvGrpSpPr>
          <p:cNvPr id="2" name="Nhóm 3">
            <a:extLst>
              <a:ext uri="{FF2B5EF4-FFF2-40B4-BE49-F238E27FC236}">
                <a16:creationId xmlns:a16="http://schemas.microsoft.com/office/drawing/2014/main" id="{D20D99DA-B895-F8E4-4A32-E216EFECD558}"/>
              </a:ext>
            </a:extLst>
          </p:cNvPr>
          <p:cNvGrpSpPr/>
          <p:nvPr/>
        </p:nvGrpSpPr>
        <p:grpSpPr>
          <a:xfrm>
            <a:off x="1664789" y="2123600"/>
            <a:ext cx="4721713" cy="346250"/>
            <a:chOff x="1591171" y="3274552"/>
            <a:chExt cx="6295617" cy="461666"/>
          </a:xfrm>
        </p:grpSpPr>
        <p:sp>
          <p:nvSpPr>
            <p:cNvPr id="3" name="Hình chữ nhật: Góc Tròn 18">
              <a:extLst>
                <a:ext uri="{FF2B5EF4-FFF2-40B4-BE49-F238E27FC236}">
                  <a16:creationId xmlns:a16="http://schemas.microsoft.com/office/drawing/2014/main" id="{2BFDC5EC-9134-2831-CFC2-DFC3A2F22502}"/>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A</a:t>
              </a:r>
            </a:p>
          </p:txBody>
        </p:sp>
        <p:sp>
          <p:nvSpPr>
            <p:cNvPr id="4" name="Hình chữ nhật 2">
              <a:extLst>
                <a:ext uri="{FF2B5EF4-FFF2-40B4-BE49-F238E27FC236}">
                  <a16:creationId xmlns:a16="http://schemas.microsoft.com/office/drawing/2014/main" id="{029213E0-E8B0-AD37-C588-6DD6BA29C773}"/>
                </a:ext>
              </a:extLst>
            </p:cNvPr>
            <p:cNvSpPr/>
            <p:nvPr/>
          </p:nvSpPr>
          <p:spPr>
            <a:xfrm>
              <a:off x="2160178" y="3274553"/>
              <a:ext cx="5726610" cy="461665"/>
            </a:xfrm>
            <a:prstGeom prst="rect">
              <a:avLst/>
            </a:prstGeom>
          </p:spPr>
          <p:txBody>
            <a:bodyPr wrap="none">
              <a:spAutoFit/>
            </a:bodyPr>
            <a:lstStyle/>
            <a:p>
              <a:pPr defTabSz="342900">
                <a:buClrTx/>
                <a:defRPr/>
              </a:pPr>
              <a:r>
                <a:rPr lang="en-US" sz="1650" kern="1200" dirty="0">
                  <a:solidFill>
                    <a:prstClr val="black"/>
                  </a:solidFill>
                  <a:latin typeface="Calibri" panose="020F0502020204030204" pitchFamily="34" charset="0"/>
                  <a:ea typeface="+mn-ea"/>
                  <a:cs typeface="+mn-cs"/>
                </a:rPr>
                <a:t>Quay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vĩnh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cửu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trước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ống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kín</a:t>
              </a:r>
              <a:endParaRPr lang="en-US" sz="1650" kern="1200" dirty="0">
                <a:solidFill>
                  <a:prstClr val="black"/>
                </a:solidFill>
                <a:latin typeface="Calibri" panose="020F0502020204030204" pitchFamily="34" charset="0"/>
                <a:ea typeface="+mn-ea"/>
                <a:cs typeface="+mn-cs"/>
              </a:endParaRPr>
            </a:p>
          </p:txBody>
        </p:sp>
      </p:grpSp>
      <p:sp>
        <p:nvSpPr>
          <p:cNvPr id="5" name="Hình chữ nhật 28">
            <a:extLst>
              <a:ext uri="{FF2B5EF4-FFF2-40B4-BE49-F238E27FC236}">
                <a16:creationId xmlns:a16="http://schemas.microsoft.com/office/drawing/2014/main" id="{1D692B50-E7D0-A56D-2245-B5AE4CDC30B7}"/>
              </a:ext>
            </a:extLst>
          </p:cNvPr>
          <p:cNvSpPr/>
          <p:nvPr/>
        </p:nvSpPr>
        <p:spPr>
          <a:xfrm>
            <a:off x="1443162" y="2579902"/>
            <a:ext cx="5014625" cy="541599"/>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grpSp>
        <p:nvGrpSpPr>
          <p:cNvPr id="21" name="Nhóm 29">
            <a:extLst>
              <a:ext uri="{FF2B5EF4-FFF2-40B4-BE49-F238E27FC236}">
                <a16:creationId xmlns:a16="http://schemas.microsoft.com/office/drawing/2014/main" id="{27033E04-85ED-5C1C-8799-ECAA4F6D2050}"/>
              </a:ext>
            </a:extLst>
          </p:cNvPr>
          <p:cNvGrpSpPr/>
          <p:nvPr/>
        </p:nvGrpSpPr>
        <p:grpSpPr>
          <a:xfrm>
            <a:off x="1664789" y="2668990"/>
            <a:ext cx="4576161" cy="346250"/>
            <a:chOff x="1591171" y="3274552"/>
            <a:chExt cx="6101548" cy="461666"/>
          </a:xfrm>
        </p:grpSpPr>
        <p:sp>
          <p:nvSpPr>
            <p:cNvPr id="22" name="Hình chữ nhật: Góc Tròn 30">
              <a:extLst>
                <a:ext uri="{FF2B5EF4-FFF2-40B4-BE49-F238E27FC236}">
                  <a16:creationId xmlns:a16="http://schemas.microsoft.com/office/drawing/2014/main" id="{54D5F426-C357-4AF5-2C25-A49407706AAC}"/>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B</a:t>
              </a:r>
            </a:p>
          </p:txBody>
        </p:sp>
        <p:sp>
          <p:nvSpPr>
            <p:cNvPr id="23" name="Hình chữ nhật 31">
              <a:extLst>
                <a:ext uri="{FF2B5EF4-FFF2-40B4-BE49-F238E27FC236}">
                  <a16:creationId xmlns:a16="http://schemas.microsoft.com/office/drawing/2014/main" id="{F25C75AF-C8F0-0E78-E81D-4AD2A8F11B9B}"/>
                </a:ext>
              </a:extLst>
            </p:cNvPr>
            <p:cNvSpPr/>
            <p:nvPr/>
          </p:nvSpPr>
          <p:spPr>
            <a:xfrm>
              <a:off x="2160178" y="3274553"/>
              <a:ext cx="5532541"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Đặt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vĩnh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cửu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trước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ống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kín</a:t>
              </a:r>
              <a:endParaRPr lang="en-US" sz="1650" kern="1200" dirty="0">
                <a:solidFill>
                  <a:prstClr val="black"/>
                </a:solidFill>
                <a:latin typeface="Calibri" panose="020F0502020204030204" pitchFamily="34" charset="0"/>
                <a:ea typeface="+mn-ea"/>
                <a:cs typeface="+mn-cs"/>
              </a:endParaRPr>
            </a:p>
          </p:txBody>
        </p:sp>
      </p:grpSp>
      <p:grpSp>
        <p:nvGrpSpPr>
          <p:cNvPr id="24" name="Nhóm 32">
            <a:extLst>
              <a:ext uri="{FF2B5EF4-FFF2-40B4-BE49-F238E27FC236}">
                <a16:creationId xmlns:a16="http://schemas.microsoft.com/office/drawing/2014/main" id="{2D59D910-6173-81EA-ED9C-805E980A80E9}"/>
              </a:ext>
            </a:extLst>
          </p:cNvPr>
          <p:cNvGrpSpPr/>
          <p:nvPr/>
        </p:nvGrpSpPr>
        <p:grpSpPr>
          <a:xfrm>
            <a:off x="1664789" y="3217697"/>
            <a:ext cx="6548303" cy="346250"/>
            <a:chOff x="1591171" y="3274552"/>
            <a:chExt cx="8731071" cy="461666"/>
          </a:xfrm>
        </p:grpSpPr>
        <p:sp>
          <p:nvSpPr>
            <p:cNvPr id="25" name="Hình chữ nhật: Góc Tròn 33">
              <a:extLst>
                <a:ext uri="{FF2B5EF4-FFF2-40B4-BE49-F238E27FC236}">
                  <a16:creationId xmlns:a16="http://schemas.microsoft.com/office/drawing/2014/main" id="{92DB72E0-A922-1AAF-F086-34EE86F6BBDF}"/>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C</a:t>
              </a:r>
            </a:p>
          </p:txBody>
        </p:sp>
        <p:sp>
          <p:nvSpPr>
            <p:cNvPr id="26" name="Hình chữ nhật 34">
              <a:extLst>
                <a:ext uri="{FF2B5EF4-FFF2-40B4-BE49-F238E27FC236}">
                  <a16:creationId xmlns:a16="http://schemas.microsoft.com/office/drawing/2014/main" id="{5C59B590-5F79-62E5-3F61-02AF3179B805}"/>
                </a:ext>
              </a:extLst>
            </p:cNvPr>
            <p:cNvSpPr/>
            <p:nvPr/>
          </p:nvSpPr>
          <p:spPr>
            <a:xfrm>
              <a:off x="2160178" y="3274553"/>
              <a:ext cx="8162064"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Đưa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từ</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ngoài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kín</a:t>
              </a:r>
              <a:endParaRPr lang="en-US" sz="1650" kern="1200" dirty="0">
                <a:solidFill>
                  <a:prstClr val="black"/>
                </a:solidFill>
                <a:latin typeface="Calibri" panose="020F0502020204030204" pitchFamily="34" charset="0"/>
                <a:ea typeface="+mn-ea"/>
                <a:cs typeface="+mn-cs"/>
              </a:endParaRPr>
            </a:p>
          </p:txBody>
        </p:sp>
      </p:grpSp>
      <p:grpSp>
        <p:nvGrpSpPr>
          <p:cNvPr id="27" name="Nhóm 35">
            <a:extLst>
              <a:ext uri="{FF2B5EF4-FFF2-40B4-BE49-F238E27FC236}">
                <a16:creationId xmlns:a16="http://schemas.microsoft.com/office/drawing/2014/main" id="{D372793A-C5EB-60E1-47FB-870CC3F00DBA}"/>
              </a:ext>
            </a:extLst>
          </p:cNvPr>
          <p:cNvGrpSpPr/>
          <p:nvPr/>
        </p:nvGrpSpPr>
        <p:grpSpPr>
          <a:xfrm>
            <a:off x="1664789" y="3763086"/>
            <a:ext cx="3922327" cy="346250"/>
            <a:chOff x="1591171" y="3274552"/>
            <a:chExt cx="5229770" cy="461666"/>
          </a:xfrm>
        </p:grpSpPr>
        <p:sp>
          <p:nvSpPr>
            <p:cNvPr id="28" name="Hình chữ nhật: Góc Tròn 36">
              <a:extLst>
                <a:ext uri="{FF2B5EF4-FFF2-40B4-BE49-F238E27FC236}">
                  <a16:creationId xmlns:a16="http://schemas.microsoft.com/office/drawing/2014/main" id="{772AA504-30FA-E9E6-F4BE-9A9787AF4752}"/>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D</a:t>
              </a:r>
            </a:p>
          </p:txBody>
        </p:sp>
        <p:sp>
          <p:nvSpPr>
            <p:cNvPr id="29" name="Hình chữ nhật 37">
              <a:extLst>
                <a:ext uri="{FF2B5EF4-FFF2-40B4-BE49-F238E27FC236}">
                  <a16:creationId xmlns:a16="http://schemas.microsoft.com/office/drawing/2014/main" id="{EE87ECC4-BEEF-43A0-B159-1FD3EA0207E7}"/>
                </a:ext>
              </a:extLst>
            </p:cNvPr>
            <p:cNvSpPr/>
            <p:nvPr/>
          </p:nvSpPr>
          <p:spPr>
            <a:xfrm>
              <a:off x="2160178" y="3274553"/>
              <a:ext cx="4660763"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Rút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ra</a:t>
              </a:r>
              <a:r>
                <a:rPr lang="en-US" sz="1650" kern="1200" dirty="0">
                  <a:solidFill>
                    <a:prstClr val="black"/>
                  </a:solidFill>
                  <a:latin typeface="Calibri" panose="020F0502020204030204" pitchFamily="34" charset="0"/>
                  <a:ea typeface="+mn-ea"/>
                  <a:cs typeface="+mn-cs"/>
                </a:rPr>
                <a:t> xa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vĩnh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cửu</a:t>
              </a:r>
              <a:endParaRPr lang="en-US" sz="1650" kern="1200" dirty="0">
                <a:solidFill>
                  <a:prstClr val="black"/>
                </a:solidFill>
                <a:latin typeface="Calibri" panose="020F0502020204030204" pitchFamily="34" charset="0"/>
                <a:ea typeface="+mn-ea"/>
                <a:cs typeface="+mn-cs"/>
              </a:endParaRPr>
            </a:p>
          </p:txBody>
        </p:sp>
      </p:grpSp>
    </p:spTree>
    <p:extLst>
      <p:ext uri="{BB962C8B-B14F-4D97-AF65-F5344CB8AC3E}">
        <p14:creationId xmlns:p14="http://schemas.microsoft.com/office/powerpoint/2010/main" val="4096791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750" fill="hold"/>
                                        <p:tgtEl>
                                          <p:spTgt spid="2"/>
                                        </p:tgtEl>
                                        <p:attrNameLst>
                                          <p:attrName>ppt_w</p:attrName>
                                        </p:attrNameLst>
                                      </p:cBhvr>
                                      <p:tavLst>
                                        <p:tav tm="0">
                                          <p:val>
                                            <p:fltVal val="0"/>
                                          </p:val>
                                        </p:tav>
                                        <p:tav tm="100000">
                                          <p:val>
                                            <p:strVal val="#ppt_w"/>
                                          </p:val>
                                        </p:tav>
                                      </p:tavLst>
                                    </p:anim>
                                    <p:anim calcmode="lin" valueType="num">
                                      <p:cBhvr>
                                        <p:cTn id="17" dur="750" fill="hold"/>
                                        <p:tgtEl>
                                          <p:spTgt spid="2"/>
                                        </p:tgtEl>
                                        <p:attrNameLst>
                                          <p:attrName>ppt_h</p:attrName>
                                        </p:attrNameLst>
                                      </p:cBhvr>
                                      <p:tavLst>
                                        <p:tav tm="0">
                                          <p:val>
                                            <p:fltVal val="0"/>
                                          </p:val>
                                        </p:tav>
                                        <p:tav tm="100000">
                                          <p:val>
                                            <p:strVal val="#ppt_h"/>
                                          </p:val>
                                        </p:tav>
                                      </p:tavLst>
                                    </p:anim>
                                    <p:animEffect transition="in" filter="fade">
                                      <p:cBhvr>
                                        <p:cTn id="18" dur="750"/>
                                        <p:tgtEl>
                                          <p:spTgt spid="2"/>
                                        </p:tgtEl>
                                      </p:cBhvr>
                                    </p:animEffect>
                                  </p:childTnLst>
                                </p:cTn>
                              </p:par>
                              <p:par>
                                <p:cTn id="19" presetID="53" presetClass="entr" presetSubtype="16"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750" fill="hold"/>
                                        <p:tgtEl>
                                          <p:spTgt spid="21"/>
                                        </p:tgtEl>
                                        <p:attrNameLst>
                                          <p:attrName>ppt_w</p:attrName>
                                        </p:attrNameLst>
                                      </p:cBhvr>
                                      <p:tavLst>
                                        <p:tav tm="0">
                                          <p:val>
                                            <p:fltVal val="0"/>
                                          </p:val>
                                        </p:tav>
                                        <p:tav tm="100000">
                                          <p:val>
                                            <p:strVal val="#ppt_w"/>
                                          </p:val>
                                        </p:tav>
                                      </p:tavLst>
                                    </p:anim>
                                    <p:anim calcmode="lin" valueType="num">
                                      <p:cBhvr>
                                        <p:cTn id="22" dur="750" fill="hold"/>
                                        <p:tgtEl>
                                          <p:spTgt spid="21"/>
                                        </p:tgtEl>
                                        <p:attrNameLst>
                                          <p:attrName>ppt_h</p:attrName>
                                        </p:attrNameLst>
                                      </p:cBhvr>
                                      <p:tavLst>
                                        <p:tav tm="0">
                                          <p:val>
                                            <p:fltVal val="0"/>
                                          </p:val>
                                        </p:tav>
                                        <p:tav tm="100000">
                                          <p:val>
                                            <p:strVal val="#ppt_h"/>
                                          </p:val>
                                        </p:tav>
                                      </p:tavLst>
                                    </p:anim>
                                    <p:animEffect transition="in" filter="fade">
                                      <p:cBhvr>
                                        <p:cTn id="23" dur="750"/>
                                        <p:tgtEl>
                                          <p:spTgt spid="21"/>
                                        </p:tgtEl>
                                      </p:cBhvr>
                                    </p:animEffect>
                                  </p:childTnLst>
                                </p:cTn>
                              </p:par>
                              <p:par>
                                <p:cTn id="24" presetID="53" presetClass="entr" presetSubtype="16"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750" fill="hold"/>
                                        <p:tgtEl>
                                          <p:spTgt spid="24"/>
                                        </p:tgtEl>
                                        <p:attrNameLst>
                                          <p:attrName>ppt_w</p:attrName>
                                        </p:attrNameLst>
                                      </p:cBhvr>
                                      <p:tavLst>
                                        <p:tav tm="0">
                                          <p:val>
                                            <p:fltVal val="0"/>
                                          </p:val>
                                        </p:tav>
                                        <p:tav tm="100000">
                                          <p:val>
                                            <p:strVal val="#ppt_w"/>
                                          </p:val>
                                        </p:tav>
                                      </p:tavLst>
                                    </p:anim>
                                    <p:anim calcmode="lin" valueType="num">
                                      <p:cBhvr>
                                        <p:cTn id="27" dur="750" fill="hold"/>
                                        <p:tgtEl>
                                          <p:spTgt spid="24"/>
                                        </p:tgtEl>
                                        <p:attrNameLst>
                                          <p:attrName>ppt_h</p:attrName>
                                        </p:attrNameLst>
                                      </p:cBhvr>
                                      <p:tavLst>
                                        <p:tav tm="0">
                                          <p:val>
                                            <p:fltVal val="0"/>
                                          </p:val>
                                        </p:tav>
                                        <p:tav tm="100000">
                                          <p:val>
                                            <p:strVal val="#ppt_h"/>
                                          </p:val>
                                        </p:tav>
                                      </p:tavLst>
                                    </p:anim>
                                    <p:animEffect transition="in" filter="fade">
                                      <p:cBhvr>
                                        <p:cTn id="28" dur="750"/>
                                        <p:tgtEl>
                                          <p:spTgt spid="24"/>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750" fill="hold"/>
                                        <p:tgtEl>
                                          <p:spTgt spid="27"/>
                                        </p:tgtEl>
                                        <p:attrNameLst>
                                          <p:attrName>ppt_w</p:attrName>
                                        </p:attrNameLst>
                                      </p:cBhvr>
                                      <p:tavLst>
                                        <p:tav tm="0">
                                          <p:val>
                                            <p:fltVal val="0"/>
                                          </p:val>
                                        </p:tav>
                                        <p:tav tm="100000">
                                          <p:val>
                                            <p:strVal val="#ppt_w"/>
                                          </p:val>
                                        </p:tav>
                                      </p:tavLst>
                                    </p:anim>
                                    <p:anim calcmode="lin" valueType="num">
                                      <p:cBhvr>
                                        <p:cTn id="32" dur="750" fill="hold"/>
                                        <p:tgtEl>
                                          <p:spTgt spid="27"/>
                                        </p:tgtEl>
                                        <p:attrNameLst>
                                          <p:attrName>ppt_h</p:attrName>
                                        </p:attrNameLst>
                                      </p:cBhvr>
                                      <p:tavLst>
                                        <p:tav tm="0">
                                          <p:val>
                                            <p:fltVal val="0"/>
                                          </p:val>
                                        </p:tav>
                                        <p:tav tm="100000">
                                          <p:val>
                                            <p:strVal val="#ppt_h"/>
                                          </p:val>
                                        </p:tav>
                                      </p:tavLst>
                                    </p:anim>
                                    <p:animEffect transition="in" filter="fade">
                                      <p:cBhvr>
                                        <p:cTn id="33" dur="75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heel(1)">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sp>
        <p:nvSpPr>
          <p:cNvPr id="6" name="Hình chữ nhật: Góc Tròn 17">
            <a:extLst>
              <a:ext uri="{FF2B5EF4-FFF2-40B4-BE49-F238E27FC236}">
                <a16:creationId xmlns:a16="http://schemas.microsoft.com/office/drawing/2014/main" id="{C0252F16-1565-6C1D-9FE8-9ACB93EA3C48}"/>
              </a:ext>
            </a:extLst>
          </p:cNvPr>
          <p:cNvSpPr/>
          <p:nvPr/>
        </p:nvSpPr>
        <p:spPr>
          <a:xfrm>
            <a:off x="1319170" y="892180"/>
            <a:ext cx="6745249" cy="909614"/>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06.</a:t>
            </a:r>
          </a:p>
        </p:txBody>
      </p:sp>
      <p:sp>
        <p:nvSpPr>
          <p:cNvPr id="7" name="Hình chữ nhật 1">
            <a:extLst>
              <a:ext uri="{FF2B5EF4-FFF2-40B4-BE49-F238E27FC236}">
                <a16:creationId xmlns:a16="http://schemas.microsoft.com/office/drawing/2014/main" id="{C039B56E-62C6-3729-8CF4-1A5B12313925}"/>
              </a:ext>
            </a:extLst>
          </p:cNvPr>
          <p:cNvSpPr/>
          <p:nvPr/>
        </p:nvSpPr>
        <p:spPr>
          <a:xfrm>
            <a:off x="2587669" y="890845"/>
            <a:ext cx="4459902" cy="830997"/>
          </a:xfrm>
          <a:prstGeom prst="rect">
            <a:avLst/>
          </a:prstGeom>
        </p:spPr>
        <p:txBody>
          <a:bodyPr wrap="square">
            <a:spAutoFit/>
          </a:bodyPr>
          <a:lstStyle/>
          <a:p>
            <a:pPr defTabSz="342900">
              <a:buClrTx/>
              <a:defRPr/>
            </a:pP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Cách</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làm</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nào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dưới</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đây</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có</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thể</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tạo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ra</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dòng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điện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cảm</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ứng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a:t>
            </a:r>
          </a:p>
        </p:txBody>
      </p:sp>
      <p:grpSp>
        <p:nvGrpSpPr>
          <p:cNvPr id="8" name="Nhóm 3">
            <a:extLst>
              <a:ext uri="{FF2B5EF4-FFF2-40B4-BE49-F238E27FC236}">
                <a16:creationId xmlns:a16="http://schemas.microsoft.com/office/drawing/2014/main" id="{5487BA44-2B45-4D77-F90C-F3A62AF46E4C}"/>
              </a:ext>
            </a:extLst>
          </p:cNvPr>
          <p:cNvGrpSpPr/>
          <p:nvPr/>
        </p:nvGrpSpPr>
        <p:grpSpPr>
          <a:xfrm>
            <a:off x="1319170" y="2098081"/>
            <a:ext cx="4470875" cy="346250"/>
            <a:chOff x="1591171" y="3274552"/>
            <a:chExt cx="5961167" cy="461666"/>
          </a:xfrm>
        </p:grpSpPr>
        <p:sp>
          <p:nvSpPr>
            <p:cNvPr id="9" name="Hình chữ nhật: Góc Tròn 18">
              <a:extLst>
                <a:ext uri="{FF2B5EF4-FFF2-40B4-BE49-F238E27FC236}">
                  <a16:creationId xmlns:a16="http://schemas.microsoft.com/office/drawing/2014/main" id="{498717C7-B022-2B5B-0E09-FA531FFE810A}"/>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A</a:t>
              </a:r>
            </a:p>
          </p:txBody>
        </p:sp>
        <p:sp>
          <p:nvSpPr>
            <p:cNvPr id="10" name="Hình chữ nhật 2">
              <a:extLst>
                <a:ext uri="{FF2B5EF4-FFF2-40B4-BE49-F238E27FC236}">
                  <a16:creationId xmlns:a16="http://schemas.microsoft.com/office/drawing/2014/main" id="{26DCDB4A-796D-1312-F4E4-C8A500396847}"/>
                </a:ext>
              </a:extLst>
            </p:cNvPr>
            <p:cNvSpPr/>
            <p:nvPr/>
          </p:nvSpPr>
          <p:spPr>
            <a:xfrm>
              <a:off x="2160178" y="3274553"/>
              <a:ext cx="5392160"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Nối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pin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đầu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endParaRPr lang="en-US" sz="1650" kern="1200" dirty="0">
                <a:solidFill>
                  <a:prstClr val="black"/>
                </a:solidFill>
                <a:latin typeface="Calibri" panose="020F0502020204030204" pitchFamily="34" charset="0"/>
                <a:ea typeface="+mn-ea"/>
                <a:cs typeface="+mn-cs"/>
              </a:endParaRPr>
            </a:p>
          </p:txBody>
        </p:sp>
      </p:grpSp>
      <p:sp>
        <p:nvSpPr>
          <p:cNvPr id="11" name="Hình chữ nhật 28">
            <a:extLst>
              <a:ext uri="{FF2B5EF4-FFF2-40B4-BE49-F238E27FC236}">
                <a16:creationId xmlns:a16="http://schemas.microsoft.com/office/drawing/2014/main" id="{395DB818-B3F4-58A9-4F68-89AF05598F63}"/>
              </a:ext>
            </a:extLst>
          </p:cNvPr>
          <p:cNvSpPr/>
          <p:nvPr/>
        </p:nvSpPr>
        <p:spPr>
          <a:xfrm>
            <a:off x="1130081" y="3641372"/>
            <a:ext cx="6934338" cy="541599"/>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grpSp>
        <p:nvGrpSpPr>
          <p:cNvPr id="12" name="Nhóm 29">
            <a:extLst>
              <a:ext uri="{FF2B5EF4-FFF2-40B4-BE49-F238E27FC236}">
                <a16:creationId xmlns:a16="http://schemas.microsoft.com/office/drawing/2014/main" id="{79E5B42C-AE90-9C8A-54FB-D79A8739F6A6}"/>
              </a:ext>
            </a:extLst>
          </p:cNvPr>
          <p:cNvGrpSpPr/>
          <p:nvPr/>
        </p:nvGrpSpPr>
        <p:grpSpPr>
          <a:xfrm>
            <a:off x="1319170" y="2643471"/>
            <a:ext cx="5057062" cy="346250"/>
            <a:chOff x="1591171" y="3274552"/>
            <a:chExt cx="6742749" cy="461666"/>
          </a:xfrm>
        </p:grpSpPr>
        <p:sp>
          <p:nvSpPr>
            <p:cNvPr id="13" name="Hình chữ nhật: Góc Tròn 30">
              <a:extLst>
                <a:ext uri="{FF2B5EF4-FFF2-40B4-BE49-F238E27FC236}">
                  <a16:creationId xmlns:a16="http://schemas.microsoft.com/office/drawing/2014/main" id="{9EA66966-A6D2-AF3E-813E-19443E234644}"/>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B</a:t>
              </a:r>
            </a:p>
          </p:txBody>
        </p:sp>
        <p:sp>
          <p:nvSpPr>
            <p:cNvPr id="14" name="Hình chữ nhật 31">
              <a:extLst>
                <a:ext uri="{FF2B5EF4-FFF2-40B4-BE49-F238E27FC236}">
                  <a16:creationId xmlns:a16="http://schemas.microsoft.com/office/drawing/2014/main" id="{D650CD64-AEAC-572F-358D-36627B0E0A86}"/>
                </a:ext>
              </a:extLst>
            </p:cNvPr>
            <p:cNvSpPr/>
            <p:nvPr/>
          </p:nvSpPr>
          <p:spPr>
            <a:xfrm>
              <a:off x="2160178" y="3274553"/>
              <a:ext cx="6173742"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Nối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với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đầu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endParaRPr lang="en-US" sz="1650" kern="1200" dirty="0">
                <a:solidFill>
                  <a:prstClr val="black"/>
                </a:solidFill>
                <a:latin typeface="Calibri" panose="020F0502020204030204" pitchFamily="34" charset="0"/>
                <a:ea typeface="+mn-ea"/>
                <a:cs typeface="+mn-cs"/>
              </a:endParaRPr>
            </a:p>
          </p:txBody>
        </p:sp>
      </p:grpSp>
      <p:grpSp>
        <p:nvGrpSpPr>
          <p:cNvPr id="15" name="Nhóm 32">
            <a:extLst>
              <a:ext uri="{FF2B5EF4-FFF2-40B4-BE49-F238E27FC236}">
                <a16:creationId xmlns:a16="http://schemas.microsoft.com/office/drawing/2014/main" id="{B9088E2A-CDAD-4C13-BFB7-7662A31F3F52}"/>
              </a:ext>
            </a:extLst>
          </p:cNvPr>
          <p:cNvGrpSpPr/>
          <p:nvPr/>
        </p:nvGrpSpPr>
        <p:grpSpPr>
          <a:xfrm>
            <a:off x="1319170" y="3192178"/>
            <a:ext cx="6158773" cy="346250"/>
            <a:chOff x="1591171" y="3274552"/>
            <a:chExt cx="8211697" cy="461666"/>
          </a:xfrm>
        </p:grpSpPr>
        <p:sp>
          <p:nvSpPr>
            <p:cNvPr id="16" name="Hình chữ nhật: Góc Tròn 33">
              <a:extLst>
                <a:ext uri="{FF2B5EF4-FFF2-40B4-BE49-F238E27FC236}">
                  <a16:creationId xmlns:a16="http://schemas.microsoft.com/office/drawing/2014/main" id="{A4A2EF92-8D9E-353A-C8D6-DB5DA825C7F8}"/>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C</a:t>
              </a:r>
            </a:p>
          </p:txBody>
        </p:sp>
        <p:sp>
          <p:nvSpPr>
            <p:cNvPr id="17" name="Hình chữ nhật 34">
              <a:extLst>
                <a:ext uri="{FF2B5EF4-FFF2-40B4-BE49-F238E27FC236}">
                  <a16:creationId xmlns:a16="http://schemas.microsoft.com/office/drawing/2014/main" id="{BB0B960F-B605-D2A0-D12E-5AD8896477FE}"/>
                </a:ext>
              </a:extLst>
            </p:cNvPr>
            <p:cNvSpPr/>
            <p:nvPr/>
          </p:nvSpPr>
          <p:spPr>
            <a:xfrm>
              <a:off x="2160178" y="3274553"/>
              <a:ext cx="7642690"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Đưa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acquy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từ</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ngoài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kín</a:t>
              </a:r>
              <a:endParaRPr lang="en-US" sz="1650" kern="1200" dirty="0">
                <a:solidFill>
                  <a:prstClr val="black"/>
                </a:solidFill>
                <a:latin typeface="Calibri" panose="020F0502020204030204" pitchFamily="34" charset="0"/>
                <a:ea typeface="+mn-ea"/>
                <a:cs typeface="+mn-cs"/>
              </a:endParaRPr>
            </a:p>
          </p:txBody>
        </p:sp>
      </p:grpSp>
      <p:grpSp>
        <p:nvGrpSpPr>
          <p:cNvPr id="18" name="Nhóm 35">
            <a:extLst>
              <a:ext uri="{FF2B5EF4-FFF2-40B4-BE49-F238E27FC236}">
                <a16:creationId xmlns:a16="http://schemas.microsoft.com/office/drawing/2014/main" id="{E250B68F-0C8D-F800-9B55-4DD395D12526}"/>
              </a:ext>
            </a:extLst>
          </p:cNvPr>
          <p:cNvGrpSpPr/>
          <p:nvPr/>
        </p:nvGrpSpPr>
        <p:grpSpPr>
          <a:xfrm>
            <a:off x="1319170" y="3737567"/>
            <a:ext cx="6548303" cy="346250"/>
            <a:chOff x="1591171" y="3274552"/>
            <a:chExt cx="8731071" cy="461666"/>
          </a:xfrm>
        </p:grpSpPr>
        <p:sp>
          <p:nvSpPr>
            <p:cNvPr id="19" name="Hình chữ nhật: Góc Tròn 36">
              <a:extLst>
                <a:ext uri="{FF2B5EF4-FFF2-40B4-BE49-F238E27FC236}">
                  <a16:creationId xmlns:a16="http://schemas.microsoft.com/office/drawing/2014/main" id="{4E44472A-263A-F4B4-08CF-CFE3AAF359F8}"/>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D</a:t>
              </a:r>
            </a:p>
          </p:txBody>
        </p:sp>
        <p:sp>
          <p:nvSpPr>
            <p:cNvPr id="20" name="Hình chữ nhật 37">
              <a:extLst>
                <a:ext uri="{FF2B5EF4-FFF2-40B4-BE49-F238E27FC236}">
                  <a16:creationId xmlns:a16="http://schemas.microsoft.com/office/drawing/2014/main" id="{BC6B1653-6785-06FB-74C8-96EF7A9771C2}"/>
                </a:ext>
              </a:extLst>
            </p:cNvPr>
            <p:cNvSpPr/>
            <p:nvPr/>
          </p:nvSpPr>
          <p:spPr>
            <a:xfrm>
              <a:off x="2160178" y="3274553"/>
              <a:ext cx="8162064"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Đưa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từ</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ngoài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kín</a:t>
              </a:r>
              <a:endParaRPr lang="en-US" sz="1650" kern="1200" dirty="0">
                <a:solidFill>
                  <a:prstClr val="black"/>
                </a:solidFill>
                <a:latin typeface="Calibri" panose="020F0502020204030204" pitchFamily="34" charset="0"/>
                <a:ea typeface="+mn-ea"/>
                <a:cs typeface="+mn-cs"/>
              </a:endParaRPr>
            </a:p>
          </p:txBody>
        </p:sp>
      </p:grpSp>
    </p:spTree>
    <p:extLst>
      <p:ext uri="{BB962C8B-B14F-4D97-AF65-F5344CB8AC3E}">
        <p14:creationId xmlns:p14="http://schemas.microsoft.com/office/powerpoint/2010/main" val="13005472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750" fill="hold"/>
                                        <p:tgtEl>
                                          <p:spTgt spid="8"/>
                                        </p:tgtEl>
                                        <p:attrNameLst>
                                          <p:attrName>ppt_w</p:attrName>
                                        </p:attrNameLst>
                                      </p:cBhvr>
                                      <p:tavLst>
                                        <p:tav tm="0">
                                          <p:val>
                                            <p:fltVal val="0"/>
                                          </p:val>
                                        </p:tav>
                                        <p:tav tm="100000">
                                          <p:val>
                                            <p:strVal val="#ppt_w"/>
                                          </p:val>
                                        </p:tav>
                                      </p:tavLst>
                                    </p:anim>
                                    <p:anim calcmode="lin" valueType="num">
                                      <p:cBhvr>
                                        <p:cTn id="17" dur="750" fill="hold"/>
                                        <p:tgtEl>
                                          <p:spTgt spid="8"/>
                                        </p:tgtEl>
                                        <p:attrNameLst>
                                          <p:attrName>ppt_h</p:attrName>
                                        </p:attrNameLst>
                                      </p:cBhvr>
                                      <p:tavLst>
                                        <p:tav tm="0">
                                          <p:val>
                                            <p:fltVal val="0"/>
                                          </p:val>
                                        </p:tav>
                                        <p:tav tm="100000">
                                          <p:val>
                                            <p:strVal val="#ppt_h"/>
                                          </p:val>
                                        </p:tav>
                                      </p:tavLst>
                                    </p:anim>
                                    <p:animEffect transition="in" filter="fade">
                                      <p:cBhvr>
                                        <p:cTn id="18" dur="750"/>
                                        <p:tgtEl>
                                          <p:spTgt spid="8"/>
                                        </p:tgtEl>
                                      </p:cBhvr>
                                    </p:animEffect>
                                  </p:childTnLst>
                                </p:cTn>
                              </p:par>
                              <p:par>
                                <p:cTn id="19" presetID="53" presetClass="entr" presetSubtype="16"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750" fill="hold"/>
                                        <p:tgtEl>
                                          <p:spTgt spid="12"/>
                                        </p:tgtEl>
                                        <p:attrNameLst>
                                          <p:attrName>ppt_w</p:attrName>
                                        </p:attrNameLst>
                                      </p:cBhvr>
                                      <p:tavLst>
                                        <p:tav tm="0">
                                          <p:val>
                                            <p:fltVal val="0"/>
                                          </p:val>
                                        </p:tav>
                                        <p:tav tm="100000">
                                          <p:val>
                                            <p:strVal val="#ppt_w"/>
                                          </p:val>
                                        </p:tav>
                                      </p:tavLst>
                                    </p:anim>
                                    <p:anim calcmode="lin" valueType="num">
                                      <p:cBhvr>
                                        <p:cTn id="22" dur="750" fill="hold"/>
                                        <p:tgtEl>
                                          <p:spTgt spid="12"/>
                                        </p:tgtEl>
                                        <p:attrNameLst>
                                          <p:attrName>ppt_h</p:attrName>
                                        </p:attrNameLst>
                                      </p:cBhvr>
                                      <p:tavLst>
                                        <p:tav tm="0">
                                          <p:val>
                                            <p:fltVal val="0"/>
                                          </p:val>
                                        </p:tav>
                                        <p:tav tm="100000">
                                          <p:val>
                                            <p:strVal val="#ppt_h"/>
                                          </p:val>
                                        </p:tav>
                                      </p:tavLst>
                                    </p:anim>
                                    <p:animEffect transition="in" filter="fade">
                                      <p:cBhvr>
                                        <p:cTn id="23" dur="750"/>
                                        <p:tgtEl>
                                          <p:spTgt spid="12"/>
                                        </p:tgtEl>
                                      </p:cBhvr>
                                    </p:animEffect>
                                  </p:childTnLst>
                                </p:cTn>
                              </p:par>
                              <p:par>
                                <p:cTn id="24" presetID="53"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750" fill="hold"/>
                                        <p:tgtEl>
                                          <p:spTgt spid="15"/>
                                        </p:tgtEl>
                                        <p:attrNameLst>
                                          <p:attrName>ppt_w</p:attrName>
                                        </p:attrNameLst>
                                      </p:cBhvr>
                                      <p:tavLst>
                                        <p:tav tm="0">
                                          <p:val>
                                            <p:fltVal val="0"/>
                                          </p:val>
                                        </p:tav>
                                        <p:tav tm="100000">
                                          <p:val>
                                            <p:strVal val="#ppt_w"/>
                                          </p:val>
                                        </p:tav>
                                      </p:tavLst>
                                    </p:anim>
                                    <p:anim calcmode="lin" valueType="num">
                                      <p:cBhvr>
                                        <p:cTn id="27" dur="750" fill="hold"/>
                                        <p:tgtEl>
                                          <p:spTgt spid="15"/>
                                        </p:tgtEl>
                                        <p:attrNameLst>
                                          <p:attrName>ppt_h</p:attrName>
                                        </p:attrNameLst>
                                      </p:cBhvr>
                                      <p:tavLst>
                                        <p:tav tm="0">
                                          <p:val>
                                            <p:fltVal val="0"/>
                                          </p:val>
                                        </p:tav>
                                        <p:tav tm="100000">
                                          <p:val>
                                            <p:strVal val="#ppt_h"/>
                                          </p:val>
                                        </p:tav>
                                      </p:tavLst>
                                    </p:anim>
                                    <p:animEffect transition="in" filter="fade">
                                      <p:cBhvr>
                                        <p:cTn id="28" dur="750"/>
                                        <p:tgtEl>
                                          <p:spTgt spid="15"/>
                                        </p:tgtEl>
                                      </p:cBhvr>
                                    </p:animEffect>
                                  </p:childTnLst>
                                </p:cTn>
                              </p:par>
                              <p:par>
                                <p:cTn id="29" presetID="53" presetClass="entr" presetSubtype="16"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750" fill="hold"/>
                                        <p:tgtEl>
                                          <p:spTgt spid="18"/>
                                        </p:tgtEl>
                                        <p:attrNameLst>
                                          <p:attrName>ppt_w</p:attrName>
                                        </p:attrNameLst>
                                      </p:cBhvr>
                                      <p:tavLst>
                                        <p:tav tm="0">
                                          <p:val>
                                            <p:fltVal val="0"/>
                                          </p:val>
                                        </p:tav>
                                        <p:tav tm="100000">
                                          <p:val>
                                            <p:strVal val="#ppt_w"/>
                                          </p:val>
                                        </p:tav>
                                      </p:tavLst>
                                    </p:anim>
                                    <p:anim calcmode="lin" valueType="num">
                                      <p:cBhvr>
                                        <p:cTn id="32" dur="750" fill="hold"/>
                                        <p:tgtEl>
                                          <p:spTgt spid="18"/>
                                        </p:tgtEl>
                                        <p:attrNameLst>
                                          <p:attrName>ppt_h</p:attrName>
                                        </p:attrNameLst>
                                      </p:cBhvr>
                                      <p:tavLst>
                                        <p:tav tm="0">
                                          <p:val>
                                            <p:fltVal val="0"/>
                                          </p:val>
                                        </p:tav>
                                        <p:tav tm="100000">
                                          <p:val>
                                            <p:strVal val="#ppt_h"/>
                                          </p:val>
                                        </p:tav>
                                      </p:tavLst>
                                    </p:anim>
                                    <p:animEffect transition="in" filter="fade">
                                      <p:cBhvr>
                                        <p:cTn id="33" dur="75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heel(1)">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sp>
        <p:nvSpPr>
          <p:cNvPr id="6" name="Hình chữ nhật: Góc Tròn 17">
            <a:extLst>
              <a:ext uri="{FF2B5EF4-FFF2-40B4-BE49-F238E27FC236}">
                <a16:creationId xmlns:a16="http://schemas.microsoft.com/office/drawing/2014/main" id="{C0252F16-1565-6C1D-9FE8-9ACB93EA3C48}"/>
              </a:ext>
            </a:extLst>
          </p:cNvPr>
          <p:cNvSpPr/>
          <p:nvPr/>
        </p:nvSpPr>
        <p:spPr>
          <a:xfrm>
            <a:off x="1319170" y="892180"/>
            <a:ext cx="6745249" cy="909614"/>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07.</a:t>
            </a:r>
          </a:p>
        </p:txBody>
      </p:sp>
      <p:sp>
        <p:nvSpPr>
          <p:cNvPr id="7" name="Hình chữ nhật 1">
            <a:extLst>
              <a:ext uri="{FF2B5EF4-FFF2-40B4-BE49-F238E27FC236}">
                <a16:creationId xmlns:a16="http://schemas.microsoft.com/office/drawing/2014/main" id="{C039B56E-62C6-3729-8CF4-1A5B12313925}"/>
              </a:ext>
            </a:extLst>
          </p:cNvPr>
          <p:cNvSpPr/>
          <p:nvPr/>
        </p:nvSpPr>
        <p:spPr>
          <a:xfrm>
            <a:off x="2587669" y="890845"/>
            <a:ext cx="5396604" cy="830997"/>
          </a:xfrm>
          <a:prstGeom prst="rect">
            <a:avLst/>
          </a:prstGeom>
        </p:spPr>
        <p:txBody>
          <a:bodyPr wrap="square">
            <a:spAutoFit/>
          </a:bodyPr>
          <a:lstStyle/>
          <a:p>
            <a:pPr defTabSz="342900">
              <a:buClrTx/>
              <a:defRPr/>
            </a:pP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Hiện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tượng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nào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sau</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đây</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không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liên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quan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đến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hiện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tượng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cảm</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ứng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điện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từ</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a:t>
            </a:r>
          </a:p>
        </p:txBody>
      </p:sp>
      <p:grpSp>
        <p:nvGrpSpPr>
          <p:cNvPr id="2" name="Nhóm 3">
            <a:extLst>
              <a:ext uri="{FF2B5EF4-FFF2-40B4-BE49-F238E27FC236}">
                <a16:creationId xmlns:a16="http://schemas.microsoft.com/office/drawing/2014/main" id="{F877849D-D519-9AFA-7384-120001452B40}"/>
              </a:ext>
            </a:extLst>
          </p:cNvPr>
          <p:cNvGrpSpPr/>
          <p:nvPr/>
        </p:nvGrpSpPr>
        <p:grpSpPr>
          <a:xfrm>
            <a:off x="1388189" y="2016144"/>
            <a:ext cx="6789374" cy="600164"/>
            <a:chOff x="1591171" y="3128525"/>
            <a:chExt cx="9052498" cy="800219"/>
          </a:xfrm>
        </p:grpSpPr>
        <p:sp>
          <p:nvSpPr>
            <p:cNvPr id="3" name="Hình chữ nhật: Góc Tròn 18">
              <a:extLst>
                <a:ext uri="{FF2B5EF4-FFF2-40B4-BE49-F238E27FC236}">
                  <a16:creationId xmlns:a16="http://schemas.microsoft.com/office/drawing/2014/main" id="{CB273D12-77FD-C3A3-71A2-447314573101}"/>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A</a:t>
              </a:r>
            </a:p>
          </p:txBody>
        </p:sp>
        <p:sp>
          <p:nvSpPr>
            <p:cNvPr id="4" name="Hình chữ nhật 2">
              <a:extLst>
                <a:ext uri="{FF2B5EF4-FFF2-40B4-BE49-F238E27FC236}">
                  <a16:creationId xmlns:a16="http://schemas.microsoft.com/office/drawing/2014/main" id="{495B5478-B161-CD9F-1891-395CC302E431}"/>
                </a:ext>
              </a:extLst>
            </p:cNvPr>
            <p:cNvSpPr/>
            <p:nvPr/>
          </p:nvSpPr>
          <p:spPr>
            <a:xfrm>
              <a:off x="2101170" y="3128525"/>
              <a:ext cx="8542499" cy="800219"/>
            </a:xfrm>
            <a:prstGeom prst="rect">
              <a:avLst/>
            </a:prstGeom>
          </p:spPr>
          <p:txBody>
            <a:bodyPr wrap="squar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kín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khi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chuyển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động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từ</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trường</a:t>
              </a:r>
              <a:endParaRPr lang="en-US" sz="1650" kern="1200" dirty="0">
                <a:solidFill>
                  <a:prstClr val="black"/>
                </a:solidFill>
                <a:latin typeface="Calibri" panose="020F0502020204030204" pitchFamily="34" charset="0"/>
                <a:ea typeface="+mn-ea"/>
                <a:cs typeface="+mn-cs"/>
              </a:endParaRPr>
            </a:p>
          </p:txBody>
        </p:sp>
      </p:grpSp>
      <p:sp>
        <p:nvSpPr>
          <p:cNvPr id="5" name="Hình chữ nhật 28">
            <a:extLst>
              <a:ext uri="{FF2B5EF4-FFF2-40B4-BE49-F238E27FC236}">
                <a16:creationId xmlns:a16="http://schemas.microsoft.com/office/drawing/2014/main" id="{7F49DC72-07C7-FE6C-BA75-337F1FF6D509}"/>
              </a:ext>
            </a:extLst>
          </p:cNvPr>
          <p:cNvSpPr/>
          <p:nvPr/>
        </p:nvSpPr>
        <p:spPr>
          <a:xfrm>
            <a:off x="1244948" y="3733150"/>
            <a:ext cx="7058993" cy="541599"/>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grpSp>
        <p:nvGrpSpPr>
          <p:cNvPr id="21" name="Nhóm 29">
            <a:extLst>
              <a:ext uri="{FF2B5EF4-FFF2-40B4-BE49-F238E27FC236}">
                <a16:creationId xmlns:a16="http://schemas.microsoft.com/office/drawing/2014/main" id="{A5DEF427-E585-F6EA-0BA9-1DC67131DB91}"/>
              </a:ext>
            </a:extLst>
          </p:cNvPr>
          <p:cNvGrpSpPr/>
          <p:nvPr/>
        </p:nvGrpSpPr>
        <p:grpSpPr>
          <a:xfrm>
            <a:off x="1388189" y="2571750"/>
            <a:ext cx="6596084" cy="600164"/>
            <a:chOff x="1591171" y="3142150"/>
            <a:chExt cx="8794778" cy="800218"/>
          </a:xfrm>
        </p:grpSpPr>
        <p:sp>
          <p:nvSpPr>
            <p:cNvPr id="22" name="Hình chữ nhật: Góc Tròn 30">
              <a:extLst>
                <a:ext uri="{FF2B5EF4-FFF2-40B4-BE49-F238E27FC236}">
                  <a16:creationId xmlns:a16="http://schemas.microsoft.com/office/drawing/2014/main" id="{7D739C01-6530-8E73-A1D1-B62E5B177917}"/>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B</a:t>
              </a:r>
            </a:p>
          </p:txBody>
        </p:sp>
        <p:sp>
          <p:nvSpPr>
            <p:cNvPr id="23" name="Hình chữ nhật 31">
              <a:extLst>
                <a:ext uri="{FF2B5EF4-FFF2-40B4-BE49-F238E27FC236}">
                  <a16:creationId xmlns:a16="http://schemas.microsoft.com/office/drawing/2014/main" id="{0AB95F0C-B9F9-A395-BBC3-D00CE5780C1B}"/>
                </a:ext>
              </a:extLst>
            </p:cNvPr>
            <p:cNvSpPr/>
            <p:nvPr/>
          </p:nvSpPr>
          <p:spPr>
            <a:xfrm>
              <a:off x="2160178" y="3142150"/>
              <a:ext cx="8225771" cy="800218"/>
            </a:xfrm>
            <a:prstGeom prst="rect">
              <a:avLst/>
            </a:prstGeom>
          </p:spPr>
          <p:txBody>
            <a:bodyPr wrap="squar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khi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nối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đầu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với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đinamô</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xe</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đạp</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đang</a:t>
              </a:r>
              <a:r>
                <a:rPr lang="en-US" sz="1650" kern="1200" dirty="0">
                  <a:solidFill>
                    <a:prstClr val="black"/>
                  </a:solidFill>
                  <a:latin typeface="Calibri" panose="020F0502020204030204" pitchFamily="34" charset="0"/>
                  <a:ea typeface="+mn-ea"/>
                  <a:cs typeface="+mn-cs"/>
                </a:rPr>
                <a:t> quay</a:t>
              </a:r>
            </a:p>
          </p:txBody>
        </p:sp>
      </p:grpSp>
      <p:grpSp>
        <p:nvGrpSpPr>
          <p:cNvPr id="24" name="Nhóm 32">
            <a:extLst>
              <a:ext uri="{FF2B5EF4-FFF2-40B4-BE49-F238E27FC236}">
                <a16:creationId xmlns:a16="http://schemas.microsoft.com/office/drawing/2014/main" id="{D85C3EC1-906F-DB17-44C5-0573F12DCCF4}"/>
              </a:ext>
            </a:extLst>
          </p:cNvPr>
          <p:cNvGrpSpPr/>
          <p:nvPr/>
        </p:nvGrpSpPr>
        <p:grpSpPr>
          <a:xfrm>
            <a:off x="1388189" y="3129690"/>
            <a:ext cx="6596084" cy="600164"/>
            <a:chOff x="1591171" y="3154460"/>
            <a:chExt cx="8794778" cy="800219"/>
          </a:xfrm>
        </p:grpSpPr>
        <p:sp>
          <p:nvSpPr>
            <p:cNvPr id="25" name="Hình chữ nhật: Góc Tròn 33">
              <a:extLst>
                <a:ext uri="{FF2B5EF4-FFF2-40B4-BE49-F238E27FC236}">
                  <a16:creationId xmlns:a16="http://schemas.microsoft.com/office/drawing/2014/main" id="{22D3F519-9972-D49A-9921-F69EA47D68E2}"/>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C</a:t>
              </a:r>
            </a:p>
          </p:txBody>
        </p:sp>
        <p:sp>
          <p:nvSpPr>
            <p:cNvPr id="26" name="Hình chữ nhật 34">
              <a:extLst>
                <a:ext uri="{FF2B5EF4-FFF2-40B4-BE49-F238E27FC236}">
                  <a16:creationId xmlns:a16="http://schemas.microsoft.com/office/drawing/2014/main" id="{AADC5AF9-533D-778E-53B0-12EAE3D0BDA6}"/>
                </a:ext>
              </a:extLst>
            </p:cNvPr>
            <p:cNvSpPr/>
            <p:nvPr/>
          </p:nvSpPr>
          <p:spPr>
            <a:xfrm>
              <a:off x="2160178" y="3154460"/>
              <a:ext cx="8225771" cy="800219"/>
            </a:xfrm>
            <a:prstGeom prst="rect">
              <a:avLst/>
            </a:prstGeom>
          </p:spPr>
          <p:txBody>
            <a:bodyPr wrap="squar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nếu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bên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cạnh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đó</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có</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khác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đang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thay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đổi</a:t>
              </a:r>
              <a:endParaRPr lang="en-US" sz="1650" kern="1200" dirty="0">
                <a:solidFill>
                  <a:prstClr val="black"/>
                </a:solidFill>
                <a:latin typeface="Calibri" panose="020F0502020204030204" pitchFamily="34" charset="0"/>
                <a:ea typeface="+mn-ea"/>
                <a:cs typeface="+mn-cs"/>
              </a:endParaRPr>
            </a:p>
          </p:txBody>
        </p:sp>
      </p:grpSp>
      <p:grpSp>
        <p:nvGrpSpPr>
          <p:cNvPr id="27" name="Nhóm 35">
            <a:extLst>
              <a:ext uri="{FF2B5EF4-FFF2-40B4-BE49-F238E27FC236}">
                <a16:creationId xmlns:a16="http://schemas.microsoft.com/office/drawing/2014/main" id="{B210AD28-4EEB-DDA3-2E6B-3485CCAA97FF}"/>
              </a:ext>
            </a:extLst>
          </p:cNvPr>
          <p:cNvGrpSpPr/>
          <p:nvPr/>
        </p:nvGrpSpPr>
        <p:grpSpPr>
          <a:xfrm>
            <a:off x="1388189" y="3711676"/>
            <a:ext cx="6833630" cy="600164"/>
            <a:chOff x="1591171" y="3203256"/>
            <a:chExt cx="9111507" cy="800219"/>
          </a:xfrm>
        </p:grpSpPr>
        <p:sp>
          <p:nvSpPr>
            <p:cNvPr id="28" name="Hình chữ nhật: Góc Tròn 36">
              <a:extLst>
                <a:ext uri="{FF2B5EF4-FFF2-40B4-BE49-F238E27FC236}">
                  <a16:creationId xmlns:a16="http://schemas.microsoft.com/office/drawing/2014/main" id="{967E7D48-7E0F-E21C-7150-E705A5E1E1D4}"/>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D</a:t>
              </a:r>
            </a:p>
          </p:txBody>
        </p:sp>
        <p:sp>
          <p:nvSpPr>
            <p:cNvPr id="29" name="Hình chữ nhật 37">
              <a:extLst>
                <a:ext uri="{FF2B5EF4-FFF2-40B4-BE49-F238E27FC236}">
                  <a16:creationId xmlns:a16="http://schemas.microsoft.com/office/drawing/2014/main" id="{8152F6D4-AC41-250E-AA57-B08E10B569C7}"/>
                </a:ext>
              </a:extLst>
            </p:cNvPr>
            <p:cNvSpPr/>
            <p:nvPr/>
          </p:nvSpPr>
          <p:spPr>
            <a:xfrm>
              <a:off x="2160178" y="3203256"/>
              <a:ext cx="8542500" cy="800219"/>
            </a:xfrm>
            <a:prstGeom prst="rect">
              <a:avLst/>
            </a:prstGeom>
          </p:spPr>
          <p:txBody>
            <a:bodyPr wrap="squar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nếu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nối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đầu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bình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acquy</a:t>
              </a:r>
              <a:endParaRPr lang="en-US" sz="1650" kern="1200" dirty="0">
                <a:solidFill>
                  <a:prstClr val="black"/>
                </a:solidFill>
                <a:latin typeface="Calibri" panose="020F0502020204030204" pitchFamily="34" charset="0"/>
                <a:ea typeface="+mn-ea"/>
                <a:cs typeface="+mn-cs"/>
              </a:endParaRPr>
            </a:p>
          </p:txBody>
        </p:sp>
      </p:grpSp>
    </p:spTree>
    <p:extLst>
      <p:ext uri="{BB962C8B-B14F-4D97-AF65-F5344CB8AC3E}">
        <p14:creationId xmlns:p14="http://schemas.microsoft.com/office/powerpoint/2010/main" val="12718818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750" fill="hold"/>
                                        <p:tgtEl>
                                          <p:spTgt spid="2"/>
                                        </p:tgtEl>
                                        <p:attrNameLst>
                                          <p:attrName>ppt_w</p:attrName>
                                        </p:attrNameLst>
                                      </p:cBhvr>
                                      <p:tavLst>
                                        <p:tav tm="0">
                                          <p:val>
                                            <p:fltVal val="0"/>
                                          </p:val>
                                        </p:tav>
                                        <p:tav tm="100000">
                                          <p:val>
                                            <p:strVal val="#ppt_w"/>
                                          </p:val>
                                        </p:tav>
                                      </p:tavLst>
                                    </p:anim>
                                    <p:anim calcmode="lin" valueType="num">
                                      <p:cBhvr>
                                        <p:cTn id="17" dur="750" fill="hold"/>
                                        <p:tgtEl>
                                          <p:spTgt spid="2"/>
                                        </p:tgtEl>
                                        <p:attrNameLst>
                                          <p:attrName>ppt_h</p:attrName>
                                        </p:attrNameLst>
                                      </p:cBhvr>
                                      <p:tavLst>
                                        <p:tav tm="0">
                                          <p:val>
                                            <p:fltVal val="0"/>
                                          </p:val>
                                        </p:tav>
                                        <p:tav tm="100000">
                                          <p:val>
                                            <p:strVal val="#ppt_h"/>
                                          </p:val>
                                        </p:tav>
                                      </p:tavLst>
                                    </p:anim>
                                    <p:animEffect transition="in" filter="fade">
                                      <p:cBhvr>
                                        <p:cTn id="18" dur="750"/>
                                        <p:tgtEl>
                                          <p:spTgt spid="2"/>
                                        </p:tgtEl>
                                      </p:cBhvr>
                                    </p:animEffect>
                                  </p:childTnLst>
                                </p:cTn>
                              </p:par>
                              <p:par>
                                <p:cTn id="19" presetID="53" presetClass="entr" presetSubtype="16"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750" fill="hold"/>
                                        <p:tgtEl>
                                          <p:spTgt spid="21"/>
                                        </p:tgtEl>
                                        <p:attrNameLst>
                                          <p:attrName>ppt_w</p:attrName>
                                        </p:attrNameLst>
                                      </p:cBhvr>
                                      <p:tavLst>
                                        <p:tav tm="0">
                                          <p:val>
                                            <p:fltVal val="0"/>
                                          </p:val>
                                        </p:tav>
                                        <p:tav tm="100000">
                                          <p:val>
                                            <p:strVal val="#ppt_w"/>
                                          </p:val>
                                        </p:tav>
                                      </p:tavLst>
                                    </p:anim>
                                    <p:anim calcmode="lin" valueType="num">
                                      <p:cBhvr>
                                        <p:cTn id="22" dur="750" fill="hold"/>
                                        <p:tgtEl>
                                          <p:spTgt spid="21"/>
                                        </p:tgtEl>
                                        <p:attrNameLst>
                                          <p:attrName>ppt_h</p:attrName>
                                        </p:attrNameLst>
                                      </p:cBhvr>
                                      <p:tavLst>
                                        <p:tav tm="0">
                                          <p:val>
                                            <p:fltVal val="0"/>
                                          </p:val>
                                        </p:tav>
                                        <p:tav tm="100000">
                                          <p:val>
                                            <p:strVal val="#ppt_h"/>
                                          </p:val>
                                        </p:tav>
                                      </p:tavLst>
                                    </p:anim>
                                    <p:animEffect transition="in" filter="fade">
                                      <p:cBhvr>
                                        <p:cTn id="23" dur="750"/>
                                        <p:tgtEl>
                                          <p:spTgt spid="21"/>
                                        </p:tgtEl>
                                      </p:cBhvr>
                                    </p:animEffect>
                                  </p:childTnLst>
                                </p:cTn>
                              </p:par>
                              <p:par>
                                <p:cTn id="24" presetID="53" presetClass="entr" presetSubtype="16"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750" fill="hold"/>
                                        <p:tgtEl>
                                          <p:spTgt spid="24"/>
                                        </p:tgtEl>
                                        <p:attrNameLst>
                                          <p:attrName>ppt_w</p:attrName>
                                        </p:attrNameLst>
                                      </p:cBhvr>
                                      <p:tavLst>
                                        <p:tav tm="0">
                                          <p:val>
                                            <p:fltVal val="0"/>
                                          </p:val>
                                        </p:tav>
                                        <p:tav tm="100000">
                                          <p:val>
                                            <p:strVal val="#ppt_w"/>
                                          </p:val>
                                        </p:tav>
                                      </p:tavLst>
                                    </p:anim>
                                    <p:anim calcmode="lin" valueType="num">
                                      <p:cBhvr>
                                        <p:cTn id="27" dur="750" fill="hold"/>
                                        <p:tgtEl>
                                          <p:spTgt spid="24"/>
                                        </p:tgtEl>
                                        <p:attrNameLst>
                                          <p:attrName>ppt_h</p:attrName>
                                        </p:attrNameLst>
                                      </p:cBhvr>
                                      <p:tavLst>
                                        <p:tav tm="0">
                                          <p:val>
                                            <p:fltVal val="0"/>
                                          </p:val>
                                        </p:tav>
                                        <p:tav tm="100000">
                                          <p:val>
                                            <p:strVal val="#ppt_h"/>
                                          </p:val>
                                        </p:tav>
                                      </p:tavLst>
                                    </p:anim>
                                    <p:animEffect transition="in" filter="fade">
                                      <p:cBhvr>
                                        <p:cTn id="28" dur="750"/>
                                        <p:tgtEl>
                                          <p:spTgt spid="24"/>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750" fill="hold"/>
                                        <p:tgtEl>
                                          <p:spTgt spid="27"/>
                                        </p:tgtEl>
                                        <p:attrNameLst>
                                          <p:attrName>ppt_w</p:attrName>
                                        </p:attrNameLst>
                                      </p:cBhvr>
                                      <p:tavLst>
                                        <p:tav tm="0">
                                          <p:val>
                                            <p:fltVal val="0"/>
                                          </p:val>
                                        </p:tav>
                                        <p:tav tm="100000">
                                          <p:val>
                                            <p:strVal val="#ppt_w"/>
                                          </p:val>
                                        </p:tav>
                                      </p:tavLst>
                                    </p:anim>
                                    <p:anim calcmode="lin" valueType="num">
                                      <p:cBhvr>
                                        <p:cTn id="32" dur="750" fill="hold"/>
                                        <p:tgtEl>
                                          <p:spTgt spid="27"/>
                                        </p:tgtEl>
                                        <p:attrNameLst>
                                          <p:attrName>ppt_h</p:attrName>
                                        </p:attrNameLst>
                                      </p:cBhvr>
                                      <p:tavLst>
                                        <p:tav tm="0">
                                          <p:val>
                                            <p:fltVal val="0"/>
                                          </p:val>
                                        </p:tav>
                                        <p:tav tm="100000">
                                          <p:val>
                                            <p:strVal val="#ppt_h"/>
                                          </p:val>
                                        </p:tav>
                                      </p:tavLst>
                                    </p:anim>
                                    <p:animEffect transition="in" filter="fade">
                                      <p:cBhvr>
                                        <p:cTn id="33" dur="75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heel(1)">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sp>
        <p:nvSpPr>
          <p:cNvPr id="6" name="Hình chữ nhật: Góc Tròn 17">
            <a:extLst>
              <a:ext uri="{FF2B5EF4-FFF2-40B4-BE49-F238E27FC236}">
                <a16:creationId xmlns:a16="http://schemas.microsoft.com/office/drawing/2014/main" id="{C0252F16-1565-6C1D-9FE8-9ACB93EA3C48}"/>
              </a:ext>
            </a:extLst>
          </p:cNvPr>
          <p:cNvSpPr/>
          <p:nvPr/>
        </p:nvSpPr>
        <p:spPr>
          <a:xfrm>
            <a:off x="1319170" y="892180"/>
            <a:ext cx="6745249" cy="909614"/>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08.</a:t>
            </a:r>
          </a:p>
        </p:txBody>
      </p:sp>
      <p:sp>
        <p:nvSpPr>
          <p:cNvPr id="7" name="Hình chữ nhật 1">
            <a:extLst>
              <a:ext uri="{FF2B5EF4-FFF2-40B4-BE49-F238E27FC236}">
                <a16:creationId xmlns:a16="http://schemas.microsoft.com/office/drawing/2014/main" id="{C039B56E-62C6-3729-8CF4-1A5B12313925}"/>
              </a:ext>
            </a:extLst>
          </p:cNvPr>
          <p:cNvSpPr/>
          <p:nvPr/>
        </p:nvSpPr>
        <p:spPr>
          <a:xfrm>
            <a:off x="2587669" y="890845"/>
            <a:ext cx="5396604" cy="830997"/>
          </a:xfrm>
          <a:prstGeom prst="rect">
            <a:avLst/>
          </a:prstGeom>
        </p:spPr>
        <p:txBody>
          <a:bodyPr wrap="square">
            <a:spAutoFit/>
          </a:bodyPr>
          <a:lstStyle/>
          <a:p>
            <a:pPr defTabSz="342900">
              <a:buClrTx/>
            </a:pP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Khi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đưa</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một</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cực</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của</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nam</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châm</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lại</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gần</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hay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ra</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xa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đầu</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cuộn</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dây</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thì</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endParaRPr lang="zh-CN" alt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sym typeface="+mn-lt"/>
            </a:endParaRPr>
          </a:p>
        </p:txBody>
      </p:sp>
      <p:grpSp>
        <p:nvGrpSpPr>
          <p:cNvPr id="2" name="Nhóm 3">
            <a:extLst>
              <a:ext uri="{FF2B5EF4-FFF2-40B4-BE49-F238E27FC236}">
                <a16:creationId xmlns:a16="http://schemas.microsoft.com/office/drawing/2014/main" id="{F877849D-D519-9AFA-7384-120001452B40}"/>
              </a:ext>
            </a:extLst>
          </p:cNvPr>
          <p:cNvGrpSpPr/>
          <p:nvPr/>
        </p:nvGrpSpPr>
        <p:grpSpPr>
          <a:xfrm>
            <a:off x="1388189" y="2098895"/>
            <a:ext cx="6789372" cy="402546"/>
            <a:chOff x="1591171" y="3238858"/>
            <a:chExt cx="9052496" cy="536728"/>
          </a:xfrm>
        </p:grpSpPr>
        <p:sp>
          <p:nvSpPr>
            <p:cNvPr id="3" name="Hình chữ nhật: Góc Tròn 18">
              <a:extLst>
                <a:ext uri="{FF2B5EF4-FFF2-40B4-BE49-F238E27FC236}">
                  <a16:creationId xmlns:a16="http://schemas.microsoft.com/office/drawing/2014/main" id="{CB273D12-77FD-C3A3-71A2-447314573101}"/>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b="1" kern="1200" dirty="0">
                  <a:solidFill>
                    <a:srgbClr val="9BBB59">
                      <a:lumMod val="50000"/>
                    </a:srgbClr>
                  </a:solidFill>
                  <a:latin typeface="Calibri" panose="020F0502020204030204" pitchFamily="34" charset="0"/>
                  <a:ea typeface="inpin heiti" charset="-122"/>
                </a:rPr>
                <a:t>A</a:t>
              </a:r>
            </a:p>
          </p:txBody>
        </p:sp>
        <p:sp>
          <p:nvSpPr>
            <p:cNvPr id="4" name="Hình chữ nhật 2">
              <a:extLst>
                <a:ext uri="{FF2B5EF4-FFF2-40B4-BE49-F238E27FC236}">
                  <a16:creationId xmlns:a16="http://schemas.microsoft.com/office/drawing/2014/main" id="{495B5478-B161-CD9F-1891-395CC302E431}"/>
                </a:ext>
              </a:extLst>
            </p:cNvPr>
            <p:cNvSpPr/>
            <p:nvPr/>
          </p:nvSpPr>
          <p:spPr>
            <a:xfrm>
              <a:off x="2101168" y="3238858"/>
              <a:ext cx="8542499" cy="536728"/>
            </a:xfrm>
            <a:prstGeom prst="rect">
              <a:avLst/>
            </a:prstGeom>
          </p:spPr>
          <p:txBody>
            <a:bodyPr wrap="square">
              <a:spAutoFit/>
            </a:bodyPr>
            <a:lstStyle/>
            <a:p>
              <a:pPr>
                <a:lnSpc>
                  <a:spcPct val="120000"/>
                </a:lnSpc>
              </a:pPr>
              <a:r>
                <a:rPr lang="en-US" sz="1800" kern="1200" dirty="0" err="1">
                  <a:solidFill>
                    <a:prstClr val="black"/>
                  </a:solidFill>
                  <a:latin typeface="Calibri" panose="020F0502020204030204" pitchFamily="34" charset="0"/>
                  <a:ea typeface="+mn-ea"/>
                  <a:cs typeface="+mn-cs"/>
                </a:rPr>
                <a:t>Số</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đường</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sức</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từ</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xuyên</a:t>
              </a:r>
              <a:r>
                <a:rPr lang="en-US" sz="1800" kern="1200" dirty="0">
                  <a:solidFill>
                    <a:prstClr val="black"/>
                  </a:solidFill>
                  <a:latin typeface="Calibri" panose="020F0502020204030204" pitchFamily="34" charset="0"/>
                  <a:ea typeface="+mn-ea"/>
                  <a:cs typeface="+mn-cs"/>
                </a:rPr>
                <a:t> qua </a:t>
              </a:r>
              <a:r>
                <a:rPr lang="en-US" sz="1800" kern="1200" dirty="0" err="1">
                  <a:solidFill>
                    <a:prstClr val="black"/>
                  </a:solidFill>
                  <a:latin typeface="Calibri" panose="020F0502020204030204" pitchFamily="34" charset="0"/>
                  <a:ea typeface="+mn-ea"/>
                  <a:cs typeface="+mn-cs"/>
                </a:rPr>
                <a:t>tiết</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diện</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của</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cuộn</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dây</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dẫn</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không</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đổi</a:t>
              </a:r>
              <a:r>
                <a:rPr lang="en-US" sz="1800" kern="1200" dirty="0">
                  <a:solidFill>
                    <a:prstClr val="black"/>
                  </a:solidFill>
                  <a:latin typeface="Calibri" panose="020F0502020204030204" pitchFamily="34" charset="0"/>
                  <a:ea typeface="+mn-ea"/>
                  <a:cs typeface="+mn-cs"/>
                </a:rPr>
                <a:t>.</a:t>
              </a:r>
            </a:p>
          </p:txBody>
        </p:sp>
      </p:grpSp>
      <p:sp>
        <p:nvSpPr>
          <p:cNvPr id="5" name="Hình chữ nhật 28">
            <a:extLst>
              <a:ext uri="{FF2B5EF4-FFF2-40B4-BE49-F238E27FC236}">
                <a16:creationId xmlns:a16="http://schemas.microsoft.com/office/drawing/2014/main" id="{7F49DC72-07C7-FE6C-BA75-337F1FF6D509}"/>
              </a:ext>
            </a:extLst>
          </p:cNvPr>
          <p:cNvSpPr/>
          <p:nvPr/>
        </p:nvSpPr>
        <p:spPr>
          <a:xfrm>
            <a:off x="1244948" y="3733150"/>
            <a:ext cx="7058993" cy="541599"/>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grpSp>
        <p:nvGrpSpPr>
          <p:cNvPr id="21" name="Nhóm 29">
            <a:extLst>
              <a:ext uri="{FF2B5EF4-FFF2-40B4-BE49-F238E27FC236}">
                <a16:creationId xmlns:a16="http://schemas.microsoft.com/office/drawing/2014/main" id="{A5DEF427-E585-F6EA-0BA9-1DC67131DB91}"/>
              </a:ext>
            </a:extLst>
          </p:cNvPr>
          <p:cNvGrpSpPr/>
          <p:nvPr/>
        </p:nvGrpSpPr>
        <p:grpSpPr>
          <a:xfrm>
            <a:off x="1388189" y="2660203"/>
            <a:ext cx="6915752" cy="369332"/>
            <a:chOff x="1591171" y="3260085"/>
            <a:chExt cx="9221002" cy="492442"/>
          </a:xfrm>
        </p:grpSpPr>
        <p:sp>
          <p:nvSpPr>
            <p:cNvPr id="22" name="Hình chữ nhật: Góc Tròn 30">
              <a:extLst>
                <a:ext uri="{FF2B5EF4-FFF2-40B4-BE49-F238E27FC236}">
                  <a16:creationId xmlns:a16="http://schemas.microsoft.com/office/drawing/2014/main" id="{7D739C01-6530-8E73-A1D1-B62E5B177917}"/>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b="1" kern="1200" dirty="0">
                  <a:solidFill>
                    <a:srgbClr val="9BBB59">
                      <a:lumMod val="50000"/>
                    </a:srgbClr>
                  </a:solidFill>
                  <a:latin typeface="Calibri" panose="020F0502020204030204" pitchFamily="34" charset="0"/>
                  <a:ea typeface="inpin heiti" charset="-122"/>
                </a:rPr>
                <a:t>B</a:t>
              </a:r>
            </a:p>
          </p:txBody>
        </p:sp>
        <p:sp>
          <p:nvSpPr>
            <p:cNvPr id="23" name="Hình chữ nhật 31">
              <a:extLst>
                <a:ext uri="{FF2B5EF4-FFF2-40B4-BE49-F238E27FC236}">
                  <a16:creationId xmlns:a16="http://schemas.microsoft.com/office/drawing/2014/main" id="{0AB95F0C-B9F9-A395-BBC3-D00CE5780C1B}"/>
                </a:ext>
              </a:extLst>
            </p:cNvPr>
            <p:cNvSpPr/>
            <p:nvPr/>
          </p:nvSpPr>
          <p:spPr>
            <a:xfrm>
              <a:off x="2080879" y="3260085"/>
              <a:ext cx="8731294" cy="492442"/>
            </a:xfrm>
            <a:prstGeom prst="rect">
              <a:avLst/>
            </a:prstGeom>
          </p:spPr>
          <p:txBody>
            <a:bodyPr wrap="square">
              <a:spAutoFit/>
            </a:bodyPr>
            <a:lstStyle/>
            <a:p>
              <a:pPr defTabSz="342900">
                <a:buClrTx/>
                <a:defRPr/>
              </a:pPr>
              <a:r>
                <a:rPr lang="vi-VN" sz="1800" kern="1200" dirty="0">
                  <a:solidFill>
                    <a:prstClr val="black"/>
                  </a:solidFill>
                  <a:latin typeface="Calibri" panose="020F0502020204030204" pitchFamily="34" charset="0"/>
                  <a:ea typeface="+mn-ea"/>
                  <a:cs typeface="+mn-cs"/>
                </a:rPr>
                <a:t>Số đường sức từ xuyên qua tiết diện của cuộn dây dẫn luôn tăng.</a:t>
              </a:r>
              <a:endParaRPr lang="en-US" sz="1800" kern="1200" dirty="0">
                <a:solidFill>
                  <a:prstClr val="black"/>
                </a:solidFill>
                <a:latin typeface="Calibri" panose="020F0502020204030204" pitchFamily="34" charset="0"/>
                <a:ea typeface="+mn-ea"/>
                <a:cs typeface="+mn-cs"/>
              </a:endParaRPr>
            </a:p>
          </p:txBody>
        </p:sp>
      </p:grpSp>
      <p:grpSp>
        <p:nvGrpSpPr>
          <p:cNvPr id="24" name="Nhóm 32">
            <a:extLst>
              <a:ext uri="{FF2B5EF4-FFF2-40B4-BE49-F238E27FC236}">
                <a16:creationId xmlns:a16="http://schemas.microsoft.com/office/drawing/2014/main" id="{D85C3EC1-906F-DB17-44C5-0573F12DCCF4}"/>
              </a:ext>
            </a:extLst>
          </p:cNvPr>
          <p:cNvGrpSpPr/>
          <p:nvPr/>
        </p:nvGrpSpPr>
        <p:grpSpPr>
          <a:xfrm>
            <a:off x="1388189" y="3060773"/>
            <a:ext cx="6536610" cy="646331"/>
            <a:chOff x="1591171" y="3062571"/>
            <a:chExt cx="8715479" cy="861775"/>
          </a:xfrm>
        </p:grpSpPr>
        <p:sp>
          <p:nvSpPr>
            <p:cNvPr id="25" name="Hình chữ nhật: Góc Tròn 33">
              <a:extLst>
                <a:ext uri="{FF2B5EF4-FFF2-40B4-BE49-F238E27FC236}">
                  <a16:creationId xmlns:a16="http://schemas.microsoft.com/office/drawing/2014/main" id="{22D3F519-9972-D49A-9921-F69EA47D68E2}"/>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b="1" kern="1200" dirty="0">
                  <a:solidFill>
                    <a:srgbClr val="9BBB59">
                      <a:lumMod val="50000"/>
                    </a:srgbClr>
                  </a:solidFill>
                  <a:latin typeface="Calibri" panose="020F0502020204030204" pitchFamily="34" charset="0"/>
                  <a:ea typeface="inpin heiti" charset="-122"/>
                </a:rPr>
                <a:t>C</a:t>
              </a:r>
            </a:p>
          </p:txBody>
        </p:sp>
        <p:sp>
          <p:nvSpPr>
            <p:cNvPr id="26" name="Hình chữ nhật 34">
              <a:extLst>
                <a:ext uri="{FF2B5EF4-FFF2-40B4-BE49-F238E27FC236}">
                  <a16:creationId xmlns:a16="http://schemas.microsoft.com/office/drawing/2014/main" id="{AADC5AF9-533D-778E-53B0-12EAE3D0BDA6}"/>
                </a:ext>
              </a:extLst>
            </p:cNvPr>
            <p:cNvSpPr/>
            <p:nvPr/>
          </p:nvSpPr>
          <p:spPr>
            <a:xfrm>
              <a:off x="2080879" y="3062571"/>
              <a:ext cx="8225771" cy="861775"/>
            </a:xfrm>
            <a:prstGeom prst="rect">
              <a:avLst/>
            </a:prstGeom>
          </p:spPr>
          <p:txBody>
            <a:bodyPr wrap="square">
              <a:spAutoFit/>
            </a:bodyPr>
            <a:lstStyle/>
            <a:p>
              <a:pPr defTabSz="342900">
                <a:buClrTx/>
                <a:defRPr/>
              </a:pPr>
              <a:r>
                <a:rPr lang="vi-VN" sz="1800" kern="1200" dirty="0">
                  <a:solidFill>
                    <a:prstClr val="black"/>
                  </a:solidFill>
                  <a:latin typeface="Calibri" panose="020F0502020204030204" pitchFamily="34" charset="0"/>
                  <a:ea typeface="+mn-ea"/>
                  <a:cs typeface="+mn-cs"/>
                </a:rPr>
                <a:t>Số đường sức từ xuyên qua tiết diện của cuộn dây dẫn tăng hoặc giảm (biến thiến).</a:t>
              </a:r>
              <a:endParaRPr lang="en-US" sz="1800" kern="1200" dirty="0">
                <a:solidFill>
                  <a:prstClr val="black"/>
                </a:solidFill>
                <a:latin typeface="Calibri" panose="020F0502020204030204" pitchFamily="34" charset="0"/>
                <a:ea typeface="+mn-ea"/>
                <a:cs typeface="+mn-cs"/>
              </a:endParaRPr>
            </a:p>
          </p:txBody>
        </p:sp>
      </p:grpSp>
      <p:grpSp>
        <p:nvGrpSpPr>
          <p:cNvPr id="27" name="Nhóm 35">
            <a:extLst>
              <a:ext uri="{FF2B5EF4-FFF2-40B4-BE49-F238E27FC236}">
                <a16:creationId xmlns:a16="http://schemas.microsoft.com/office/drawing/2014/main" id="{B210AD28-4EEB-DDA3-2E6B-3485CCAA97FF}"/>
              </a:ext>
            </a:extLst>
          </p:cNvPr>
          <p:cNvGrpSpPr/>
          <p:nvPr/>
        </p:nvGrpSpPr>
        <p:grpSpPr>
          <a:xfrm>
            <a:off x="1388189" y="3711676"/>
            <a:ext cx="6833630" cy="600164"/>
            <a:chOff x="1591171" y="3203256"/>
            <a:chExt cx="9111507" cy="800219"/>
          </a:xfrm>
        </p:grpSpPr>
        <p:sp>
          <p:nvSpPr>
            <p:cNvPr id="28" name="Hình chữ nhật: Góc Tròn 36">
              <a:extLst>
                <a:ext uri="{FF2B5EF4-FFF2-40B4-BE49-F238E27FC236}">
                  <a16:creationId xmlns:a16="http://schemas.microsoft.com/office/drawing/2014/main" id="{967E7D48-7E0F-E21C-7150-E705A5E1E1D4}"/>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b="1" kern="1200" dirty="0">
                  <a:solidFill>
                    <a:srgbClr val="9BBB59">
                      <a:lumMod val="50000"/>
                    </a:srgbClr>
                  </a:solidFill>
                  <a:latin typeface="Calibri" panose="020F0502020204030204" pitchFamily="34" charset="0"/>
                  <a:ea typeface="inpin heiti" charset="-122"/>
                </a:rPr>
                <a:t>D</a:t>
              </a:r>
            </a:p>
          </p:txBody>
        </p:sp>
        <p:sp>
          <p:nvSpPr>
            <p:cNvPr id="29" name="Hình chữ nhật 37">
              <a:extLst>
                <a:ext uri="{FF2B5EF4-FFF2-40B4-BE49-F238E27FC236}">
                  <a16:creationId xmlns:a16="http://schemas.microsoft.com/office/drawing/2014/main" id="{8152F6D4-AC41-250E-AA57-B08E10B569C7}"/>
                </a:ext>
              </a:extLst>
            </p:cNvPr>
            <p:cNvSpPr/>
            <p:nvPr/>
          </p:nvSpPr>
          <p:spPr>
            <a:xfrm>
              <a:off x="2160178" y="3203256"/>
              <a:ext cx="8542500" cy="800219"/>
            </a:xfrm>
            <a:prstGeom prst="rect">
              <a:avLst/>
            </a:prstGeom>
          </p:spPr>
          <p:txBody>
            <a:bodyPr wrap="squar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nếu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nối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đầu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bình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acquy</a:t>
              </a:r>
              <a:endParaRPr lang="en-US" sz="1650" kern="1200" dirty="0">
                <a:solidFill>
                  <a:prstClr val="black"/>
                </a:solidFill>
                <a:latin typeface="Calibri" panose="020F0502020204030204" pitchFamily="34" charset="0"/>
                <a:ea typeface="+mn-ea"/>
                <a:cs typeface="+mn-cs"/>
              </a:endParaRPr>
            </a:p>
          </p:txBody>
        </p:sp>
      </p:grpSp>
    </p:spTree>
    <p:extLst>
      <p:ext uri="{BB962C8B-B14F-4D97-AF65-F5344CB8AC3E}">
        <p14:creationId xmlns:p14="http://schemas.microsoft.com/office/powerpoint/2010/main" val="3038365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750" fill="hold"/>
                                        <p:tgtEl>
                                          <p:spTgt spid="2"/>
                                        </p:tgtEl>
                                        <p:attrNameLst>
                                          <p:attrName>ppt_w</p:attrName>
                                        </p:attrNameLst>
                                      </p:cBhvr>
                                      <p:tavLst>
                                        <p:tav tm="0">
                                          <p:val>
                                            <p:fltVal val="0"/>
                                          </p:val>
                                        </p:tav>
                                        <p:tav tm="100000">
                                          <p:val>
                                            <p:strVal val="#ppt_w"/>
                                          </p:val>
                                        </p:tav>
                                      </p:tavLst>
                                    </p:anim>
                                    <p:anim calcmode="lin" valueType="num">
                                      <p:cBhvr>
                                        <p:cTn id="17" dur="750" fill="hold"/>
                                        <p:tgtEl>
                                          <p:spTgt spid="2"/>
                                        </p:tgtEl>
                                        <p:attrNameLst>
                                          <p:attrName>ppt_h</p:attrName>
                                        </p:attrNameLst>
                                      </p:cBhvr>
                                      <p:tavLst>
                                        <p:tav tm="0">
                                          <p:val>
                                            <p:fltVal val="0"/>
                                          </p:val>
                                        </p:tav>
                                        <p:tav tm="100000">
                                          <p:val>
                                            <p:strVal val="#ppt_h"/>
                                          </p:val>
                                        </p:tav>
                                      </p:tavLst>
                                    </p:anim>
                                    <p:animEffect transition="in" filter="fade">
                                      <p:cBhvr>
                                        <p:cTn id="18" dur="750"/>
                                        <p:tgtEl>
                                          <p:spTgt spid="2"/>
                                        </p:tgtEl>
                                      </p:cBhvr>
                                    </p:animEffect>
                                  </p:childTnLst>
                                </p:cTn>
                              </p:par>
                              <p:par>
                                <p:cTn id="19" presetID="53" presetClass="entr" presetSubtype="16"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750" fill="hold"/>
                                        <p:tgtEl>
                                          <p:spTgt spid="21"/>
                                        </p:tgtEl>
                                        <p:attrNameLst>
                                          <p:attrName>ppt_w</p:attrName>
                                        </p:attrNameLst>
                                      </p:cBhvr>
                                      <p:tavLst>
                                        <p:tav tm="0">
                                          <p:val>
                                            <p:fltVal val="0"/>
                                          </p:val>
                                        </p:tav>
                                        <p:tav tm="100000">
                                          <p:val>
                                            <p:strVal val="#ppt_w"/>
                                          </p:val>
                                        </p:tav>
                                      </p:tavLst>
                                    </p:anim>
                                    <p:anim calcmode="lin" valueType="num">
                                      <p:cBhvr>
                                        <p:cTn id="22" dur="750" fill="hold"/>
                                        <p:tgtEl>
                                          <p:spTgt spid="21"/>
                                        </p:tgtEl>
                                        <p:attrNameLst>
                                          <p:attrName>ppt_h</p:attrName>
                                        </p:attrNameLst>
                                      </p:cBhvr>
                                      <p:tavLst>
                                        <p:tav tm="0">
                                          <p:val>
                                            <p:fltVal val="0"/>
                                          </p:val>
                                        </p:tav>
                                        <p:tav tm="100000">
                                          <p:val>
                                            <p:strVal val="#ppt_h"/>
                                          </p:val>
                                        </p:tav>
                                      </p:tavLst>
                                    </p:anim>
                                    <p:animEffect transition="in" filter="fade">
                                      <p:cBhvr>
                                        <p:cTn id="23" dur="750"/>
                                        <p:tgtEl>
                                          <p:spTgt spid="21"/>
                                        </p:tgtEl>
                                      </p:cBhvr>
                                    </p:animEffect>
                                  </p:childTnLst>
                                </p:cTn>
                              </p:par>
                              <p:par>
                                <p:cTn id="24" presetID="53" presetClass="entr" presetSubtype="16"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750" fill="hold"/>
                                        <p:tgtEl>
                                          <p:spTgt spid="24"/>
                                        </p:tgtEl>
                                        <p:attrNameLst>
                                          <p:attrName>ppt_w</p:attrName>
                                        </p:attrNameLst>
                                      </p:cBhvr>
                                      <p:tavLst>
                                        <p:tav tm="0">
                                          <p:val>
                                            <p:fltVal val="0"/>
                                          </p:val>
                                        </p:tav>
                                        <p:tav tm="100000">
                                          <p:val>
                                            <p:strVal val="#ppt_w"/>
                                          </p:val>
                                        </p:tav>
                                      </p:tavLst>
                                    </p:anim>
                                    <p:anim calcmode="lin" valueType="num">
                                      <p:cBhvr>
                                        <p:cTn id="27" dur="750" fill="hold"/>
                                        <p:tgtEl>
                                          <p:spTgt spid="24"/>
                                        </p:tgtEl>
                                        <p:attrNameLst>
                                          <p:attrName>ppt_h</p:attrName>
                                        </p:attrNameLst>
                                      </p:cBhvr>
                                      <p:tavLst>
                                        <p:tav tm="0">
                                          <p:val>
                                            <p:fltVal val="0"/>
                                          </p:val>
                                        </p:tav>
                                        <p:tav tm="100000">
                                          <p:val>
                                            <p:strVal val="#ppt_h"/>
                                          </p:val>
                                        </p:tav>
                                      </p:tavLst>
                                    </p:anim>
                                    <p:animEffect transition="in" filter="fade">
                                      <p:cBhvr>
                                        <p:cTn id="28" dur="750"/>
                                        <p:tgtEl>
                                          <p:spTgt spid="24"/>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750" fill="hold"/>
                                        <p:tgtEl>
                                          <p:spTgt spid="27"/>
                                        </p:tgtEl>
                                        <p:attrNameLst>
                                          <p:attrName>ppt_w</p:attrName>
                                        </p:attrNameLst>
                                      </p:cBhvr>
                                      <p:tavLst>
                                        <p:tav tm="0">
                                          <p:val>
                                            <p:fltVal val="0"/>
                                          </p:val>
                                        </p:tav>
                                        <p:tav tm="100000">
                                          <p:val>
                                            <p:strVal val="#ppt_w"/>
                                          </p:val>
                                        </p:tav>
                                      </p:tavLst>
                                    </p:anim>
                                    <p:anim calcmode="lin" valueType="num">
                                      <p:cBhvr>
                                        <p:cTn id="32" dur="750" fill="hold"/>
                                        <p:tgtEl>
                                          <p:spTgt spid="27"/>
                                        </p:tgtEl>
                                        <p:attrNameLst>
                                          <p:attrName>ppt_h</p:attrName>
                                        </p:attrNameLst>
                                      </p:cBhvr>
                                      <p:tavLst>
                                        <p:tav tm="0">
                                          <p:val>
                                            <p:fltVal val="0"/>
                                          </p:val>
                                        </p:tav>
                                        <p:tav tm="100000">
                                          <p:val>
                                            <p:strVal val="#ppt_h"/>
                                          </p:val>
                                        </p:tav>
                                      </p:tavLst>
                                    </p:anim>
                                    <p:animEffect transition="in" filter="fade">
                                      <p:cBhvr>
                                        <p:cTn id="33" dur="75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heel(1)">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pic>
        <p:nvPicPr>
          <p:cNvPr id="9" name="Picture 8">
            <a:extLst>
              <a:ext uri="{FF2B5EF4-FFF2-40B4-BE49-F238E27FC236}">
                <a16:creationId xmlns:a16="http://schemas.microsoft.com/office/drawing/2014/main" id="{774CF8B5-EF21-0FAD-F43A-64534B0E3F3F}"/>
              </a:ext>
            </a:extLst>
          </p:cNvPr>
          <p:cNvPicPr>
            <a:picLocks noChangeAspect="1"/>
          </p:cNvPicPr>
          <p:nvPr/>
        </p:nvPicPr>
        <p:blipFill>
          <a:blip r:embed="rId3"/>
          <a:stretch>
            <a:fillRect/>
          </a:stretch>
        </p:blipFill>
        <p:spPr>
          <a:xfrm>
            <a:off x="0" y="0"/>
            <a:ext cx="9144000" cy="5143500"/>
          </a:xfrm>
          <a:prstGeom prst="rect">
            <a:avLst/>
          </a:prstGeom>
        </p:spPr>
      </p:pic>
      <p:sp>
        <p:nvSpPr>
          <p:cNvPr id="6" name="Hình chữ nhật: Góc Tròn 17">
            <a:extLst>
              <a:ext uri="{FF2B5EF4-FFF2-40B4-BE49-F238E27FC236}">
                <a16:creationId xmlns:a16="http://schemas.microsoft.com/office/drawing/2014/main" id="{C0252F16-1565-6C1D-9FE8-9ACB93EA3C48}"/>
              </a:ext>
            </a:extLst>
          </p:cNvPr>
          <p:cNvSpPr/>
          <p:nvPr/>
        </p:nvSpPr>
        <p:spPr>
          <a:xfrm>
            <a:off x="855505" y="299811"/>
            <a:ext cx="7487688" cy="704621"/>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4800" b="1" kern="1200" dirty="0">
                <a:solidFill>
                  <a:srgbClr val="9BBB59">
                    <a:lumMod val="50000"/>
                  </a:srgbClr>
                </a:solidFill>
                <a:latin typeface="Calibri" panose="020F0502020204030204" pitchFamily="34" charset="0"/>
                <a:ea typeface="inpin heiti" charset="-122"/>
              </a:rPr>
              <a:t>09.</a:t>
            </a:r>
          </a:p>
        </p:txBody>
      </p:sp>
      <p:sp>
        <p:nvSpPr>
          <p:cNvPr id="7" name="Hình chữ nhật 1">
            <a:extLst>
              <a:ext uri="{FF2B5EF4-FFF2-40B4-BE49-F238E27FC236}">
                <a16:creationId xmlns:a16="http://schemas.microsoft.com/office/drawing/2014/main" id="{C039B56E-62C6-3729-8CF4-1A5B12313925}"/>
              </a:ext>
            </a:extLst>
          </p:cNvPr>
          <p:cNvSpPr/>
          <p:nvPr/>
        </p:nvSpPr>
        <p:spPr>
          <a:xfrm>
            <a:off x="1929514" y="296546"/>
            <a:ext cx="6110826" cy="707886"/>
          </a:xfrm>
          <a:prstGeom prst="rect">
            <a:avLst/>
          </a:prstGeom>
        </p:spPr>
        <p:txBody>
          <a:bodyPr wrap="square">
            <a:spAutoFit/>
          </a:bodyPr>
          <a:lstStyle/>
          <a:p>
            <a:pPr defTabSz="342900">
              <a:buClrTx/>
              <a:defRPr/>
            </a:pPr>
            <a:r>
              <a:rPr lang="vi-VN" sz="20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Theo hình, thanh N.C chuyển động như thế nào thì không tạo ra dòng điện cảm ứng trong cuộn dây?</a:t>
            </a:r>
            <a:endParaRPr lang="en-US" sz="20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endParaRPr>
          </a:p>
        </p:txBody>
      </p:sp>
      <p:grpSp>
        <p:nvGrpSpPr>
          <p:cNvPr id="2" name="Nhóm 3">
            <a:extLst>
              <a:ext uri="{FF2B5EF4-FFF2-40B4-BE49-F238E27FC236}">
                <a16:creationId xmlns:a16="http://schemas.microsoft.com/office/drawing/2014/main" id="{6B5787D1-8EE0-2966-2452-DF215C7D0EA1}"/>
              </a:ext>
            </a:extLst>
          </p:cNvPr>
          <p:cNvGrpSpPr/>
          <p:nvPr/>
        </p:nvGrpSpPr>
        <p:grpSpPr>
          <a:xfrm>
            <a:off x="1086447" y="2693851"/>
            <a:ext cx="4094748" cy="346250"/>
            <a:chOff x="1591171" y="3274552"/>
            <a:chExt cx="5459654" cy="461666"/>
          </a:xfrm>
        </p:grpSpPr>
        <p:sp>
          <p:nvSpPr>
            <p:cNvPr id="3" name="Hình chữ nhật: Góc Tròn 18">
              <a:extLst>
                <a:ext uri="{FF2B5EF4-FFF2-40B4-BE49-F238E27FC236}">
                  <a16:creationId xmlns:a16="http://schemas.microsoft.com/office/drawing/2014/main" id="{8A874E59-B64A-EFF5-F5C9-8884E696FE76}"/>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A</a:t>
              </a:r>
            </a:p>
          </p:txBody>
        </p:sp>
        <p:sp>
          <p:nvSpPr>
            <p:cNvPr id="4" name="Hình chữ nhật 2">
              <a:extLst>
                <a:ext uri="{FF2B5EF4-FFF2-40B4-BE49-F238E27FC236}">
                  <a16:creationId xmlns:a16="http://schemas.microsoft.com/office/drawing/2014/main" id="{4739B166-5E1E-AD9B-FACA-FBE3DF69CB66}"/>
                </a:ext>
              </a:extLst>
            </p:cNvPr>
            <p:cNvSpPr/>
            <p:nvPr/>
          </p:nvSpPr>
          <p:spPr>
            <a:xfrm>
              <a:off x="2160178" y="3274553"/>
              <a:ext cx="4890647"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Chuyển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động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từ</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ngoài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ống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endParaRPr lang="en-US" sz="1650" kern="1200" dirty="0">
                <a:solidFill>
                  <a:prstClr val="black"/>
                </a:solidFill>
                <a:latin typeface="Calibri" panose="020F0502020204030204" pitchFamily="34" charset="0"/>
                <a:ea typeface="+mn-ea"/>
                <a:cs typeface="+mn-cs"/>
              </a:endParaRPr>
            </a:p>
          </p:txBody>
        </p:sp>
      </p:grpSp>
      <p:sp>
        <p:nvSpPr>
          <p:cNvPr id="5" name="Hình chữ nhật 28">
            <a:extLst>
              <a:ext uri="{FF2B5EF4-FFF2-40B4-BE49-F238E27FC236}">
                <a16:creationId xmlns:a16="http://schemas.microsoft.com/office/drawing/2014/main" id="{E0B0813D-C2D3-8827-F7EA-ADF0537486EA}"/>
              </a:ext>
            </a:extLst>
          </p:cNvPr>
          <p:cNvSpPr/>
          <p:nvPr/>
        </p:nvSpPr>
        <p:spPr>
          <a:xfrm>
            <a:off x="984091" y="3695588"/>
            <a:ext cx="6087076" cy="541599"/>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grpSp>
        <p:nvGrpSpPr>
          <p:cNvPr id="21" name="Nhóm 29">
            <a:extLst>
              <a:ext uri="{FF2B5EF4-FFF2-40B4-BE49-F238E27FC236}">
                <a16:creationId xmlns:a16="http://schemas.microsoft.com/office/drawing/2014/main" id="{368D5BEB-0398-B46A-D3AE-F169957014D4}"/>
              </a:ext>
            </a:extLst>
          </p:cNvPr>
          <p:cNvGrpSpPr/>
          <p:nvPr/>
        </p:nvGrpSpPr>
        <p:grpSpPr>
          <a:xfrm>
            <a:off x="1086446" y="3239241"/>
            <a:ext cx="2327532" cy="346250"/>
            <a:chOff x="1591171" y="3274552"/>
            <a:chExt cx="3103378" cy="461666"/>
          </a:xfrm>
        </p:grpSpPr>
        <p:sp>
          <p:nvSpPr>
            <p:cNvPr id="22" name="Hình chữ nhật: Góc Tròn 30">
              <a:extLst>
                <a:ext uri="{FF2B5EF4-FFF2-40B4-BE49-F238E27FC236}">
                  <a16:creationId xmlns:a16="http://schemas.microsoft.com/office/drawing/2014/main" id="{57E7704F-5C5B-171F-B48C-4526C0A055A0}"/>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B</a:t>
              </a:r>
            </a:p>
          </p:txBody>
        </p:sp>
        <p:sp>
          <p:nvSpPr>
            <p:cNvPr id="23" name="Hình chữ nhật 31">
              <a:extLst>
                <a:ext uri="{FF2B5EF4-FFF2-40B4-BE49-F238E27FC236}">
                  <a16:creationId xmlns:a16="http://schemas.microsoft.com/office/drawing/2014/main" id="{805DF69C-63E7-1F5D-4926-C7E22F12A6AC}"/>
                </a:ext>
              </a:extLst>
            </p:cNvPr>
            <p:cNvSpPr/>
            <p:nvPr/>
          </p:nvSpPr>
          <p:spPr>
            <a:xfrm>
              <a:off x="2160178" y="3274553"/>
              <a:ext cx="2534371" cy="461665"/>
            </a:xfrm>
            <a:prstGeom prst="rect">
              <a:avLst/>
            </a:prstGeom>
          </p:spPr>
          <p:txBody>
            <a:bodyPr wrap="none">
              <a:spAutoFit/>
            </a:bodyPr>
            <a:lstStyle/>
            <a:p>
              <a:pPr defTabSz="342900">
                <a:buClrTx/>
                <a:defRPr/>
              </a:pPr>
              <a:r>
                <a:rPr lang="en-US" sz="1650" kern="1200" dirty="0">
                  <a:solidFill>
                    <a:prstClr val="black"/>
                  </a:solidFill>
                  <a:latin typeface="Calibri" panose="020F0502020204030204" pitchFamily="34" charset="0"/>
                  <a:ea typeface="+mn-ea"/>
                  <a:cs typeface="+mn-cs"/>
                </a:rPr>
                <a:t>Quay </a:t>
              </a:r>
              <a:r>
                <a:rPr lang="en-US" sz="1650" kern="1200" dirty="0" err="1">
                  <a:solidFill>
                    <a:prstClr val="black"/>
                  </a:solidFill>
                  <a:latin typeface="Calibri" panose="020F0502020204030204" pitchFamily="34" charset="0"/>
                  <a:ea typeface="+mn-ea"/>
                  <a:cs typeface="+mn-cs"/>
                </a:rPr>
                <a:t>quanh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trục</a:t>
              </a:r>
              <a:r>
                <a:rPr lang="en-US" sz="1650" kern="1200" dirty="0">
                  <a:solidFill>
                    <a:prstClr val="black"/>
                  </a:solidFill>
                  <a:latin typeface="Calibri" panose="020F0502020204030204" pitchFamily="34" charset="0"/>
                  <a:ea typeface="+mn-ea"/>
                  <a:cs typeface="+mn-cs"/>
                </a:rPr>
                <a:t> AB</a:t>
              </a:r>
            </a:p>
          </p:txBody>
        </p:sp>
      </p:grpSp>
      <p:grpSp>
        <p:nvGrpSpPr>
          <p:cNvPr id="24" name="Nhóm 32">
            <a:extLst>
              <a:ext uri="{FF2B5EF4-FFF2-40B4-BE49-F238E27FC236}">
                <a16:creationId xmlns:a16="http://schemas.microsoft.com/office/drawing/2014/main" id="{5E099A2B-7D46-29C0-7966-E32CD276C923}"/>
              </a:ext>
            </a:extLst>
          </p:cNvPr>
          <p:cNvGrpSpPr/>
          <p:nvPr/>
        </p:nvGrpSpPr>
        <p:grpSpPr>
          <a:xfrm>
            <a:off x="1086446" y="3787947"/>
            <a:ext cx="2332341" cy="346250"/>
            <a:chOff x="1591171" y="3274552"/>
            <a:chExt cx="3109790" cy="461666"/>
          </a:xfrm>
        </p:grpSpPr>
        <p:sp>
          <p:nvSpPr>
            <p:cNvPr id="25" name="Hình chữ nhật: Góc Tròn 33">
              <a:extLst>
                <a:ext uri="{FF2B5EF4-FFF2-40B4-BE49-F238E27FC236}">
                  <a16:creationId xmlns:a16="http://schemas.microsoft.com/office/drawing/2014/main" id="{AF8ED594-4822-D144-076C-8B30CC889230}"/>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C</a:t>
              </a:r>
            </a:p>
          </p:txBody>
        </p:sp>
        <p:sp>
          <p:nvSpPr>
            <p:cNvPr id="26" name="Hình chữ nhật 34">
              <a:extLst>
                <a:ext uri="{FF2B5EF4-FFF2-40B4-BE49-F238E27FC236}">
                  <a16:creationId xmlns:a16="http://schemas.microsoft.com/office/drawing/2014/main" id="{793F5CDB-3806-C336-A4B8-27111336C315}"/>
                </a:ext>
              </a:extLst>
            </p:cNvPr>
            <p:cNvSpPr/>
            <p:nvPr/>
          </p:nvSpPr>
          <p:spPr>
            <a:xfrm>
              <a:off x="2160178" y="3274553"/>
              <a:ext cx="2540783" cy="461665"/>
            </a:xfrm>
            <a:prstGeom prst="rect">
              <a:avLst/>
            </a:prstGeom>
          </p:spPr>
          <p:txBody>
            <a:bodyPr wrap="none">
              <a:spAutoFit/>
            </a:bodyPr>
            <a:lstStyle/>
            <a:p>
              <a:pPr defTabSz="342900">
                <a:buClrTx/>
                <a:defRPr/>
              </a:pPr>
              <a:r>
                <a:rPr lang="en-US" sz="1650" kern="1200" dirty="0">
                  <a:solidFill>
                    <a:prstClr val="black"/>
                  </a:solidFill>
                  <a:latin typeface="Calibri" panose="020F0502020204030204" pitchFamily="34" charset="0"/>
                  <a:ea typeface="+mn-ea"/>
                  <a:cs typeface="+mn-cs"/>
                </a:rPr>
                <a:t>Quay </a:t>
              </a:r>
              <a:r>
                <a:rPr lang="en-US" sz="1650" kern="1200" dirty="0" err="1">
                  <a:solidFill>
                    <a:prstClr val="black"/>
                  </a:solidFill>
                  <a:latin typeface="Calibri" panose="020F0502020204030204" pitchFamily="34" charset="0"/>
                  <a:ea typeface="+mn-ea"/>
                  <a:cs typeface="+mn-cs"/>
                </a:rPr>
                <a:t>quanh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trục</a:t>
              </a:r>
              <a:r>
                <a:rPr lang="en-US" sz="1650" kern="1200" dirty="0">
                  <a:solidFill>
                    <a:prstClr val="black"/>
                  </a:solidFill>
                  <a:latin typeface="Calibri" panose="020F0502020204030204" pitchFamily="34" charset="0"/>
                  <a:ea typeface="+mn-ea"/>
                  <a:cs typeface="+mn-cs"/>
                </a:rPr>
                <a:t> CD</a:t>
              </a:r>
            </a:p>
          </p:txBody>
        </p:sp>
      </p:grpSp>
      <p:grpSp>
        <p:nvGrpSpPr>
          <p:cNvPr id="27" name="Nhóm 35">
            <a:extLst>
              <a:ext uri="{FF2B5EF4-FFF2-40B4-BE49-F238E27FC236}">
                <a16:creationId xmlns:a16="http://schemas.microsoft.com/office/drawing/2014/main" id="{1BE90BAB-14DF-6797-3E99-87C99C9B33BB}"/>
              </a:ext>
            </a:extLst>
          </p:cNvPr>
          <p:cNvGrpSpPr/>
          <p:nvPr/>
        </p:nvGrpSpPr>
        <p:grpSpPr>
          <a:xfrm>
            <a:off x="1086447" y="4333337"/>
            <a:ext cx="2341959" cy="346250"/>
            <a:chOff x="1591171" y="3274552"/>
            <a:chExt cx="3122614" cy="461666"/>
          </a:xfrm>
        </p:grpSpPr>
        <p:sp>
          <p:nvSpPr>
            <p:cNvPr id="28" name="Hình chữ nhật: Góc Tròn 36">
              <a:extLst>
                <a:ext uri="{FF2B5EF4-FFF2-40B4-BE49-F238E27FC236}">
                  <a16:creationId xmlns:a16="http://schemas.microsoft.com/office/drawing/2014/main" id="{F225F6AB-1FFD-F4DF-1480-DBD16C555932}"/>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D</a:t>
              </a:r>
            </a:p>
          </p:txBody>
        </p:sp>
        <p:sp>
          <p:nvSpPr>
            <p:cNvPr id="29" name="Hình chữ nhật 37">
              <a:extLst>
                <a:ext uri="{FF2B5EF4-FFF2-40B4-BE49-F238E27FC236}">
                  <a16:creationId xmlns:a16="http://schemas.microsoft.com/office/drawing/2014/main" id="{E1F0982D-C0F3-B7AE-7708-EDA93410300E}"/>
                </a:ext>
              </a:extLst>
            </p:cNvPr>
            <p:cNvSpPr/>
            <p:nvPr/>
          </p:nvSpPr>
          <p:spPr>
            <a:xfrm>
              <a:off x="2160178" y="3274553"/>
              <a:ext cx="2553607" cy="461665"/>
            </a:xfrm>
            <a:prstGeom prst="rect">
              <a:avLst/>
            </a:prstGeom>
          </p:spPr>
          <p:txBody>
            <a:bodyPr wrap="none">
              <a:spAutoFit/>
            </a:bodyPr>
            <a:lstStyle/>
            <a:p>
              <a:pPr defTabSz="342900">
                <a:buClrTx/>
                <a:defRPr/>
              </a:pPr>
              <a:r>
                <a:rPr lang="en-US" sz="1650" kern="1200" dirty="0">
                  <a:solidFill>
                    <a:prstClr val="black"/>
                  </a:solidFill>
                  <a:latin typeface="Calibri" panose="020F0502020204030204" pitchFamily="34" charset="0"/>
                  <a:ea typeface="+mn-ea"/>
                  <a:cs typeface="+mn-cs"/>
                </a:rPr>
                <a:t>Quay </a:t>
              </a:r>
              <a:r>
                <a:rPr lang="en-US" sz="1650" kern="1200" dirty="0" err="1">
                  <a:solidFill>
                    <a:prstClr val="black"/>
                  </a:solidFill>
                  <a:latin typeface="Calibri" panose="020F0502020204030204" pitchFamily="34" charset="0"/>
                  <a:ea typeface="+mn-ea"/>
                  <a:cs typeface="+mn-cs"/>
                </a:rPr>
                <a:t>quanh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trục</a:t>
              </a:r>
              <a:r>
                <a:rPr lang="en-US" sz="1650" kern="1200" dirty="0">
                  <a:solidFill>
                    <a:prstClr val="black"/>
                  </a:solidFill>
                  <a:latin typeface="Calibri" panose="020F0502020204030204" pitchFamily="34" charset="0"/>
                  <a:ea typeface="+mn-ea"/>
                  <a:cs typeface="+mn-cs"/>
                </a:rPr>
                <a:t> PQ</a:t>
              </a:r>
            </a:p>
          </p:txBody>
        </p:sp>
      </p:grpSp>
      <p:pic>
        <p:nvPicPr>
          <p:cNvPr id="8" name="Picture 132" descr="Vật Lí lớp 9 | Tổng hợp Lý thuyết - Bài tập Vật Lý 9 có đáp án">
            <a:extLst>
              <a:ext uri="{FF2B5EF4-FFF2-40B4-BE49-F238E27FC236}">
                <a16:creationId xmlns:a16="http://schemas.microsoft.com/office/drawing/2014/main" id="{869DA412-1A47-DA2B-1A99-746160722FAF}"/>
              </a:ext>
            </a:extLst>
          </p:cNvPr>
          <p:cNvPicPr/>
          <p:nvPr/>
        </p:nvPicPr>
        <p:blipFill rotWithShape="1">
          <a:blip r:embed="rId4"/>
          <a:srcRect t="11680" b="6060"/>
          <a:stretch/>
        </p:blipFill>
        <p:spPr bwMode="auto">
          <a:xfrm>
            <a:off x="2472000" y="1146845"/>
            <a:ext cx="4199999" cy="1541296"/>
          </a:xfrm>
          <a:prstGeom prst="rect">
            <a:avLst/>
          </a:prstGeom>
          <a:noFill/>
          <a:ln w="9525">
            <a:noFill/>
            <a:miter lim="800000"/>
            <a:headEnd/>
            <a:tailEnd/>
          </a:ln>
        </p:spPr>
      </p:pic>
    </p:spTree>
    <p:extLst>
      <p:ext uri="{BB962C8B-B14F-4D97-AF65-F5344CB8AC3E}">
        <p14:creationId xmlns:p14="http://schemas.microsoft.com/office/powerpoint/2010/main" val="33563756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par>
                                <p:cTn id="12" presetID="22" presetClass="entr" presetSubtype="8"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750" fill="hold"/>
                                        <p:tgtEl>
                                          <p:spTgt spid="2"/>
                                        </p:tgtEl>
                                        <p:attrNameLst>
                                          <p:attrName>ppt_w</p:attrName>
                                        </p:attrNameLst>
                                      </p:cBhvr>
                                      <p:tavLst>
                                        <p:tav tm="0">
                                          <p:val>
                                            <p:fltVal val="0"/>
                                          </p:val>
                                        </p:tav>
                                        <p:tav tm="100000">
                                          <p:val>
                                            <p:strVal val="#ppt_w"/>
                                          </p:val>
                                        </p:tav>
                                      </p:tavLst>
                                    </p:anim>
                                    <p:anim calcmode="lin" valueType="num">
                                      <p:cBhvr>
                                        <p:cTn id="20" dur="750" fill="hold"/>
                                        <p:tgtEl>
                                          <p:spTgt spid="2"/>
                                        </p:tgtEl>
                                        <p:attrNameLst>
                                          <p:attrName>ppt_h</p:attrName>
                                        </p:attrNameLst>
                                      </p:cBhvr>
                                      <p:tavLst>
                                        <p:tav tm="0">
                                          <p:val>
                                            <p:fltVal val="0"/>
                                          </p:val>
                                        </p:tav>
                                        <p:tav tm="100000">
                                          <p:val>
                                            <p:strVal val="#ppt_h"/>
                                          </p:val>
                                        </p:tav>
                                      </p:tavLst>
                                    </p:anim>
                                    <p:animEffect transition="in" filter="fade">
                                      <p:cBhvr>
                                        <p:cTn id="21" dur="750"/>
                                        <p:tgtEl>
                                          <p:spTgt spid="2"/>
                                        </p:tgtEl>
                                      </p:cBhvr>
                                    </p:animEffect>
                                  </p:childTnLst>
                                </p:cTn>
                              </p:par>
                              <p:par>
                                <p:cTn id="22" presetID="53" presetClass="entr" presetSubtype="16"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750" fill="hold"/>
                                        <p:tgtEl>
                                          <p:spTgt spid="21"/>
                                        </p:tgtEl>
                                        <p:attrNameLst>
                                          <p:attrName>ppt_w</p:attrName>
                                        </p:attrNameLst>
                                      </p:cBhvr>
                                      <p:tavLst>
                                        <p:tav tm="0">
                                          <p:val>
                                            <p:fltVal val="0"/>
                                          </p:val>
                                        </p:tav>
                                        <p:tav tm="100000">
                                          <p:val>
                                            <p:strVal val="#ppt_w"/>
                                          </p:val>
                                        </p:tav>
                                      </p:tavLst>
                                    </p:anim>
                                    <p:anim calcmode="lin" valueType="num">
                                      <p:cBhvr>
                                        <p:cTn id="25" dur="750" fill="hold"/>
                                        <p:tgtEl>
                                          <p:spTgt spid="21"/>
                                        </p:tgtEl>
                                        <p:attrNameLst>
                                          <p:attrName>ppt_h</p:attrName>
                                        </p:attrNameLst>
                                      </p:cBhvr>
                                      <p:tavLst>
                                        <p:tav tm="0">
                                          <p:val>
                                            <p:fltVal val="0"/>
                                          </p:val>
                                        </p:tav>
                                        <p:tav tm="100000">
                                          <p:val>
                                            <p:strVal val="#ppt_h"/>
                                          </p:val>
                                        </p:tav>
                                      </p:tavLst>
                                    </p:anim>
                                    <p:animEffect transition="in" filter="fade">
                                      <p:cBhvr>
                                        <p:cTn id="26" dur="750"/>
                                        <p:tgtEl>
                                          <p:spTgt spid="21"/>
                                        </p:tgtEl>
                                      </p:cBhvr>
                                    </p:animEffect>
                                  </p:childTnLst>
                                </p:cTn>
                              </p:par>
                              <p:par>
                                <p:cTn id="27" presetID="53" presetClass="entr" presetSubtype="16"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750" fill="hold"/>
                                        <p:tgtEl>
                                          <p:spTgt spid="24"/>
                                        </p:tgtEl>
                                        <p:attrNameLst>
                                          <p:attrName>ppt_w</p:attrName>
                                        </p:attrNameLst>
                                      </p:cBhvr>
                                      <p:tavLst>
                                        <p:tav tm="0">
                                          <p:val>
                                            <p:fltVal val="0"/>
                                          </p:val>
                                        </p:tav>
                                        <p:tav tm="100000">
                                          <p:val>
                                            <p:strVal val="#ppt_w"/>
                                          </p:val>
                                        </p:tav>
                                      </p:tavLst>
                                    </p:anim>
                                    <p:anim calcmode="lin" valueType="num">
                                      <p:cBhvr>
                                        <p:cTn id="30" dur="750" fill="hold"/>
                                        <p:tgtEl>
                                          <p:spTgt spid="24"/>
                                        </p:tgtEl>
                                        <p:attrNameLst>
                                          <p:attrName>ppt_h</p:attrName>
                                        </p:attrNameLst>
                                      </p:cBhvr>
                                      <p:tavLst>
                                        <p:tav tm="0">
                                          <p:val>
                                            <p:fltVal val="0"/>
                                          </p:val>
                                        </p:tav>
                                        <p:tav tm="100000">
                                          <p:val>
                                            <p:strVal val="#ppt_h"/>
                                          </p:val>
                                        </p:tav>
                                      </p:tavLst>
                                    </p:anim>
                                    <p:animEffect transition="in" filter="fade">
                                      <p:cBhvr>
                                        <p:cTn id="31" dur="750"/>
                                        <p:tgtEl>
                                          <p:spTgt spid="24"/>
                                        </p:tgtEl>
                                      </p:cBhvr>
                                    </p:animEffect>
                                  </p:childTnLst>
                                </p:cTn>
                              </p:par>
                              <p:par>
                                <p:cTn id="32" presetID="53" presetClass="entr" presetSubtype="16"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p:cTn id="34" dur="750" fill="hold"/>
                                        <p:tgtEl>
                                          <p:spTgt spid="27"/>
                                        </p:tgtEl>
                                        <p:attrNameLst>
                                          <p:attrName>ppt_w</p:attrName>
                                        </p:attrNameLst>
                                      </p:cBhvr>
                                      <p:tavLst>
                                        <p:tav tm="0">
                                          <p:val>
                                            <p:fltVal val="0"/>
                                          </p:val>
                                        </p:tav>
                                        <p:tav tm="100000">
                                          <p:val>
                                            <p:strVal val="#ppt_w"/>
                                          </p:val>
                                        </p:tav>
                                      </p:tavLst>
                                    </p:anim>
                                    <p:anim calcmode="lin" valueType="num">
                                      <p:cBhvr>
                                        <p:cTn id="35" dur="750" fill="hold"/>
                                        <p:tgtEl>
                                          <p:spTgt spid="27"/>
                                        </p:tgtEl>
                                        <p:attrNameLst>
                                          <p:attrName>ppt_h</p:attrName>
                                        </p:attrNameLst>
                                      </p:cBhvr>
                                      <p:tavLst>
                                        <p:tav tm="0">
                                          <p:val>
                                            <p:fltVal val="0"/>
                                          </p:val>
                                        </p:tav>
                                        <p:tav tm="100000">
                                          <p:val>
                                            <p:strVal val="#ppt_h"/>
                                          </p:val>
                                        </p:tav>
                                      </p:tavLst>
                                    </p:anim>
                                    <p:animEffect transition="in" filter="fade">
                                      <p:cBhvr>
                                        <p:cTn id="36" dur="75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heel(1)">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sp>
        <p:nvSpPr>
          <p:cNvPr id="6" name="Hình chữ nhật: Góc Tròn 17">
            <a:extLst>
              <a:ext uri="{FF2B5EF4-FFF2-40B4-BE49-F238E27FC236}">
                <a16:creationId xmlns:a16="http://schemas.microsoft.com/office/drawing/2014/main" id="{C0252F16-1565-6C1D-9FE8-9ACB93EA3C48}"/>
              </a:ext>
            </a:extLst>
          </p:cNvPr>
          <p:cNvSpPr/>
          <p:nvPr/>
        </p:nvSpPr>
        <p:spPr>
          <a:xfrm>
            <a:off x="1319170" y="892179"/>
            <a:ext cx="6745249" cy="3300679"/>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10.</a:t>
            </a:r>
          </a:p>
        </p:txBody>
      </p:sp>
      <p:sp>
        <p:nvSpPr>
          <p:cNvPr id="7" name="Hình chữ nhật 1">
            <a:extLst>
              <a:ext uri="{FF2B5EF4-FFF2-40B4-BE49-F238E27FC236}">
                <a16:creationId xmlns:a16="http://schemas.microsoft.com/office/drawing/2014/main" id="{C039B56E-62C6-3729-8CF4-1A5B12313925}"/>
              </a:ext>
            </a:extLst>
          </p:cNvPr>
          <p:cNvSpPr/>
          <p:nvPr/>
        </p:nvSpPr>
        <p:spPr>
          <a:xfrm>
            <a:off x="2667815" y="1757688"/>
            <a:ext cx="4907580" cy="1569660"/>
          </a:xfrm>
          <a:prstGeom prst="rect">
            <a:avLst/>
          </a:prstGeom>
        </p:spPr>
        <p:txBody>
          <a:bodyPr wrap="square">
            <a:spAutoFit/>
          </a:bodyPr>
          <a:lstStyle/>
          <a:p>
            <a:pPr defTabSz="342900">
              <a:buClrTx/>
            </a:pPr>
            <a:r>
              <a:rPr lang="vi-VN"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Nêu tên một số dụng cụ, thiết bị mà hoạt động của chúng dựa vào hiện tượng cảm ứng điện từ</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Gỉai</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thích</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sự</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tạo</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thành</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dòng</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điện</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ở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các</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ví</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dụ</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đó</a:t>
            </a:r>
            <a:endParaRPr lang="zh-CN" alt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sym typeface="+mn-lt"/>
            </a:endParaRPr>
          </a:p>
        </p:txBody>
      </p:sp>
    </p:spTree>
    <p:extLst>
      <p:ext uri="{BB962C8B-B14F-4D97-AF65-F5344CB8AC3E}">
        <p14:creationId xmlns:p14="http://schemas.microsoft.com/office/powerpoint/2010/main" val="16360107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959"/>
        <p:cNvGrpSpPr/>
        <p:nvPr/>
      </p:nvGrpSpPr>
      <p:grpSpPr>
        <a:xfrm>
          <a:off x="0" y="0"/>
          <a:ext cx="0" cy="0"/>
          <a:chOff x="0" y="0"/>
          <a:chExt cx="0" cy="0"/>
        </a:xfrm>
      </p:grpSpPr>
      <p:pic>
        <p:nvPicPr>
          <p:cNvPr id="8" name="Picture 7">
            <a:extLst>
              <a:ext uri="{FF2B5EF4-FFF2-40B4-BE49-F238E27FC236}">
                <a16:creationId xmlns:a16="http://schemas.microsoft.com/office/drawing/2014/main" id="{6640ECC2-B40C-FBD6-5EA1-AC04CCB6667D}"/>
              </a:ext>
            </a:extLst>
          </p:cNvPr>
          <p:cNvPicPr>
            <a:picLocks noChangeAspect="1"/>
          </p:cNvPicPr>
          <p:nvPr/>
        </p:nvPicPr>
        <p:blipFill>
          <a:blip r:embed="rId3"/>
          <a:stretch>
            <a:fillRect/>
          </a:stretch>
        </p:blipFill>
        <p:spPr>
          <a:xfrm>
            <a:off x="0" y="0"/>
            <a:ext cx="9144000" cy="5143500"/>
          </a:xfrm>
          <a:prstGeom prst="rect">
            <a:avLst/>
          </a:prstGeom>
        </p:spPr>
      </p:pic>
      <p:pic>
        <p:nvPicPr>
          <p:cNvPr id="11" name="Picture 121" descr="Vật Lí lớp 9 | Tổng hợp Lý thuyết - Bài tập Vật Lý 9 có đáp án">
            <a:extLst>
              <a:ext uri="{FF2B5EF4-FFF2-40B4-BE49-F238E27FC236}">
                <a16:creationId xmlns:a16="http://schemas.microsoft.com/office/drawing/2014/main" id="{4CD635B4-3D0C-CF79-4410-CA53A610B234}"/>
              </a:ext>
            </a:extLst>
          </p:cNvPr>
          <p:cNvPicPr/>
          <p:nvPr/>
        </p:nvPicPr>
        <p:blipFill>
          <a:blip r:embed="rId4"/>
          <a:srcRect/>
          <a:stretch>
            <a:fillRect/>
          </a:stretch>
        </p:blipFill>
        <p:spPr bwMode="auto">
          <a:xfrm>
            <a:off x="381848" y="1900432"/>
            <a:ext cx="8234191" cy="2668740"/>
          </a:xfrm>
          <a:prstGeom prst="rect">
            <a:avLst/>
          </a:prstGeom>
          <a:noFill/>
          <a:ln w="9525">
            <a:noFill/>
            <a:miter lim="800000"/>
            <a:headEnd/>
            <a:tailEnd/>
          </a:ln>
        </p:spPr>
      </p:pic>
      <p:sp>
        <p:nvSpPr>
          <p:cNvPr id="12" name="任意多边形 7">
            <a:extLst>
              <a:ext uri="{FF2B5EF4-FFF2-40B4-BE49-F238E27FC236}">
                <a16:creationId xmlns:a16="http://schemas.microsoft.com/office/drawing/2014/main" id="{555162DE-7ED3-46D9-BF68-895BFD4ED826}"/>
              </a:ext>
            </a:extLst>
          </p:cNvPr>
          <p:cNvSpPr/>
          <p:nvPr/>
        </p:nvSpPr>
        <p:spPr>
          <a:xfrm>
            <a:off x="468489" y="356931"/>
            <a:ext cx="8147550" cy="1395654"/>
          </a:xfrm>
          <a:prstGeom prst="snip2DiagRect">
            <a:avLst/>
          </a:prstGeom>
          <a:solidFill>
            <a:srgbClr val="FFC984">
              <a:alpha val="70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marL="214313" indent="-214313" defTabSz="1566863">
              <a:lnSpc>
                <a:spcPct val="120000"/>
              </a:lnSpc>
              <a:spcBef>
                <a:spcPct val="0"/>
              </a:spcBef>
              <a:spcAft>
                <a:spcPct val="35000"/>
              </a:spcAft>
              <a:buClrTx/>
              <a:buFont typeface="Wingdings" panose="05000000000000000000" pitchFamily="2" charset="2"/>
              <a:buChar char="q"/>
              <a:defRPr/>
            </a:pPr>
            <a:r>
              <a:rPr lang="en-US" sz="2100" kern="1200" dirty="0" err="1">
                <a:solidFill>
                  <a:prstClr val="black"/>
                </a:solidFill>
                <a:latin typeface="Calibri" panose="020F0502020204030204" pitchFamily="34" charset="0"/>
                <a:cs typeface="Calibri" panose="020F0502020204030204" pitchFamily="34" charset="0"/>
              </a:rPr>
              <a:t>Bộ</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phận</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chính</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của</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đinamô</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là</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một</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nam</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châm</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và</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cuộn</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dây</a:t>
            </a:r>
            <a:endParaRPr lang="en-US" sz="2100" kern="1200" dirty="0">
              <a:solidFill>
                <a:prstClr val="black"/>
              </a:solidFill>
              <a:latin typeface="Calibri" panose="020F0502020204030204" pitchFamily="34" charset="0"/>
              <a:cs typeface="Calibri" panose="020F0502020204030204" pitchFamily="34" charset="0"/>
            </a:endParaRPr>
          </a:p>
          <a:p>
            <a:pPr marL="214313" indent="-214313" defTabSz="1566863">
              <a:lnSpc>
                <a:spcPct val="120000"/>
              </a:lnSpc>
              <a:spcBef>
                <a:spcPct val="0"/>
              </a:spcBef>
              <a:spcAft>
                <a:spcPct val="35000"/>
              </a:spcAft>
              <a:buClrTx/>
              <a:buFont typeface="Wingdings" panose="05000000000000000000" pitchFamily="2" charset="2"/>
              <a:buChar char="q"/>
              <a:defRPr/>
            </a:pPr>
            <a:r>
              <a:rPr lang="en-US" sz="2100" kern="1200" dirty="0">
                <a:solidFill>
                  <a:prstClr val="black"/>
                </a:solidFill>
                <a:latin typeface="Calibri" panose="020F0502020204030204" pitchFamily="34" charset="0"/>
                <a:cs typeface="Calibri" panose="020F0502020204030204" pitchFamily="34" charset="0"/>
              </a:rPr>
              <a:t>Khi quay </a:t>
            </a:r>
            <a:r>
              <a:rPr lang="en-US" sz="2100" kern="1200" dirty="0" err="1">
                <a:solidFill>
                  <a:prstClr val="black"/>
                </a:solidFill>
                <a:latin typeface="Calibri" panose="020F0502020204030204" pitchFamily="34" charset="0"/>
                <a:cs typeface="Calibri" panose="020F0502020204030204" pitchFamily="34" charset="0"/>
              </a:rPr>
              <a:t>núm</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của</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đinamô</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thì</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nam</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châm</a:t>
            </a:r>
            <a:r>
              <a:rPr lang="en-US" sz="2100" kern="1200" dirty="0">
                <a:solidFill>
                  <a:prstClr val="black"/>
                </a:solidFill>
                <a:latin typeface="Calibri" panose="020F0502020204030204" pitchFamily="34" charset="0"/>
                <a:cs typeface="Calibri" panose="020F0502020204030204" pitchFamily="34" charset="0"/>
              </a:rPr>
              <a:t> quay </a:t>
            </a:r>
            <a:r>
              <a:rPr lang="en-US" sz="2100" kern="1200" dirty="0" err="1">
                <a:solidFill>
                  <a:prstClr val="black"/>
                </a:solidFill>
                <a:latin typeface="Calibri" panose="020F0502020204030204" pitchFamily="34" charset="0"/>
                <a:cs typeface="Calibri" panose="020F0502020204030204" pitchFamily="34" charset="0"/>
              </a:rPr>
              <a:t>theo</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a:solidFill>
                  <a:prstClr val="black"/>
                </a:solidFill>
                <a:latin typeface="#9Slide03 Arima Madurai Black" panose="00000A00000000000000" pitchFamily="2" charset="-93"/>
                <a:cs typeface="#9Slide03 Arima Madurai Black" panose="00000A00000000000000" pitchFamily="2" charset="-93"/>
              </a:rPr>
              <a:t>→</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số</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đường</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sức</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từ</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xuyên</a:t>
            </a:r>
            <a:r>
              <a:rPr lang="en-US" sz="2100" kern="1200" dirty="0">
                <a:solidFill>
                  <a:prstClr val="black"/>
                </a:solidFill>
                <a:latin typeface="Calibri" panose="020F0502020204030204" pitchFamily="34" charset="0"/>
                <a:cs typeface="Calibri" panose="020F0502020204030204" pitchFamily="34" charset="0"/>
              </a:rPr>
              <a:t> qua </a:t>
            </a:r>
            <a:r>
              <a:rPr lang="en-US" sz="2100" kern="1200" dirty="0" err="1">
                <a:solidFill>
                  <a:prstClr val="black"/>
                </a:solidFill>
                <a:latin typeface="Calibri" panose="020F0502020204030204" pitchFamily="34" charset="0"/>
                <a:cs typeface="Calibri" panose="020F0502020204030204" pitchFamily="34" charset="0"/>
              </a:rPr>
              <a:t>cuộn</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dây</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biến</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thiên</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a:solidFill>
                  <a:prstClr val="black"/>
                </a:solidFill>
                <a:latin typeface="#9Slide03 Arima Madurai Black" panose="00000A00000000000000" pitchFamily="2" charset="-93"/>
                <a:cs typeface="#9Slide03 Arima Madurai Black" panose="00000A00000000000000" pitchFamily="2" charset="-93"/>
              </a:rPr>
              <a:t>→</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đèn</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sáng</a:t>
            </a:r>
            <a:endParaRPr lang="zh-CN" altLang="en-US" sz="4500" kern="1200" dirty="0">
              <a:solidFill>
                <a:prstClr val="black"/>
              </a:solidFill>
              <a:latin typeface="Calibri" panose="020F0502020204030204" pitchFamily="34" charset="0"/>
              <a:ea typeface="inpin heiti" charset="-122"/>
              <a:cs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125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959"/>
        <p:cNvGrpSpPr/>
        <p:nvPr/>
      </p:nvGrpSpPr>
      <p:grpSpPr>
        <a:xfrm>
          <a:off x="0" y="0"/>
          <a:ext cx="0" cy="0"/>
          <a:chOff x="0" y="0"/>
          <a:chExt cx="0" cy="0"/>
        </a:xfrm>
      </p:grpSpPr>
      <p:pic>
        <p:nvPicPr>
          <p:cNvPr id="8" name="Picture 7">
            <a:extLst>
              <a:ext uri="{FF2B5EF4-FFF2-40B4-BE49-F238E27FC236}">
                <a16:creationId xmlns:a16="http://schemas.microsoft.com/office/drawing/2014/main" id="{6640ECC2-B40C-FBD6-5EA1-AC04CCB6667D}"/>
              </a:ext>
            </a:extLst>
          </p:cNvPr>
          <p:cNvPicPr>
            <a:picLocks noChangeAspect="1"/>
          </p:cNvPicPr>
          <p:nvPr/>
        </p:nvPicPr>
        <p:blipFill>
          <a:blip r:embed="rId3"/>
          <a:stretch>
            <a:fillRect/>
          </a:stretch>
        </p:blipFill>
        <p:spPr>
          <a:xfrm>
            <a:off x="0" y="0"/>
            <a:ext cx="9144000" cy="5143500"/>
          </a:xfrm>
          <a:prstGeom prst="rect">
            <a:avLst/>
          </a:prstGeom>
        </p:spPr>
      </p:pic>
      <p:pic>
        <p:nvPicPr>
          <p:cNvPr id="1026" name="Picture 2" descr="Máy phát điện: Rất nguy hiểm nếu vận hành không đúng">
            <a:extLst>
              <a:ext uri="{FF2B5EF4-FFF2-40B4-BE49-F238E27FC236}">
                <a16:creationId xmlns:a16="http://schemas.microsoft.com/office/drawing/2014/main" id="{77A9A207-48A7-9578-183B-27423E798C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724" r="6636"/>
          <a:stretch/>
        </p:blipFill>
        <p:spPr bwMode="auto">
          <a:xfrm>
            <a:off x="4259765" y="743507"/>
            <a:ext cx="4296938" cy="3947440"/>
          </a:xfrm>
          <a:prstGeom prst="rect">
            <a:avLst/>
          </a:prstGeom>
          <a:noFill/>
          <a:extLst>
            <a:ext uri="{909E8E84-426E-40DD-AFC4-6F175D3DCCD1}">
              <a14:hiddenFill xmlns:a14="http://schemas.microsoft.com/office/drawing/2010/main">
                <a:solidFill>
                  <a:srgbClr val="FFFFFF"/>
                </a:solidFill>
              </a14:hiddenFill>
            </a:ext>
          </a:extLst>
        </p:spPr>
      </p:pic>
      <p:sp>
        <p:nvSpPr>
          <p:cNvPr id="12" name="任意多边形 7">
            <a:extLst>
              <a:ext uri="{FF2B5EF4-FFF2-40B4-BE49-F238E27FC236}">
                <a16:creationId xmlns:a16="http://schemas.microsoft.com/office/drawing/2014/main" id="{555162DE-7ED3-46D9-BF68-895BFD4ED826}"/>
              </a:ext>
            </a:extLst>
          </p:cNvPr>
          <p:cNvSpPr/>
          <p:nvPr/>
        </p:nvSpPr>
        <p:spPr>
          <a:xfrm>
            <a:off x="468489" y="356931"/>
            <a:ext cx="3716935" cy="4334016"/>
          </a:xfrm>
          <a:prstGeom prst="snip2DiagRect">
            <a:avLst/>
          </a:prstGeom>
          <a:solidFill>
            <a:srgbClr val="FFC984">
              <a:alpha val="70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marL="214313" indent="-214313" defTabSz="1566863">
              <a:lnSpc>
                <a:spcPct val="120000"/>
              </a:lnSpc>
              <a:spcBef>
                <a:spcPct val="0"/>
              </a:spcBef>
              <a:spcAft>
                <a:spcPct val="35000"/>
              </a:spcAft>
              <a:buClrTx/>
              <a:buFont typeface="Wingdings" panose="05000000000000000000" pitchFamily="2" charset="2"/>
              <a:buChar char="q"/>
              <a:defRPr/>
            </a:pPr>
            <a:r>
              <a:rPr lang="en-US" sz="2100" kern="1200" dirty="0">
                <a:solidFill>
                  <a:prstClr val="black"/>
                </a:solidFill>
                <a:latin typeface="Calibri" panose="020F0502020204030204" pitchFamily="34" charset="0"/>
                <a:cs typeface="Calibri" panose="020F0502020204030204" pitchFamily="34" charset="0"/>
              </a:rPr>
              <a:t> </a:t>
            </a:r>
            <a:r>
              <a:rPr lang="en-US" sz="2100" b="1" kern="1200" dirty="0" err="1">
                <a:solidFill>
                  <a:prstClr val="black"/>
                </a:solidFill>
                <a:latin typeface="Calibri" panose="020F0502020204030204" pitchFamily="34" charset="0"/>
                <a:cs typeface="Calibri" panose="020F0502020204030204" pitchFamily="34" charset="0"/>
              </a:rPr>
              <a:t>Máy</a:t>
            </a:r>
            <a:r>
              <a:rPr lang="en-US" sz="2100" b="1" kern="1200" dirty="0">
                <a:solidFill>
                  <a:prstClr val="black"/>
                </a:solidFill>
                <a:latin typeface="Calibri" panose="020F0502020204030204" pitchFamily="34" charset="0"/>
                <a:cs typeface="Calibri" panose="020F0502020204030204" pitchFamily="34" charset="0"/>
              </a:rPr>
              <a:t> </a:t>
            </a:r>
            <a:r>
              <a:rPr lang="en-US" sz="2100" b="1" kern="1200" dirty="0" err="1">
                <a:solidFill>
                  <a:prstClr val="black"/>
                </a:solidFill>
                <a:latin typeface="Calibri" panose="020F0502020204030204" pitchFamily="34" charset="0"/>
                <a:cs typeface="Calibri" panose="020F0502020204030204" pitchFamily="34" charset="0"/>
              </a:rPr>
              <a:t>phát</a:t>
            </a:r>
            <a:r>
              <a:rPr lang="en-US" sz="2100" b="1" kern="1200" dirty="0">
                <a:solidFill>
                  <a:prstClr val="black"/>
                </a:solidFill>
                <a:latin typeface="Calibri" panose="020F0502020204030204" pitchFamily="34" charset="0"/>
                <a:cs typeface="Calibri" panose="020F0502020204030204" pitchFamily="34" charset="0"/>
              </a:rPr>
              <a:t> </a:t>
            </a:r>
            <a:r>
              <a:rPr lang="en-US" sz="2100" b="1" kern="1200" dirty="0" err="1">
                <a:solidFill>
                  <a:prstClr val="black"/>
                </a:solidFill>
                <a:latin typeface="Calibri" panose="020F0502020204030204" pitchFamily="34" charset="0"/>
                <a:cs typeface="Calibri" panose="020F0502020204030204" pitchFamily="34" charset="0"/>
              </a:rPr>
              <a:t>điện</a:t>
            </a:r>
            <a:endParaRPr lang="en-US" sz="2100" b="1" kern="1200" dirty="0">
              <a:solidFill>
                <a:prstClr val="black"/>
              </a:solidFill>
              <a:latin typeface="Calibri" panose="020F0502020204030204" pitchFamily="34" charset="0"/>
              <a:cs typeface="Calibri" panose="020F0502020204030204" pitchFamily="34" charset="0"/>
            </a:endParaRPr>
          </a:p>
          <a:p>
            <a:pPr marL="214313" indent="-214313" defTabSz="1566863">
              <a:lnSpc>
                <a:spcPct val="120000"/>
              </a:lnSpc>
              <a:spcBef>
                <a:spcPct val="0"/>
              </a:spcBef>
              <a:spcAft>
                <a:spcPct val="35000"/>
              </a:spcAft>
              <a:buClrTx/>
              <a:buFont typeface="Wingdings" panose="05000000000000000000" pitchFamily="2" charset="2"/>
              <a:buChar char="q"/>
              <a:defRPr/>
            </a:pPr>
            <a:r>
              <a:rPr lang="en-US" sz="2100" kern="1200" dirty="0">
                <a:solidFill>
                  <a:prstClr val="black"/>
                </a:solidFill>
                <a:latin typeface="Calibri" panose="020F0502020204030204" pitchFamily="34" charset="0"/>
                <a:cs typeface="Calibri" panose="020F0502020204030204" pitchFamily="34" charset="0"/>
              </a:rPr>
              <a:t> </a:t>
            </a:r>
            <a:r>
              <a:rPr lang="vi-VN" sz="2100" kern="1200" dirty="0">
                <a:solidFill>
                  <a:prstClr val="black"/>
                </a:solidFill>
                <a:latin typeface="Calibri" panose="020F0502020204030204" pitchFamily="34" charset="0"/>
                <a:cs typeface="Calibri" panose="020F0502020204030204" pitchFamily="34" charset="0"/>
              </a:rPr>
              <a:t>đặt cuộc dây vào giữa hai cực của nam châm, hai đầu cuộn dây nối với pin để lưu trữ điện hoặc đèn LED nhỏ, cố định nam châm, quay cuộn dây quanh trục, dòng điện cảm ứng sinh ra trong cuộn dây</a:t>
            </a:r>
            <a:endParaRPr lang="zh-CN" altLang="en-US" sz="4500" kern="1200" dirty="0">
              <a:solidFill>
                <a:prstClr val="black"/>
              </a:solidFill>
              <a:latin typeface="Calibri" panose="020F0502020204030204" pitchFamily="34" charset="0"/>
              <a:ea typeface="inpin heiti" charset="-122"/>
              <a:cs typeface="Calibri" panose="020F0502020204030204" pitchFamily="34" charset="0"/>
            </a:endParaRPr>
          </a:p>
        </p:txBody>
      </p:sp>
    </p:spTree>
    <p:extLst>
      <p:ext uri="{BB962C8B-B14F-4D97-AF65-F5344CB8AC3E}">
        <p14:creationId xmlns:p14="http://schemas.microsoft.com/office/powerpoint/2010/main" val="3925884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079"/>
        <p:cNvGrpSpPr/>
        <p:nvPr/>
      </p:nvGrpSpPr>
      <p:grpSpPr>
        <a:xfrm>
          <a:off x="0" y="0"/>
          <a:ext cx="0" cy="0"/>
          <a:chOff x="0" y="0"/>
          <a:chExt cx="0" cy="0"/>
        </a:xfrm>
      </p:grpSpPr>
      <p:sp>
        <p:nvSpPr>
          <p:cNvPr id="10080" name="Google Shape;10080;p48"/>
          <p:cNvSpPr txBox="1">
            <a:spLocks noGrp="1"/>
          </p:cNvSpPr>
          <p:nvPr>
            <p:ph type="ctrTitle"/>
          </p:nvPr>
        </p:nvSpPr>
        <p:spPr>
          <a:xfrm>
            <a:off x="2783688" y="1809149"/>
            <a:ext cx="3684300" cy="94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7200" dirty="0"/>
              <a:t>THANKS!</a:t>
            </a:r>
            <a:endParaRPr sz="7200" dirty="0"/>
          </a:p>
        </p:txBody>
      </p:sp>
      <p:grpSp>
        <p:nvGrpSpPr>
          <p:cNvPr id="10103" name="Google Shape;10103;p48"/>
          <p:cNvGrpSpPr/>
          <p:nvPr/>
        </p:nvGrpSpPr>
        <p:grpSpPr>
          <a:xfrm rot="-8100000">
            <a:off x="6160889" y="979832"/>
            <a:ext cx="2270043" cy="183536"/>
            <a:chOff x="5419725" y="2413000"/>
            <a:chExt cx="2169725" cy="175425"/>
          </a:xfrm>
        </p:grpSpPr>
        <p:sp>
          <p:nvSpPr>
            <p:cNvPr id="10104" name="Google Shape;10104;p48"/>
            <p:cNvSpPr/>
            <p:nvPr/>
          </p:nvSpPr>
          <p:spPr>
            <a:xfrm>
              <a:off x="5419725" y="2413000"/>
              <a:ext cx="2027325" cy="175425"/>
            </a:xfrm>
            <a:custGeom>
              <a:avLst/>
              <a:gdLst/>
              <a:ahLst/>
              <a:cxnLst/>
              <a:rect l="l" t="t" r="r" b="b"/>
              <a:pathLst>
                <a:path w="81093" h="7017" extrusionOk="0">
                  <a:moveTo>
                    <a:pt x="3509" y="0"/>
                  </a:moveTo>
                  <a:cubicBezTo>
                    <a:pt x="1571" y="0"/>
                    <a:pt x="0" y="1571"/>
                    <a:pt x="0" y="3508"/>
                  </a:cubicBezTo>
                  <a:cubicBezTo>
                    <a:pt x="0" y="5446"/>
                    <a:pt x="1571" y="7017"/>
                    <a:pt x="3509" y="7017"/>
                  </a:cubicBezTo>
                  <a:lnTo>
                    <a:pt x="81093" y="7017"/>
                  </a:lnTo>
                  <a:lnTo>
                    <a:pt x="810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5" name="Google Shape;10105;p48"/>
            <p:cNvSpPr/>
            <p:nvPr/>
          </p:nvSpPr>
          <p:spPr>
            <a:xfrm>
              <a:off x="7447025" y="2413000"/>
              <a:ext cx="142425" cy="175425"/>
            </a:xfrm>
            <a:custGeom>
              <a:avLst/>
              <a:gdLst/>
              <a:ahLst/>
              <a:cxnLst/>
              <a:rect l="l" t="t" r="r" b="b"/>
              <a:pathLst>
                <a:path w="5697" h="7017" extrusionOk="0">
                  <a:moveTo>
                    <a:pt x="1" y="0"/>
                  </a:moveTo>
                  <a:lnTo>
                    <a:pt x="1" y="7017"/>
                  </a:lnTo>
                  <a:lnTo>
                    <a:pt x="5410" y="3880"/>
                  </a:lnTo>
                  <a:cubicBezTo>
                    <a:pt x="5696" y="3714"/>
                    <a:pt x="5696" y="3300"/>
                    <a:pt x="5410" y="3134"/>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6" name="Google Shape;10106;p48"/>
            <p:cNvSpPr/>
            <p:nvPr/>
          </p:nvSpPr>
          <p:spPr>
            <a:xfrm>
              <a:off x="6846100" y="2459400"/>
              <a:ext cx="492625" cy="82550"/>
            </a:xfrm>
            <a:custGeom>
              <a:avLst/>
              <a:gdLst/>
              <a:ahLst/>
              <a:cxnLst/>
              <a:rect l="l" t="t" r="r" b="b"/>
              <a:pathLst>
                <a:path w="19705" h="3302" extrusionOk="0">
                  <a:moveTo>
                    <a:pt x="1650" y="1"/>
                  </a:moveTo>
                  <a:cubicBezTo>
                    <a:pt x="740" y="1"/>
                    <a:pt x="1" y="740"/>
                    <a:pt x="1" y="1652"/>
                  </a:cubicBezTo>
                  <a:cubicBezTo>
                    <a:pt x="1" y="2562"/>
                    <a:pt x="740" y="3301"/>
                    <a:pt x="1650" y="3301"/>
                  </a:cubicBezTo>
                  <a:lnTo>
                    <a:pt x="18054" y="3301"/>
                  </a:lnTo>
                  <a:cubicBezTo>
                    <a:pt x="18966" y="3301"/>
                    <a:pt x="19705" y="2562"/>
                    <a:pt x="19705" y="1652"/>
                  </a:cubicBezTo>
                  <a:cubicBezTo>
                    <a:pt x="19705" y="740"/>
                    <a:pt x="18966" y="1"/>
                    <a:pt x="180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07" name="Google Shape;10107;p48"/>
          <p:cNvSpPr/>
          <p:nvPr/>
        </p:nvSpPr>
        <p:spPr>
          <a:xfrm>
            <a:off x="2378250" y="37913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8" name="Google Shape;10108;p48"/>
          <p:cNvSpPr/>
          <p:nvPr/>
        </p:nvSpPr>
        <p:spPr>
          <a:xfrm>
            <a:off x="6956213" y="3555050"/>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9" name="Google Shape;10109;p48"/>
          <p:cNvSpPr/>
          <p:nvPr/>
        </p:nvSpPr>
        <p:spPr>
          <a:xfrm>
            <a:off x="2463325" y="83128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Subtitle 2">
            <a:extLst>
              <a:ext uri="{FF2B5EF4-FFF2-40B4-BE49-F238E27FC236}">
                <a16:creationId xmlns:a16="http://schemas.microsoft.com/office/drawing/2014/main" id="{EEC01696-5553-1E41-8536-97ED706AEBF5}"/>
              </a:ext>
            </a:extLst>
          </p:cNvPr>
          <p:cNvSpPr>
            <a:spLocks noGrp="1"/>
          </p:cNvSpPr>
          <p:nvPr>
            <p:ph type="subTitle" idx="1"/>
          </p:nvPr>
        </p:nvSpPr>
        <p:spPr>
          <a:xfrm>
            <a:off x="2788950" y="2859451"/>
            <a:ext cx="3684300" cy="1297800"/>
          </a:xfrm>
          <a:solidFill>
            <a:schemeClr val="accent2"/>
          </a:solidFill>
        </p:spPr>
        <p:txBody>
          <a:bodyPr/>
          <a:lstStyle/>
          <a:p>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pic>
        <p:nvPicPr>
          <p:cNvPr id="3" name="Picture 2">
            <a:extLst>
              <a:ext uri="{FF2B5EF4-FFF2-40B4-BE49-F238E27FC236}">
                <a16:creationId xmlns:a16="http://schemas.microsoft.com/office/drawing/2014/main" id="{10568FE4-C9FE-180A-5F8D-B7FB4B8FA6E0}"/>
              </a:ext>
            </a:extLst>
          </p:cNvPr>
          <p:cNvPicPr>
            <a:picLocks noChangeAspect="1"/>
          </p:cNvPicPr>
          <p:nvPr/>
        </p:nvPicPr>
        <p:blipFill>
          <a:blip r:embed="rId4"/>
          <a:stretch>
            <a:fillRect/>
          </a:stretch>
        </p:blipFill>
        <p:spPr>
          <a:xfrm>
            <a:off x="2195362" y="646879"/>
            <a:ext cx="4187967" cy="2453808"/>
          </a:xfrm>
          <a:prstGeom prst="rect">
            <a:avLst/>
          </a:prstGeom>
        </p:spPr>
      </p:pic>
      <p:sp>
        <p:nvSpPr>
          <p:cNvPr id="9863" name="Google Shape;9863;p33"/>
          <p:cNvSpPr/>
          <p:nvPr/>
        </p:nvSpPr>
        <p:spPr>
          <a:xfrm>
            <a:off x="8412669" y="3008982"/>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9864;p33"/>
          <p:cNvSpPr/>
          <p:nvPr/>
        </p:nvSpPr>
        <p:spPr>
          <a:xfrm>
            <a:off x="7752320" y="4378494"/>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34;p32">
            <a:extLst>
              <a:ext uri="{FF2B5EF4-FFF2-40B4-BE49-F238E27FC236}">
                <a16:creationId xmlns:a16="http://schemas.microsoft.com/office/drawing/2014/main" id="{AD6BAC58-6793-3F28-AAB9-52C77C653431}"/>
              </a:ext>
            </a:extLst>
          </p:cNvPr>
          <p:cNvSpPr txBox="1">
            <a:spLocks/>
          </p:cNvSpPr>
          <p:nvPr/>
        </p:nvSpPr>
        <p:spPr>
          <a:xfrm>
            <a:off x="1889982" y="328372"/>
            <a:ext cx="5195777" cy="355162"/>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1800" dirty="0" err="1"/>
              <a:t>Thí</a:t>
            </a:r>
            <a:r>
              <a:rPr lang="en-US" sz="1800" dirty="0"/>
              <a:t> </a:t>
            </a:r>
            <a:r>
              <a:rPr lang="en-US" sz="1800" dirty="0" err="1"/>
              <a:t>Nghiệm</a:t>
            </a:r>
            <a:r>
              <a:rPr lang="en-US" sz="1800" dirty="0"/>
              <a:t> 1: </a:t>
            </a:r>
            <a:r>
              <a:rPr lang="en-US" sz="1800" b="1" dirty="0" err="1">
                <a:solidFill>
                  <a:schemeClr val="tx1"/>
                </a:solidFill>
                <a:latin typeface="Calibri" panose="020F0502020204030204" pitchFamily="34" charset="0"/>
                <a:cs typeface="Calibri" panose="020F0502020204030204" pitchFamily="34" charset="0"/>
              </a:rPr>
              <a:t>Dùng</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nam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châm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để</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tạo</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ra</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dòng</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điện</a:t>
            </a:r>
            <a:endParaRPr lang="en-US" sz="1800" b="1" dirty="0">
              <a:solidFill>
                <a:schemeClr val="tx1"/>
              </a:solidFill>
              <a:latin typeface="Calibri" panose="020F0502020204030204" pitchFamily="34" charset="0"/>
              <a:cs typeface="Calibri" panose="020F0502020204030204" pitchFamily="34" charset="0"/>
            </a:endParaRPr>
          </a:p>
        </p:txBody>
      </p:sp>
      <p:sp>
        <p:nvSpPr>
          <p:cNvPr id="9" name="Google Shape;9834;p32">
            <a:extLst>
              <a:ext uri="{FF2B5EF4-FFF2-40B4-BE49-F238E27FC236}">
                <a16:creationId xmlns:a16="http://schemas.microsoft.com/office/drawing/2014/main" id="{EA6BC4E2-7F6F-3671-64D5-CBFF504DEC12}"/>
              </a:ext>
            </a:extLst>
          </p:cNvPr>
          <p:cNvSpPr txBox="1">
            <a:spLocks/>
          </p:cNvSpPr>
          <p:nvPr/>
        </p:nvSpPr>
        <p:spPr>
          <a:xfrm>
            <a:off x="790381" y="3064032"/>
            <a:ext cx="4399622"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1: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Nối</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dây</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dẫn</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với</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điện</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kế</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sp>
        <p:nvSpPr>
          <p:cNvPr id="12" name="Google Shape;9834;p32">
            <a:extLst>
              <a:ext uri="{FF2B5EF4-FFF2-40B4-BE49-F238E27FC236}">
                <a16:creationId xmlns:a16="http://schemas.microsoft.com/office/drawing/2014/main" id="{8A0169B8-5293-71CD-1A0C-5A789B892DEF}"/>
              </a:ext>
            </a:extLst>
          </p:cNvPr>
          <p:cNvSpPr txBox="1">
            <a:spLocks/>
          </p:cNvSpPr>
          <p:nvPr/>
        </p:nvSpPr>
        <p:spPr>
          <a:xfrm>
            <a:off x="790380" y="3492504"/>
            <a:ext cx="5808893"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2: </a:t>
            </a:r>
            <a:r>
              <a:rPr lang="en-US" sz="2000" b="1" dirty="0" err="1">
                <a:solidFill>
                  <a:schemeClr val="tx1"/>
                </a:solidFill>
                <a:latin typeface="Calibri" panose="020F0502020204030204" pitchFamily="34" charset="0"/>
                <a:cs typeface="Calibri" panose="020F0502020204030204" pitchFamily="34" charset="0"/>
              </a:rPr>
              <a:t>Đặt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nam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châm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lên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giá</a:t>
            </a:r>
            <a:r>
              <a:rPr lang="en-US" sz="2000" b="1" dirty="0">
                <a:solidFill>
                  <a:schemeClr val="tx1"/>
                </a:solidFill>
                <a:latin typeface="Calibri" panose="020F0502020204030204" pitchFamily="34" charset="0"/>
                <a:cs typeface="Calibri" panose="020F0502020204030204" pitchFamily="34" charset="0"/>
              </a:rPr>
              <a:t>. Quan </a:t>
            </a:r>
            <a:r>
              <a:rPr lang="en-US" sz="2000" b="1" dirty="0" err="1">
                <a:solidFill>
                  <a:schemeClr val="tx1"/>
                </a:solidFill>
                <a:latin typeface="Calibri" panose="020F0502020204030204" pitchFamily="34" charset="0"/>
                <a:cs typeface="Calibri" panose="020F0502020204030204" pitchFamily="34" charset="0"/>
              </a:rPr>
              <a:t>sát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kim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điện</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kế</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sp>
        <p:nvSpPr>
          <p:cNvPr id="14" name="Google Shape;9834;p32">
            <a:extLst>
              <a:ext uri="{FF2B5EF4-FFF2-40B4-BE49-F238E27FC236}">
                <a16:creationId xmlns:a16="http://schemas.microsoft.com/office/drawing/2014/main" id="{3850EE30-2F03-1FAB-FE3D-1BD9448196EA}"/>
              </a:ext>
            </a:extLst>
          </p:cNvPr>
          <p:cNvSpPr txBox="1">
            <a:spLocks/>
          </p:cNvSpPr>
          <p:nvPr/>
        </p:nvSpPr>
        <p:spPr>
          <a:xfrm>
            <a:off x="790379" y="3920976"/>
            <a:ext cx="7864522"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3: </a:t>
            </a:r>
            <a:r>
              <a:rPr lang="en-US" sz="2000" b="1" dirty="0">
                <a:solidFill>
                  <a:schemeClr val="tx1"/>
                </a:solidFill>
                <a:latin typeface="Calibri" panose="020F0502020204030204" pitchFamily="34" charset="0"/>
                <a:cs typeface="Calibri" panose="020F0502020204030204" pitchFamily="34" charset="0"/>
              </a:rPr>
              <a:t>Di </a:t>
            </a:r>
            <a:r>
              <a:rPr lang="en-US" sz="2000" b="1" dirty="0" err="1">
                <a:solidFill>
                  <a:schemeClr val="tx1"/>
                </a:solidFill>
                <a:latin typeface="Calibri" panose="020F0502020204030204" pitchFamily="34" charset="0"/>
                <a:cs typeface="Calibri" panose="020F0502020204030204" pitchFamily="34" charset="0"/>
              </a:rPr>
              <a:t>chuyển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nam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châm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lại</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gần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rồi</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ra</a:t>
            </a:r>
            <a:r>
              <a:rPr lang="en-US" sz="2000" b="1" dirty="0">
                <a:solidFill>
                  <a:schemeClr val="tx1"/>
                </a:solidFill>
                <a:latin typeface="Calibri" panose="020F0502020204030204" pitchFamily="34" charset="0"/>
                <a:cs typeface="Calibri" panose="020F0502020204030204" pitchFamily="34" charset="0"/>
              </a:rPr>
              <a:t> xa </a:t>
            </a:r>
            <a:r>
              <a:rPr lang="en-US" sz="2000" b="1" dirty="0" err="1">
                <a:solidFill>
                  <a:schemeClr val="tx1"/>
                </a:solidFill>
                <a:latin typeface="Calibri" panose="020F0502020204030204" pitchFamily="34" charset="0"/>
                <a:cs typeface="Calibri" panose="020F0502020204030204" pitchFamily="34" charset="0"/>
              </a:rPr>
              <a:t>cuộn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dây</a:t>
            </a:r>
            <a:r>
              <a:rPr lang="en-US" sz="2000" b="1" dirty="0">
                <a:solidFill>
                  <a:schemeClr val="tx1"/>
                </a:solidFill>
                <a:latin typeface="Calibri" panose="020F0502020204030204" pitchFamily="34" charset="0"/>
                <a:cs typeface="Calibri" panose="020F0502020204030204" pitchFamily="34" charset="0"/>
              </a:rPr>
              <a:t>. Quan </a:t>
            </a:r>
            <a:r>
              <a:rPr lang="en-US" sz="2000" b="1" dirty="0" err="1">
                <a:solidFill>
                  <a:schemeClr val="tx1"/>
                </a:solidFill>
                <a:latin typeface="Calibri" panose="020F0502020204030204" pitchFamily="34" charset="0"/>
                <a:cs typeface="Calibri" panose="020F0502020204030204" pitchFamily="34" charset="0"/>
              </a:rPr>
              <a:t>sát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điện</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kế</a:t>
            </a:r>
            <a:r>
              <a:rPr lang="en-US" sz="2000" b="1" dirty="0">
                <a:solidFill>
                  <a:schemeClr val="tx1"/>
                </a:solidFill>
                <a:latin typeface="Calibri" panose="020F0502020204030204" pitchFamily="34" charset="0"/>
                <a:cs typeface="Calibri" panose="020F0502020204030204" pitchFamily="34" charset="0"/>
              </a:rPr>
              <a:t> </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sp>
        <p:nvSpPr>
          <p:cNvPr id="17" name="Google Shape;9834;p32">
            <a:extLst>
              <a:ext uri="{FF2B5EF4-FFF2-40B4-BE49-F238E27FC236}">
                <a16:creationId xmlns:a16="http://schemas.microsoft.com/office/drawing/2014/main" id="{87772B77-2313-8ADD-B52C-8D47FAE15E47}"/>
              </a:ext>
            </a:extLst>
          </p:cNvPr>
          <p:cNvSpPr txBox="1">
            <a:spLocks/>
          </p:cNvSpPr>
          <p:nvPr/>
        </p:nvSpPr>
        <p:spPr>
          <a:xfrm>
            <a:off x="790378" y="4347750"/>
            <a:ext cx="7864523"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3: </a:t>
            </a:r>
            <a:r>
              <a:rPr lang="en-US" sz="2000" b="1" dirty="0">
                <a:solidFill>
                  <a:schemeClr val="tx1"/>
                </a:solidFill>
                <a:latin typeface="Calibri" panose="020F0502020204030204" pitchFamily="34" charset="0"/>
                <a:cs typeface="Calibri" panose="020F0502020204030204" pitchFamily="34" charset="0"/>
              </a:rPr>
              <a:t>Quay </a:t>
            </a:r>
            <a:r>
              <a:rPr lang="en-US" sz="2000" b="1" dirty="0" err="1">
                <a:solidFill>
                  <a:schemeClr val="tx1"/>
                </a:solidFill>
                <a:latin typeface="Calibri" panose="020F0502020204030204" pitchFamily="34" charset="0"/>
                <a:cs typeface="Calibri" panose="020F0502020204030204" pitchFamily="34" charset="0"/>
              </a:rPr>
              <a:t>nam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châm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trước</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cuộn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dây</a:t>
            </a:r>
            <a:r>
              <a:rPr lang="en-US" sz="2000" b="1" dirty="0">
                <a:solidFill>
                  <a:schemeClr val="tx1"/>
                </a:solidFill>
                <a:latin typeface="Calibri" panose="020F0502020204030204" pitchFamily="34" charset="0"/>
                <a:cs typeface="Calibri" panose="020F0502020204030204" pitchFamily="34" charset="0"/>
              </a:rPr>
              <a:t>. Quan </a:t>
            </a:r>
            <a:r>
              <a:rPr lang="en-US" sz="2000" b="1" dirty="0" err="1">
                <a:solidFill>
                  <a:schemeClr val="tx1"/>
                </a:solidFill>
                <a:latin typeface="Calibri" panose="020F0502020204030204" pitchFamily="34" charset="0"/>
                <a:cs typeface="Calibri" panose="020F0502020204030204" pitchFamily="34" charset="0"/>
              </a:rPr>
              <a:t>sát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điện</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kế</a:t>
            </a:r>
            <a:r>
              <a:rPr lang="en-US" sz="2000" b="1" dirty="0">
                <a:solidFill>
                  <a:schemeClr val="tx1"/>
                </a:solidFill>
                <a:latin typeface="Calibri" panose="020F0502020204030204" pitchFamily="34" charset="0"/>
                <a:cs typeface="Calibri" panose="020F0502020204030204" pitchFamily="34" charset="0"/>
              </a:rPr>
              <a:t> </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spTree>
    <p:extLst>
      <p:ext uri="{BB962C8B-B14F-4D97-AF65-F5344CB8AC3E}">
        <p14:creationId xmlns:p14="http://schemas.microsoft.com/office/powerpoint/2010/main" val="3491959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3000"/>
                                  </p:iterate>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3000"/>
                                  </p:iterate>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18"/>
        <p:cNvGrpSpPr/>
        <p:nvPr/>
      </p:nvGrpSpPr>
      <p:grpSpPr>
        <a:xfrm>
          <a:off x="0" y="0"/>
          <a:ext cx="0" cy="0"/>
          <a:chOff x="0" y="0"/>
          <a:chExt cx="0" cy="0"/>
        </a:xfrm>
      </p:grpSpPr>
      <p:sp>
        <p:nvSpPr>
          <p:cNvPr id="10019" name="Google Shape;10019;p44"/>
          <p:cNvSpPr txBox="1">
            <a:spLocks noGrp="1"/>
          </p:cNvSpPr>
          <p:nvPr>
            <p:ph type="title"/>
          </p:nvPr>
        </p:nvSpPr>
        <p:spPr>
          <a:xfrm>
            <a:off x="1140900" y="946300"/>
            <a:ext cx="3124141" cy="411925"/>
          </a:xfrm>
          <a:prstGeom prst="rect">
            <a:avLst/>
          </a:prstGeom>
        </p:spPr>
        <p:txBody>
          <a:bodyPr spcFirstLastPara="1" wrap="square" lIns="91425" tIns="91425" rIns="91425" bIns="91425" anchor="t" anchorCtr="0">
            <a:noAutofit/>
          </a:bodyPr>
          <a:lstStyle/>
          <a:p>
            <a:pPr lvl="0"/>
            <a:r>
              <a:rPr lang="es" sz="2400" dirty="0">
                <a:solidFill>
                  <a:srgbClr val="C7404E"/>
                </a:solidFill>
              </a:rPr>
              <a:t>KẾT QUẢ THÍ NGHIỆM 1</a:t>
            </a:r>
            <a:endParaRPr sz="2400" dirty="0">
              <a:solidFill>
                <a:srgbClr val="C7404E"/>
              </a:solidFill>
            </a:endParaRPr>
          </a:p>
        </p:txBody>
      </p:sp>
      <p:sp>
        <p:nvSpPr>
          <p:cNvPr id="10022" name="Google Shape;10022;p44"/>
          <p:cNvSpPr/>
          <p:nvPr/>
        </p:nvSpPr>
        <p:spPr>
          <a:xfrm>
            <a:off x="1509950" y="3913325"/>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3" name="Google Shape;10023;p44"/>
          <p:cNvSpPr/>
          <p:nvPr/>
        </p:nvSpPr>
        <p:spPr>
          <a:xfrm>
            <a:off x="1509950" y="3427363"/>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4" name="Google Shape;10024;p44"/>
          <p:cNvSpPr/>
          <p:nvPr/>
        </p:nvSpPr>
        <p:spPr>
          <a:xfrm>
            <a:off x="2416525" y="4108438"/>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5" name="Google Shape;10025;p44"/>
          <p:cNvSpPr/>
          <p:nvPr/>
        </p:nvSpPr>
        <p:spPr>
          <a:xfrm rot="-900008">
            <a:off x="7239138" y="467741"/>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6" name="Google Shape;10026;p44"/>
          <p:cNvSpPr/>
          <p:nvPr/>
        </p:nvSpPr>
        <p:spPr>
          <a:xfrm>
            <a:off x="6666975" y="8225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7" name="Google Shape;10027;p44"/>
          <p:cNvSpPr/>
          <p:nvPr/>
        </p:nvSpPr>
        <p:spPr>
          <a:xfrm>
            <a:off x="7827075" y="1275700"/>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6" name="Table 5">
            <a:extLst>
              <a:ext uri="{FF2B5EF4-FFF2-40B4-BE49-F238E27FC236}">
                <a16:creationId xmlns:a16="http://schemas.microsoft.com/office/drawing/2014/main" id="{8643B9C0-5646-4F54-01E7-A9FD1699D5F6}"/>
              </a:ext>
            </a:extLst>
          </p:cNvPr>
          <p:cNvGraphicFramePr>
            <a:graphicFrameLocks noGrp="1"/>
          </p:cNvGraphicFramePr>
          <p:nvPr>
            <p:extLst>
              <p:ext uri="{D42A27DB-BD31-4B8C-83A1-F6EECF244321}">
                <p14:modId xmlns:p14="http://schemas.microsoft.com/office/powerpoint/2010/main" val="1480238168"/>
              </p:ext>
            </p:extLst>
          </p:nvPr>
        </p:nvGraphicFramePr>
        <p:xfrm>
          <a:off x="1178973" y="1560109"/>
          <a:ext cx="7057715" cy="2484448"/>
        </p:xfrm>
        <a:graphic>
          <a:graphicData uri="http://schemas.openxmlformats.org/drawingml/2006/table">
            <a:tbl>
              <a:tblPr firstRow="1" bandRow="1">
                <a:tableStyleId>{C30B13B9-E317-4E27-B57D-53C8D6556C9A}</a:tableStyleId>
              </a:tblPr>
              <a:tblGrid>
                <a:gridCol w="3527705">
                  <a:extLst>
                    <a:ext uri="{9D8B030D-6E8A-4147-A177-3AD203B41FA5}">
                      <a16:colId xmlns:a16="http://schemas.microsoft.com/office/drawing/2014/main" val="882189767"/>
                    </a:ext>
                  </a:extLst>
                </a:gridCol>
                <a:gridCol w="1715386">
                  <a:extLst>
                    <a:ext uri="{9D8B030D-6E8A-4147-A177-3AD203B41FA5}">
                      <a16:colId xmlns:a16="http://schemas.microsoft.com/office/drawing/2014/main" val="1818040774"/>
                    </a:ext>
                  </a:extLst>
                </a:gridCol>
                <a:gridCol w="1814624">
                  <a:extLst>
                    <a:ext uri="{9D8B030D-6E8A-4147-A177-3AD203B41FA5}">
                      <a16:colId xmlns:a16="http://schemas.microsoft.com/office/drawing/2014/main" val="2276897657"/>
                    </a:ext>
                  </a:extLst>
                </a:gridCol>
              </a:tblGrid>
              <a:tr h="602144">
                <a:tc>
                  <a:txBody>
                    <a:bodyPr/>
                    <a:lstStyle/>
                    <a:p>
                      <a:pPr algn="ctr"/>
                      <a:r>
                        <a:rPr lang="en-US" sz="1800" b="1" dirty="0" err="1">
                          <a:solidFill>
                            <a:schemeClr val="accent5"/>
                          </a:solidFill>
                          <a:latin typeface="Calibri" panose="020F0502020204030204" pitchFamily="34" charset="0"/>
                          <a:cs typeface="Calibri" panose="020F0502020204030204" pitchFamily="34" charset="0"/>
                        </a:rPr>
                        <a:t>Trường</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hợp</a:t>
                      </a:r>
                      <a:endParaRPr lang="en-US" sz="1800" b="1" dirty="0">
                        <a:solidFill>
                          <a:schemeClr val="accent5"/>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solidFill>
                      <a:srgbClr val="005051"/>
                    </a:solidFill>
                  </a:tcPr>
                </a:tc>
                <a:tc>
                  <a:txBody>
                    <a:bodyPr/>
                    <a:lstStyle/>
                    <a:p>
                      <a:pPr algn="ctr"/>
                      <a:r>
                        <a:rPr lang="en-US" sz="1800" b="1" dirty="0">
                          <a:solidFill>
                            <a:schemeClr val="accent5"/>
                          </a:solidFill>
                          <a:latin typeface="Calibri" panose="020F0502020204030204" pitchFamily="34" charset="0"/>
                          <a:cs typeface="Calibri" panose="020F0502020204030204" pitchFamily="34" charset="0"/>
                        </a:rPr>
                        <a:t>Kim </a:t>
                      </a:r>
                      <a:r>
                        <a:rPr lang="en-US" sz="1800" b="1" dirty="0" err="1">
                          <a:solidFill>
                            <a:schemeClr val="accent5"/>
                          </a:solidFill>
                          <a:latin typeface="Calibri" panose="020F0502020204030204" pitchFamily="34" charset="0"/>
                          <a:cs typeface="Calibri" panose="020F0502020204030204" pitchFamily="34" charset="0"/>
                        </a:rPr>
                        <a:t>điện</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kế</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có</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lệch</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không</a:t>
                      </a:r>
                      <a:r>
                        <a:rPr lang="en-US" sz="1800" b="1" dirty="0">
                          <a:solidFill>
                            <a:schemeClr val="accent5"/>
                          </a:solidFill>
                          <a:latin typeface="Calibri" panose="020F0502020204030204" pitchFamily="34" charset="0"/>
                          <a:cs typeface="Calibri" panose="020F0502020204030204" pitchFamily="34" charset="0"/>
                        </a:rPr>
                        <a:t>?</a:t>
                      </a: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solidFill>
                      <a:srgbClr val="005051"/>
                    </a:solidFill>
                  </a:tcPr>
                </a:tc>
                <a:tc>
                  <a:txBody>
                    <a:bodyPr/>
                    <a:lstStyle/>
                    <a:p>
                      <a:pPr algn="ctr"/>
                      <a:r>
                        <a:rPr lang="en-US" sz="1800" b="1" dirty="0" err="1">
                          <a:solidFill>
                            <a:schemeClr val="accent5"/>
                          </a:solidFill>
                          <a:latin typeface="Calibri" panose="020F0502020204030204" pitchFamily="34" charset="0"/>
                          <a:cs typeface="Calibri" panose="020F0502020204030204" pitchFamily="34" charset="0"/>
                        </a:rPr>
                        <a:t>Có</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dòng</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điện</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xuất</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hiện</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không</a:t>
                      </a:r>
                      <a:r>
                        <a:rPr lang="en-US" sz="1800" b="1" dirty="0">
                          <a:solidFill>
                            <a:schemeClr val="accent5"/>
                          </a:solidFill>
                          <a:latin typeface="Calibri" panose="020F0502020204030204" pitchFamily="34" charset="0"/>
                          <a:cs typeface="Calibri" panose="020F0502020204030204" pitchFamily="34" charset="0"/>
                        </a:rPr>
                        <a:t>?</a:t>
                      </a: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solidFill>
                      <a:srgbClr val="005051"/>
                    </a:solidFill>
                  </a:tcPr>
                </a:tc>
                <a:extLst>
                  <a:ext uri="{0D108BD9-81ED-4DB2-BD59-A6C34878D82A}">
                    <a16:rowId xmlns:a16="http://schemas.microsoft.com/office/drawing/2014/main" val="4087242793"/>
                  </a:ext>
                </a:extLst>
              </a:tr>
              <a:tr h="602144">
                <a:tc>
                  <a:txBody>
                    <a:bodyPr/>
                    <a:lstStyle/>
                    <a:p>
                      <a:pPr algn="ctr"/>
                      <a:r>
                        <a:rPr lang="en-US" sz="1800" dirty="0" err="1">
                          <a:solidFill>
                            <a:schemeClr val="tx1"/>
                          </a:solidFill>
                          <a:latin typeface="Calibri" panose="020F0502020204030204" pitchFamily="34" charset="0"/>
                          <a:cs typeface="Calibri" panose="020F0502020204030204" pitchFamily="34" charset="0"/>
                        </a:rPr>
                        <a:t>Giữ</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yên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nam</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châm</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trước</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cuộn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dây</a:t>
                      </a: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extLst>
                  <a:ext uri="{0D108BD9-81ED-4DB2-BD59-A6C34878D82A}">
                    <a16:rowId xmlns:a16="http://schemas.microsoft.com/office/drawing/2014/main" val="2462417656"/>
                  </a:ext>
                </a:extLst>
              </a:tr>
              <a:tr h="602144">
                <a:tc>
                  <a:txBody>
                    <a:bodyPr/>
                    <a:lstStyle/>
                    <a:p>
                      <a:pPr algn="ctr"/>
                      <a:r>
                        <a:rPr lang="en-US" sz="1800" dirty="0">
                          <a:solidFill>
                            <a:schemeClr val="tx1"/>
                          </a:solidFill>
                          <a:latin typeface="Calibri" panose="020F0502020204030204" pitchFamily="34" charset="0"/>
                          <a:cs typeface="Calibri" panose="020F0502020204030204" pitchFamily="34" charset="0"/>
                        </a:rPr>
                        <a:t>Di </a:t>
                      </a:r>
                      <a:r>
                        <a:rPr lang="en-US" sz="1800" dirty="0" err="1">
                          <a:solidFill>
                            <a:schemeClr val="tx1"/>
                          </a:solidFill>
                          <a:latin typeface="Calibri" panose="020F0502020204030204" pitchFamily="34" charset="0"/>
                          <a:cs typeface="Calibri" panose="020F0502020204030204" pitchFamily="34" charset="0"/>
                        </a:rPr>
                        <a:t>chuyển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nam</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châm</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đến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gần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hoặc</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ra</a:t>
                      </a:r>
                      <a:r>
                        <a:rPr lang="en-US" sz="1800" dirty="0">
                          <a:solidFill>
                            <a:schemeClr val="tx1"/>
                          </a:solidFill>
                          <a:latin typeface="Calibri" panose="020F0502020204030204" pitchFamily="34" charset="0"/>
                          <a:cs typeface="Calibri" panose="020F0502020204030204" pitchFamily="34" charset="0"/>
                        </a:rPr>
                        <a:t> xa </a:t>
                      </a:r>
                      <a:r>
                        <a:rPr lang="en-US" sz="1800" dirty="0" err="1">
                          <a:solidFill>
                            <a:schemeClr val="tx1"/>
                          </a:solidFill>
                          <a:latin typeface="Calibri" panose="020F0502020204030204" pitchFamily="34" charset="0"/>
                          <a:cs typeface="Calibri" panose="020F0502020204030204" pitchFamily="34" charset="0"/>
                        </a:rPr>
                        <a:t>cuộn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dây</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dẫn</a:t>
                      </a: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extLst>
                  <a:ext uri="{0D108BD9-81ED-4DB2-BD59-A6C34878D82A}">
                    <a16:rowId xmlns:a16="http://schemas.microsoft.com/office/drawing/2014/main" val="2116225278"/>
                  </a:ext>
                </a:extLst>
              </a:tr>
              <a:tr h="602144">
                <a:tc>
                  <a:txBody>
                    <a:bodyPr/>
                    <a:lstStyle/>
                    <a:p>
                      <a:pPr algn="ctr"/>
                      <a:r>
                        <a:rPr lang="en-US" sz="1800" dirty="0">
                          <a:solidFill>
                            <a:schemeClr val="tx1"/>
                          </a:solidFill>
                          <a:latin typeface="Calibri" panose="020F0502020204030204" pitchFamily="34" charset="0"/>
                          <a:cs typeface="Calibri" panose="020F0502020204030204" pitchFamily="34" charset="0"/>
                        </a:rPr>
                        <a:t>Quay </a:t>
                      </a:r>
                      <a:r>
                        <a:rPr lang="en-US" sz="1800" dirty="0" err="1">
                          <a:solidFill>
                            <a:schemeClr val="tx1"/>
                          </a:solidFill>
                          <a:latin typeface="Calibri" panose="020F0502020204030204" pitchFamily="34" charset="0"/>
                          <a:cs typeface="Calibri" panose="020F0502020204030204" pitchFamily="34" charset="0"/>
                        </a:rPr>
                        <a:t>nam</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châm</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trước</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cuộn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dây</a:t>
                      </a: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tc>
                  <a:txBody>
                    <a:bodyPr/>
                    <a:lstStyle/>
                    <a:p>
                      <a:pPr algn="ctr"/>
                      <a:endParaRPr lang="en-US" sz="180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extLst>
                  <a:ext uri="{0D108BD9-81ED-4DB2-BD59-A6C34878D82A}">
                    <a16:rowId xmlns:a16="http://schemas.microsoft.com/office/drawing/2014/main" val="188818195"/>
                  </a:ext>
                </a:extLst>
              </a:tr>
            </a:tbl>
          </a:graphicData>
        </a:graphic>
      </p:graphicFrame>
      <p:sp>
        <p:nvSpPr>
          <p:cNvPr id="7" name="TextBox 6">
            <a:extLst>
              <a:ext uri="{FF2B5EF4-FFF2-40B4-BE49-F238E27FC236}">
                <a16:creationId xmlns:a16="http://schemas.microsoft.com/office/drawing/2014/main" id="{A7049CE1-5751-4228-F2B2-3FEC060CAB44}"/>
              </a:ext>
            </a:extLst>
          </p:cNvPr>
          <p:cNvSpPr txBox="1"/>
          <p:nvPr/>
        </p:nvSpPr>
        <p:spPr>
          <a:xfrm>
            <a:off x="4997301" y="2299719"/>
            <a:ext cx="1098698" cy="400110"/>
          </a:xfrm>
          <a:prstGeom prst="rect">
            <a:avLst/>
          </a:prstGeom>
          <a:noFill/>
        </p:spPr>
        <p:txBody>
          <a:bodyPr wrap="square" rtlCol="0">
            <a:spAutoFit/>
          </a:bodyPr>
          <a:lstStyle/>
          <a:p>
            <a:pPr algn="ctr"/>
            <a:r>
              <a:rPr lang="en-US" sz="2000" b="1" dirty="0" err="1">
                <a:solidFill>
                  <a:srgbClr val="002060"/>
                </a:solidFill>
                <a:latin typeface="Calibri" panose="020F0502020204030204" pitchFamily="34" charset="0"/>
                <a:cs typeface="Calibri" panose="020F0502020204030204" pitchFamily="34" charset="0"/>
              </a:rPr>
              <a:t>Không</a:t>
            </a:r>
            <a:endParaRPr lang="en-US" sz="2000" b="1" dirty="0">
              <a:solidFill>
                <a:srgbClr val="00206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9AD6219F-F895-90CC-9E6C-85B268A3EDFD}"/>
              </a:ext>
            </a:extLst>
          </p:cNvPr>
          <p:cNvSpPr txBox="1"/>
          <p:nvPr/>
        </p:nvSpPr>
        <p:spPr>
          <a:xfrm>
            <a:off x="6725737" y="2299719"/>
            <a:ext cx="1098698" cy="400110"/>
          </a:xfrm>
          <a:prstGeom prst="rect">
            <a:avLst/>
          </a:prstGeom>
          <a:noFill/>
        </p:spPr>
        <p:txBody>
          <a:bodyPr wrap="square" rtlCol="0">
            <a:spAutoFit/>
          </a:bodyPr>
          <a:lstStyle/>
          <a:p>
            <a:pPr algn="ctr"/>
            <a:r>
              <a:rPr lang="en-US" sz="2000" b="1" dirty="0" err="1">
                <a:solidFill>
                  <a:srgbClr val="002060"/>
                </a:solidFill>
                <a:latin typeface="Calibri" panose="020F0502020204030204" pitchFamily="34" charset="0"/>
                <a:cs typeface="Calibri" panose="020F0502020204030204" pitchFamily="34" charset="0"/>
              </a:rPr>
              <a:t>Không</a:t>
            </a:r>
            <a:endParaRPr lang="en-US" sz="2000" b="1" dirty="0">
              <a:solidFill>
                <a:srgbClr val="00206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9C24319C-1B20-36AC-1C93-A07E0099F303}"/>
              </a:ext>
            </a:extLst>
          </p:cNvPr>
          <p:cNvSpPr txBox="1"/>
          <p:nvPr/>
        </p:nvSpPr>
        <p:spPr>
          <a:xfrm>
            <a:off x="4997301" y="2927153"/>
            <a:ext cx="1098698" cy="400110"/>
          </a:xfrm>
          <a:prstGeom prst="rect">
            <a:avLst/>
          </a:prstGeom>
          <a:noFill/>
        </p:spPr>
        <p:txBody>
          <a:bodyPr wrap="square" rtlCol="0">
            <a:spAutoFit/>
          </a:bodyPr>
          <a:lstStyle/>
          <a:p>
            <a:pPr algn="ctr"/>
            <a:r>
              <a:rPr lang="en-US" sz="2000" b="1" dirty="0" err="1">
                <a:solidFill>
                  <a:srgbClr val="002060"/>
                </a:solidFill>
                <a:latin typeface="Calibri" panose="020F0502020204030204" pitchFamily="34" charset="0"/>
                <a:cs typeface="Calibri" panose="020F0502020204030204" pitchFamily="34" charset="0"/>
              </a:rPr>
              <a:t>Có</a:t>
            </a:r>
            <a:endParaRPr lang="en-US" sz="2000" b="1" dirty="0">
              <a:solidFill>
                <a:srgbClr val="00206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D13C8E5B-AD18-2869-E0F3-B9E8DCCDEC03}"/>
              </a:ext>
            </a:extLst>
          </p:cNvPr>
          <p:cNvSpPr txBox="1"/>
          <p:nvPr/>
        </p:nvSpPr>
        <p:spPr>
          <a:xfrm>
            <a:off x="6725737" y="2927153"/>
            <a:ext cx="1098698" cy="400110"/>
          </a:xfrm>
          <a:prstGeom prst="rect">
            <a:avLst/>
          </a:prstGeom>
          <a:noFill/>
        </p:spPr>
        <p:txBody>
          <a:bodyPr wrap="square" rtlCol="0">
            <a:spAutoFit/>
          </a:bodyPr>
          <a:lstStyle/>
          <a:p>
            <a:pPr algn="ctr"/>
            <a:r>
              <a:rPr lang="en-US" sz="2000" b="1" dirty="0" err="1">
                <a:solidFill>
                  <a:srgbClr val="002060"/>
                </a:solidFill>
                <a:latin typeface="Calibri" panose="020F0502020204030204" pitchFamily="34" charset="0"/>
                <a:cs typeface="Calibri" panose="020F0502020204030204" pitchFamily="34" charset="0"/>
              </a:rPr>
              <a:t>Có</a:t>
            </a:r>
            <a:endParaRPr lang="en-US" sz="2000" b="1" dirty="0">
              <a:solidFill>
                <a:srgbClr val="00206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3B601F9C-E016-E515-F064-BEF6BDA841A2}"/>
              </a:ext>
            </a:extLst>
          </p:cNvPr>
          <p:cNvSpPr txBox="1"/>
          <p:nvPr/>
        </p:nvSpPr>
        <p:spPr>
          <a:xfrm>
            <a:off x="4997301" y="3570563"/>
            <a:ext cx="1098698" cy="400110"/>
          </a:xfrm>
          <a:prstGeom prst="rect">
            <a:avLst/>
          </a:prstGeom>
          <a:noFill/>
        </p:spPr>
        <p:txBody>
          <a:bodyPr wrap="square" rtlCol="0">
            <a:spAutoFit/>
          </a:bodyPr>
          <a:lstStyle/>
          <a:p>
            <a:pPr algn="ctr"/>
            <a:r>
              <a:rPr lang="en-US" sz="2000" b="1" dirty="0" err="1">
                <a:solidFill>
                  <a:srgbClr val="002060"/>
                </a:solidFill>
                <a:latin typeface="Calibri" panose="020F0502020204030204" pitchFamily="34" charset="0"/>
                <a:cs typeface="Calibri" panose="020F0502020204030204" pitchFamily="34" charset="0"/>
              </a:rPr>
              <a:t>Có</a:t>
            </a:r>
            <a:endParaRPr lang="en-US" sz="2000" b="1" dirty="0">
              <a:solidFill>
                <a:srgbClr val="002060"/>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6EBC19AE-1945-D417-0C53-B4E4E904AE3E}"/>
              </a:ext>
            </a:extLst>
          </p:cNvPr>
          <p:cNvSpPr txBox="1"/>
          <p:nvPr/>
        </p:nvSpPr>
        <p:spPr>
          <a:xfrm>
            <a:off x="6725737" y="3570563"/>
            <a:ext cx="1098698" cy="400110"/>
          </a:xfrm>
          <a:prstGeom prst="rect">
            <a:avLst/>
          </a:prstGeom>
          <a:noFill/>
        </p:spPr>
        <p:txBody>
          <a:bodyPr wrap="square" rtlCol="0">
            <a:spAutoFit/>
          </a:bodyPr>
          <a:lstStyle/>
          <a:p>
            <a:pPr algn="ctr"/>
            <a:r>
              <a:rPr lang="en-US" sz="2000" b="1" dirty="0" err="1">
                <a:solidFill>
                  <a:srgbClr val="002060"/>
                </a:solidFill>
                <a:latin typeface="Calibri" panose="020F0502020204030204" pitchFamily="34" charset="0"/>
                <a:cs typeface="Calibri" panose="020F0502020204030204" pitchFamily="34" charset="0"/>
              </a:rPr>
              <a:t>Có</a:t>
            </a:r>
            <a:endParaRPr lang="en-US" sz="2000" b="1" dirty="0">
              <a:solidFill>
                <a:srgbClr val="00206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019"/>
                                        </p:tgtEl>
                                        <p:attrNameLst>
                                          <p:attrName>style.visibility</p:attrName>
                                        </p:attrNameLst>
                                      </p:cBhvr>
                                      <p:to>
                                        <p:strVal val="visible"/>
                                      </p:to>
                                    </p:set>
                                    <p:animEffect transition="in" filter="fade">
                                      <p:cBhvr>
                                        <p:cTn id="7" dur="500"/>
                                        <p:tgtEl>
                                          <p:spTgt spid="10019"/>
                                        </p:tgtEl>
                                      </p:cBhvr>
                                    </p:animEffect>
                                    <p:anim calcmode="lin" valueType="num">
                                      <p:cBhvr>
                                        <p:cTn id="8" dur="500" fill="hold"/>
                                        <p:tgtEl>
                                          <p:spTgt spid="10019"/>
                                        </p:tgtEl>
                                        <p:attrNameLst>
                                          <p:attrName>ppt_x</p:attrName>
                                        </p:attrNameLst>
                                      </p:cBhvr>
                                      <p:tavLst>
                                        <p:tav tm="0">
                                          <p:val>
                                            <p:strVal val="#ppt_x"/>
                                          </p:val>
                                        </p:tav>
                                        <p:tav tm="100000">
                                          <p:val>
                                            <p:strVal val="#ppt_x"/>
                                          </p:val>
                                        </p:tav>
                                      </p:tavLst>
                                    </p:anim>
                                    <p:anim calcmode="lin" valueType="num">
                                      <p:cBhvr>
                                        <p:cTn id="9" dur="500" fill="hold"/>
                                        <p:tgtEl>
                                          <p:spTgt spid="100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par>
                          <p:cTn id="20" fill="hold">
                            <p:stCondLst>
                              <p:cond delay="500"/>
                            </p:stCondLst>
                            <p:childTnLst>
                              <p:par>
                                <p:cTn id="21" presetID="14" presetClass="entr" presetSubtype="1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childTnLst>
                          </p:cTn>
                        </p:par>
                        <p:par>
                          <p:cTn id="29" fill="hold">
                            <p:stCondLst>
                              <p:cond delay="500"/>
                            </p:stCondLst>
                            <p:childTnLst>
                              <p:par>
                                <p:cTn id="30" presetID="14" presetClass="entr" presetSubtype="1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19" grpId="0"/>
      <p:bldP spid="7" grpId="0"/>
      <p:bldP spid="8" grpId="0"/>
      <p:bldP spid="9"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71"/>
        <p:cNvGrpSpPr/>
        <p:nvPr/>
      </p:nvGrpSpPr>
      <p:grpSpPr>
        <a:xfrm>
          <a:off x="0" y="0"/>
          <a:ext cx="0" cy="0"/>
          <a:chOff x="0" y="0"/>
          <a:chExt cx="0" cy="0"/>
        </a:xfrm>
      </p:grpSpPr>
      <p:pic>
        <p:nvPicPr>
          <p:cNvPr id="2" name="Picture 1">
            <a:extLst>
              <a:ext uri="{FF2B5EF4-FFF2-40B4-BE49-F238E27FC236}">
                <a16:creationId xmlns:a16="http://schemas.microsoft.com/office/drawing/2014/main" id="{63B56D34-6B5F-8F2A-52D5-739ABC7F41D5}"/>
              </a:ext>
            </a:extLst>
          </p:cNvPr>
          <p:cNvPicPr>
            <a:picLocks noChangeAspect="1"/>
          </p:cNvPicPr>
          <p:nvPr/>
        </p:nvPicPr>
        <p:blipFill>
          <a:blip r:embed="rId3"/>
          <a:stretch>
            <a:fillRect/>
          </a:stretch>
        </p:blipFill>
        <p:spPr>
          <a:xfrm>
            <a:off x="0" y="0"/>
            <a:ext cx="9144000" cy="5143500"/>
          </a:xfrm>
          <a:prstGeom prst="rect">
            <a:avLst/>
          </a:prstGeom>
        </p:spPr>
      </p:pic>
      <p:sp>
        <p:nvSpPr>
          <p:cNvPr id="9872" name="Google Shape;9872;p34"/>
          <p:cNvSpPr txBox="1">
            <a:spLocks noGrp="1"/>
          </p:cNvSpPr>
          <p:nvPr>
            <p:ph type="title"/>
          </p:nvPr>
        </p:nvSpPr>
        <p:spPr>
          <a:xfrm>
            <a:off x="898062" y="1669950"/>
            <a:ext cx="4493262" cy="210924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dirty="0"/>
              <a:t>Từ thí nghiệm 1 </a:t>
            </a:r>
            <a:r>
              <a:rPr lang="vi-VN" dirty="0"/>
              <a:t>cho biết </a:t>
            </a:r>
            <a:r>
              <a:rPr lang="en-US" dirty="0" err="1"/>
              <a:t>sự</a:t>
            </a:r>
            <a:r>
              <a:rPr lang="en-US" dirty="0"/>
              <a:t> </a:t>
            </a:r>
            <a:r>
              <a:rPr lang="en-US" dirty="0" err="1"/>
              <a:t>thay</a:t>
            </a:r>
            <a:r>
              <a:rPr lang="en-US" dirty="0"/>
              <a:t> </a:t>
            </a:r>
            <a:r>
              <a:rPr lang="en-US" dirty="0" err="1"/>
              <a:t>đổi</a:t>
            </a:r>
            <a:r>
              <a:rPr lang="en-US" dirty="0"/>
              <a:t> </a:t>
            </a:r>
            <a:r>
              <a:rPr lang="en-US" dirty="0" err="1"/>
              <a:t>của</a:t>
            </a:r>
            <a:r>
              <a:rPr lang="en-US" dirty="0"/>
              <a:t> </a:t>
            </a:r>
            <a:r>
              <a:rPr lang="en-US" dirty="0" err="1"/>
              <a:t>kim</a:t>
            </a:r>
            <a:r>
              <a:rPr lang="en-US" dirty="0"/>
              <a:t> </a:t>
            </a:r>
            <a:r>
              <a:rPr lang="en-US" dirty="0" err="1"/>
              <a:t>kế</a:t>
            </a:r>
            <a:r>
              <a:rPr lang="en-US" dirty="0"/>
              <a:t> </a:t>
            </a:r>
            <a:r>
              <a:rPr lang="en-US" dirty="0" err="1"/>
              <a:t>chứng</a:t>
            </a:r>
            <a:r>
              <a:rPr lang="en-US" dirty="0"/>
              <a:t> </a:t>
            </a:r>
            <a:r>
              <a:rPr lang="en-US" dirty="0" err="1"/>
              <a:t>tỏ</a:t>
            </a:r>
            <a:r>
              <a:rPr lang="en-US" dirty="0"/>
              <a:t> </a:t>
            </a:r>
            <a:r>
              <a:rPr lang="en-US" dirty="0" err="1"/>
              <a:t>điều</a:t>
            </a:r>
            <a:r>
              <a:rPr lang="en-US" dirty="0"/>
              <a:t> </a:t>
            </a:r>
            <a:r>
              <a:rPr lang="en-US" dirty="0" err="1"/>
              <a:t>gì</a:t>
            </a:r>
            <a:r>
              <a:rPr lang="en-US" dirty="0"/>
              <a:t> ?</a:t>
            </a:r>
            <a:endParaRPr dirty="0"/>
          </a:p>
        </p:txBody>
      </p:sp>
      <p:sp>
        <p:nvSpPr>
          <p:cNvPr id="9875" name="Google Shape;9875;p34"/>
          <p:cNvSpPr/>
          <p:nvPr/>
        </p:nvSpPr>
        <p:spPr>
          <a:xfrm>
            <a:off x="7488175" y="996113"/>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6" name="Google Shape;9876;p34"/>
          <p:cNvSpPr/>
          <p:nvPr/>
        </p:nvSpPr>
        <p:spPr>
          <a:xfrm>
            <a:off x="7759050" y="18335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7" name="Google Shape;9877;p34"/>
          <p:cNvSpPr/>
          <p:nvPr/>
        </p:nvSpPr>
        <p:spPr>
          <a:xfrm>
            <a:off x="6972450" y="1587425"/>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10116;p49">
            <a:extLst>
              <a:ext uri="{FF2B5EF4-FFF2-40B4-BE49-F238E27FC236}">
                <a16:creationId xmlns:a16="http://schemas.microsoft.com/office/drawing/2014/main" id="{545A4C84-A60A-3FDF-C023-74CFA8DF463B}"/>
              </a:ext>
            </a:extLst>
          </p:cNvPr>
          <p:cNvGrpSpPr/>
          <p:nvPr/>
        </p:nvGrpSpPr>
        <p:grpSpPr>
          <a:xfrm>
            <a:off x="809099" y="113401"/>
            <a:ext cx="1222050" cy="1357244"/>
            <a:chOff x="1850625" y="2395250"/>
            <a:chExt cx="1520850" cy="1689100"/>
          </a:xfrm>
        </p:grpSpPr>
        <p:sp>
          <p:nvSpPr>
            <p:cNvPr id="4" name="Google Shape;10117;p49">
              <a:extLst>
                <a:ext uri="{FF2B5EF4-FFF2-40B4-BE49-F238E27FC236}">
                  <a16:creationId xmlns:a16="http://schemas.microsoft.com/office/drawing/2014/main" id="{1C18A71C-55E2-BFE8-9742-0C0B1B6F10C6}"/>
                </a:ext>
              </a:extLst>
            </p:cNvPr>
            <p:cNvSpPr/>
            <p:nvPr/>
          </p:nvSpPr>
          <p:spPr>
            <a:xfrm>
              <a:off x="1859125" y="2395250"/>
              <a:ext cx="1512350" cy="1689100"/>
            </a:xfrm>
            <a:custGeom>
              <a:avLst/>
              <a:gdLst/>
              <a:ahLst/>
              <a:cxnLst/>
              <a:rect l="l" t="t" r="r" b="b"/>
              <a:pathLst>
                <a:path w="60494" h="67564" extrusionOk="0">
                  <a:moveTo>
                    <a:pt x="27015" y="1"/>
                  </a:moveTo>
                  <a:cubicBezTo>
                    <a:pt x="26228" y="1625"/>
                    <a:pt x="1814" y="46076"/>
                    <a:pt x="0" y="49022"/>
                  </a:cubicBezTo>
                  <a:cubicBezTo>
                    <a:pt x="525" y="49325"/>
                    <a:pt x="32478" y="66753"/>
                    <a:pt x="33942" y="67564"/>
                  </a:cubicBezTo>
                  <a:cubicBezTo>
                    <a:pt x="34333" y="66977"/>
                    <a:pt x="59686" y="20421"/>
                    <a:pt x="60493" y="19117"/>
                  </a:cubicBezTo>
                  <a:cubicBezTo>
                    <a:pt x="59284" y="18447"/>
                    <a:pt x="28160" y="752"/>
                    <a:pt x="27361" y="245"/>
                  </a:cubicBezTo>
                  <a:cubicBezTo>
                    <a:pt x="27246" y="172"/>
                    <a:pt x="27130" y="88"/>
                    <a:pt x="270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0118;p49">
              <a:extLst>
                <a:ext uri="{FF2B5EF4-FFF2-40B4-BE49-F238E27FC236}">
                  <a16:creationId xmlns:a16="http://schemas.microsoft.com/office/drawing/2014/main" id="{A91EE3B7-D5F1-CB5E-9221-9BCB95A82317}"/>
                </a:ext>
              </a:extLst>
            </p:cNvPr>
            <p:cNvSpPr/>
            <p:nvPr/>
          </p:nvSpPr>
          <p:spPr>
            <a:xfrm>
              <a:off x="2342575" y="3255450"/>
              <a:ext cx="454075" cy="256850"/>
            </a:xfrm>
            <a:custGeom>
              <a:avLst/>
              <a:gdLst/>
              <a:ahLst/>
              <a:cxnLst/>
              <a:rect l="l" t="t" r="r" b="b"/>
              <a:pathLst>
                <a:path w="18163" h="10274" extrusionOk="0">
                  <a:moveTo>
                    <a:pt x="348" y="0"/>
                  </a:moveTo>
                  <a:cubicBezTo>
                    <a:pt x="232" y="0"/>
                    <a:pt x="131" y="47"/>
                    <a:pt x="82" y="137"/>
                  </a:cubicBezTo>
                  <a:cubicBezTo>
                    <a:pt x="1" y="288"/>
                    <a:pt x="98" y="501"/>
                    <a:pt x="303" y="614"/>
                  </a:cubicBezTo>
                  <a:lnTo>
                    <a:pt x="17556" y="10205"/>
                  </a:lnTo>
                  <a:cubicBezTo>
                    <a:pt x="17640" y="10251"/>
                    <a:pt x="17729" y="10274"/>
                    <a:pt x="17810" y="10274"/>
                  </a:cubicBezTo>
                  <a:cubicBezTo>
                    <a:pt x="17927" y="10274"/>
                    <a:pt x="18029" y="10227"/>
                    <a:pt x="18079" y="10139"/>
                  </a:cubicBezTo>
                  <a:cubicBezTo>
                    <a:pt x="18163" y="9990"/>
                    <a:pt x="18065" y="9777"/>
                    <a:pt x="17862" y="9664"/>
                  </a:cubicBezTo>
                  <a:lnTo>
                    <a:pt x="599" y="69"/>
                  </a:lnTo>
                  <a:cubicBezTo>
                    <a:pt x="517" y="23"/>
                    <a:pt x="429" y="0"/>
                    <a:pt x="3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0119;p49">
              <a:extLst>
                <a:ext uri="{FF2B5EF4-FFF2-40B4-BE49-F238E27FC236}">
                  <a16:creationId xmlns:a16="http://schemas.microsoft.com/office/drawing/2014/main" id="{8F38EEDC-2D48-0DF4-4DF8-F1A414441F2C}"/>
                </a:ext>
              </a:extLst>
            </p:cNvPr>
            <p:cNvSpPr/>
            <p:nvPr/>
          </p:nvSpPr>
          <p:spPr>
            <a:xfrm>
              <a:off x="2304325" y="3324300"/>
              <a:ext cx="454050" cy="256850"/>
            </a:xfrm>
            <a:custGeom>
              <a:avLst/>
              <a:gdLst/>
              <a:ahLst/>
              <a:cxnLst/>
              <a:rect l="l" t="t" r="r" b="b"/>
              <a:pathLst>
                <a:path w="18162" h="10274" extrusionOk="0">
                  <a:moveTo>
                    <a:pt x="347" y="0"/>
                  </a:moveTo>
                  <a:cubicBezTo>
                    <a:pt x="231" y="0"/>
                    <a:pt x="130" y="47"/>
                    <a:pt x="82" y="136"/>
                  </a:cubicBezTo>
                  <a:cubicBezTo>
                    <a:pt x="0" y="287"/>
                    <a:pt x="97" y="500"/>
                    <a:pt x="302" y="614"/>
                  </a:cubicBezTo>
                  <a:lnTo>
                    <a:pt x="17557" y="10204"/>
                  </a:lnTo>
                  <a:cubicBezTo>
                    <a:pt x="17640" y="10251"/>
                    <a:pt x="17728" y="10273"/>
                    <a:pt x="17809" y="10273"/>
                  </a:cubicBezTo>
                  <a:cubicBezTo>
                    <a:pt x="17926" y="10273"/>
                    <a:pt x="18028" y="10227"/>
                    <a:pt x="18078" y="10139"/>
                  </a:cubicBezTo>
                  <a:cubicBezTo>
                    <a:pt x="18162" y="9990"/>
                    <a:pt x="18064" y="9777"/>
                    <a:pt x="17861" y="9664"/>
                  </a:cubicBezTo>
                  <a:lnTo>
                    <a:pt x="598" y="69"/>
                  </a:lnTo>
                  <a:cubicBezTo>
                    <a:pt x="516" y="22"/>
                    <a:pt x="428" y="0"/>
                    <a:pt x="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0120;p49">
              <a:extLst>
                <a:ext uri="{FF2B5EF4-FFF2-40B4-BE49-F238E27FC236}">
                  <a16:creationId xmlns:a16="http://schemas.microsoft.com/office/drawing/2014/main" id="{F96D601B-0F00-58AF-A891-BF938614C82A}"/>
                </a:ext>
              </a:extLst>
            </p:cNvPr>
            <p:cNvSpPr/>
            <p:nvPr/>
          </p:nvSpPr>
          <p:spPr>
            <a:xfrm>
              <a:off x="2266050" y="3393150"/>
              <a:ext cx="454050" cy="256825"/>
            </a:xfrm>
            <a:custGeom>
              <a:avLst/>
              <a:gdLst/>
              <a:ahLst/>
              <a:cxnLst/>
              <a:rect l="l" t="t" r="r" b="b"/>
              <a:pathLst>
                <a:path w="18162" h="10273" extrusionOk="0">
                  <a:moveTo>
                    <a:pt x="349" y="0"/>
                  </a:moveTo>
                  <a:cubicBezTo>
                    <a:pt x="232" y="0"/>
                    <a:pt x="130" y="47"/>
                    <a:pt x="82" y="136"/>
                  </a:cubicBezTo>
                  <a:cubicBezTo>
                    <a:pt x="0" y="287"/>
                    <a:pt x="98" y="500"/>
                    <a:pt x="302" y="613"/>
                  </a:cubicBezTo>
                  <a:lnTo>
                    <a:pt x="17557" y="10204"/>
                  </a:lnTo>
                  <a:cubicBezTo>
                    <a:pt x="17641" y="10250"/>
                    <a:pt x="17729" y="10273"/>
                    <a:pt x="17810" y="10273"/>
                  </a:cubicBezTo>
                  <a:cubicBezTo>
                    <a:pt x="17927" y="10273"/>
                    <a:pt x="18029" y="10226"/>
                    <a:pt x="18078" y="10138"/>
                  </a:cubicBezTo>
                  <a:cubicBezTo>
                    <a:pt x="18162" y="9989"/>
                    <a:pt x="18064" y="9776"/>
                    <a:pt x="17862" y="9663"/>
                  </a:cubicBezTo>
                  <a:lnTo>
                    <a:pt x="601" y="68"/>
                  </a:lnTo>
                  <a:cubicBezTo>
                    <a:pt x="517" y="22"/>
                    <a:pt x="430" y="0"/>
                    <a:pt x="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121;p49">
              <a:extLst>
                <a:ext uri="{FF2B5EF4-FFF2-40B4-BE49-F238E27FC236}">
                  <a16:creationId xmlns:a16="http://schemas.microsoft.com/office/drawing/2014/main" id="{F7C482E8-6A14-9087-F419-AA9DDBC7494E}"/>
                </a:ext>
              </a:extLst>
            </p:cNvPr>
            <p:cNvSpPr/>
            <p:nvPr/>
          </p:nvSpPr>
          <p:spPr>
            <a:xfrm>
              <a:off x="2227775" y="3462025"/>
              <a:ext cx="454050" cy="256800"/>
            </a:xfrm>
            <a:custGeom>
              <a:avLst/>
              <a:gdLst/>
              <a:ahLst/>
              <a:cxnLst/>
              <a:rect l="l" t="t" r="r" b="b"/>
              <a:pathLst>
                <a:path w="18162" h="10272" extrusionOk="0">
                  <a:moveTo>
                    <a:pt x="349" y="0"/>
                  </a:moveTo>
                  <a:cubicBezTo>
                    <a:pt x="232" y="0"/>
                    <a:pt x="131" y="47"/>
                    <a:pt x="82" y="136"/>
                  </a:cubicBezTo>
                  <a:cubicBezTo>
                    <a:pt x="0" y="286"/>
                    <a:pt x="100" y="500"/>
                    <a:pt x="303" y="614"/>
                  </a:cubicBezTo>
                  <a:lnTo>
                    <a:pt x="17558" y="10202"/>
                  </a:lnTo>
                  <a:cubicBezTo>
                    <a:pt x="17641" y="10249"/>
                    <a:pt x="17729" y="10271"/>
                    <a:pt x="17810" y="10271"/>
                  </a:cubicBezTo>
                  <a:cubicBezTo>
                    <a:pt x="17927" y="10271"/>
                    <a:pt x="18029" y="10225"/>
                    <a:pt x="18078" y="10137"/>
                  </a:cubicBezTo>
                  <a:cubicBezTo>
                    <a:pt x="18162" y="9988"/>
                    <a:pt x="18066" y="9775"/>
                    <a:pt x="17862" y="9662"/>
                  </a:cubicBezTo>
                  <a:lnTo>
                    <a:pt x="601" y="69"/>
                  </a:lnTo>
                  <a:cubicBezTo>
                    <a:pt x="517" y="23"/>
                    <a:pt x="429" y="0"/>
                    <a:pt x="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122;p49">
              <a:extLst>
                <a:ext uri="{FF2B5EF4-FFF2-40B4-BE49-F238E27FC236}">
                  <a16:creationId xmlns:a16="http://schemas.microsoft.com/office/drawing/2014/main" id="{9C06CDBC-391A-5C1D-8273-6409A4BB24E6}"/>
                </a:ext>
              </a:extLst>
            </p:cNvPr>
            <p:cNvSpPr/>
            <p:nvPr/>
          </p:nvSpPr>
          <p:spPr>
            <a:xfrm>
              <a:off x="1859125" y="2395250"/>
              <a:ext cx="718325" cy="1248050"/>
            </a:xfrm>
            <a:custGeom>
              <a:avLst/>
              <a:gdLst/>
              <a:ahLst/>
              <a:cxnLst/>
              <a:rect l="l" t="t" r="r" b="b"/>
              <a:pathLst>
                <a:path w="28733" h="49922" extrusionOk="0">
                  <a:moveTo>
                    <a:pt x="27015" y="1"/>
                  </a:moveTo>
                  <a:cubicBezTo>
                    <a:pt x="26228" y="1625"/>
                    <a:pt x="1814" y="46076"/>
                    <a:pt x="0" y="49022"/>
                  </a:cubicBezTo>
                  <a:cubicBezTo>
                    <a:pt x="84" y="49070"/>
                    <a:pt x="148" y="49098"/>
                    <a:pt x="1653" y="49921"/>
                  </a:cubicBezTo>
                  <a:cubicBezTo>
                    <a:pt x="7128" y="40746"/>
                    <a:pt x="25037" y="7854"/>
                    <a:pt x="28733" y="1057"/>
                  </a:cubicBezTo>
                  <a:cubicBezTo>
                    <a:pt x="27429" y="309"/>
                    <a:pt x="27480" y="321"/>
                    <a:pt x="27361" y="245"/>
                  </a:cubicBezTo>
                  <a:cubicBezTo>
                    <a:pt x="27246" y="172"/>
                    <a:pt x="27130" y="88"/>
                    <a:pt x="270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123;p49">
              <a:extLst>
                <a:ext uri="{FF2B5EF4-FFF2-40B4-BE49-F238E27FC236}">
                  <a16:creationId xmlns:a16="http://schemas.microsoft.com/office/drawing/2014/main" id="{6B07381D-E416-B602-5891-ADA4636278B7}"/>
                </a:ext>
              </a:extLst>
            </p:cNvPr>
            <p:cNvSpPr/>
            <p:nvPr/>
          </p:nvSpPr>
          <p:spPr>
            <a:xfrm>
              <a:off x="2546575" y="2483300"/>
              <a:ext cx="40725" cy="36325"/>
            </a:xfrm>
            <a:custGeom>
              <a:avLst/>
              <a:gdLst/>
              <a:ahLst/>
              <a:cxnLst/>
              <a:rect l="l" t="t" r="r" b="b"/>
              <a:pathLst>
                <a:path w="1629" h="1453" extrusionOk="0">
                  <a:moveTo>
                    <a:pt x="869" y="0"/>
                  </a:moveTo>
                  <a:cubicBezTo>
                    <a:pt x="614" y="0"/>
                    <a:pt x="366" y="153"/>
                    <a:pt x="215" y="423"/>
                  </a:cubicBezTo>
                  <a:cubicBezTo>
                    <a:pt x="0" y="809"/>
                    <a:pt x="50" y="1163"/>
                    <a:pt x="398" y="1356"/>
                  </a:cubicBezTo>
                  <a:cubicBezTo>
                    <a:pt x="514" y="1420"/>
                    <a:pt x="643" y="1453"/>
                    <a:pt x="770" y="1453"/>
                  </a:cubicBezTo>
                  <a:cubicBezTo>
                    <a:pt x="1023" y="1453"/>
                    <a:pt x="1272"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124;p49">
              <a:extLst>
                <a:ext uri="{FF2B5EF4-FFF2-40B4-BE49-F238E27FC236}">
                  <a16:creationId xmlns:a16="http://schemas.microsoft.com/office/drawing/2014/main" id="{AE8177AB-92BC-68D7-D21B-F456FF14F69A}"/>
                </a:ext>
              </a:extLst>
            </p:cNvPr>
            <p:cNvSpPr/>
            <p:nvPr/>
          </p:nvSpPr>
          <p:spPr>
            <a:xfrm>
              <a:off x="2442975" y="2439750"/>
              <a:ext cx="134775" cy="71450"/>
            </a:xfrm>
            <a:custGeom>
              <a:avLst/>
              <a:gdLst/>
              <a:ahLst/>
              <a:cxnLst/>
              <a:rect l="l" t="t" r="r" b="b"/>
              <a:pathLst>
                <a:path w="5391" h="2858" extrusionOk="0">
                  <a:moveTo>
                    <a:pt x="822" y="1"/>
                  </a:moveTo>
                  <a:cubicBezTo>
                    <a:pt x="700" y="1"/>
                    <a:pt x="563" y="21"/>
                    <a:pt x="393" y="90"/>
                  </a:cubicBezTo>
                  <a:cubicBezTo>
                    <a:pt x="313" y="125"/>
                    <a:pt x="220" y="193"/>
                    <a:pt x="144" y="287"/>
                  </a:cubicBezTo>
                  <a:cubicBezTo>
                    <a:pt x="71" y="384"/>
                    <a:pt x="23" y="509"/>
                    <a:pt x="17" y="615"/>
                  </a:cubicBezTo>
                  <a:cubicBezTo>
                    <a:pt x="1" y="829"/>
                    <a:pt x="65" y="966"/>
                    <a:pt x="118" y="1082"/>
                  </a:cubicBezTo>
                  <a:cubicBezTo>
                    <a:pt x="234" y="1306"/>
                    <a:pt x="371" y="1448"/>
                    <a:pt x="510" y="1587"/>
                  </a:cubicBezTo>
                  <a:cubicBezTo>
                    <a:pt x="790" y="1853"/>
                    <a:pt x="1090" y="2056"/>
                    <a:pt x="1397" y="2239"/>
                  </a:cubicBezTo>
                  <a:cubicBezTo>
                    <a:pt x="1410" y="2246"/>
                    <a:pt x="1425" y="2250"/>
                    <a:pt x="1441" y="2250"/>
                  </a:cubicBezTo>
                  <a:cubicBezTo>
                    <a:pt x="1532" y="2250"/>
                    <a:pt x="1662" y="2137"/>
                    <a:pt x="1756" y="1968"/>
                  </a:cubicBezTo>
                  <a:cubicBezTo>
                    <a:pt x="1866" y="1768"/>
                    <a:pt x="1894" y="1569"/>
                    <a:pt x="1816" y="1525"/>
                  </a:cubicBezTo>
                  <a:cubicBezTo>
                    <a:pt x="1548" y="1366"/>
                    <a:pt x="1289" y="1187"/>
                    <a:pt x="1084" y="990"/>
                  </a:cubicBezTo>
                  <a:cubicBezTo>
                    <a:pt x="1035" y="943"/>
                    <a:pt x="985" y="891"/>
                    <a:pt x="945" y="841"/>
                  </a:cubicBezTo>
                  <a:lnTo>
                    <a:pt x="945" y="841"/>
                  </a:lnTo>
                  <a:cubicBezTo>
                    <a:pt x="963" y="843"/>
                    <a:pt x="979" y="841"/>
                    <a:pt x="999" y="845"/>
                  </a:cubicBezTo>
                  <a:cubicBezTo>
                    <a:pt x="1130" y="867"/>
                    <a:pt x="1273" y="907"/>
                    <a:pt x="1415" y="957"/>
                  </a:cubicBezTo>
                  <a:cubicBezTo>
                    <a:pt x="1705" y="1064"/>
                    <a:pt x="2013" y="1195"/>
                    <a:pt x="2307" y="1326"/>
                  </a:cubicBezTo>
                  <a:cubicBezTo>
                    <a:pt x="3490" y="1877"/>
                    <a:pt x="3757" y="2086"/>
                    <a:pt x="4828" y="2843"/>
                  </a:cubicBezTo>
                  <a:cubicBezTo>
                    <a:pt x="4841" y="2853"/>
                    <a:pt x="4858" y="2857"/>
                    <a:pt x="4876" y="2857"/>
                  </a:cubicBezTo>
                  <a:cubicBezTo>
                    <a:pt x="4962" y="2857"/>
                    <a:pt x="5095" y="2759"/>
                    <a:pt x="5210" y="2609"/>
                  </a:cubicBezTo>
                  <a:cubicBezTo>
                    <a:pt x="5347" y="2426"/>
                    <a:pt x="5391" y="2229"/>
                    <a:pt x="5311" y="2171"/>
                  </a:cubicBezTo>
                  <a:cubicBezTo>
                    <a:pt x="4196" y="1382"/>
                    <a:pt x="3904" y="1159"/>
                    <a:pt x="2653" y="577"/>
                  </a:cubicBezTo>
                  <a:cubicBezTo>
                    <a:pt x="2337" y="434"/>
                    <a:pt x="2029" y="300"/>
                    <a:pt x="1689" y="175"/>
                  </a:cubicBezTo>
                  <a:cubicBezTo>
                    <a:pt x="1514" y="116"/>
                    <a:pt x="1333" y="62"/>
                    <a:pt x="1132" y="30"/>
                  </a:cubicBezTo>
                  <a:cubicBezTo>
                    <a:pt x="1034" y="19"/>
                    <a:pt x="935" y="1"/>
                    <a:pt x="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125;p49">
              <a:extLst>
                <a:ext uri="{FF2B5EF4-FFF2-40B4-BE49-F238E27FC236}">
                  <a16:creationId xmlns:a16="http://schemas.microsoft.com/office/drawing/2014/main" id="{D8BB865A-ECA5-5476-76C3-4CC3A2E3C244}"/>
                </a:ext>
              </a:extLst>
            </p:cNvPr>
            <p:cNvSpPr/>
            <p:nvPr/>
          </p:nvSpPr>
          <p:spPr>
            <a:xfrm>
              <a:off x="2443425" y="2450700"/>
              <a:ext cx="127325" cy="60500"/>
            </a:xfrm>
            <a:custGeom>
              <a:avLst/>
              <a:gdLst/>
              <a:ahLst/>
              <a:cxnLst/>
              <a:rect l="l" t="t" r="r" b="b"/>
              <a:pathLst>
                <a:path w="5093" h="2420" extrusionOk="0">
                  <a:moveTo>
                    <a:pt x="760" y="1"/>
                  </a:moveTo>
                  <a:cubicBezTo>
                    <a:pt x="412" y="1"/>
                    <a:pt x="160" y="108"/>
                    <a:pt x="1" y="258"/>
                  </a:cubicBezTo>
                  <a:cubicBezTo>
                    <a:pt x="5" y="427"/>
                    <a:pt x="55" y="546"/>
                    <a:pt x="100" y="644"/>
                  </a:cubicBezTo>
                  <a:cubicBezTo>
                    <a:pt x="216" y="868"/>
                    <a:pt x="353" y="1010"/>
                    <a:pt x="492" y="1149"/>
                  </a:cubicBezTo>
                  <a:cubicBezTo>
                    <a:pt x="772" y="1417"/>
                    <a:pt x="1072" y="1618"/>
                    <a:pt x="1379" y="1801"/>
                  </a:cubicBezTo>
                  <a:cubicBezTo>
                    <a:pt x="1392" y="1809"/>
                    <a:pt x="1407" y="1812"/>
                    <a:pt x="1423" y="1812"/>
                  </a:cubicBezTo>
                  <a:cubicBezTo>
                    <a:pt x="1482" y="1812"/>
                    <a:pt x="1559" y="1763"/>
                    <a:pt x="1629" y="1682"/>
                  </a:cubicBezTo>
                  <a:cubicBezTo>
                    <a:pt x="452" y="827"/>
                    <a:pt x="542" y="680"/>
                    <a:pt x="548" y="528"/>
                  </a:cubicBezTo>
                  <a:cubicBezTo>
                    <a:pt x="553" y="421"/>
                    <a:pt x="747" y="404"/>
                    <a:pt x="874" y="404"/>
                  </a:cubicBezTo>
                  <a:cubicBezTo>
                    <a:pt x="895" y="404"/>
                    <a:pt x="913" y="405"/>
                    <a:pt x="929" y="405"/>
                  </a:cubicBezTo>
                  <a:cubicBezTo>
                    <a:pt x="929" y="405"/>
                    <a:pt x="927" y="403"/>
                    <a:pt x="927" y="403"/>
                  </a:cubicBezTo>
                  <a:lnTo>
                    <a:pt x="927" y="403"/>
                  </a:lnTo>
                  <a:cubicBezTo>
                    <a:pt x="947" y="405"/>
                    <a:pt x="961" y="405"/>
                    <a:pt x="981" y="409"/>
                  </a:cubicBezTo>
                  <a:cubicBezTo>
                    <a:pt x="1112" y="429"/>
                    <a:pt x="1255" y="471"/>
                    <a:pt x="1397" y="521"/>
                  </a:cubicBezTo>
                  <a:cubicBezTo>
                    <a:pt x="1687" y="626"/>
                    <a:pt x="1995" y="757"/>
                    <a:pt x="2289" y="890"/>
                  </a:cubicBezTo>
                  <a:cubicBezTo>
                    <a:pt x="3472" y="1441"/>
                    <a:pt x="3739" y="1648"/>
                    <a:pt x="4810" y="2405"/>
                  </a:cubicBezTo>
                  <a:cubicBezTo>
                    <a:pt x="4823" y="2415"/>
                    <a:pt x="4840" y="2419"/>
                    <a:pt x="4858" y="2419"/>
                  </a:cubicBezTo>
                  <a:cubicBezTo>
                    <a:pt x="4920" y="2419"/>
                    <a:pt x="5006" y="2369"/>
                    <a:pt x="5090" y="2286"/>
                  </a:cubicBezTo>
                  <a:lnTo>
                    <a:pt x="5092" y="2286"/>
                  </a:lnTo>
                  <a:cubicBezTo>
                    <a:pt x="3474" y="938"/>
                    <a:pt x="2385" y="403"/>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126;p49">
              <a:extLst>
                <a:ext uri="{FF2B5EF4-FFF2-40B4-BE49-F238E27FC236}">
                  <a16:creationId xmlns:a16="http://schemas.microsoft.com/office/drawing/2014/main" id="{F8C10FDF-D4A8-7C3A-6A2C-039F9FBCB6F2}"/>
                </a:ext>
              </a:extLst>
            </p:cNvPr>
            <p:cNvSpPr/>
            <p:nvPr/>
          </p:nvSpPr>
          <p:spPr>
            <a:xfrm>
              <a:off x="2498900" y="2573950"/>
              <a:ext cx="40725" cy="36325"/>
            </a:xfrm>
            <a:custGeom>
              <a:avLst/>
              <a:gdLst/>
              <a:ahLst/>
              <a:cxnLst/>
              <a:rect l="l" t="t" r="r" b="b"/>
              <a:pathLst>
                <a:path w="1629" h="1453" extrusionOk="0">
                  <a:moveTo>
                    <a:pt x="870" y="1"/>
                  </a:moveTo>
                  <a:cubicBezTo>
                    <a:pt x="615" y="1"/>
                    <a:pt x="366" y="153"/>
                    <a:pt x="215" y="424"/>
                  </a:cubicBezTo>
                  <a:cubicBezTo>
                    <a:pt x="1" y="807"/>
                    <a:pt x="50" y="1163"/>
                    <a:pt x="398" y="1356"/>
                  </a:cubicBezTo>
                  <a:cubicBezTo>
                    <a:pt x="515" y="1421"/>
                    <a:pt x="643" y="1453"/>
                    <a:pt x="770" y="1453"/>
                  </a:cubicBezTo>
                  <a:cubicBezTo>
                    <a:pt x="1024" y="1453"/>
                    <a:pt x="1273" y="1325"/>
                    <a:pt x="1414" y="1070"/>
                  </a:cubicBezTo>
                  <a:cubicBezTo>
                    <a:pt x="1629" y="684"/>
                    <a:pt x="1539" y="279"/>
                    <a:pt x="1191"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127;p49">
              <a:extLst>
                <a:ext uri="{FF2B5EF4-FFF2-40B4-BE49-F238E27FC236}">
                  <a16:creationId xmlns:a16="http://schemas.microsoft.com/office/drawing/2014/main" id="{0046E931-5ACE-7B14-A428-E82D2861703E}"/>
                </a:ext>
              </a:extLst>
            </p:cNvPr>
            <p:cNvSpPr/>
            <p:nvPr/>
          </p:nvSpPr>
          <p:spPr>
            <a:xfrm>
              <a:off x="2395325" y="2530425"/>
              <a:ext cx="134775" cy="71425"/>
            </a:xfrm>
            <a:custGeom>
              <a:avLst/>
              <a:gdLst/>
              <a:ahLst/>
              <a:cxnLst/>
              <a:rect l="l" t="t" r="r" b="b"/>
              <a:pathLst>
                <a:path w="5391" h="2857" extrusionOk="0">
                  <a:moveTo>
                    <a:pt x="823" y="0"/>
                  </a:moveTo>
                  <a:cubicBezTo>
                    <a:pt x="702" y="0"/>
                    <a:pt x="564" y="20"/>
                    <a:pt x="392" y="89"/>
                  </a:cubicBezTo>
                  <a:cubicBezTo>
                    <a:pt x="312" y="125"/>
                    <a:pt x="217" y="192"/>
                    <a:pt x="143" y="286"/>
                  </a:cubicBezTo>
                  <a:cubicBezTo>
                    <a:pt x="70" y="383"/>
                    <a:pt x="22" y="509"/>
                    <a:pt x="16" y="612"/>
                  </a:cubicBezTo>
                  <a:cubicBezTo>
                    <a:pt x="0" y="829"/>
                    <a:pt x="64" y="966"/>
                    <a:pt x="118" y="1079"/>
                  </a:cubicBezTo>
                  <a:cubicBezTo>
                    <a:pt x="233" y="1306"/>
                    <a:pt x="370" y="1447"/>
                    <a:pt x="509" y="1584"/>
                  </a:cubicBezTo>
                  <a:cubicBezTo>
                    <a:pt x="790" y="1853"/>
                    <a:pt x="1090" y="2055"/>
                    <a:pt x="1396" y="2238"/>
                  </a:cubicBezTo>
                  <a:cubicBezTo>
                    <a:pt x="1409" y="2246"/>
                    <a:pt x="1424" y="2249"/>
                    <a:pt x="1440" y="2249"/>
                  </a:cubicBezTo>
                  <a:cubicBezTo>
                    <a:pt x="1531" y="2249"/>
                    <a:pt x="1661" y="2136"/>
                    <a:pt x="1756" y="1966"/>
                  </a:cubicBezTo>
                  <a:cubicBezTo>
                    <a:pt x="1865" y="1767"/>
                    <a:pt x="1893" y="1568"/>
                    <a:pt x="1816" y="1524"/>
                  </a:cubicBezTo>
                  <a:cubicBezTo>
                    <a:pt x="1547" y="1365"/>
                    <a:pt x="1289" y="1187"/>
                    <a:pt x="1084" y="990"/>
                  </a:cubicBezTo>
                  <a:cubicBezTo>
                    <a:pt x="1034" y="942"/>
                    <a:pt x="984" y="888"/>
                    <a:pt x="945" y="839"/>
                  </a:cubicBezTo>
                  <a:lnTo>
                    <a:pt x="945" y="839"/>
                  </a:lnTo>
                  <a:cubicBezTo>
                    <a:pt x="963" y="843"/>
                    <a:pt x="979" y="841"/>
                    <a:pt x="998" y="845"/>
                  </a:cubicBezTo>
                  <a:cubicBezTo>
                    <a:pt x="1130" y="866"/>
                    <a:pt x="1273" y="906"/>
                    <a:pt x="1414" y="956"/>
                  </a:cubicBezTo>
                  <a:cubicBezTo>
                    <a:pt x="1704" y="1061"/>
                    <a:pt x="2012" y="1192"/>
                    <a:pt x="2307" y="1326"/>
                  </a:cubicBezTo>
                  <a:cubicBezTo>
                    <a:pt x="3490" y="1876"/>
                    <a:pt x="3756" y="2083"/>
                    <a:pt x="4828" y="2843"/>
                  </a:cubicBezTo>
                  <a:cubicBezTo>
                    <a:pt x="4841" y="2852"/>
                    <a:pt x="4857" y="2857"/>
                    <a:pt x="4875" y="2857"/>
                  </a:cubicBezTo>
                  <a:cubicBezTo>
                    <a:pt x="4961" y="2857"/>
                    <a:pt x="5095" y="2759"/>
                    <a:pt x="5209" y="2608"/>
                  </a:cubicBezTo>
                  <a:cubicBezTo>
                    <a:pt x="5346" y="2425"/>
                    <a:pt x="5390" y="2226"/>
                    <a:pt x="5311" y="2171"/>
                  </a:cubicBezTo>
                  <a:cubicBezTo>
                    <a:pt x="4193" y="1381"/>
                    <a:pt x="3903" y="1157"/>
                    <a:pt x="2653" y="574"/>
                  </a:cubicBezTo>
                  <a:cubicBezTo>
                    <a:pt x="2336" y="431"/>
                    <a:pt x="2026" y="300"/>
                    <a:pt x="1686" y="175"/>
                  </a:cubicBezTo>
                  <a:cubicBezTo>
                    <a:pt x="1513" y="115"/>
                    <a:pt x="1332" y="61"/>
                    <a:pt x="1132" y="27"/>
                  </a:cubicBezTo>
                  <a:cubicBezTo>
                    <a:pt x="1034" y="17"/>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128;p49">
              <a:extLst>
                <a:ext uri="{FF2B5EF4-FFF2-40B4-BE49-F238E27FC236}">
                  <a16:creationId xmlns:a16="http://schemas.microsoft.com/office/drawing/2014/main" id="{E894B7ED-4D1B-F9E9-8932-1B2C2BB6CAC1}"/>
                </a:ext>
              </a:extLst>
            </p:cNvPr>
            <p:cNvSpPr/>
            <p:nvPr/>
          </p:nvSpPr>
          <p:spPr>
            <a:xfrm>
              <a:off x="2395775" y="2541375"/>
              <a:ext cx="127250" cy="60475"/>
            </a:xfrm>
            <a:custGeom>
              <a:avLst/>
              <a:gdLst/>
              <a:ahLst/>
              <a:cxnLst/>
              <a:rect l="l" t="t" r="r" b="b"/>
              <a:pathLst>
                <a:path w="5090" h="2419" extrusionOk="0">
                  <a:moveTo>
                    <a:pt x="759" y="0"/>
                  </a:moveTo>
                  <a:cubicBezTo>
                    <a:pt x="411" y="0"/>
                    <a:pt x="159" y="108"/>
                    <a:pt x="0" y="257"/>
                  </a:cubicBezTo>
                  <a:cubicBezTo>
                    <a:pt x="2" y="426"/>
                    <a:pt x="54" y="544"/>
                    <a:pt x="100" y="643"/>
                  </a:cubicBezTo>
                  <a:cubicBezTo>
                    <a:pt x="215" y="868"/>
                    <a:pt x="352" y="1009"/>
                    <a:pt x="491" y="1148"/>
                  </a:cubicBezTo>
                  <a:cubicBezTo>
                    <a:pt x="772" y="1415"/>
                    <a:pt x="1072" y="1617"/>
                    <a:pt x="1378" y="1800"/>
                  </a:cubicBezTo>
                  <a:cubicBezTo>
                    <a:pt x="1391" y="1808"/>
                    <a:pt x="1406" y="1811"/>
                    <a:pt x="1421" y="1811"/>
                  </a:cubicBezTo>
                  <a:cubicBezTo>
                    <a:pt x="1481" y="1811"/>
                    <a:pt x="1558" y="1761"/>
                    <a:pt x="1629" y="1681"/>
                  </a:cubicBezTo>
                  <a:cubicBezTo>
                    <a:pt x="450" y="826"/>
                    <a:pt x="539" y="677"/>
                    <a:pt x="547" y="528"/>
                  </a:cubicBezTo>
                  <a:cubicBezTo>
                    <a:pt x="550" y="420"/>
                    <a:pt x="746" y="404"/>
                    <a:pt x="873" y="404"/>
                  </a:cubicBezTo>
                  <a:cubicBezTo>
                    <a:pt x="894" y="404"/>
                    <a:pt x="913" y="404"/>
                    <a:pt x="929" y="405"/>
                  </a:cubicBezTo>
                  <a:cubicBezTo>
                    <a:pt x="929" y="403"/>
                    <a:pt x="928" y="403"/>
                    <a:pt x="927" y="403"/>
                  </a:cubicBezTo>
                  <a:lnTo>
                    <a:pt x="927" y="403"/>
                  </a:lnTo>
                  <a:cubicBezTo>
                    <a:pt x="945" y="405"/>
                    <a:pt x="961" y="403"/>
                    <a:pt x="980" y="407"/>
                  </a:cubicBezTo>
                  <a:cubicBezTo>
                    <a:pt x="1112" y="428"/>
                    <a:pt x="1255" y="468"/>
                    <a:pt x="1396" y="518"/>
                  </a:cubicBezTo>
                  <a:cubicBezTo>
                    <a:pt x="1686" y="625"/>
                    <a:pt x="1994" y="756"/>
                    <a:pt x="2289" y="888"/>
                  </a:cubicBezTo>
                  <a:cubicBezTo>
                    <a:pt x="3472" y="1438"/>
                    <a:pt x="3738" y="1645"/>
                    <a:pt x="4810" y="2405"/>
                  </a:cubicBezTo>
                  <a:cubicBezTo>
                    <a:pt x="4823" y="2414"/>
                    <a:pt x="4839" y="2419"/>
                    <a:pt x="4857" y="2419"/>
                  </a:cubicBezTo>
                  <a:cubicBezTo>
                    <a:pt x="4919" y="2419"/>
                    <a:pt x="5006" y="2368"/>
                    <a:pt x="5090" y="2283"/>
                  </a:cubicBezTo>
                  <a:cubicBezTo>
                    <a:pt x="3472" y="935"/>
                    <a:pt x="2384" y="403"/>
                    <a:pt x="1426" y="110"/>
                  </a:cubicBezTo>
                  <a:cubicBezTo>
                    <a:pt x="1174" y="33"/>
                    <a:pt x="952" y="0"/>
                    <a:pt x="7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129;p49">
              <a:extLst>
                <a:ext uri="{FF2B5EF4-FFF2-40B4-BE49-F238E27FC236}">
                  <a16:creationId xmlns:a16="http://schemas.microsoft.com/office/drawing/2014/main" id="{496EB4A8-ACB2-B3FF-0889-FD9ADD4F2F6B}"/>
                </a:ext>
              </a:extLst>
            </p:cNvPr>
            <p:cNvSpPr/>
            <p:nvPr/>
          </p:nvSpPr>
          <p:spPr>
            <a:xfrm>
              <a:off x="2449150" y="2663475"/>
              <a:ext cx="40725" cy="36325"/>
            </a:xfrm>
            <a:custGeom>
              <a:avLst/>
              <a:gdLst/>
              <a:ahLst/>
              <a:cxnLst/>
              <a:rect l="l" t="t" r="r" b="b"/>
              <a:pathLst>
                <a:path w="1629" h="1453" extrusionOk="0">
                  <a:moveTo>
                    <a:pt x="870" y="0"/>
                  </a:moveTo>
                  <a:cubicBezTo>
                    <a:pt x="615" y="0"/>
                    <a:pt x="366" y="152"/>
                    <a:pt x="215" y="421"/>
                  </a:cubicBezTo>
                  <a:cubicBezTo>
                    <a:pt x="0" y="807"/>
                    <a:pt x="50" y="1163"/>
                    <a:pt x="398" y="1356"/>
                  </a:cubicBezTo>
                  <a:cubicBezTo>
                    <a:pt x="514" y="1420"/>
                    <a:pt x="643" y="1452"/>
                    <a:pt x="770" y="1452"/>
                  </a:cubicBezTo>
                  <a:cubicBezTo>
                    <a:pt x="1023" y="1452"/>
                    <a:pt x="1272" y="1324"/>
                    <a:pt x="1414" y="1067"/>
                  </a:cubicBezTo>
                  <a:cubicBezTo>
                    <a:pt x="1629" y="684"/>
                    <a:pt x="1539" y="278"/>
                    <a:pt x="1191" y="85"/>
                  </a:cubicBezTo>
                  <a:cubicBezTo>
                    <a:pt x="1088" y="28"/>
                    <a:pt x="979" y="0"/>
                    <a:pt x="8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30;p49">
              <a:extLst>
                <a:ext uri="{FF2B5EF4-FFF2-40B4-BE49-F238E27FC236}">
                  <a16:creationId xmlns:a16="http://schemas.microsoft.com/office/drawing/2014/main" id="{99DB2A5E-34AE-35E0-014F-FD31A3171C26}"/>
                </a:ext>
              </a:extLst>
            </p:cNvPr>
            <p:cNvSpPr/>
            <p:nvPr/>
          </p:nvSpPr>
          <p:spPr>
            <a:xfrm>
              <a:off x="2345575" y="2619900"/>
              <a:ext cx="134775" cy="71475"/>
            </a:xfrm>
            <a:custGeom>
              <a:avLst/>
              <a:gdLst/>
              <a:ahLst/>
              <a:cxnLst/>
              <a:rect l="l" t="t" r="r" b="b"/>
              <a:pathLst>
                <a:path w="5391" h="2859" extrusionOk="0">
                  <a:moveTo>
                    <a:pt x="823" y="0"/>
                  </a:moveTo>
                  <a:cubicBezTo>
                    <a:pt x="701" y="0"/>
                    <a:pt x="563" y="21"/>
                    <a:pt x="392" y="91"/>
                  </a:cubicBezTo>
                  <a:cubicBezTo>
                    <a:pt x="312" y="126"/>
                    <a:pt x="219" y="192"/>
                    <a:pt x="143" y="286"/>
                  </a:cubicBezTo>
                  <a:cubicBezTo>
                    <a:pt x="70" y="385"/>
                    <a:pt x="22" y="510"/>
                    <a:pt x="16" y="614"/>
                  </a:cubicBezTo>
                  <a:cubicBezTo>
                    <a:pt x="0" y="830"/>
                    <a:pt x="64" y="967"/>
                    <a:pt x="118" y="1081"/>
                  </a:cubicBezTo>
                  <a:cubicBezTo>
                    <a:pt x="233" y="1305"/>
                    <a:pt x="370" y="1447"/>
                    <a:pt x="509" y="1586"/>
                  </a:cubicBezTo>
                  <a:cubicBezTo>
                    <a:pt x="790" y="1854"/>
                    <a:pt x="1090" y="2055"/>
                    <a:pt x="1396" y="2238"/>
                  </a:cubicBezTo>
                  <a:cubicBezTo>
                    <a:pt x="1410" y="2246"/>
                    <a:pt x="1426" y="2250"/>
                    <a:pt x="1443" y="2250"/>
                  </a:cubicBezTo>
                  <a:cubicBezTo>
                    <a:pt x="1534" y="2250"/>
                    <a:pt x="1663" y="2137"/>
                    <a:pt x="1756" y="1968"/>
                  </a:cubicBezTo>
                  <a:cubicBezTo>
                    <a:pt x="1865" y="1767"/>
                    <a:pt x="1893" y="1570"/>
                    <a:pt x="1817" y="1526"/>
                  </a:cubicBezTo>
                  <a:cubicBezTo>
                    <a:pt x="1547" y="1367"/>
                    <a:pt x="1289" y="1188"/>
                    <a:pt x="1084" y="991"/>
                  </a:cubicBezTo>
                  <a:cubicBezTo>
                    <a:pt x="1034" y="944"/>
                    <a:pt x="984" y="890"/>
                    <a:pt x="945" y="840"/>
                  </a:cubicBezTo>
                  <a:lnTo>
                    <a:pt x="945" y="840"/>
                  </a:lnTo>
                  <a:cubicBezTo>
                    <a:pt x="964" y="842"/>
                    <a:pt x="978" y="842"/>
                    <a:pt x="998" y="846"/>
                  </a:cubicBezTo>
                  <a:cubicBezTo>
                    <a:pt x="1129" y="868"/>
                    <a:pt x="1273" y="908"/>
                    <a:pt x="1414" y="958"/>
                  </a:cubicBezTo>
                  <a:cubicBezTo>
                    <a:pt x="1704" y="1063"/>
                    <a:pt x="2012" y="1194"/>
                    <a:pt x="2306" y="1327"/>
                  </a:cubicBezTo>
                  <a:cubicBezTo>
                    <a:pt x="3489" y="1878"/>
                    <a:pt x="3756" y="2085"/>
                    <a:pt x="4827" y="2844"/>
                  </a:cubicBezTo>
                  <a:cubicBezTo>
                    <a:pt x="4841" y="2854"/>
                    <a:pt x="4857" y="2858"/>
                    <a:pt x="4875" y="2858"/>
                  </a:cubicBezTo>
                  <a:cubicBezTo>
                    <a:pt x="4961" y="2858"/>
                    <a:pt x="5094" y="2759"/>
                    <a:pt x="5209" y="2610"/>
                  </a:cubicBezTo>
                  <a:cubicBezTo>
                    <a:pt x="5346" y="2427"/>
                    <a:pt x="5390" y="2228"/>
                    <a:pt x="5311" y="2172"/>
                  </a:cubicBezTo>
                  <a:cubicBezTo>
                    <a:pt x="4195" y="1381"/>
                    <a:pt x="3903" y="1158"/>
                    <a:pt x="2652" y="576"/>
                  </a:cubicBezTo>
                  <a:cubicBezTo>
                    <a:pt x="2336" y="433"/>
                    <a:pt x="2028" y="299"/>
                    <a:pt x="1688" y="176"/>
                  </a:cubicBezTo>
                  <a:cubicBezTo>
                    <a:pt x="1513" y="117"/>
                    <a:pt x="1332" y="63"/>
                    <a:pt x="1133" y="29"/>
                  </a:cubicBezTo>
                  <a:cubicBezTo>
                    <a:pt x="1035" y="18"/>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131;p49">
              <a:extLst>
                <a:ext uri="{FF2B5EF4-FFF2-40B4-BE49-F238E27FC236}">
                  <a16:creationId xmlns:a16="http://schemas.microsoft.com/office/drawing/2014/main" id="{D699206F-16F2-6F24-FE86-5F23F9DCCBA3}"/>
                </a:ext>
              </a:extLst>
            </p:cNvPr>
            <p:cNvSpPr/>
            <p:nvPr/>
          </p:nvSpPr>
          <p:spPr>
            <a:xfrm>
              <a:off x="2346025" y="2630875"/>
              <a:ext cx="127300" cy="60500"/>
            </a:xfrm>
            <a:custGeom>
              <a:avLst/>
              <a:gdLst/>
              <a:ahLst/>
              <a:cxnLst/>
              <a:rect l="l" t="t" r="r" b="b"/>
              <a:pathLst>
                <a:path w="5092" h="2420" extrusionOk="0">
                  <a:moveTo>
                    <a:pt x="762" y="0"/>
                  </a:moveTo>
                  <a:cubicBezTo>
                    <a:pt x="413" y="0"/>
                    <a:pt x="160" y="108"/>
                    <a:pt x="0" y="258"/>
                  </a:cubicBezTo>
                  <a:cubicBezTo>
                    <a:pt x="4" y="425"/>
                    <a:pt x="54" y="544"/>
                    <a:pt x="100" y="642"/>
                  </a:cubicBezTo>
                  <a:cubicBezTo>
                    <a:pt x="215" y="866"/>
                    <a:pt x="354" y="1008"/>
                    <a:pt x="491" y="1147"/>
                  </a:cubicBezTo>
                  <a:cubicBezTo>
                    <a:pt x="772" y="1415"/>
                    <a:pt x="1072" y="1616"/>
                    <a:pt x="1378" y="1799"/>
                  </a:cubicBezTo>
                  <a:cubicBezTo>
                    <a:pt x="1391" y="1807"/>
                    <a:pt x="1407" y="1810"/>
                    <a:pt x="1423" y="1810"/>
                  </a:cubicBezTo>
                  <a:cubicBezTo>
                    <a:pt x="1483" y="1810"/>
                    <a:pt x="1558" y="1761"/>
                    <a:pt x="1630" y="1680"/>
                  </a:cubicBezTo>
                  <a:cubicBezTo>
                    <a:pt x="451" y="825"/>
                    <a:pt x="541" y="678"/>
                    <a:pt x="547" y="526"/>
                  </a:cubicBezTo>
                  <a:cubicBezTo>
                    <a:pt x="552" y="423"/>
                    <a:pt x="739" y="404"/>
                    <a:pt x="865" y="404"/>
                  </a:cubicBezTo>
                  <a:cubicBezTo>
                    <a:pt x="889" y="404"/>
                    <a:pt x="911" y="404"/>
                    <a:pt x="929" y="405"/>
                  </a:cubicBezTo>
                  <a:cubicBezTo>
                    <a:pt x="929" y="403"/>
                    <a:pt x="927" y="403"/>
                    <a:pt x="927" y="401"/>
                  </a:cubicBezTo>
                  <a:lnTo>
                    <a:pt x="927" y="401"/>
                  </a:lnTo>
                  <a:cubicBezTo>
                    <a:pt x="946" y="405"/>
                    <a:pt x="960" y="403"/>
                    <a:pt x="980" y="407"/>
                  </a:cubicBezTo>
                  <a:cubicBezTo>
                    <a:pt x="1111" y="429"/>
                    <a:pt x="1255" y="469"/>
                    <a:pt x="1398" y="519"/>
                  </a:cubicBezTo>
                  <a:cubicBezTo>
                    <a:pt x="1686" y="624"/>
                    <a:pt x="1994" y="755"/>
                    <a:pt x="2288" y="888"/>
                  </a:cubicBezTo>
                  <a:cubicBezTo>
                    <a:pt x="3471" y="1439"/>
                    <a:pt x="3738" y="1646"/>
                    <a:pt x="4809" y="2405"/>
                  </a:cubicBezTo>
                  <a:cubicBezTo>
                    <a:pt x="4823" y="2415"/>
                    <a:pt x="4839" y="2419"/>
                    <a:pt x="4857" y="2419"/>
                  </a:cubicBezTo>
                  <a:cubicBezTo>
                    <a:pt x="4919" y="2419"/>
                    <a:pt x="5006" y="2368"/>
                    <a:pt x="5090" y="2284"/>
                  </a:cubicBezTo>
                  <a:lnTo>
                    <a:pt x="5092" y="2284"/>
                  </a:lnTo>
                  <a:cubicBezTo>
                    <a:pt x="3473" y="936"/>
                    <a:pt x="2384" y="403"/>
                    <a:pt x="1426" y="109"/>
                  </a:cubicBezTo>
                  <a:cubicBezTo>
                    <a:pt x="1175" y="33"/>
                    <a:pt x="954" y="0"/>
                    <a:pt x="7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32;p49">
              <a:extLst>
                <a:ext uri="{FF2B5EF4-FFF2-40B4-BE49-F238E27FC236}">
                  <a16:creationId xmlns:a16="http://schemas.microsoft.com/office/drawing/2014/main" id="{6309405D-B5FA-B884-00FA-45809B9C5016}"/>
                </a:ext>
              </a:extLst>
            </p:cNvPr>
            <p:cNvSpPr/>
            <p:nvPr/>
          </p:nvSpPr>
          <p:spPr>
            <a:xfrm>
              <a:off x="2401875" y="2754325"/>
              <a:ext cx="40750" cy="36325"/>
            </a:xfrm>
            <a:custGeom>
              <a:avLst/>
              <a:gdLst/>
              <a:ahLst/>
              <a:cxnLst/>
              <a:rect l="l" t="t" r="r" b="b"/>
              <a:pathLst>
                <a:path w="1630" h="1453" extrusionOk="0">
                  <a:moveTo>
                    <a:pt x="870" y="1"/>
                  </a:moveTo>
                  <a:cubicBezTo>
                    <a:pt x="614" y="1"/>
                    <a:pt x="365" y="153"/>
                    <a:pt x="215" y="424"/>
                  </a:cubicBezTo>
                  <a:cubicBezTo>
                    <a:pt x="1" y="807"/>
                    <a:pt x="50" y="1163"/>
                    <a:pt x="398" y="1356"/>
                  </a:cubicBezTo>
                  <a:cubicBezTo>
                    <a:pt x="514" y="1421"/>
                    <a:pt x="642" y="1453"/>
                    <a:pt x="769" y="1453"/>
                  </a:cubicBezTo>
                  <a:cubicBezTo>
                    <a:pt x="1023" y="1453"/>
                    <a:pt x="1273" y="1325"/>
                    <a:pt x="1414" y="1068"/>
                  </a:cubicBezTo>
                  <a:cubicBezTo>
                    <a:pt x="1629" y="684"/>
                    <a:pt x="1538" y="279"/>
                    <a:pt x="1192"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133;p49">
              <a:extLst>
                <a:ext uri="{FF2B5EF4-FFF2-40B4-BE49-F238E27FC236}">
                  <a16:creationId xmlns:a16="http://schemas.microsoft.com/office/drawing/2014/main" id="{5726EA61-E99B-4EC1-B478-03D6AA0122BA}"/>
                </a:ext>
              </a:extLst>
            </p:cNvPr>
            <p:cNvSpPr/>
            <p:nvPr/>
          </p:nvSpPr>
          <p:spPr>
            <a:xfrm>
              <a:off x="2298300" y="2710775"/>
              <a:ext cx="134775" cy="71450"/>
            </a:xfrm>
            <a:custGeom>
              <a:avLst/>
              <a:gdLst/>
              <a:ahLst/>
              <a:cxnLst/>
              <a:rect l="l" t="t" r="r" b="b"/>
              <a:pathLst>
                <a:path w="5391" h="2858" extrusionOk="0">
                  <a:moveTo>
                    <a:pt x="821" y="0"/>
                  </a:moveTo>
                  <a:cubicBezTo>
                    <a:pt x="700" y="0"/>
                    <a:pt x="563" y="20"/>
                    <a:pt x="392" y="90"/>
                  </a:cubicBezTo>
                  <a:cubicBezTo>
                    <a:pt x="313" y="124"/>
                    <a:pt x="217" y="191"/>
                    <a:pt x="144" y="285"/>
                  </a:cubicBezTo>
                  <a:cubicBezTo>
                    <a:pt x="70" y="384"/>
                    <a:pt x="22" y="510"/>
                    <a:pt x="16" y="613"/>
                  </a:cubicBezTo>
                  <a:cubicBezTo>
                    <a:pt x="1" y="830"/>
                    <a:pt x="64" y="967"/>
                    <a:pt x="118" y="1080"/>
                  </a:cubicBezTo>
                  <a:cubicBezTo>
                    <a:pt x="233" y="1305"/>
                    <a:pt x="370" y="1446"/>
                    <a:pt x="509" y="1585"/>
                  </a:cubicBezTo>
                  <a:cubicBezTo>
                    <a:pt x="790" y="1854"/>
                    <a:pt x="1090" y="2054"/>
                    <a:pt x="1396" y="2237"/>
                  </a:cubicBezTo>
                  <a:cubicBezTo>
                    <a:pt x="1410" y="2245"/>
                    <a:pt x="1425" y="2249"/>
                    <a:pt x="1442" y="2249"/>
                  </a:cubicBezTo>
                  <a:cubicBezTo>
                    <a:pt x="1533" y="2249"/>
                    <a:pt x="1662" y="2136"/>
                    <a:pt x="1756" y="1967"/>
                  </a:cubicBezTo>
                  <a:cubicBezTo>
                    <a:pt x="1865" y="1766"/>
                    <a:pt x="1893" y="1569"/>
                    <a:pt x="1816" y="1525"/>
                  </a:cubicBezTo>
                  <a:cubicBezTo>
                    <a:pt x="1547" y="1366"/>
                    <a:pt x="1289" y="1187"/>
                    <a:pt x="1084" y="991"/>
                  </a:cubicBezTo>
                  <a:cubicBezTo>
                    <a:pt x="1034" y="941"/>
                    <a:pt x="985" y="889"/>
                    <a:pt x="945" y="840"/>
                  </a:cubicBezTo>
                  <a:lnTo>
                    <a:pt x="945" y="840"/>
                  </a:lnTo>
                  <a:cubicBezTo>
                    <a:pt x="963" y="842"/>
                    <a:pt x="979" y="842"/>
                    <a:pt x="999" y="846"/>
                  </a:cubicBezTo>
                  <a:cubicBezTo>
                    <a:pt x="1130" y="867"/>
                    <a:pt x="1273" y="907"/>
                    <a:pt x="1414" y="957"/>
                  </a:cubicBezTo>
                  <a:cubicBezTo>
                    <a:pt x="1704" y="1062"/>
                    <a:pt x="2012" y="1193"/>
                    <a:pt x="2307" y="1327"/>
                  </a:cubicBezTo>
                  <a:cubicBezTo>
                    <a:pt x="3490" y="1877"/>
                    <a:pt x="3756" y="2084"/>
                    <a:pt x="4828" y="2844"/>
                  </a:cubicBezTo>
                  <a:cubicBezTo>
                    <a:pt x="4841" y="2853"/>
                    <a:pt x="4857" y="2857"/>
                    <a:pt x="4875" y="2857"/>
                  </a:cubicBezTo>
                  <a:cubicBezTo>
                    <a:pt x="4961" y="2857"/>
                    <a:pt x="5095" y="2758"/>
                    <a:pt x="5209" y="2609"/>
                  </a:cubicBezTo>
                  <a:cubicBezTo>
                    <a:pt x="5347" y="2426"/>
                    <a:pt x="5390" y="2227"/>
                    <a:pt x="5311" y="2172"/>
                  </a:cubicBezTo>
                  <a:cubicBezTo>
                    <a:pt x="4195" y="1380"/>
                    <a:pt x="3903" y="1158"/>
                    <a:pt x="2653" y="575"/>
                  </a:cubicBezTo>
                  <a:cubicBezTo>
                    <a:pt x="2337" y="432"/>
                    <a:pt x="2026" y="299"/>
                    <a:pt x="1686" y="176"/>
                  </a:cubicBezTo>
                  <a:cubicBezTo>
                    <a:pt x="1513" y="116"/>
                    <a:pt x="1333" y="62"/>
                    <a:pt x="1132" y="28"/>
                  </a:cubicBezTo>
                  <a:cubicBezTo>
                    <a:pt x="1034" y="18"/>
                    <a:pt x="935" y="0"/>
                    <a:pt x="8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134;p49">
              <a:extLst>
                <a:ext uri="{FF2B5EF4-FFF2-40B4-BE49-F238E27FC236}">
                  <a16:creationId xmlns:a16="http://schemas.microsoft.com/office/drawing/2014/main" id="{DD4ADCB8-4399-658A-DA34-498A28DACDCD}"/>
                </a:ext>
              </a:extLst>
            </p:cNvPr>
            <p:cNvSpPr/>
            <p:nvPr/>
          </p:nvSpPr>
          <p:spPr>
            <a:xfrm>
              <a:off x="2298700" y="2721725"/>
              <a:ext cx="127325" cy="60500"/>
            </a:xfrm>
            <a:custGeom>
              <a:avLst/>
              <a:gdLst/>
              <a:ahLst/>
              <a:cxnLst/>
              <a:rect l="l" t="t" r="r" b="b"/>
              <a:pathLst>
                <a:path w="5093" h="2420" extrusionOk="0">
                  <a:moveTo>
                    <a:pt x="930" y="403"/>
                  </a:moveTo>
                  <a:cubicBezTo>
                    <a:pt x="930" y="404"/>
                    <a:pt x="930" y="404"/>
                    <a:pt x="931" y="404"/>
                  </a:cubicBezTo>
                  <a:cubicBezTo>
                    <a:pt x="930" y="404"/>
                    <a:pt x="930" y="404"/>
                    <a:pt x="930" y="403"/>
                  </a:cubicBezTo>
                  <a:close/>
                  <a:moveTo>
                    <a:pt x="764" y="0"/>
                  </a:moveTo>
                  <a:cubicBezTo>
                    <a:pt x="415" y="0"/>
                    <a:pt x="161" y="108"/>
                    <a:pt x="0" y="258"/>
                  </a:cubicBezTo>
                  <a:cubicBezTo>
                    <a:pt x="4" y="425"/>
                    <a:pt x="54" y="545"/>
                    <a:pt x="102" y="642"/>
                  </a:cubicBezTo>
                  <a:cubicBezTo>
                    <a:pt x="217" y="867"/>
                    <a:pt x="354" y="1008"/>
                    <a:pt x="493" y="1147"/>
                  </a:cubicBezTo>
                  <a:cubicBezTo>
                    <a:pt x="774" y="1416"/>
                    <a:pt x="1074" y="1616"/>
                    <a:pt x="1380" y="1799"/>
                  </a:cubicBezTo>
                  <a:cubicBezTo>
                    <a:pt x="1393" y="1807"/>
                    <a:pt x="1408" y="1811"/>
                    <a:pt x="1424" y="1811"/>
                  </a:cubicBezTo>
                  <a:cubicBezTo>
                    <a:pt x="1483" y="1811"/>
                    <a:pt x="1559" y="1761"/>
                    <a:pt x="1631" y="1680"/>
                  </a:cubicBezTo>
                  <a:cubicBezTo>
                    <a:pt x="452" y="825"/>
                    <a:pt x="541" y="678"/>
                    <a:pt x="549" y="527"/>
                  </a:cubicBezTo>
                  <a:cubicBezTo>
                    <a:pt x="553" y="420"/>
                    <a:pt x="753" y="403"/>
                    <a:pt x="880" y="403"/>
                  </a:cubicBezTo>
                  <a:cubicBezTo>
                    <a:pt x="898" y="403"/>
                    <a:pt x="915" y="403"/>
                    <a:pt x="930" y="403"/>
                  </a:cubicBezTo>
                  <a:lnTo>
                    <a:pt x="930" y="403"/>
                  </a:lnTo>
                  <a:cubicBezTo>
                    <a:pt x="929" y="403"/>
                    <a:pt x="929" y="403"/>
                    <a:pt x="929" y="402"/>
                  </a:cubicBezTo>
                  <a:lnTo>
                    <a:pt x="929" y="402"/>
                  </a:lnTo>
                  <a:cubicBezTo>
                    <a:pt x="947" y="404"/>
                    <a:pt x="963" y="404"/>
                    <a:pt x="983" y="408"/>
                  </a:cubicBezTo>
                  <a:cubicBezTo>
                    <a:pt x="1114" y="429"/>
                    <a:pt x="1257" y="469"/>
                    <a:pt x="1398" y="519"/>
                  </a:cubicBezTo>
                  <a:cubicBezTo>
                    <a:pt x="1688" y="624"/>
                    <a:pt x="1996" y="755"/>
                    <a:pt x="2291" y="889"/>
                  </a:cubicBezTo>
                  <a:cubicBezTo>
                    <a:pt x="3474" y="1439"/>
                    <a:pt x="3740" y="1646"/>
                    <a:pt x="4812" y="2406"/>
                  </a:cubicBezTo>
                  <a:cubicBezTo>
                    <a:pt x="4825" y="2415"/>
                    <a:pt x="4841" y="2420"/>
                    <a:pt x="4859" y="2420"/>
                  </a:cubicBezTo>
                  <a:cubicBezTo>
                    <a:pt x="4921" y="2420"/>
                    <a:pt x="5006" y="2369"/>
                    <a:pt x="5092" y="2284"/>
                  </a:cubicBezTo>
                  <a:cubicBezTo>
                    <a:pt x="3474" y="936"/>
                    <a:pt x="2384" y="404"/>
                    <a:pt x="1428" y="109"/>
                  </a:cubicBezTo>
                  <a:cubicBezTo>
                    <a:pt x="1177" y="33"/>
                    <a:pt x="956" y="0"/>
                    <a:pt x="7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135;p49">
              <a:extLst>
                <a:ext uri="{FF2B5EF4-FFF2-40B4-BE49-F238E27FC236}">
                  <a16:creationId xmlns:a16="http://schemas.microsoft.com/office/drawing/2014/main" id="{897F18A6-5164-550C-C1CC-E998F50DEF50}"/>
                </a:ext>
              </a:extLst>
            </p:cNvPr>
            <p:cNvSpPr/>
            <p:nvPr/>
          </p:nvSpPr>
          <p:spPr>
            <a:xfrm>
              <a:off x="2352125" y="2843800"/>
              <a:ext cx="40725" cy="36325"/>
            </a:xfrm>
            <a:custGeom>
              <a:avLst/>
              <a:gdLst/>
              <a:ahLst/>
              <a:cxnLst/>
              <a:rect l="l" t="t" r="r" b="b"/>
              <a:pathLst>
                <a:path w="1629" h="1453" extrusionOk="0">
                  <a:moveTo>
                    <a:pt x="872" y="1"/>
                  </a:moveTo>
                  <a:cubicBezTo>
                    <a:pt x="616" y="1"/>
                    <a:pt x="366" y="154"/>
                    <a:pt x="215" y="423"/>
                  </a:cubicBezTo>
                  <a:cubicBezTo>
                    <a:pt x="1" y="809"/>
                    <a:pt x="52" y="1163"/>
                    <a:pt x="398" y="1356"/>
                  </a:cubicBezTo>
                  <a:cubicBezTo>
                    <a:pt x="515" y="1420"/>
                    <a:pt x="644" y="1453"/>
                    <a:pt x="772" y="1453"/>
                  </a:cubicBezTo>
                  <a:cubicBezTo>
                    <a:pt x="1024" y="1453"/>
                    <a:pt x="1273" y="1326"/>
                    <a:pt x="1414" y="1069"/>
                  </a:cubicBezTo>
                  <a:cubicBezTo>
                    <a:pt x="1629" y="684"/>
                    <a:pt x="1539" y="278"/>
                    <a:pt x="1192" y="85"/>
                  </a:cubicBezTo>
                  <a:cubicBezTo>
                    <a:pt x="1089" y="28"/>
                    <a:pt x="980" y="1"/>
                    <a:pt x="8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136;p49">
              <a:extLst>
                <a:ext uri="{FF2B5EF4-FFF2-40B4-BE49-F238E27FC236}">
                  <a16:creationId xmlns:a16="http://schemas.microsoft.com/office/drawing/2014/main" id="{6B7C6660-D47D-442A-8831-29B2F6EEE645}"/>
                </a:ext>
              </a:extLst>
            </p:cNvPr>
            <p:cNvSpPr/>
            <p:nvPr/>
          </p:nvSpPr>
          <p:spPr>
            <a:xfrm>
              <a:off x="2248550" y="2800250"/>
              <a:ext cx="134775" cy="71450"/>
            </a:xfrm>
            <a:custGeom>
              <a:avLst/>
              <a:gdLst/>
              <a:ahLst/>
              <a:cxnLst/>
              <a:rect l="l" t="t" r="r" b="b"/>
              <a:pathLst>
                <a:path w="5391" h="2858" extrusionOk="0">
                  <a:moveTo>
                    <a:pt x="821" y="1"/>
                  </a:moveTo>
                  <a:cubicBezTo>
                    <a:pt x="700" y="1"/>
                    <a:pt x="562" y="21"/>
                    <a:pt x="392" y="90"/>
                  </a:cubicBezTo>
                  <a:cubicBezTo>
                    <a:pt x="313" y="125"/>
                    <a:pt x="219" y="193"/>
                    <a:pt x="144" y="287"/>
                  </a:cubicBezTo>
                  <a:cubicBezTo>
                    <a:pt x="70" y="384"/>
                    <a:pt x="22" y="509"/>
                    <a:pt x="16" y="615"/>
                  </a:cubicBezTo>
                  <a:cubicBezTo>
                    <a:pt x="0" y="829"/>
                    <a:pt x="64" y="968"/>
                    <a:pt x="118" y="1082"/>
                  </a:cubicBezTo>
                  <a:cubicBezTo>
                    <a:pt x="233" y="1306"/>
                    <a:pt x="370" y="1448"/>
                    <a:pt x="509" y="1587"/>
                  </a:cubicBezTo>
                  <a:cubicBezTo>
                    <a:pt x="790" y="1853"/>
                    <a:pt x="1090" y="2056"/>
                    <a:pt x="1396" y="2239"/>
                  </a:cubicBezTo>
                  <a:cubicBezTo>
                    <a:pt x="1409" y="2246"/>
                    <a:pt x="1424" y="2250"/>
                    <a:pt x="1440" y="2250"/>
                  </a:cubicBezTo>
                  <a:cubicBezTo>
                    <a:pt x="1531" y="2250"/>
                    <a:pt x="1661" y="2137"/>
                    <a:pt x="1756" y="1968"/>
                  </a:cubicBezTo>
                  <a:cubicBezTo>
                    <a:pt x="1865" y="1768"/>
                    <a:pt x="1893" y="1569"/>
                    <a:pt x="1816" y="1525"/>
                  </a:cubicBezTo>
                  <a:cubicBezTo>
                    <a:pt x="1547" y="1366"/>
                    <a:pt x="1289" y="1187"/>
                    <a:pt x="1084" y="990"/>
                  </a:cubicBezTo>
                  <a:cubicBezTo>
                    <a:pt x="1034" y="943"/>
                    <a:pt x="985" y="891"/>
                    <a:pt x="945" y="841"/>
                  </a:cubicBezTo>
                  <a:lnTo>
                    <a:pt x="945" y="841"/>
                  </a:lnTo>
                  <a:cubicBezTo>
                    <a:pt x="965" y="843"/>
                    <a:pt x="979" y="841"/>
                    <a:pt x="998" y="845"/>
                  </a:cubicBezTo>
                  <a:cubicBezTo>
                    <a:pt x="1130" y="867"/>
                    <a:pt x="1273" y="909"/>
                    <a:pt x="1414" y="957"/>
                  </a:cubicBezTo>
                  <a:cubicBezTo>
                    <a:pt x="1704" y="1064"/>
                    <a:pt x="2012" y="1195"/>
                    <a:pt x="2307" y="1328"/>
                  </a:cubicBezTo>
                  <a:cubicBezTo>
                    <a:pt x="3490" y="1877"/>
                    <a:pt x="3756" y="2086"/>
                    <a:pt x="4828" y="2843"/>
                  </a:cubicBezTo>
                  <a:cubicBezTo>
                    <a:pt x="4841" y="2853"/>
                    <a:pt x="4857" y="2857"/>
                    <a:pt x="4876" y="2857"/>
                  </a:cubicBezTo>
                  <a:cubicBezTo>
                    <a:pt x="4962" y="2857"/>
                    <a:pt x="5096" y="2759"/>
                    <a:pt x="5209" y="2609"/>
                  </a:cubicBezTo>
                  <a:cubicBezTo>
                    <a:pt x="5346" y="2426"/>
                    <a:pt x="5390" y="2229"/>
                    <a:pt x="5311" y="2171"/>
                  </a:cubicBezTo>
                  <a:cubicBezTo>
                    <a:pt x="4195" y="1382"/>
                    <a:pt x="3903" y="1159"/>
                    <a:pt x="2653" y="577"/>
                  </a:cubicBezTo>
                  <a:cubicBezTo>
                    <a:pt x="2336" y="434"/>
                    <a:pt x="2028" y="300"/>
                    <a:pt x="1688" y="175"/>
                  </a:cubicBezTo>
                  <a:cubicBezTo>
                    <a:pt x="1513" y="116"/>
                    <a:pt x="1332" y="62"/>
                    <a:pt x="1132" y="30"/>
                  </a:cubicBezTo>
                  <a:cubicBezTo>
                    <a:pt x="1034"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137;p49">
              <a:extLst>
                <a:ext uri="{FF2B5EF4-FFF2-40B4-BE49-F238E27FC236}">
                  <a16:creationId xmlns:a16="http://schemas.microsoft.com/office/drawing/2014/main" id="{645F58CE-15A5-390C-F4F8-0BA8A5B1467A}"/>
                </a:ext>
              </a:extLst>
            </p:cNvPr>
            <p:cNvSpPr/>
            <p:nvPr/>
          </p:nvSpPr>
          <p:spPr>
            <a:xfrm>
              <a:off x="2249000" y="2811200"/>
              <a:ext cx="127300" cy="60525"/>
            </a:xfrm>
            <a:custGeom>
              <a:avLst/>
              <a:gdLst/>
              <a:ahLst/>
              <a:cxnLst/>
              <a:rect l="l" t="t" r="r" b="b"/>
              <a:pathLst>
                <a:path w="5092" h="2421" extrusionOk="0">
                  <a:moveTo>
                    <a:pt x="759" y="1"/>
                  </a:moveTo>
                  <a:cubicBezTo>
                    <a:pt x="411" y="1"/>
                    <a:pt x="159" y="108"/>
                    <a:pt x="0" y="258"/>
                  </a:cubicBezTo>
                  <a:cubicBezTo>
                    <a:pt x="4" y="427"/>
                    <a:pt x="54" y="546"/>
                    <a:pt x="100" y="644"/>
                  </a:cubicBezTo>
                  <a:cubicBezTo>
                    <a:pt x="215" y="868"/>
                    <a:pt x="352" y="1010"/>
                    <a:pt x="491" y="1149"/>
                  </a:cubicBezTo>
                  <a:cubicBezTo>
                    <a:pt x="772" y="1417"/>
                    <a:pt x="1072" y="1618"/>
                    <a:pt x="1378" y="1801"/>
                  </a:cubicBezTo>
                  <a:cubicBezTo>
                    <a:pt x="1391" y="1808"/>
                    <a:pt x="1406" y="1812"/>
                    <a:pt x="1422" y="1812"/>
                  </a:cubicBezTo>
                  <a:cubicBezTo>
                    <a:pt x="1481" y="1812"/>
                    <a:pt x="1558" y="1762"/>
                    <a:pt x="1629" y="1682"/>
                  </a:cubicBezTo>
                  <a:cubicBezTo>
                    <a:pt x="452" y="827"/>
                    <a:pt x="541" y="678"/>
                    <a:pt x="547" y="528"/>
                  </a:cubicBezTo>
                  <a:cubicBezTo>
                    <a:pt x="552" y="421"/>
                    <a:pt x="747" y="404"/>
                    <a:pt x="873" y="404"/>
                  </a:cubicBezTo>
                  <a:cubicBezTo>
                    <a:pt x="894" y="404"/>
                    <a:pt x="913" y="405"/>
                    <a:pt x="929" y="405"/>
                  </a:cubicBezTo>
                  <a:cubicBezTo>
                    <a:pt x="929" y="405"/>
                    <a:pt x="927" y="403"/>
                    <a:pt x="927" y="403"/>
                  </a:cubicBezTo>
                  <a:lnTo>
                    <a:pt x="927" y="403"/>
                  </a:lnTo>
                  <a:cubicBezTo>
                    <a:pt x="947" y="405"/>
                    <a:pt x="961" y="405"/>
                    <a:pt x="980" y="407"/>
                  </a:cubicBezTo>
                  <a:cubicBezTo>
                    <a:pt x="1112" y="429"/>
                    <a:pt x="1255" y="471"/>
                    <a:pt x="1396" y="520"/>
                  </a:cubicBezTo>
                  <a:cubicBezTo>
                    <a:pt x="1686" y="626"/>
                    <a:pt x="1994" y="757"/>
                    <a:pt x="2289" y="890"/>
                  </a:cubicBezTo>
                  <a:cubicBezTo>
                    <a:pt x="3472" y="1441"/>
                    <a:pt x="3738" y="1648"/>
                    <a:pt x="4810" y="2407"/>
                  </a:cubicBezTo>
                  <a:cubicBezTo>
                    <a:pt x="4822" y="2416"/>
                    <a:pt x="4838" y="2420"/>
                    <a:pt x="4856" y="2420"/>
                  </a:cubicBezTo>
                  <a:cubicBezTo>
                    <a:pt x="4918" y="2420"/>
                    <a:pt x="5005" y="2369"/>
                    <a:pt x="5090" y="2286"/>
                  </a:cubicBezTo>
                  <a:lnTo>
                    <a:pt x="5092" y="2286"/>
                  </a:lnTo>
                  <a:cubicBezTo>
                    <a:pt x="3474"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138;p49">
              <a:extLst>
                <a:ext uri="{FF2B5EF4-FFF2-40B4-BE49-F238E27FC236}">
                  <a16:creationId xmlns:a16="http://schemas.microsoft.com/office/drawing/2014/main" id="{F39A4519-CAB8-9C3F-7702-6F4648D4C2BF}"/>
                </a:ext>
              </a:extLst>
            </p:cNvPr>
            <p:cNvSpPr/>
            <p:nvPr/>
          </p:nvSpPr>
          <p:spPr>
            <a:xfrm>
              <a:off x="2302425" y="2933325"/>
              <a:ext cx="40675" cy="36325"/>
            </a:xfrm>
            <a:custGeom>
              <a:avLst/>
              <a:gdLst/>
              <a:ahLst/>
              <a:cxnLst/>
              <a:rect l="l" t="t" r="r" b="b"/>
              <a:pathLst>
                <a:path w="1627" h="1453" extrusionOk="0">
                  <a:moveTo>
                    <a:pt x="869" y="0"/>
                  </a:moveTo>
                  <a:cubicBezTo>
                    <a:pt x="614" y="0"/>
                    <a:pt x="364" y="152"/>
                    <a:pt x="213" y="423"/>
                  </a:cubicBezTo>
                  <a:cubicBezTo>
                    <a:pt x="1" y="807"/>
                    <a:pt x="50" y="1163"/>
                    <a:pt x="396" y="1355"/>
                  </a:cubicBezTo>
                  <a:cubicBezTo>
                    <a:pt x="513" y="1420"/>
                    <a:pt x="641" y="1452"/>
                    <a:pt x="768" y="1452"/>
                  </a:cubicBezTo>
                  <a:cubicBezTo>
                    <a:pt x="1022" y="1452"/>
                    <a:pt x="1271" y="1324"/>
                    <a:pt x="1414" y="1069"/>
                  </a:cubicBezTo>
                  <a:cubicBezTo>
                    <a:pt x="1627" y="683"/>
                    <a:pt x="1537" y="278"/>
                    <a:pt x="1189" y="85"/>
                  </a:cubicBezTo>
                  <a:cubicBezTo>
                    <a:pt x="1086" y="27"/>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139;p49">
              <a:extLst>
                <a:ext uri="{FF2B5EF4-FFF2-40B4-BE49-F238E27FC236}">
                  <a16:creationId xmlns:a16="http://schemas.microsoft.com/office/drawing/2014/main" id="{0F611D82-A3FB-8F57-9356-B9C27EFB1CC7}"/>
                </a:ext>
              </a:extLst>
            </p:cNvPr>
            <p:cNvSpPr/>
            <p:nvPr/>
          </p:nvSpPr>
          <p:spPr>
            <a:xfrm>
              <a:off x="2198800" y="2889750"/>
              <a:ext cx="134775" cy="71450"/>
            </a:xfrm>
            <a:custGeom>
              <a:avLst/>
              <a:gdLst/>
              <a:ahLst/>
              <a:cxnLst/>
              <a:rect l="l" t="t" r="r" b="b"/>
              <a:pathLst>
                <a:path w="5391" h="2858" extrusionOk="0">
                  <a:moveTo>
                    <a:pt x="821" y="1"/>
                  </a:moveTo>
                  <a:cubicBezTo>
                    <a:pt x="700" y="1"/>
                    <a:pt x="563" y="21"/>
                    <a:pt x="394" y="90"/>
                  </a:cubicBezTo>
                  <a:cubicBezTo>
                    <a:pt x="312" y="126"/>
                    <a:pt x="219" y="194"/>
                    <a:pt x="143" y="287"/>
                  </a:cubicBezTo>
                  <a:cubicBezTo>
                    <a:pt x="70" y="385"/>
                    <a:pt x="24" y="510"/>
                    <a:pt x="16" y="613"/>
                  </a:cubicBezTo>
                  <a:cubicBezTo>
                    <a:pt x="0" y="830"/>
                    <a:pt x="64" y="967"/>
                    <a:pt x="118" y="1080"/>
                  </a:cubicBezTo>
                  <a:cubicBezTo>
                    <a:pt x="233" y="1305"/>
                    <a:pt x="372" y="1448"/>
                    <a:pt x="509" y="1585"/>
                  </a:cubicBezTo>
                  <a:cubicBezTo>
                    <a:pt x="790" y="1854"/>
                    <a:pt x="1090" y="2057"/>
                    <a:pt x="1396" y="2239"/>
                  </a:cubicBezTo>
                  <a:cubicBezTo>
                    <a:pt x="1409" y="2247"/>
                    <a:pt x="1425" y="2251"/>
                    <a:pt x="1441" y="2251"/>
                  </a:cubicBezTo>
                  <a:cubicBezTo>
                    <a:pt x="1533" y="2251"/>
                    <a:pt x="1663" y="2138"/>
                    <a:pt x="1756" y="1967"/>
                  </a:cubicBezTo>
                  <a:cubicBezTo>
                    <a:pt x="1865" y="1768"/>
                    <a:pt x="1893" y="1569"/>
                    <a:pt x="1817" y="1526"/>
                  </a:cubicBezTo>
                  <a:cubicBezTo>
                    <a:pt x="1547" y="1367"/>
                    <a:pt x="1291" y="1188"/>
                    <a:pt x="1086" y="991"/>
                  </a:cubicBezTo>
                  <a:cubicBezTo>
                    <a:pt x="1034" y="943"/>
                    <a:pt x="986" y="890"/>
                    <a:pt x="945" y="840"/>
                  </a:cubicBezTo>
                  <a:lnTo>
                    <a:pt x="945" y="840"/>
                  </a:lnTo>
                  <a:cubicBezTo>
                    <a:pt x="965" y="844"/>
                    <a:pt x="978" y="842"/>
                    <a:pt x="998" y="846"/>
                  </a:cubicBezTo>
                  <a:cubicBezTo>
                    <a:pt x="1130" y="868"/>
                    <a:pt x="1273" y="907"/>
                    <a:pt x="1416" y="957"/>
                  </a:cubicBezTo>
                  <a:cubicBezTo>
                    <a:pt x="1706" y="1063"/>
                    <a:pt x="2014" y="1194"/>
                    <a:pt x="2307" y="1327"/>
                  </a:cubicBezTo>
                  <a:cubicBezTo>
                    <a:pt x="3489" y="1878"/>
                    <a:pt x="3756" y="2084"/>
                    <a:pt x="4829" y="2844"/>
                  </a:cubicBezTo>
                  <a:cubicBezTo>
                    <a:pt x="4842" y="2853"/>
                    <a:pt x="4858" y="2858"/>
                    <a:pt x="4877" y="2858"/>
                  </a:cubicBezTo>
                  <a:cubicBezTo>
                    <a:pt x="4962" y="2858"/>
                    <a:pt x="5096" y="2760"/>
                    <a:pt x="5209" y="2609"/>
                  </a:cubicBezTo>
                  <a:cubicBezTo>
                    <a:pt x="5346" y="2426"/>
                    <a:pt x="5390" y="2228"/>
                    <a:pt x="5311" y="2172"/>
                  </a:cubicBezTo>
                  <a:lnTo>
                    <a:pt x="5313" y="2172"/>
                  </a:lnTo>
                  <a:cubicBezTo>
                    <a:pt x="4195" y="1383"/>
                    <a:pt x="3903" y="1158"/>
                    <a:pt x="2654" y="575"/>
                  </a:cubicBezTo>
                  <a:cubicBezTo>
                    <a:pt x="2336" y="432"/>
                    <a:pt x="2028" y="301"/>
                    <a:pt x="1688" y="176"/>
                  </a:cubicBezTo>
                  <a:cubicBezTo>
                    <a:pt x="1513" y="116"/>
                    <a:pt x="1332" y="62"/>
                    <a:pt x="1134" y="29"/>
                  </a:cubicBezTo>
                  <a:cubicBezTo>
                    <a:pt x="1034" y="18"/>
                    <a:pt x="935" y="1"/>
                    <a:pt x="8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140;p49">
              <a:extLst>
                <a:ext uri="{FF2B5EF4-FFF2-40B4-BE49-F238E27FC236}">
                  <a16:creationId xmlns:a16="http://schemas.microsoft.com/office/drawing/2014/main" id="{6DB272B1-1928-3FFB-C6D0-4614E696F02C}"/>
                </a:ext>
              </a:extLst>
            </p:cNvPr>
            <p:cNvSpPr/>
            <p:nvPr/>
          </p:nvSpPr>
          <p:spPr>
            <a:xfrm>
              <a:off x="2199250" y="2900725"/>
              <a:ext cx="127300" cy="60500"/>
            </a:xfrm>
            <a:custGeom>
              <a:avLst/>
              <a:gdLst/>
              <a:ahLst/>
              <a:cxnLst/>
              <a:rect l="l" t="t" r="r" b="b"/>
              <a:pathLst>
                <a:path w="5092" h="2420" extrusionOk="0">
                  <a:moveTo>
                    <a:pt x="760" y="0"/>
                  </a:moveTo>
                  <a:cubicBezTo>
                    <a:pt x="412" y="0"/>
                    <a:pt x="160" y="108"/>
                    <a:pt x="0" y="258"/>
                  </a:cubicBezTo>
                  <a:cubicBezTo>
                    <a:pt x="4" y="425"/>
                    <a:pt x="54" y="544"/>
                    <a:pt x="100" y="641"/>
                  </a:cubicBezTo>
                  <a:cubicBezTo>
                    <a:pt x="215" y="868"/>
                    <a:pt x="354" y="1009"/>
                    <a:pt x="491" y="1146"/>
                  </a:cubicBezTo>
                  <a:cubicBezTo>
                    <a:pt x="772" y="1415"/>
                    <a:pt x="1072" y="1618"/>
                    <a:pt x="1378" y="1800"/>
                  </a:cubicBezTo>
                  <a:cubicBezTo>
                    <a:pt x="1391" y="1808"/>
                    <a:pt x="1406" y="1812"/>
                    <a:pt x="1422" y="1812"/>
                  </a:cubicBezTo>
                  <a:cubicBezTo>
                    <a:pt x="1482" y="1812"/>
                    <a:pt x="1558" y="1761"/>
                    <a:pt x="1630" y="1681"/>
                  </a:cubicBezTo>
                  <a:cubicBezTo>
                    <a:pt x="451" y="824"/>
                    <a:pt x="541" y="677"/>
                    <a:pt x="547" y="528"/>
                  </a:cubicBezTo>
                  <a:cubicBezTo>
                    <a:pt x="552" y="420"/>
                    <a:pt x="748" y="404"/>
                    <a:pt x="874" y="404"/>
                  </a:cubicBezTo>
                  <a:cubicBezTo>
                    <a:pt x="894" y="404"/>
                    <a:pt x="913" y="404"/>
                    <a:pt x="929" y="405"/>
                  </a:cubicBezTo>
                  <a:cubicBezTo>
                    <a:pt x="929" y="404"/>
                    <a:pt x="929" y="403"/>
                    <a:pt x="928" y="403"/>
                  </a:cubicBezTo>
                  <a:lnTo>
                    <a:pt x="928" y="403"/>
                  </a:lnTo>
                  <a:cubicBezTo>
                    <a:pt x="947" y="405"/>
                    <a:pt x="961" y="403"/>
                    <a:pt x="980" y="407"/>
                  </a:cubicBezTo>
                  <a:cubicBezTo>
                    <a:pt x="1112" y="429"/>
                    <a:pt x="1255" y="468"/>
                    <a:pt x="1398" y="518"/>
                  </a:cubicBezTo>
                  <a:cubicBezTo>
                    <a:pt x="1688" y="626"/>
                    <a:pt x="1996" y="755"/>
                    <a:pt x="2289" y="888"/>
                  </a:cubicBezTo>
                  <a:cubicBezTo>
                    <a:pt x="3471" y="1439"/>
                    <a:pt x="3740" y="1645"/>
                    <a:pt x="4811" y="2405"/>
                  </a:cubicBezTo>
                  <a:cubicBezTo>
                    <a:pt x="4825" y="2414"/>
                    <a:pt x="4841" y="2419"/>
                    <a:pt x="4859" y="2419"/>
                  </a:cubicBezTo>
                  <a:cubicBezTo>
                    <a:pt x="4920" y="2419"/>
                    <a:pt x="5006" y="2368"/>
                    <a:pt x="5092" y="2284"/>
                  </a:cubicBezTo>
                  <a:cubicBezTo>
                    <a:pt x="3473" y="936"/>
                    <a:pt x="2384" y="403"/>
                    <a:pt x="1426" y="111"/>
                  </a:cubicBezTo>
                  <a:cubicBezTo>
                    <a:pt x="1174" y="33"/>
                    <a:pt x="952" y="0"/>
                    <a:pt x="7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141;p49">
              <a:extLst>
                <a:ext uri="{FF2B5EF4-FFF2-40B4-BE49-F238E27FC236}">
                  <a16:creationId xmlns:a16="http://schemas.microsoft.com/office/drawing/2014/main" id="{5A799878-B3BF-B463-5368-7BE91EF1CE5D}"/>
                </a:ext>
              </a:extLst>
            </p:cNvPr>
            <p:cNvSpPr/>
            <p:nvPr/>
          </p:nvSpPr>
          <p:spPr>
            <a:xfrm>
              <a:off x="2252675" y="3022800"/>
              <a:ext cx="40675" cy="36325"/>
            </a:xfrm>
            <a:custGeom>
              <a:avLst/>
              <a:gdLst/>
              <a:ahLst/>
              <a:cxnLst/>
              <a:rect l="l" t="t" r="r" b="b"/>
              <a:pathLst>
                <a:path w="1627" h="1453" extrusionOk="0">
                  <a:moveTo>
                    <a:pt x="870" y="0"/>
                  </a:moveTo>
                  <a:cubicBezTo>
                    <a:pt x="614" y="0"/>
                    <a:pt x="364" y="153"/>
                    <a:pt x="213" y="423"/>
                  </a:cubicBezTo>
                  <a:cubicBezTo>
                    <a:pt x="0" y="808"/>
                    <a:pt x="50" y="1162"/>
                    <a:pt x="396" y="1355"/>
                  </a:cubicBezTo>
                  <a:cubicBezTo>
                    <a:pt x="513" y="1420"/>
                    <a:pt x="642" y="1452"/>
                    <a:pt x="769" y="1452"/>
                  </a:cubicBezTo>
                  <a:cubicBezTo>
                    <a:pt x="1022" y="1452"/>
                    <a:pt x="1271" y="1325"/>
                    <a:pt x="1414" y="1069"/>
                  </a:cubicBezTo>
                  <a:cubicBezTo>
                    <a:pt x="1627" y="685"/>
                    <a:pt x="1537" y="277"/>
                    <a:pt x="1189" y="85"/>
                  </a:cubicBezTo>
                  <a:cubicBezTo>
                    <a:pt x="1087" y="27"/>
                    <a:pt x="978" y="0"/>
                    <a:pt x="8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142;p49">
              <a:extLst>
                <a:ext uri="{FF2B5EF4-FFF2-40B4-BE49-F238E27FC236}">
                  <a16:creationId xmlns:a16="http://schemas.microsoft.com/office/drawing/2014/main" id="{FC7DA60E-D703-F220-9E28-66837C44B62B}"/>
                </a:ext>
              </a:extLst>
            </p:cNvPr>
            <p:cNvSpPr/>
            <p:nvPr/>
          </p:nvSpPr>
          <p:spPr>
            <a:xfrm>
              <a:off x="2149100" y="2979250"/>
              <a:ext cx="134750" cy="71475"/>
            </a:xfrm>
            <a:custGeom>
              <a:avLst/>
              <a:gdLst/>
              <a:ahLst/>
              <a:cxnLst/>
              <a:rect l="l" t="t" r="r" b="b"/>
              <a:pathLst>
                <a:path w="5390" h="2859" extrusionOk="0">
                  <a:moveTo>
                    <a:pt x="819" y="0"/>
                  </a:moveTo>
                  <a:cubicBezTo>
                    <a:pt x="698" y="0"/>
                    <a:pt x="561" y="20"/>
                    <a:pt x="392" y="89"/>
                  </a:cubicBezTo>
                  <a:cubicBezTo>
                    <a:pt x="310" y="125"/>
                    <a:pt x="217" y="192"/>
                    <a:pt x="141" y="286"/>
                  </a:cubicBezTo>
                  <a:cubicBezTo>
                    <a:pt x="70" y="383"/>
                    <a:pt x="22" y="510"/>
                    <a:pt x="16" y="614"/>
                  </a:cubicBezTo>
                  <a:cubicBezTo>
                    <a:pt x="0" y="831"/>
                    <a:pt x="62" y="968"/>
                    <a:pt x="115" y="1081"/>
                  </a:cubicBezTo>
                  <a:cubicBezTo>
                    <a:pt x="231" y="1306"/>
                    <a:pt x="370" y="1447"/>
                    <a:pt x="509" y="1586"/>
                  </a:cubicBezTo>
                  <a:cubicBezTo>
                    <a:pt x="787" y="1854"/>
                    <a:pt x="1088" y="2055"/>
                    <a:pt x="1396" y="2238"/>
                  </a:cubicBezTo>
                  <a:cubicBezTo>
                    <a:pt x="1409" y="2246"/>
                    <a:pt x="1425" y="2250"/>
                    <a:pt x="1442" y="2250"/>
                  </a:cubicBezTo>
                  <a:cubicBezTo>
                    <a:pt x="1532" y="2250"/>
                    <a:pt x="1661" y="2137"/>
                    <a:pt x="1754" y="1968"/>
                  </a:cubicBezTo>
                  <a:cubicBezTo>
                    <a:pt x="1865" y="1767"/>
                    <a:pt x="1891" y="1570"/>
                    <a:pt x="1815" y="1526"/>
                  </a:cubicBezTo>
                  <a:cubicBezTo>
                    <a:pt x="1547" y="1365"/>
                    <a:pt x="1288" y="1188"/>
                    <a:pt x="1084" y="992"/>
                  </a:cubicBezTo>
                  <a:cubicBezTo>
                    <a:pt x="1032" y="942"/>
                    <a:pt x="984" y="890"/>
                    <a:pt x="944" y="840"/>
                  </a:cubicBezTo>
                  <a:lnTo>
                    <a:pt x="944" y="840"/>
                  </a:lnTo>
                  <a:cubicBezTo>
                    <a:pt x="962" y="842"/>
                    <a:pt x="978" y="842"/>
                    <a:pt x="998" y="846"/>
                  </a:cubicBezTo>
                  <a:cubicBezTo>
                    <a:pt x="1129" y="866"/>
                    <a:pt x="1271" y="908"/>
                    <a:pt x="1414" y="958"/>
                  </a:cubicBezTo>
                  <a:cubicBezTo>
                    <a:pt x="1704" y="1063"/>
                    <a:pt x="2012" y="1194"/>
                    <a:pt x="2306" y="1328"/>
                  </a:cubicBezTo>
                  <a:cubicBezTo>
                    <a:pt x="3487" y="1878"/>
                    <a:pt x="3756" y="2085"/>
                    <a:pt x="4827" y="2845"/>
                  </a:cubicBezTo>
                  <a:cubicBezTo>
                    <a:pt x="4841" y="2854"/>
                    <a:pt x="4857" y="2858"/>
                    <a:pt x="4875" y="2858"/>
                  </a:cubicBezTo>
                  <a:cubicBezTo>
                    <a:pt x="4960" y="2858"/>
                    <a:pt x="5094" y="2759"/>
                    <a:pt x="5207" y="2608"/>
                  </a:cubicBezTo>
                  <a:cubicBezTo>
                    <a:pt x="5344" y="2427"/>
                    <a:pt x="5390" y="2228"/>
                    <a:pt x="5310" y="2173"/>
                  </a:cubicBezTo>
                  <a:cubicBezTo>
                    <a:pt x="4193" y="1381"/>
                    <a:pt x="3901" y="1159"/>
                    <a:pt x="2652" y="576"/>
                  </a:cubicBezTo>
                  <a:cubicBezTo>
                    <a:pt x="2334" y="433"/>
                    <a:pt x="2026" y="300"/>
                    <a:pt x="1686" y="176"/>
                  </a:cubicBezTo>
                  <a:cubicBezTo>
                    <a:pt x="1511" y="115"/>
                    <a:pt x="1332" y="63"/>
                    <a:pt x="1131" y="29"/>
                  </a:cubicBezTo>
                  <a:cubicBezTo>
                    <a:pt x="1032" y="18"/>
                    <a:pt x="933" y="0"/>
                    <a:pt x="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143;p49">
              <a:extLst>
                <a:ext uri="{FF2B5EF4-FFF2-40B4-BE49-F238E27FC236}">
                  <a16:creationId xmlns:a16="http://schemas.microsoft.com/office/drawing/2014/main" id="{EEB95B2B-1F48-E6E4-9FB5-C9DA5085D4E4}"/>
                </a:ext>
              </a:extLst>
            </p:cNvPr>
            <p:cNvSpPr/>
            <p:nvPr/>
          </p:nvSpPr>
          <p:spPr>
            <a:xfrm>
              <a:off x="2149500" y="2990225"/>
              <a:ext cx="127300" cy="60500"/>
            </a:xfrm>
            <a:custGeom>
              <a:avLst/>
              <a:gdLst/>
              <a:ahLst/>
              <a:cxnLst/>
              <a:rect l="l" t="t" r="r" b="b"/>
              <a:pathLst>
                <a:path w="5092" h="2420" extrusionOk="0">
                  <a:moveTo>
                    <a:pt x="929" y="403"/>
                  </a:moveTo>
                  <a:cubicBezTo>
                    <a:pt x="930" y="403"/>
                    <a:pt x="930" y="403"/>
                    <a:pt x="930" y="403"/>
                  </a:cubicBezTo>
                  <a:cubicBezTo>
                    <a:pt x="930" y="403"/>
                    <a:pt x="930" y="403"/>
                    <a:pt x="929" y="403"/>
                  </a:cubicBezTo>
                  <a:close/>
                  <a:moveTo>
                    <a:pt x="763" y="0"/>
                  </a:moveTo>
                  <a:cubicBezTo>
                    <a:pt x="413" y="0"/>
                    <a:pt x="160" y="108"/>
                    <a:pt x="0" y="258"/>
                  </a:cubicBezTo>
                  <a:cubicBezTo>
                    <a:pt x="4" y="425"/>
                    <a:pt x="54" y="545"/>
                    <a:pt x="99" y="642"/>
                  </a:cubicBezTo>
                  <a:cubicBezTo>
                    <a:pt x="217" y="867"/>
                    <a:pt x="354" y="1008"/>
                    <a:pt x="493" y="1147"/>
                  </a:cubicBezTo>
                  <a:cubicBezTo>
                    <a:pt x="773" y="1415"/>
                    <a:pt x="1072" y="1616"/>
                    <a:pt x="1380" y="1799"/>
                  </a:cubicBezTo>
                  <a:cubicBezTo>
                    <a:pt x="1393" y="1807"/>
                    <a:pt x="1408" y="1810"/>
                    <a:pt x="1424" y="1810"/>
                  </a:cubicBezTo>
                  <a:cubicBezTo>
                    <a:pt x="1483" y="1810"/>
                    <a:pt x="1558" y="1761"/>
                    <a:pt x="1630" y="1680"/>
                  </a:cubicBezTo>
                  <a:cubicBezTo>
                    <a:pt x="451" y="825"/>
                    <a:pt x="541" y="678"/>
                    <a:pt x="547" y="527"/>
                  </a:cubicBezTo>
                  <a:cubicBezTo>
                    <a:pt x="552" y="420"/>
                    <a:pt x="753" y="403"/>
                    <a:pt x="879" y="403"/>
                  </a:cubicBezTo>
                  <a:cubicBezTo>
                    <a:pt x="898" y="403"/>
                    <a:pt x="915" y="403"/>
                    <a:pt x="929" y="403"/>
                  </a:cubicBezTo>
                  <a:lnTo>
                    <a:pt x="929" y="403"/>
                  </a:lnTo>
                  <a:cubicBezTo>
                    <a:pt x="928" y="403"/>
                    <a:pt x="928" y="403"/>
                    <a:pt x="928" y="401"/>
                  </a:cubicBezTo>
                  <a:lnTo>
                    <a:pt x="928" y="401"/>
                  </a:lnTo>
                  <a:cubicBezTo>
                    <a:pt x="946" y="403"/>
                    <a:pt x="962" y="403"/>
                    <a:pt x="982" y="407"/>
                  </a:cubicBezTo>
                  <a:cubicBezTo>
                    <a:pt x="1113" y="429"/>
                    <a:pt x="1255" y="469"/>
                    <a:pt x="1398" y="519"/>
                  </a:cubicBezTo>
                  <a:cubicBezTo>
                    <a:pt x="1688" y="624"/>
                    <a:pt x="1996" y="755"/>
                    <a:pt x="2290" y="889"/>
                  </a:cubicBezTo>
                  <a:cubicBezTo>
                    <a:pt x="3471" y="1439"/>
                    <a:pt x="3740" y="1646"/>
                    <a:pt x="4811" y="2406"/>
                  </a:cubicBezTo>
                  <a:cubicBezTo>
                    <a:pt x="4825" y="2415"/>
                    <a:pt x="4841" y="2420"/>
                    <a:pt x="4859" y="2420"/>
                  </a:cubicBezTo>
                  <a:cubicBezTo>
                    <a:pt x="4920" y="2420"/>
                    <a:pt x="5006" y="2368"/>
                    <a:pt x="5092" y="2284"/>
                  </a:cubicBezTo>
                  <a:cubicBezTo>
                    <a:pt x="3473" y="936"/>
                    <a:pt x="2384" y="403"/>
                    <a:pt x="1428" y="109"/>
                  </a:cubicBezTo>
                  <a:cubicBezTo>
                    <a:pt x="1176" y="33"/>
                    <a:pt x="955" y="0"/>
                    <a:pt x="7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144;p49">
              <a:extLst>
                <a:ext uri="{FF2B5EF4-FFF2-40B4-BE49-F238E27FC236}">
                  <a16:creationId xmlns:a16="http://schemas.microsoft.com/office/drawing/2014/main" id="{BDDB4D43-5915-075F-FD0C-708A6EF2F5C3}"/>
                </a:ext>
              </a:extLst>
            </p:cNvPr>
            <p:cNvSpPr/>
            <p:nvPr/>
          </p:nvSpPr>
          <p:spPr>
            <a:xfrm>
              <a:off x="2202925" y="3112300"/>
              <a:ext cx="40725" cy="36325"/>
            </a:xfrm>
            <a:custGeom>
              <a:avLst/>
              <a:gdLst/>
              <a:ahLst/>
              <a:cxnLst/>
              <a:rect l="l" t="t" r="r" b="b"/>
              <a:pathLst>
                <a:path w="1629" h="1453" extrusionOk="0">
                  <a:moveTo>
                    <a:pt x="869" y="0"/>
                  </a:moveTo>
                  <a:cubicBezTo>
                    <a:pt x="614" y="0"/>
                    <a:pt x="364" y="153"/>
                    <a:pt x="215" y="423"/>
                  </a:cubicBezTo>
                  <a:cubicBezTo>
                    <a:pt x="0" y="809"/>
                    <a:pt x="50" y="1163"/>
                    <a:pt x="398" y="1356"/>
                  </a:cubicBezTo>
                  <a:cubicBezTo>
                    <a:pt x="514" y="1420"/>
                    <a:pt x="642" y="1452"/>
                    <a:pt x="769" y="1452"/>
                  </a:cubicBezTo>
                  <a:cubicBezTo>
                    <a:pt x="1021" y="1452"/>
                    <a:pt x="1271"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6" name="Google Shape;10145;p49">
              <a:extLst>
                <a:ext uri="{FF2B5EF4-FFF2-40B4-BE49-F238E27FC236}">
                  <a16:creationId xmlns:a16="http://schemas.microsoft.com/office/drawing/2014/main" id="{8F4D19F6-9C76-0492-9B19-F9CF7660DE88}"/>
                </a:ext>
              </a:extLst>
            </p:cNvPr>
            <p:cNvSpPr/>
            <p:nvPr/>
          </p:nvSpPr>
          <p:spPr>
            <a:xfrm>
              <a:off x="2099350" y="3068750"/>
              <a:ext cx="134750" cy="71450"/>
            </a:xfrm>
            <a:custGeom>
              <a:avLst/>
              <a:gdLst/>
              <a:ahLst/>
              <a:cxnLst/>
              <a:rect l="l" t="t" r="r" b="b"/>
              <a:pathLst>
                <a:path w="5390" h="2858" extrusionOk="0">
                  <a:moveTo>
                    <a:pt x="821" y="1"/>
                  </a:moveTo>
                  <a:cubicBezTo>
                    <a:pt x="700" y="1"/>
                    <a:pt x="562" y="21"/>
                    <a:pt x="392" y="90"/>
                  </a:cubicBezTo>
                  <a:cubicBezTo>
                    <a:pt x="312" y="125"/>
                    <a:pt x="217" y="193"/>
                    <a:pt x="143" y="286"/>
                  </a:cubicBezTo>
                  <a:cubicBezTo>
                    <a:pt x="70" y="384"/>
                    <a:pt x="22" y="509"/>
                    <a:pt x="16" y="614"/>
                  </a:cubicBezTo>
                  <a:cubicBezTo>
                    <a:pt x="0" y="829"/>
                    <a:pt x="64" y="968"/>
                    <a:pt x="115" y="1082"/>
                  </a:cubicBezTo>
                  <a:cubicBezTo>
                    <a:pt x="233" y="1306"/>
                    <a:pt x="370" y="1448"/>
                    <a:pt x="509" y="1587"/>
                  </a:cubicBezTo>
                  <a:cubicBezTo>
                    <a:pt x="789" y="1853"/>
                    <a:pt x="1090" y="2056"/>
                    <a:pt x="1396" y="2239"/>
                  </a:cubicBezTo>
                  <a:cubicBezTo>
                    <a:pt x="1409" y="2246"/>
                    <a:pt x="1424" y="2250"/>
                    <a:pt x="1440" y="2250"/>
                  </a:cubicBezTo>
                  <a:cubicBezTo>
                    <a:pt x="1531" y="2250"/>
                    <a:pt x="1661" y="2137"/>
                    <a:pt x="1756" y="1968"/>
                  </a:cubicBezTo>
                  <a:cubicBezTo>
                    <a:pt x="1865" y="1768"/>
                    <a:pt x="1893" y="1569"/>
                    <a:pt x="1815" y="1525"/>
                  </a:cubicBezTo>
                  <a:cubicBezTo>
                    <a:pt x="1547" y="1366"/>
                    <a:pt x="1288" y="1187"/>
                    <a:pt x="1084" y="990"/>
                  </a:cubicBezTo>
                  <a:cubicBezTo>
                    <a:pt x="1034" y="943"/>
                    <a:pt x="984" y="891"/>
                    <a:pt x="944" y="841"/>
                  </a:cubicBezTo>
                  <a:lnTo>
                    <a:pt x="944" y="841"/>
                  </a:lnTo>
                  <a:cubicBezTo>
                    <a:pt x="962" y="843"/>
                    <a:pt x="978" y="841"/>
                    <a:pt x="998" y="845"/>
                  </a:cubicBezTo>
                  <a:cubicBezTo>
                    <a:pt x="1129" y="867"/>
                    <a:pt x="1272" y="909"/>
                    <a:pt x="1414" y="956"/>
                  </a:cubicBezTo>
                  <a:cubicBezTo>
                    <a:pt x="1704" y="1064"/>
                    <a:pt x="2012" y="1195"/>
                    <a:pt x="2306" y="1326"/>
                  </a:cubicBezTo>
                  <a:cubicBezTo>
                    <a:pt x="3489" y="1877"/>
                    <a:pt x="3756" y="2084"/>
                    <a:pt x="4827" y="2843"/>
                  </a:cubicBezTo>
                  <a:cubicBezTo>
                    <a:pt x="4841" y="2853"/>
                    <a:pt x="4857" y="2857"/>
                    <a:pt x="4875" y="2857"/>
                  </a:cubicBezTo>
                  <a:cubicBezTo>
                    <a:pt x="4961" y="2857"/>
                    <a:pt x="5094" y="2759"/>
                    <a:pt x="5209" y="2609"/>
                  </a:cubicBezTo>
                  <a:cubicBezTo>
                    <a:pt x="5346" y="2426"/>
                    <a:pt x="5390" y="2229"/>
                    <a:pt x="5310" y="2171"/>
                  </a:cubicBezTo>
                  <a:cubicBezTo>
                    <a:pt x="4193" y="1382"/>
                    <a:pt x="3903" y="1159"/>
                    <a:pt x="2652" y="577"/>
                  </a:cubicBezTo>
                  <a:cubicBezTo>
                    <a:pt x="2336" y="434"/>
                    <a:pt x="2026" y="300"/>
                    <a:pt x="1686" y="175"/>
                  </a:cubicBezTo>
                  <a:cubicBezTo>
                    <a:pt x="1513" y="115"/>
                    <a:pt x="1332" y="62"/>
                    <a:pt x="1131" y="30"/>
                  </a:cubicBezTo>
                  <a:cubicBezTo>
                    <a:pt x="1033"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7" name="Google Shape;10146;p49">
              <a:extLst>
                <a:ext uri="{FF2B5EF4-FFF2-40B4-BE49-F238E27FC236}">
                  <a16:creationId xmlns:a16="http://schemas.microsoft.com/office/drawing/2014/main" id="{84D35817-6B1C-0EEC-5F81-4C3D72984D5B}"/>
                </a:ext>
              </a:extLst>
            </p:cNvPr>
            <p:cNvSpPr/>
            <p:nvPr/>
          </p:nvSpPr>
          <p:spPr>
            <a:xfrm>
              <a:off x="2099725" y="3079700"/>
              <a:ext cx="127325" cy="60500"/>
            </a:xfrm>
            <a:custGeom>
              <a:avLst/>
              <a:gdLst/>
              <a:ahLst/>
              <a:cxnLst/>
              <a:rect l="l" t="t" r="r" b="b"/>
              <a:pathLst>
                <a:path w="5093" h="2420" extrusionOk="0">
                  <a:moveTo>
                    <a:pt x="762" y="1"/>
                  </a:moveTo>
                  <a:cubicBezTo>
                    <a:pt x="414" y="1"/>
                    <a:pt x="161" y="108"/>
                    <a:pt x="1" y="258"/>
                  </a:cubicBezTo>
                  <a:cubicBezTo>
                    <a:pt x="5" y="427"/>
                    <a:pt x="55" y="544"/>
                    <a:pt x="102" y="644"/>
                  </a:cubicBezTo>
                  <a:cubicBezTo>
                    <a:pt x="218" y="868"/>
                    <a:pt x="355" y="1010"/>
                    <a:pt x="494" y="1149"/>
                  </a:cubicBezTo>
                  <a:cubicBezTo>
                    <a:pt x="774" y="1415"/>
                    <a:pt x="1075" y="1618"/>
                    <a:pt x="1381" y="1801"/>
                  </a:cubicBezTo>
                  <a:cubicBezTo>
                    <a:pt x="1394" y="1808"/>
                    <a:pt x="1408" y="1812"/>
                    <a:pt x="1424" y="1812"/>
                  </a:cubicBezTo>
                  <a:cubicBezTo>
                    <a:pt x="1483" y="1812"/>
                    <a:pt x="1559" y="1762"/>
                    <a:pt x="1631" y="1682"/>
                  </a:cubicBezTo>
                  <a:cubicBezTo>
                    <a:pt x="452" y="827"/>
                    <a:pt x="542" y="677"/>
                    <a:pt x="550" y="528"/>
                  </a:cubicBezTo>
                  <a:cubicBezTo>
                    <a:pt x="553" y="421"/>
                    <a:pt x="749" y="404"/>
                    <a:pt x="876" y="404"/>
                  </a:cubicBezTo>
                  <a:cubicBezTo>
                    <a:pt x="897" y="404"/>
                    <a:pt x="915" y="405"/>
                    <a:pt x="931" y="405"/>
                  </a:cubicBezTo>
                  <a:cubicBezTo>
                    <a:pt x="931" y="405"/>
                    <a:pt x="929" y="403"/>
                    <a:pt x="929" y="403"/>
                  </a:cubicBezTo>
                  <a:lnTo>
                    <a:pt x="929" y="403"/>
                  </a:lnTo>
                  <a:cubicBezTo>
                    <a:pt x="947" y="405"/>
                    <a:pt x="963" y="403"/>
                    <a:pt x="983" y="407"/>
                  </a:cubicBezTo>
                  <a:cubicBezTo>
                    <a:pt x="1114" y="429"/>
                    <a:pt x="1257" y="471"/>
                    <a:pt x="1399" y="518"/>
                  </a:cubicBezTo>
                  <a:cubicBezTo>
                    <a:pt x="1689" y="626"/>
                    <a:pt x="1997" y="757"/>
                    <a:pt x="2291" y="888"/>
                  </a:cubicBezTo>
                  <a:cubicBezTo>
                    <a:pt x="3474" y="1439"/>
                    <a:pt x="3741" y="1646"/>
                    <a:pt x="4812" y="2405"/>
                  </a:cubicBezTo>
                  <a:cubicBezTo>
                    <a:pt x="4825" y="2415"/>
                    <a:pt x="4842" y="2419"/>
                    <a:pt x="4860" y="2419"/>
                  </a:cubicBezTo>
                  <a:cubicBezTo>
                    <a:pt x="4921" y="2419"/>
                    <a:pt x="5007" y="2368"/>
                    <a:pt x="5093" y="2284"/>
                  </a:cubicBezTo>
                  <a:cubicBezTo>
                    <a:pt x="3474" y="936"/>
                    <a:pt x="2385" y="403"/>
                    <a:pt x="1428" y="111"/>
                  </a:cubicBezTo>
                  <a:cubicBezTo>
                    <a:pt x="1177" y="34"/>
                    <a:pt x="955" y="1"/>
                    <a:pt x="7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8" name="Google Shape;10147;p49">
              <a:extLst>
                <a:ext uri="{FF2B5EF4-FFF2-40B4-BE49-F238E27FC236}">
                  <a16:creationId xmlns:a16="http://schemas.microsoft.com/office/drawing/2014/main" id="{43406748-C2AC-521E-6F9A-6D6C09CEC67B}"/>
                </a:ext>
              </a:extLst>
            </p:cNvPr>
            <p:cNvSpPr/>
            <p:nvPr/>
          </p:nvSpPr>
          <p:spPr>
            <a:xfrm>
              <a:off x="2153175" y="3201800"/>
              <a:ext cx="40725" cy="36325"/>
            </a:xfrm>
            <a:custGeom>
              <a:avLst/>
              <a:gdLst/>
              <a:ahLst/>
              <a:cxnLst/>
              <a:rect l="l" t="t" r="r" b="b"/>
              <a:pathLst>
                <a:path w="1629" h="1453" extrusionOk="0">
                  <a:moveTo>
                    <a:pt x="869" y="1"/>
                  </a:moveTo>
                  <a:cubicBezTo>
                    <a:pt x="614" y="1"/>
                    <a:pt x="366" y="153"/>
                    <a:pt x="215" y="424"/>
                  </a:cubicBezTo>
                  <a:cubicBezTo>
                    <a:pt x="0" y="808"/>
                    <a:pt x="50" y="1163"/>
                    <a:pt x="398" y="1356"/>
                  </a:cubicBezTo>
                  <a:cubicBezTo>
                    <a:pt x="514" y="1421"/>
                    <a:pt x="642" y="1453"/>
                    <a:pt x="769" y="1453"/>
                  </a:cubicBezTo>
                  <a:cubicBezTo>
                    <a:pt x="1023" y="1453"/>
                    <a:pt x="1272" y="1325"/>
                    <a:pt x="1414" y="1068"/>
                  </a:cubicBezTo>
                  <a:cubicBezTo>
                    <a:pt x="1628" y="684"/>
                    <a:pt x="1537" y="279"/>
                    <a:pt x="1191" y="86"/>
                  </a:cubicBezTo>
                  <a:cubicBezTo>
                    <a:pt x="1087"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9" name="Google Shape;10148;p49">
              <a:extLst>
                <a:ext uri="{FF2B5EF4-FFF2-40B4-BE49-F238E27FC236}">
                  <a16:creationId xmlns:a16="http://schemas.microsoft.com/office/drawing/2014/main" id="{C510BA28-0D94-2ED3-F1DE-17F8EADF86D0}"/>
                </a:ext>
              </a:extLst>
            </p:cNvPr>
            <p:cNvSpPr/>
            <p:nvPr/>
          </p:nvSpPr>
          <p:spPr>
            <a:xfrm>
              <a:off x="2049575" y="3158275"/>
              <a:ext cx="134775" cy="71425"/>
            </a:xfrm>
            <a:custGeom>
              <a:avLst/>
              <a:gdLst/>
              <a:ahLst/>
              <a:cxnLst/>
              <a:rect l="l" t="t" r="r" b="b"/>
              <a:pathLst>
                <a:path w="5391" h="2857" extrusionOk="0">
                  <a:moveTo>
                    <a:pt x="824" y="0"/>
                  </a:moveTo>
                  <a:cubicBezTo>
                    <a:pt x="702" y="0"/>
                    <a:pt x="564" y="20"/>
                    <a:pt x="393" y="89"/>
                  </a:cubicBezTo>
                  <a:cubicBezTo>
                    <a:pt x="313" y="125"/>
                    <a:pt x="220" y="193"/>
                    <a:pt x="144" y="286"/>
                  </a:cubicBezTo>
                  <a:cubicBezTo>
                    <a:pt x="70" y="383"/>
                    <a:pt x="23" y="509"/>
                    <a:pt x="17" y="612"/>
                  </a:cubicBezTo>
                  <a:cubicBezTo>
                    <a:pt x="1" y="829"/>
                    <a:pt x="65" y="966"/>
                    <a:pt x="118" y="1079"/>
                  </a:cubicBezTo>
                  <a:cubicBezTo>
                    <a:pt x="234" y="1306"/>
                    <a:pt x="371" y="1447"/>
                    <a:pt x="510" y="1584"/>
                  </a:cubicBezTo>
                  <a:cubicBezTo>
                    <a:pt x="790" y="1853"/>
                    <a:pt x="1090" y="2056"/>
                    <a:pt x="1397" y="2238"/>
                  </a:cubicBezTo>
                  <a:cubicBezTo>
                    <a:pt x="1410" y="2246"/>
                    <a:pt x="1425" y="2250"/>
                    <a:pt x="1441" y="2250"/>
                  </a:cubicBezTo>
                  <a:cubicBezTo>
                    <a:pt x="1532" y="2250"/>
                    <a:pt x="1662" y="2136"/>
                    <a:pt x="1756" y="1966"/>
                  </a:cubicBezTo>
                  <a:cubicBezTo>
                    <a:pt x="1866" y="1767"/>
                    <a:pt x="1894" y="1568"/>
                    <a:pt x="1816" y="1525"/>
                  </a:cubicBezTo>
                  <a:cubicBezTo>
                    <a:pt x="1548" y="1366"/>
                    <a:pt x="1289" y="1187"/>
                    <a:pt x="1084" y="990"/>
                  </a:cubicBezTo>
                  <a:cubicBezTo>
                    <a:pt x="1035" y="942"/>
                    <a:pt x="985" y="888"/>
                    <a:pt x="945" y="839"/>
                  </a:cubicBezTo>
                  <a:lnTo>
                    <a:pt x="945" y="839"/>
                  </a:lnTo>
                  <a:cubicBezTo>
                    <a:pt x="963" y="843"/>
                    <a:pt x="979" y="841"/>
                    <a:pt x="999" y="845"/>
                  </a:cubicBezTo>
                  <a:cubicBezTo>
                    <a:pt x="1130" y="867"/>
                    <a:pt x="1273" y="906"/>
                    <a:pt x="1414" y="956"/>
                  </a:cubicBezTo>
                  <a:cubicBezTo>
                    <a:pt x="1705" y="1061"/>
                    <a:pt x="2013" y="1193"/>
                    <a:pt x="2307" y="1326"/>
                  </a:cubicBezTo>
                  <a:cubicBezTo>
                    <a:pt x="3490" y="1877"/>
                    <a:pt x="3756" y="2083"/>
                    <a:pt x="4828" y="2843"/>
                  </a:cubicBezTo>
                  <a:cubicBezTo>
                    <a:pt x="4841" y="2852"/>
                    <a:pt x="4858" y="2857"/>
                    <a:pt x="4876" y="2857"/>
                  </a:cubicBezTo>
                  <a:cubicBezTo>
                    <a:pt x="4962" y="2857"/>
                    <a:pt x="5095" y="2759"/>
                    <a:pt x="5210" y="2608"/>
                  </a:cubicBezTo>
                  <a:cubicBezTo>
                    <a:pt x="5347" y="2425"/>
                    <a:pt x="5391" y="2227"/>
                    <a:pt x="5311" y="2171"/>
                  </a:cubicBezTo>
                  <a:cubicBezTo>
                    <a:pt x="4196" y="1382"/>
                    <a:pt x="3904" y="1157"/>
                    <a:pt x="2653" y="574"/>
                  </a:cubicBezTo>
                  <a:cubicBezTo>
                    <a:pt x="2337" y="431"/>
                    <a:pt x="2029" y="298"/>
                    <a:pt x="1689" y="175"/>
                  </a:cubicBezTo>
                  <a:cubicBezTo>
                    <a:pt x="1514" y="115"/>
                    <a:pt x="1333" y="61"/>
                    <a:pt x="1132" y="28"/>
                  </a:cubicBezTo>
                  <a:cubicBezTo>
                    <a:pt x="1035" y="17"/>
                    <a:pt x="936" y="0"/>
                    <a:pt x="8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0" name="Google Shape;10149;p49">
              <a:extLst>
                <a:ext uri="{FF2B5EF4-FFF2-40B4-BE49-F238E27FC236}">
                  <a16:creationId xmlns:a16="http://schemas.microsoft.com/office/drawing/2014/main" id="{3FD075DF-69C6-6A14-4DE7-77B2D3192FBF}"/>
                </a:ext>
              </a:extLst>
            </p:cNvPr>
            <p:cNvSpPr/>
            <p:nvPr/>
          </p:nvSpPr>
          <p:spPr>
            <a:xfrm>
              <a:off x="2050025" y="3169225"/>
              <a:ext cx="127325" cy="60475"/>
            </a:xfrm>
            <a:custGeom>
              <a:avLst/>
              <a:gdLst/>
              <a:ahLst/>
              <a:cxnLst/>
              <a:rect l="l" t="t" r="r" b="b"/>
              <a:pathLst>
                <a:path w="5093" h="2419" extrusionOk="0">
                  <a:moveTo>
                    <a:pt x="760" y="0"/>
                  </a:moveTo>
                  <a:cubicBezTo>
                    <a:pt x="412" y="0"/>
                    <a:pt x="159" y="108"/>
                    <a:pt x="1" y="258"/>
                  </a:cubicBezTo>
                  <a:cubicBezTo>
                    <a:pt x="5" y="425"/>
                    <a:pt x="54" y="544"/>
                    <a:pt x="100" y="641"/>
                  </a:cubicBezTo>
                  <a:cubicBezTo>
                    <a:pt x="216" y="866"/>
                    <a:pt x="353" y="1009"/>
                    <a:pt x="492" y="1146"/>
                  </a:cubicBezTo>
                  <a:cubicBezTo>
                    <a:pt x="772" y="1415"/>
                    <a:pt x="1072" y="1616"/>
                    <a:pt x="1379" y="1798"/>
                  </a:cubicBezTo>
                  <a:cubicBezTo>
                    <a:pt x="1392" y="1806"/>
                    <a:pt x="1407" y="1810"/>
                    <a:pt x="1423" y="1810"/>
                  </a:cubicBezTo>
                  <a:cubicBezTo>
                    <a:pt x="1482" y="1810"/>
                    <a:pt x="1559" y="1760"/>
                    <a:pt x="1629" y="1679"/>
                  </a:cubicBezTo>
                  <a:cubicBezTo>
                    <a:pt x="452" y="824"/>
                    <a:pt x="542" y="677"/>
                    <a:pt x="548" y="526"/>
                  </a:cubicBezTo>
                  <a:cubicBezTo>
                    <a:pt x="553" y="422"/>
                    <a:pt x="739" y="403"/>
                    <a:pt x="865" y="403"/>
                  </a:cubicBezTo>
                  <a:cubicBezTo>
                    <a:pt x="889" y="403"/>
                    <a:pt x="911" y="404"/>
                    <a:pt x="929" y="405"/>
                  </a:cubicBezTo>
                  <a:cubicBezTo>
                    <a:pt x="929" y="403"/>
                    <a:pt x="927" y="403"/>
                    <a:pt x="927" y="401"/>
                  </a:cubicBezTo>
                  <a:lnTo>
                    <a:pt x="927" y="401"/>
                  </a:lnTo>
                  <a:cubicBezTo>
                    <a:pt x="947" y="405"/>
                    <a:pt x="961" y="403"/>
                    <a:pt x="981" y="407"/>
                  </a:cubicBezTo>
                  <a:cubicBezTo>
                    <a:pt x="1112" y="429"/>
                    <a:pt x="1255" y="468"/>
                    <a:pt x="1396" y="518"/>
                  </a:cubicBezTo>
                  <a:cubicBezTo>
                    <a:pt x="1687" y="623"/>
                    <a:pt x="1995" y="755"/>
                    <a:pt x="2289" y="888"/>
                  </a:cubicBezTo>
                  <a:cubicBezTo>
                    <a:pt x="3472" y="1439"/>
                    <a:pt x="3738" y="1645"/>
                    <a:pt x="4810" y="2405"/>
                  </a:cubicBezTo>
                  <a:cubicBezTo>
                    <a:pt x="4823" y="2414"/>
                    <a:pt x="4840" y="2419"/>
                    <a:pt x="4858" y="2419"/>
                  </a:cubicBezTo>
                  <a:cubicBezTo>
                    <a:pt x="4920" y="2419"/>
                    <a:pt x="5006" y="2368"/>
                    <a:pt x="5090" y="2284"/>
                  </a:cubicBezTo>
                  <a:lnTo>
                    <a:pt x="5092" y="2284"/>
                  </a:lnTo>
                  <a:cubicBezTo>
                    <a:pt x="3474" y="936"/>
                    <a:pt x="2385" y="403"/>
                    <a:pt x="1426" y="111"/>
                  </a:cubicBezTo>
                  <a:cubicBezTo>
                    <a:pt x="1175" y="33"/>
                    <a:pt x="953" y="0"/>
                    <a:pt x="7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1" name="Google Shape;10150;p49">
              <a:extLst>
                <a:ext uri="{FF2B5EF4-FFF2-40B4-BE49-F238E27FC236}">
                  <a16:creationId xmlns:a16="http://schemas.microsoft.com/office/drawing/2014/main" id="{4C513646-4DC3-9631-18CD-2B36A4996815}"/>
                </a:ext>
              </a:extLst>
            </p:cNvPr>
            <p:cNvSpPr/>
            <p:nvPr/>
          </p:nvSpPr>
          <p:spPr>
            <a:xfrm>
              <a:off x="2103475" y="3291275"/>
              <a:ext cx="40675" cy="36350"/>
            </a:xfrm>
            <a:custGeom>
              <a:avLst/>
              <a:gdLst/>
              <a:ahLst/>
              <a:cxnLst/>
              <a:rect l="l" t="t" r="r" b="b"/>
              <a:pathLst>
                <a:path w="1627" h="1454" extrusionOk="0">
                  <a:moveTo>
                    <a:pt x="869" y="1"/>
                  </a:moveTo>
                  <a:cubicBezTo>
                    <a:pt x="614" y="1"/>
                    <a:pt x="364" y="154"/>
                    <a:pt x="213" y="424"/>
                  </a:cubicBezTo>
                  <a:cubicBezTo>
                    <a:pt x="0" y="809"/>
                    <a:pt x="50" y="1163"/>
                    <a:pt x="396" y="1356"/>
                  </a:cubicBezTo>
                  <a:cubicBezTo>
                    <a:pt x="512" y="1421"/>
                    <a:pt x="641" y="1453"/>
                    <a:pt x="769" y="1453"/>
                  </a:cubicBezTo>
                  <a:cubicBezTo>
                    <a:pt x="1022" y="1453"/>
                    <a:pt x="1271" y="1326"/>
                    <a:pt x="1414" y="1070"/>
                  </a:cubicBezTo>
                  <a:lnTo>
                    <a:pt x="1412" y="1070"/>
                  </a:lnTo>
                  <a:cubicBezTo>
                    <a:pt x="1626" y="684"/>
                    <a:pt x="1537" y="278"/>
                    <a:pt x="1189" y="86"/>
                  </a:cubicBezTo>
                  <a:cubicBezTo>
                    <a:pt x="1086" y="28"/>
                    <a:pt x="977" y="1"/>
                    <a:pt x="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2" name="Google Shape;10151;p49">
              <a:extLst>
                <a:ext uri="{FF2B5EF4-FFF2-40B4-BE49-F238E27FC236}">
                  <a16:creationId xmlns:a16="http://schemas.microsoft.com/office/drawing/2014/main" id="{FA3A7F1A-097F-1041-637F-0324D16F68B7}"/>
                </a:ext>
              </a:extLst>
            </p:cNvPr>
            <p:cNvSpPr/>
            <p:nvPr/>
          </p:nvSpPr>
          <p:spPr>
            <a:xfrm>
              <a:off x="1999825" y="3247750"/>
              <a:ext cx="134775" cy="71425"/>
            </a:xfrm>
            <a:custGeom>
              <a:avLst/>
              <a:gdLst/>
              <a:ahLst/>
              <a:cxnLst/>
              <a:rect l="l" t="t" r="r" b="b"/>
              <a:pathLst>
                <a:path w="5391" h="2857" extrusionOk="0">
                  <a:moveTo>
                    <a:pt x="822" y="0"/>
                  </a:moveTo>
                  <a:cubicBezTo>
                    <a:pt x="701" y="0"/>
                    <a:pt x="564" y="20"/>
                    <a:pt x="394" y="89"/>
                  </a:cubicBezTo>
                  <a:cubicBezTo>
                    <a:pt x="313" y="125"/>
                    <a:pt x="219" y="192"/>
                    <a:pt x="144" y="286"/>
                  </a:cubicBezTo>
                  <a:cubicBezTo>
                    <a:pt x="70" y="383"/>
                    <a:pt x="25" y="510"/>
                    <a:pt x="17" y="614"/>
                  </a:cubicBezTo>
                  <a:cubicBezTo>
                    <a:pt x="1" y="828"/>
                    <a:pt x="64" y="968"/>
                    <a:pt x="118" y="1081"/>
                  </a:cubicBezTo>
                  <a:cubicBezTo>
                    <a:pt x="233" y="1306"/>
                    <a:pt x="373" y="1447"/>
                    <a:pt x="510" y="1586"/>
                  </a:cubicBezTo>
                  <a:cubicBezTo>
                    <a:pt x="790" y="1854"/>
                    <a:pt x="1090" y="2055"/>
                    <a:pt x="1396" y="2238"/>
                  </a:cubicBezTo>
                  <a:cubicBezTo>
                    <a:pt x="1410" y="2246"/>
                    <a:pt x="1426" y="2250"/>
                    <a:pt x="1443" y="2250"/>
                  </a:cubicBezTo>
                  <a:cubicBezTo>
                    <a:pt x="1535" y="2250"/>
                    <a:pt x="1664" y="2137"/>
                    <a:pt x="1756" y="1968"/>
                  </a:cubicBezTo>
                  <a:cubicBezTo>
                    <a:pt x="1866" y="1767"/>
                    <a:pt x="1893" y="1570"/>
                    <a:pt x="1818" y="1524"/>
                  </a:cubicBezTo>
                  <a:cubicBezTo>
                    <a:pt x="1548" y="1365"/>
                    <a:pt x="1291" y="1188"/>
                    <a:pt x="1086" y="992"/>
                  </a:cubicBezTo>
                  <a:cubicBezTo>
                    <a:pt x="1035" y="942"/>
                    <a:pt x="987" y="890"/>
                    <a:pt x="945" y="840"/>
                  </a:cubicBezTo>
                  <a:lnTo>
                    <a:pt x="945" y="840"/>
                  </a:lnTo>
                  <a:cubicBezTo>
                    <a:pt x="965" y="842"/>
                    <a:pt x="979" y="842"/>
                    <a:pt x="999" y="844"/>
                  </a:cubicBezTo>
                  <a:cubicBezTo>
                    <a:pt x="1130" y="866"/>
                    <a:pt x="1273" y="908"/>
                    <a:pt x="1416" y="958"/>
                  </a:cubicBezTo>
                  <a:cubicBezTo>
                    <a:pt x="1707" y="1063"/>
                    <a:pt x="2013" y="1194"/>
                    <a:pt x="2307" y="1328"/>
                  </a:cubicBezTo>
                  <a:cubicBezTo>
                    <a:pt x="3490" y="1878"/>
                    <a:pt x="3756" y="2085"/>
                    <a:pt x="4830" y="2842"/>
                  </a:cubicBezTo>
                  <a:cubicBezTo>
                    <a:pt x="4843" y="2852"/>
                    <a:pt x="4859" y="2856"/>
                    <a:pt x="4877" y="2856"/>
                  </a:cubicBezTo>
                  <a:cubicBezTo>
                    <a:pt x="4962" y="2856"/>
                    <a:pt x="5097" y="2758"/>
                    <a:pt x="5210" y="2608"/>
                  </a:cubicBezTo>
                  <a:cubicBezTo>
                    <a:pt x="5347" y="2425"/>
                    <a:pt x="5391" y="2228"/>
                    <a:pt x="5311" y="2170"/>
                  </a:cubicBezTo>
                  <a:lnTo>
                    <a:pt x="5313" y="2170"/>
                  </a:lnTo>
                  <a:cubicBezTo>
                    <a:pt x="4196" y="1381"/>
                    <a:pt x="3903" y="1159"/>
                    <a:pt x="2655" y="576"/>
                  </a:cubicBezTo>
                  <a:cubicBezTo>
                    <a:pt x="2337" y="433"/>
                    <a:pt x="2029" y="300"/>
                    <a:pt x="1689" y="174"/>
                  </a:cubicBezTo>
                  <a:cubicBezTo>
                    <a:pt x="1514" y="115"/>
                    <a:pt x="1333" y="61"/>
                    <a:pt x="1134" y="29"/>
                  </a:cubicBezTo>
                  <a:cubicBezTo>
                    <a:pt x="1035" y="18"/>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3" name="Google Shape;10152;p49">
              <a:extLst>
                <a:ext uri="{FF2B5EF4-FFF2-40B4-BE49-F238E27FC236}">
                  <a16:creationId xmlns:a16="http://schemas.microsoft.com/office/drawing/2014/main" id="{C46B0F3D-8F4D-7EB1-EEF4-ED740667AB7D}"/>
                </a:ext>
              </a:extLst>
            </p:cNvPr>
            <p:cNvSpPr/>
            <p:nvPr/>
          </p:nvSpPr>
          <p:spPr>
            <a:xfrm>
              <a:off x="2000275" y="3258675"/>
              <a:ext cx="127325" cy="60525"/>
            </a:xfrm>
            <a:custGeom>
              <a:avLst/>
              <a:gdLst/>
              <a:ahLst/>
              <a:cxnLst/>
              <a:rect l="l" t="t" r="r" b="b"/>
              <a:pathLst>
                <a:path w="5093" h="2421" extrusionOk="0">
                  <a:moveTo>
                    <a:pt x="760" y="1"/>
                  </a:moveTo>
                  <a:cubicBezTo>
                    <a:pt x="413" y="1"/>
                    <a:pt x="161" y="109"/>
                    <a:pt x="1" y="258"/>
                  </a:cubicBezTo>
                  <a:cubicBezTo>
                    <a:pt x="5" y="427"/>
                    <a:pt x="54" y="547"/>
                    <a:pt x="100" y="644"/>
                  </a:cubicBezTo>
                  <a:cubicBezTo>
                    <a:pt x="215" y="869"/>
                    <a:pt x="355" y="1010"/>
                    <a:pt x="492" y="1149"/>
                  </a:cubicBezTo>
                  <a:cubicBezTo>
                    <a:pt x="772" y="1417"/>
                    <a:pt x="1072" y="1618"/>
                    <a:pt x="1378" y="1801"/>
                  </a:cubicBezTo>
                  <a:cubicBezTo>
                    <a:pt x="1392" y="1809"/>
                    <a:pt x="1407" y="1812"/>
                    <a:pt x="1424" y="1812"/>
                  </a:cubicBezTo>
                  <a:cubicBezTo>
                    <a:pt x="1483" y="1812"/>
                    <a:pt x="1559" y="1763"/>
                    <a:pt x="1631" y="1682"/>
                  </a:cubicBezTo>
                  <a:cubicBezTo>
                    <a:pt x="452" y="827"/>
                    <a:pt x="541" y="680"/>
                    <a:pt x="547" y="529"/>
                  </a:cubicBezTo>
                  <a:cubicBezTo>
                    <a:pt x="553" y="421"/>
                    <a:pt x="749" y="404"/>
                    <a:pt x="874" y="404"/>
                  </a:cubicBezTo>
                  <a:cubicBezTo>
                    <a:pt x="895" y="404"/>
                    <a:pt x="914" y="405"/>
                    <a:pt x="929" y="405"/>
                  </a:cubicBezTo>
                  <a:cubicBezTo>
                    <a:pt x="929" y="405"/>
                    <a:pt x="927" y="403"/>
                    <a:pt x="927" y="403"/>
                  </a:cubicBezTo>
                  <a:lnTo>
                    <a:pt x="927" y="403"/>
                  </a:lnTo>
                  <a:cubicBezTo>
                    <a:pt x="947" y="405"/>
                    <a:pt x="961" y="405"/>
                    <a:pt x="981" y="409"/>
                  </a:cubicBezTo>
                  <a:cubicBezTo>
                    <a:pt x="1112" y="429"/>
                    <a:pt x="1255" y="471"/>
                    <a:pt x="1398" y="521"/>
                  </a:cubicBezTo>
                  <a:cubicBezTo>
                    <a:pt x="1687" y="626"/>
                    <a:pt x="1995" y="757"/>
                    <a:pt x="2289" y="891"/>
                  </a:cubicBezTo>
                  <a:cubicBezTo>
                    <a:pt x="3472" y="1441"/>
                    <a:pt x="3738" y="1648"/>
                    <a:pt x="4812" y="2407"/>
                  </a:cubicBezTo>
                  <a:cubicBezTo>
                    <a:pt x="4825" y="2416"/>
                    <a:pt x="4840" y="2421"/>
                    <a:pt x="4858" y="2421"/>
                  </a:cubicBezTo>
                  <a:cubicBezTo>
                    <a:pt x="4919" y="2421"/>
                    <a:pt x="5006" y="2370"/>
                    <a:pt x="5092" y="2286"/>
                  </a:cubicBezTo>
                  <a:cubicBezTo>
                    <a:pt x="3474" y="938"/>
                    <a:pt x="2384" y="405"/>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10153;p49">
              <a:extLst>
                <a:ext uri="{FF2B5EF4-FFF2-40B4-BE49-F238E27FC236}">
                  <a16:creationId xmlns:a16="http://schemas.microsoft.com/office/drawing/2014/main" id="{515018ED-1591-9984-0A4D-95E206A5A5A5}"/>
                </a:ext>
              </a:extLst>
            </p:cNvPr>
            <p:cNvSpPr/>
            <p:nvPr/>
          </p:nvSpPr>
          <p:spPr>
            <a:xfrm>
              <a:off x="2053700" y="3380800"/>
              <a:ext cx="40700" cy="36325"/>
            </a:xfrm>
            <a:custGeom>
              <a:avLst/>
              <a:gdLst/>
              <a:ahLst/>
              <a:cxnLst/>
              <a:rect l="l" t="t" r="r" b="b"/>
              <a:pathLst>
                <a:path w="1628" h="1453" extrusionOk="0">
                  <a:moveTo>
                    <a:pt x="869" y="0"/>
                  </a:moveTo>
                  <a:cubicBezTo>
                    <a:pt x="614" y="0"/>
                    <a:pt x="364" y="152"/>
                    <a:pt x="214" y="423"/>
                  </a:cubicBezTo>
                  <a:cubicBezTo>
                    <a:pt x="1" y="807"/>
                    <a:pt x="51" y="1163"/>
                    <a:pt x="397" y="1356"/>
                  </a:cubicBezTo>
                  <a:cubicBezTo>
                    <a:pt x="513" y="1420"/>
                    <a:pt x="641" y="1452"/>
                    <a:pt x="769" y="1452"/>
                  </a:cubicBezTo>
                  <a:cubicBezTo>
                    <a:pt x="1022" y="1452"/>
                    <a:pt x="1272" y="1325"/>
                    <a:pt x="1414" y="1069"/>
                  </a:cubicBezTo>
                  <a:cubicBezTo>
                    <a:pt x="1627" y="684"/>
                    <a:pt x="1538" y="278"/>
                    <a:pt x="1190" y="85"/>
                  </a:cubicBezTo>
                  <a:cubicBezTo>
                    <a:pt x="1087" y="28"/>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5" name="Google Shape;10154;p49">
              <a:extLst>
                <a:ext uri="{FF2B5EF4-FFF2-40B4-BE49-F238E27FC236}">
                  <a16:creationId xmlns:a16="http://schemas.microsoft.com/office/drawing/2014/main" id="{AD00DE6F-3F3B-597F-85EB-8A89F1CDFCEE}"/>
                </a:ext>
              </a:extLst>
            </p:cNvPr>
            <p:cNvSpPr/>
            <p:nvPr/>
          </p:nvSpPr>
          <p:spPr>
            <a:xfrm>
              <a:off x="1950125" y="3337250"/>
              <a:ext cx="134725" cy="71450"/>
            </a:xfrm>
            <a:custGeom>
              <a:avLst/>
              <a:gdLst/>
              <a:ahLst/>
              <a:cxnLst/>
              <a:rect l="l" t="t" r="r" b="b"/>
              <a:pathLst>
                <a:path w="5389" h="2858" extrusionOk="0">
                  <a:moveTo>
                    <a:pt x="822" y="0"/>
                  </a:moveTo>
                  <a:cubicBezTo>
                    <a:pt x="701" y="0"/>
                    <a:pt x="563" y="20"/>
                    <a:pt x="392" y="90"/>
                  </a:cubicBezTo>
                  <a:cubicBezTo>
                    <a:pt x="311" y="125"/>
                    <a:pt x="217" y="193"/>
                    <a:pt x="142" y="286"/>
                  </a:cubicBezTo>
                  <a:cubicBezTo>
                    <a:pt x="70" y="384"/>
                    <a:pt x="23" y="509"/>
                    <a:pt x="17" y="614"/>
                  </a:cubicBezTo>
                  <a:cubicBezTo>
                    <a:pt x="1" y="829"/>
                    <a:pt x="62" y="966"/>
                    <a:pt x="116" y="1080"/>
                  </a:cubicBezTo>
                  <a:cubicBezTo>
                    <a:pt x="231" y="1306"/>
                    <a:pt x="370" y="1447"/>
                    <a:pt x="510" y="1587"/>
                  </a:cubicBezTo>
                  <a:cubicBezTo>
                    <a:pt x="788" y="1853"/>
                    <a:pt x="1088" y="2056"/>
                    <a:pt x="1396" y="2239"/>
                  </a:cubicBezTo>
                  <a:cubicBezTo>
                    <a:pt x="1410" y="2246"/>
                    <a:pt x="1425" y="2250"/>
                    <a:pt x="1441" y="2250"/>
                  </a:cubicBezTo>
                  <a:cubicBezTo>
                    <a:pt x="1531" y="2250"/>
                    <a:pt x="1661" y="2137"/>
                    <a:pt x="1754" y="1966"/>
                  </a:cubicBezTo>
                  <a:cubicBezTo>
                    <a:pt x="1866" y="1768"/>
                    <a:pt x="1891" y="1569"/>
                    <a:pt x="1816" y="1525"/>
                  </a:cubicBezTo>
                  <a:cubicBezTo>
                    <a:pt x="1547" y="1366"/>
                    <a:pt x="1289" y="1187"/>
                    <a:pt x="1084" y="990"/>
                  </a:cubicBezTo>
                  <a:cubicBezTo>
                    <a:pt x="1032" y="942"/>
                    <a:pt x="985" y="891"/>
                    <a:pt x="943" y="841"/>
                  </a:cubicBezTo>
                  <a:lnTo>
                    <a:pt x="943" y="841"/>
                  </a:lnTo>
                  <a:cubicBezTo>
                    <a:pt x="963" y="843"/>
                    <a:pt x="979" y="841"/>
                    <a:pt x="999" y="845"/>
                  </a:cubicBezTo>
                  <a:cubicBezTo>
                    <a:pt x="1128" y="867"/>
                    <a:pt x="1271" y="907"/>
                    <a:pt x="1414" y="956"/>
                  </a:cubicBezTo>
                  <a:cubicBezTo>
                    <a:pt x="1704" y="1064"/>
                    <a:pt x="2013" y="1195"/>
                    <a:pt x="2307" y="1326"/>
                  </a:cubicBezTo>
                  <a:cubicBezTo>
                    <a:pt x="3488" y="1877"/>
                    <a:pt x="3756" y="2084"/>
                    <a:pt x="4828" y="2843"/>
                  </a:cubicBezTo>
                  <a:cubicBezTo>
                    <a:pt x="4841" y="2853"/>
                    <a:pt x="4857" y="2857"/>
                    <a:pt x="4875" y="2857"/>
                  </a:cubicBezTo>
                  <a:cubicBezTo>
                    <a:pt x="4960" y="2857"/>
                    <a:pt x="5095" y="2759"/>
                    <a:pt x="5208" y="2609"/>
                  </a:cubicBezTo>
                  <a:cubicBezTo>
                    <a:pt x="5345" y="2426"/>
                    <a:pt x="5388" y="2227"/>
                    <a:pt x="5309" y="2171"/>
                  </a:cubicBezTo>
                  <a:lnTo>
                    <a:pt x="5311" y="2171"/>
                  </a:lnTo>
                  <a:cubicBezTo>
                    <a:pt x="4194" y="1382"/>
                    <a:pt x="3901" y="1157"/>
                    <a:pt x="2653" y="575"/>
                  </a:cubicBezTo>
                  <a:cubicBezTo>
                    <a:pt x="2335" y="432"/>
                    <a:pt x="2027" y="300"/>
                    <a:pt x="1687" y="175"/>
                  </a:cubicBezTo>
                  <a:cubicBezTo>
                    <a:pt x="1512" y="115"/>
                    <a:pt x="1333" y="62"/>
                    <a:pt x="1132" y="28"/>
                  </a:cubicBezTo>
                  <a:cubicBezTo>
                    <a:pt x="1034" y="17"/>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10155;p49">
              <a:extLst>
                <a:ext uri="{FF2B5EF4-FFF2-40B4-BE49-F238E27FC236}">
                  <a16:creationId xmlns:a16="http://schemas.microsoft.com/office/drawing/2014/main" id="{F8AB0202-CE53-FC5D-A6B8-88F9C66DEB5C}"/>
                </a:ext>
              </a:extLst>
            </p:cNvPr>
            <p:cNvSpPr/>
            <p:nvPr/>
          </p:nvSpPr>
          <p:spPr>
            <a:xfrm>
              <a:off x="1950525" y="3348200"/>
              <a:ext cx="127325" cy="60500"/>
            </a:xfrm>
            <a:custGeom>
              <a:avLst/>
              <a:gdLst/>
              <a:ahLst/>
              <a:cxnLst/>
              <a:rect l="l" t="t" r="r" b="b"/>
              <a:pathLst>
                <a:path w="5093" h="2420" extrusionOk="0">
                  <a:moveTo>
                    <a:pt x="760" y="1"/>
                  </a:moveTo>
                  <a:cubicBezTo>
                    <a:pt x="413" y="1"/>
                    <a:pt x="160" y="108"/>
                    <a:pt x="1" y="258"/>
                  </a:cubicBezTo>
                  <a:cubicBezTo>
                    <a:pt x="5" y="425"/>
                    <a:pt x="54" y="544"/>
                    <a:pt x="100" y="642"/>
                  </a:cubicBezTo>
                  <a:cubicBezTo>
                    <a:pt x="215" y="868"/>
                    <a:pt x="354" y="1009"/>
                    <a:pt x="494" y="1149"/>
                  </a:cubicBezTo>
                  <a:cubicBezTo>
                    <a:pt x="772" y="1415"/>
                    <a:pt x="1072" y="1618"/>
                    <a:pt x="1380" y="1801"/>
                  </a:cubicBezTo>
                  <a:cubicBezTo>
                    <a:pt x="1393" y="1808"/>
                    <a:pt x="1408" y="1812"/>
                    <a:pt x="1424" y="1812"/>
                  </a:cubicBezTo>
                  <a:cubicBezTo>
                    <a:pt x="1483" y="1812"/>
                    <a:pt x="1559" y="1762"/>
                    <a:pt x="1631" y="1681"/>
                  </a:cubicBezTo>
                  <a:cubicBezTo>
                    <a:pt x="452" y="827"/>
                    <a:pt x="541" y="677"/>
                    <a:pt x="547" y="528"/>
                  </a:cubicBezTo>
                  <a:cubicBezTo>
                    <a:pt x="552" y="421"/>
                    <a:pt x="749" y="404"/>
                    <a:pt x="874" y="404"/>
                  </a:cubicBezTo>
                  <a:cubicBezTo>
                    <a:pt x="895" y="404"/>
                    <a:pt x="913" y="404"/>
                    <a:pt x="929" y="405"/>
                  </a:cubicBezTo>
                  <a:cubicBezTo>
                    <a:pt x="929" y="404"/>
                    <a:pt x="929" y="403"/>
                    <a:pt x="929" y="403"/>
                  </a:cubicBezTo>
                  <a:lnTo>
                    <a:pt x="929" y="403"/>
                  </a:lnTo>
                  <a:cubicBezTo>
                    <a:pt x="948" y="405"/>
                    <a:pt x="963" y="403"/>
                    <a:pt x="983" y="407"/>
                  </a:cubicBezTo>
                  <a:cubicBezTo>
                    <a:pt x="1112" y="429"/>
                    <a:pt x="1255" y="469"/>
                    <a:pt x="1398" y="518"/>
                  </a:cubicBezTo>
                  <a:cubicBezTo>
                    <a:pt x="1688" y="626"/>
                    <a:pt x="1997" y="757"/>
                    <a:pt x="2291" y="888"/>
                  </a:cubicBezTo>
                  <a:cubicBezTo>
                    <a:pt x="3472" y="1439"/>
                    <a:pt x="3740" y="1646"/>
                    <a:pt x="4812" y="2405"/>
                  </a:cubicBezTo>
                  <a:cubicBezTo>
                    <a:pt x="4825" y="2415"/>
                    <a:pt x="4841" y="2419"/>
                    <a:pt x="4859" y="2419"/>
                  </a:cubicBezTo>
                  <a:cubicBezTo>
                    <a:pt x="4921" y="2419"/>
                    <a:pt x="5006" y="2368"/>
                    <a:pt x="5092" y="2284"/>
                  </a:cubicBezTo>
                  <a:cubicBezTo>
                    <a:pt x="3474" y="936"/>
                    <a:pt x="2384" y="403"/>
                    <a:pt x="1426" y="111"/>
                  </a:cubicBezTo>
                  <a:cubicBezTo>
                    <a:pt x="1174"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10156;p49">
              <a:extLst>
                <a:ext uri="{FF2B5EF4-FFF2-40B4-BE49-F238E27FC236}">
                  <a16:creationId xmlns:a16="http://schemas.microsoft.com/office/drawing/2014/main" id="{382ACBE1-15CA-2311-DFBF-5A540A4E4086}"/>
                </a:ext>
              </a:extLst>
            </p:cNvPr>
            <p:cNvSpPr/>
            <p:nvPr/>
          </p:nvSpPr>
          <p:spPr>
            <a:xfrm>
              <a:off x="2003950" y="3470300"/>
              <a:ext cx="40750" cy="36325"/>
            </a:xfrm>
            <a:custGeom>
              <a:avLst/>
              <a:gdLst/>
              <a:ahLst/>
              <a:cxnLst/>
              <a:rect l="l" t="t" r="r" b="b"/>
              <a:pathLst>
                <a:path w="1630" h="1453" extrusionOk="0">
                  <a:moveTo>
                    <a:pt x="869" y="1"/>
                  </a:moveTo>
                  <a:cubicBezTo>
                    <a:pt x="614" y="1"/>
                    <a:pt x="365" y="153"/>
                    <a:pt x="216" y="422"/>
                  </a:cubicBezTo>
                  <a:cubicBezTo>
                    <a:pt x="1" y="808"/>
                    <a:pt x="50" y="1161"/>
                    <a:pt x="398" y="1356"/>
                  </a:cubicBezTo>
                  <a:cubicBezTo>
                    <a:pt x="514" y="1421"/>
                    <a:pt x="642" y="1453"/>
                    <a:pt x="769" y="1453"/>
                  </a:cubicBezTo>
                  <a:cubicBezTo>
                    <a:pt x="1022" y="1453"/>
                    <a:pt x="1271" y="1325"/>
                    <a:pt x="1414" y="1068"/>
                  </a:cubicBezTo>
                  <a:cubicBezTo>
                    <a:pt x="1629" y="684"/>
                    <a:pt x="1538" y="279"/>
                    <a:pt x="1192" y="86"/>
                  </a:cubicBezTo>
                  <a:cubicBezTo>
                    <a:pt x="1088"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8" name="Google Shape;10157;p49">
              <a:extLst>
                <a:ext uri="{FF2B5EF4-FFF2-40B4-BE49-F238E27FC236}">
                  <a16:creationId xmlns:a16="http://schemas.microsoft.com/office/drawing/2014/main" id="{053504B8-9BA7-D413-F66C-DEF60C5E9B68}"/>
                </a:ext>
              </a:extLst>
            </p:cNvPr>
            <p:cNvSpPr/>
            <p:nvPr/>
          </p:nvSpPr>
          <p:spPr>
            <a:xfrm>
              <a:off x="1900375" y="3426725"/>
              <a:ext cx="134775" cy="71475"/>
            </a:xfrm>
            <a:custGeom>
              <a:avLst/>
              <a:gdLst/>
              <a:ahLst/>
              <a:cxnLst/>
              <a:rect l="l" t="t" r="r" b="b"/>
              <a:pathLst>
                <a:path w="5391" h="2859" extrusionOk="0">
                  <a:moveTo>
                    <a:pt x="823" y="1"/>
                  </a:moveTo>
                  <a:cubicBezTo>
                    <a:pt x="702" y="1"/>
                    <a:pt x="564" y="21"/>
                    <a:pt x="392" y="91"/>
                  </a:cubicBezTo>
                  <a:cubicBezTo>
                    <a:pt x="313" y="127"/>
                    <a:pt x="217" y="193"/>
                    <a:pt x="144" y="286"/>
                  </a:cubicBezTo>
                  <a:cubicBezTo>
                    <a:pt x="70" y="385"/>
                    <a:pt x="22" y="511"/>
                    <a:pt x="16" y="614"/>
                  </a:cubicBezTo>
                  <a:cubicBezTo>
                    <a:pt x="1" y="831"/>
                    <a:pt x="64" y="968"/>
                    <a:pt x="116" y="1081"/>
                  </a:cubicBezTo>
                  <a:cubicBezTo>
                    <a:pt x="233" y="1306"/>
                    <a:pt x="370" y="1447"/>
                    <a:pt x="509" y="1586"/>
                  </a:cubicBezTo>
                  <a:cubicBezTo>
                    <a:pt x="790" y="1855"/>
                    <a:pt x="1088" y="2055"/>
                    <a:pt x="1396" y="2238"/>
                  </a:cubicBezTo>
                  <a:cubicBezTo>
                    <a:pt x="1410" y="2246"/>
                    <a:pt x="1425" y="2250"/>
                    <a:pt x="1442" y="2250"/>
                  </a:cubicBezTo>
                  <a:cubicBezTo>
                    <a:pt x="1533" y="2250"/>
                    <a:pt x="1662" y="2137"/>
                    <a:pt x="1756" y="1968"/>
                  </a:cubicBezTo>
                  <a:cubicBezTo>
                    <a:pt x="1865" y="1767"/>
                    <a:pt x="1893" y="1570"/>
                    <a:pt x="1816" y="1527"/>
                  </a:cubicBezTo>
                  <a:cubicBezTo>
                    <a:pt x="1547" y="1368"/>
                    <a:pt x="1289" y="1189"/>
                    <a:pt x="1084" y="992"/>
                  </a:cubicBezTo>
                  <a:cubicBezTo>
                    <a:pt x="1034" y="942"/>
                    <a:pt x="985" y="890"/>
                    <a:pt x="945" y="841"/>
                  </a:cubicBezTo>
                  <a:lnTo>
                    <a:pt x="945" y="841"/>
                  </a:lnTo>
                  <a:cubicBezTo>
                    <a:pt x="963" y="843"/>
                    <a:pt x="979" y="843"/>
                    <a:pt x="999" y="847"/>
                  </a:cubicBezTo>
                  <a:cubicBezTo>
                    <a:pt x="1130" y="869"/>
                    <a:pt x="1273" y="908"/>
                    <a:pt x="1414" y="958"/>
                  </a:cubicBezTo>
                  <a:cubicBezTo>
                    <a:pt x="1704" y="1063"/>
                    <a:pt x="2013" y="1195"/>
                    <a:pt x="2307" y="1328"/>
                  </a:cubicBezTo>
                  <a:cubicBezTo>
                    <a:pt x="3490" y="1879"/>
                    <a:pt x="3756" y="2085"/>
                    <a:pt x="4828" y="2845"/>
                  </a:cubicBezTo>
                  <a:cubicBezTo>
                    <a:pt x="4841" y="2854"/>
                    <a:pt x="4857" y="2859"/>
                    <a:pt x="4875" y="2859"/>
                  </a:cubicBezTo>
                  <a:cubicBezTo>
                    <a:pt x="4961" y="2859"/>
                    <a:pt x="5095" y="2759"/>
                    <a:pt x="5209" y="2610"/>
                  </a:cubicBezTo>
                  <a:cubicBezTo>
                    <a:pt x="5347" y="2427"/>
                    <a:pt x="5390" y="2228"/>
                    <a:pt x="5311" y="2173"/>
                  </a:cubicBezTo>
                  <a:cubicBezTo>
                    <a:pt x="4193" y="1381"/>
                    <a:pt x="3903" y="1159"/>
                    <a:pt x="2653" y="576"/>
                  </a:cubicBezTo>
                  <a:cubicBezTo>
                    <a:pt x="2337" y="433"/>
                    <a:pt x="2026" y="300"/>
                    <a:pt x="1686" y="177"/>
                  </a:cubicBezTo>
                  <a:cubicBezTo>
                    <a:pt x="1513" y="115"/>
                    <a:pt x="1333" y="63"/>
                    <a:pt x="1132" y="30"/>
                  </a:cubicBezTo>
                  <a:cubicBezTo>
                    <a:pt x="1034" y="18"/>
                    <a:pt x="936" y="1"/>
                    <a:pt x="8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9" name="Google Shape;10158;p49">
              <a:extLst>
                <a:ext uri="{FF2B5EF4-FFF2-40B4-BE49-F238E27FC236}">
                  <a16:creationId xmlns:a16="http://schemas.microsoft.com/office/drawing/2014/main" id="{ED56C149-0D90-8BBA-187F-EF9D2C23CCD2}"/>
                </a:ext>
              </a:extLst>
            </p:cNvPr>
            <p:cNvSpPr/>
            <p:nvPr/>
          </p:nvSpPr>
          <p:spPr>
            <a:xfrm>
              <a:off x="1900775" y="3437700"/>
              <a:ext cx="127325" cy="60500"/>
            </a:xfrm>
            <a:custGeom>
              <a:avLst/>
              <a:gdLst/>
              <a:ahLst/>
              <a:cxnLst/>
              <a:rect l="l" t="t" r="r" b="b"/>
              <a:pathLst>
                <a:path w="5093" h="2420" extrusionOk="0">
                  <a:moveTo>
                    <a:pt x="930" y="404"/>
                  </a:moveTo>
                  <a:cubicBezTo>
                    <a:pt x="930" y="404"/>
                    <a:pt x="930" y="404"/>
                    <a:pt x="931" y="404"/>
                  </a:cubicBezTo>
                  <a:cubicBezTo>
                    <a:pt x="930" y="404"/>
                    <a:pt x="930" y="404"/>
                    <a:pt x="930" y="404"/>
                  </a:cubicBezTo>
                  <a:close/>
                  <a:moveTo>
                    <a:pt x="763" y="1"/>
                  </a:moveTo>
                  <a:cubicBezTo>
                    <a:pt x="414" y="1"/>
                    <a:pt x="161" y="109"/>
                    <a:pt x="0" y="259"/>
                  </a:cubicBezTo>
                  <a:cubicBezTo>
                    <a:pt x="4" y="426"/>
                    <a:pt x="54" y="545"/>
                    <a:pt x="100" y="642"/>
                  </a:cubicBezTo>
                  <a:cubicBezTo>
                    <a:pt x="217" y="867"/>
                    <a:pt x="354" y="1008"/>
                    <a:pt x="493" y="1147"/>
                  </a:cubicBezTo>
                  <a:cubicBezTo>
                    <a:pt x="774" y="1416"/>
                    <a:pt x="1072" y="1616"/>
                    <a:pt x="1380" y="1799"/>
                  </a:cubicBezTo>
                  <a:cubicBezTo>
                    <a:pt x="1393" y="1807"/>
                    <a:pt x="1408" y="1811"/>
                    <a:pt x="1424" y="1811"/>
                  </a:cubicBezTo>
                  <a:cubicBezTo>
                    <a:pt x="1483" y="1811"/>
                    <a:pt x="1559" y="1761"/>
                    <a:pt x="1631" y="1680"/>
                  </a:cubicBezTo>
                  <a:cubicBezTo>
                    <a:pt x="452" y="825"/>
                    <a:pt x="541" y="678"/>
                    <a:pt x="547" y="527"/>
                  </a:cubicBezTo>
                  <a:cubicBezTo>
                    <a:pt x="552" y="420"/>
                    <a:pt x="753" y="403"/>
                    <a:pt x="880" y="403"/>
                  </a:cubicBezTo>
                  <a:cubicBezTo>
                    <a:pt x="898" y="403"/>
                    <a:pt x="915" y="403"/>
                    <a:pt x="930" y="404"/>
                  </a:cubicBezTo>
                  <a:lnTo>
                    <a:pt x="930" y="404"/>
                  </a:lnTo>
                  <a:cubicBezTo>
                    <a:pt x="929" y="404"/>
                    <a:pt x="929" y="403"/>
                    <a:pt x="929" y="402"/>
                  </a:cubicBezTo>
                  <a:lnTo>
                    <a:pt x="929" y="402"/>
                  </a:lnTo>
                  <a:cubicBezTo>
                    <a:pt x="947" y="404"/>
                    <a:pt x="963" y="404"/>
                    <a:pt x="983" y="408"/>
                  </a:cubicBezTo>
                  <a:cubicBezTo>
                    <a:pt x="1114" y="430"/>
                    <a:pt x="1255" y="469"/>
                    <a:pt x="1398" y="519"/>
                  </a:cubicBezTo>
                  <a:cubicBezTo>
                    <a:pt x="1688" y="624"/>
                    <a:pt x="1997" y="756"/>
                    <a:pt x="2291" y="889"/>
                  </a:cubicBezTo>
                  <a:cubicBezTo>
                    <a:pt x="3474" y="1440"/>
                    <a:pt x="3740" y="1646"/>
                    <a:pt x="4812" y="2406"/>
                  </a:cubicBezTo>
                  <a:cubicBezTo>
                    <a:pt x="4825" y="2415"/>
                    <a:pt x="4841" y="2420"/>
                    <a:pt x="4859" y="2420"/>
                  </a:cubicBezTo>
                  <a:cubicBezTo>
                    <a:pt x="4921" y="2420"/>
                    <a:pt x="5006" y="2369"/>
                    <a:pt x="5092" y="2284"/>
                  </a:cubicBezTo>
                  <a:cubicBezTo>
                    <a:pt x="3474" y="937"/>
                    <a:pt x="2384" y="404"/>
                    <a:pt x="1428" y="109"/>
                  </a:cubicBezTo>
                  <a:cubicBezTo>
                    <a:pt x="1177" y="33"/>
                    <a:pt x="955"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0" name="Google Shape;10159;p49">
              <a:extLst>
                <a:ext uri="{FF2B5EF4-FFF2-40B4-BE49-F238E27FC236}">
                  <a16:creationId xmlns:a16="http://schemas.microsoft.com/office/drawing/2014/main" id="{BBC5C048-5B0C-51CC-FC7F-92CEBE33F72B}"/>
                </a:ext>
              </a:extLst>
            </p:cNvPr>
            <p:cNvSpPr/>
            <p:nvPr/>
          </p:nvSpPr>
          <p:spPr>
            <a:xfrm>
              <a:off x="1954200" y="3559775"/>
              <a:ext cx="40725" cy="36325"/>
            </a:xfrm>
            <a:custGeom>
              <a:avLst/>
              <a:gdLst/>
              <a:ahLst/>
              <a:cxnLst/>
              <a:rect l="l" t="t" r="r" b="b"/>
              <a:pathLst>
                <a:path w="1629" h="1453" extrusionOk="0">
                  <a:moveTo>
                    <a:pt x="870" y="1"/>
                  </a:moveTo>
                  <a:cubicBezTo>
                    <a:pt x="615" y="1"/>
                    <a:pt x="366" y="153"/>
                    <a:pt x="215" y="423"/>
                  </a:cubicBezTo>
                  <a:cubicBezTo>
                    <a:pt x="1" y="809"/>
                    <a:pt x="50" y="1163"/>
                    <a:pt x="398" y="1356"/>
                  </a:cubicBezTo>
                  <a:cubicBezTo>
                    <a:pt x="515" y="1420"/>
                    <a:pt x="643" y="1453"/>
                    <a:pt x="770" y="1453"/>
                  </a:cubicBezTo>
                  <a:cubicBezTo>
                    <a:pt x="1024" y="1453"/>
                    <a:pt x="1273" y="1325"/>
                    <a:pt x="1414" y="1070"/>
                  </a:cubicBezTo>
                  <a:cubicBezTo>
                    <a:pt x="1629" y="684"/>
                    <a:pt x="1538" y="278"/>
                    <a:pt x="1192" y="85"/>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1" name="Google Shape;10160;p49">
              <a:extLst>
                <a:ext uri="{FF2B5EF4-FFF2-40B4-BE49-F238E27FC236}">
                  <a16:creationId xmlns:a16="http://schemas.microsoft.com/office/drawing/2014/main" id="{2C48EB1B-F1E5-59E5-CA0A-1B77597725DB}"/>
                </a:ext>
              </a:extLst>
            </p:cNvPr>
            <p:cNvSpPr/>
            <p:nvPr/>
          </p:nvSpPr>
          <p:spPr>
            <a:xfrm>
              <a:off x="1850625" y="3516250"/>
              <a:ext cx="134775" cy="71425"/>
            </a:xfrm>
            <a:custGeom>
              <a:avLst/>
              <a:gdLst/>
              <a:ahLst/>
              <a:cxnLst/>
              <a:rect l="l" t="t" r="r" b="b"/>
              <a:pathLst>
                <a:path w="5391" h="2857" extrusionOk="0">
                  <a:moveTo>
                    <a:pt x="821" y="0"/>
                  </a:moveTo>
                  <a:cubicBezTo>
                    <a:pt x="700" y="0"/>
                    <a:pt x="562" y="20"/>
                    <a:pt x="392" y="89"/>
                  </a:cubicBezTo>
                  <a:cubicBezTo>
                    <a:pt x="313" y="125"/>
                    <a:pt x="217" y="192"/>
                    <a:pt x="144" y="286"/>
                  </a:cubicBezTo>
                  <a:cubicBezTo>
                    <a:pt x="70" y="383"/>
                    <a:pt x="22" y="508"/>
                    <a:pt x="16" y="614"/>
                  </a:cubicBezTo>
                  <a:cubicBezTo>
                    <a:pt x="0" y="828"/>
                    <a:pt x="64" y="966"/>
                    <a:pt x="118" y="1081"/>
                  </a:cubicBezTo>
                  <a:cubicBezTo>
                    <a:pt x="233" y="1306"/>
                    <a:pt x="370" y="1447"/>
                    <a:pt x="509" y="1586"/>
                  </a:cubicBezTo>
                  <a:cubicBezTo>
                    <a:pt x="790" y="1852"/>
                    <a:pt x="1090" y="2055"/>
                    <a:pt x="1396" y="2238"/>
                  </a:cubicBezTo>
                  <a:cubicBezTo>
                    <a:pt x="1409" y="2246"/>
                    <a:pt x="1424" y="2249"/>
                    <a:pt x="1441" y="2249"/>
                  </a:cubicBezTo>
                  <a:cubicBezTo>
                    <a:pt x="1531" y="2249"/>
                    <a:pt x="1661" y="2136"/>
                    <a:pt x="1756" y="1968"/>
                  </a:cubicBezTo>
                  <a:cubicBezTo>
                    <a:pt x="1865" y="1767"/>
                    <a:pt x="1893" y="1568"/>
                    <a:pt x="1816" y="1524"/>
                  </a:cubicBezTo>
                  <a:cubicBezTo>
                    <a:pt x="1547" y="1365"/>
                    <a:pt x="1289" y="1186"/>
                    <a:pt x="1084" y="989"/>
                  </a:cubicBezTo>
                  <a:cubicBezTo>
                    <a:pt x="1034" y="942"/>
                    <a:pt x="985" y="890"/>
                    <a:pt x="945" y="840"/>
                  </a:cubicBezTo>
                  <a:lnTo>
                    <a:pt x="945" y="840"/>
                  </a:lnTo>
                  <a:cubicBezTo>
                    <a:pt x="965" y="842"/>
                    <a:pt x="979" y="840"/>
                    <a:pt x="998" y="844"/>
                  </a:cubicBezTo>
                  <a:cubicBezTo>
                    <a:pt x="1130" y="866"/>
                    <a:pt x="1273" y="906"/>
                    <a:pt x="1414" y="956"/>
                  </a:cubicBezTo>
                  <a:cubicBezTo>
                    <a:pt x="1704" y="1063"/>
                    <a:pt x="2012" y="1194"/>
                    <a:pt x="2307" y="1325"/>
                  </a:cubicBezTo>
                  <a:cubicBezTo>
                    <a:pt x="3490" y="1876"/>
                    <a:pt x="3756" y="2085"/>
                    <a:pt x="4828" y="2842"/>
                  </a:cubicBezTo>
                  <a:cubicBezTo>
                    <a:pt x="4841" y="2852"/>
                    <a:pt x="4857" y="2856"/>
                    <a:pt x="4876" y="2856"/>
                  </a:cubicBezTo>
                  <a:cubicBezTo>
                    <a:pt x="4962" y="2856"/>
                    <a:pt x="5096" y="2758"/>
                    <a:pt x="5209" y="2608"/>
                  </a:cubicBezTo>
                  <a:cubicBezTo>
                    <a:pt x="5346" y="2425"/>
                    <a:pt x="5390" y="2228"/>
                    <a:pt x="5311" y="2170"/>
                  </a:cubicBezTo>
                  <a:cubicBezTo>
                    <a:pt x="4195" y="1381"/>
                    <a:pt x="3903" y="1158"/>
                    <a:pt x="2653" y="574"/>
                  </a:cubicBezTo>
                  <a:cubicBezTo>
                    <a:pt x="2336" y="433"/>
                    <a:pt x="2026" y="300"/>
                    <a:pt x="1688" y="174"/>
                  </a:cubicBezTo>
                  <a:cubicBezTo>
                    <a:pt x="1513" y="115"/>
                    <a:pt x="1332" y="61"/>
                    <a:pt x="1132" y="29"/>
                  </a:cubicBezTo>
                  <a:cubicBezTo>
                    <a:pt x="1034" y="18"/>
                    <a:pt x="934" y="0"/>
                    <a:pt x="8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8" name="Google Shape;10161;p49">
              <a:extLst>
                <a:ext uri="{FF2B5EF4-FFF2-40B4-BE49-F238E27FC236}">
                  <a16:creationId xmlns:a16="http://schemas.microsoft.com/office/drawing/2014/main" id="{B5E64780-CFAC-5EDB-90AE-7F0091C3E7C1}"/>
                </a:ext>
              </a:extLst>
            </p:cNvPr>
            <p:cNvSpPr/>
            <p:nvPr/>
          </p:nvSpPr>
          <p:spPr>
            <a:xfrm>
              <a:off x="1851075" y="3527175"/>
              <a:ext cx="127250" cy="60500"/>
            </a:xfrm>
            <a:custGeom>
              <a:avLst/>
              <a:gdLst/>
              <a:ahLst/>
              <a:cxnLst/>
              <a:rect l="l" t="t" r="r" b="b"/>
              <a:pathLst>
                <a:path w="5090" h="2420" extrusionOk="0">
                  <a:moveTo>
                    <a:pt x="759" y="1"/>
                  </a:moveTo>
                  <a:cubicBezTo>
                    <a:pt x="411" y="1"/>
                    <a:pt x="159" y="109"/>
                    <a:pt x="0" y="258"/>
                  </a:cubicBezTo>
                  <a:cubicBezTo>
                    <a:pt x="2" y="427"/>
                    <a:pt x="54" y="545"/>
                    <a:pt x="100" y="644"/>
                  </a:cubicBezTo>
                  <a:cubicBezTo>
                    <a:pt x="215" y="869"/>
                    <a:pt x="352" y="1010"/>
                    <a:pt x="491" y="1149"/>
                  </a:cubicBezTo>
                  <a:cubicBezTo>
                    <a:pt x="772" y="1415"/>
                    <a:pt x="1072" y="1618"/>
                    <a:pt x="1378" y="1801"/>
                  </a:cubicBezTo>
                  <a:cubicBezTo>
                    <a:pt x="1391" y="1809"/>
                    <a:pt x="1406" y="1812"/>
                    <a:pt x="1422" y="1812"/>
                  </a:cubicBezTo>
                  <a:cubicBezTo>
                    <a:pt x="1481" y="1812"/>
                    <a:pt x="1558" y="1762"/>
                    <a:pt x="1629" y="1682"/>
                  </a:cubicBezTo>
                  <a:cubicBezTo>
                    <a:pt x="450" y="827"/>
                    <a:pt x="539" y="678"/>
                    <a:pt x="547" y="529"/>
                  </a:cubicBezTo>
                  <a:cubicBezTo>
                    <a:pt x="550" y="421"/>
                    <a:pt x="746" y="404"/>
                    <a:pt x="873" y="404"/>
                  </a:cubicBezTo>
                  <a:cubicBezTo>
                    <a:pt x="894" y="404"/>
                    <a:pt x="913" y="405"/>
                    <a:pt x="929" y="405"/>
                  </a:cubicBezTo>
                  <a:cubicBezTo>
                    <a:pt x="929" y="405"/>
                    <a:pt x="927" y="403"/>
                    <a:pt x="927" y="403"/>
                  </a:cubicBezTo>
                  <a:lnTo>
                    <a:pt x="927" y="403"/>
                  </a:lnTo>
                  <a:cubicBezTo>
                    <a:pt x="945" y="405"/>
                    <a:pt x="961" y="405"/>
                    <a:pt x="980" y="407"/>
                  </a:cubicBezTo>
                  <a:cubicBezTo>
                    <a:pt x="1112" y="429"/>
                    <a:pt x="1255" y="471"/>
                    <a:pt x="1396" y="521"/>
                  </a:cubicBezTo>
                  <a:cubicBezTo>
                    <a:pt x="1686" y="626"/>
                    <a:pt x="1994" y="757"/>
                    <a:pt x="2289" y="890"/>
                  </a:cubicBezTo>
                  <a:cubicBezTo>
                    <a:pt x="3472" y="1441"/>
                    <a:pt x="3738" y="1648"/>
                    <a:pt x="4810" y="2405"/>
                  </a:cubicBezTo>
                  <a:cubicBezTo>
                    <a:pt x="4823" y="2415"/>
                    <a:pt x="4839" y="2420"/>
                    <a:pt x="4857" y="2420"/>
                  </a:cubicBezTo>
                  <a:cubicBezTo>
                    <a:pt x="4919" y="2420"/>
                    <a:pt x="5004" y="2369"/>
                    <a:pt x="5090" y="2286"/>
                  </a:cubicBezTo>
                  <a:lnTo>
                    <a:pt x="5090" y="2284"/>
                  </a:lnTo>
                  <a:cubicBezTo>
                    <a:pt x="3472"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9" name="Google Shape;10162;p49">
              <a:extLst>
                <a:ext uri="{FF2B5EF4-FFF2-40B4-BE49-F238E27FC236}">
                  <a16:creationId xmlns:a16="http://schemas.microsoft.com/office/drawing/2014/main" id="{6F86B425-086D-0D60-2167-EFA6BCF2CCAF}"/>
                </a:ext>
              </a:extLst>
            </p:cNvPr>
            <p:cNvSpPr/>
            <p:nvPr/>
          </p:nvSpPr>
          <p:spPr>
            <a:xfrm>
              <a:off x="2373350" y="2866150"/>
              <a:ext cx="998125" cy="1218200"/>
            </a:xfrm>
            <a:custGeom>
              <a:avLst/>
              <a:gdLst/>
              <a:ahLst/>
              <a:cxnLst/>
              <a:rect l="l" t="t" r="r" b="b"/>
              <a:pathLst>
                <a:path w="39925" h="48728" extrusionOk="0">
                  <a:moveTo>
                    <a:pt x="39429" y="0"/>
                  </a:moveTo>
                  <a:cubicBezTo>
                    <a:pt x="36972" y="4490"/>
                    <a:pt x="13864" y="46684"/>
                    <a:pt x="13285" y="47616"/>
                  </a:cubicBezTo>
                  <a:cubicBezTo>
                    <a:pt x="13285" y="47616"/>
                    <a:pt x="4740" y="43722"/>
                    <a:pt x="1" y="41421"/>
                  </a:cubicBezTo>
                  <a:lnTo>
                    <a:pt x="1" y="41421"/>
                  </a:lnTo>
                  <a:cubicBezTo>
                    <a:pt x="6776" y="45119"/>
                    <a:pt x="12758" y="48386"/>
                    <a:pt x="13373" y="48728"/>
                  </a:cubicBezTo>
                  <a:cubicBezTo>
                    <a:pt x="13764" y="48141"/>
                    <a:pt x="39117" y="1585"/>
                    <a:pt x="39924" y="281"/>
                  </a:cubicBezTo>
                  <a:cubicBezTo>
                    <a:pt x="39855" y="241"/>
                    <a:pt x="39684" y="146"/>
                    <a:pt x="39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80" name="Google Shape;10163;p49">
            <a:extLst>
              <a:ext uri="{FF2B5EF4-FFF2-40B4-BE49-F238E27FC236}">
                <a16:creationId xmlns:a16="http://schemas.microsoft.com/office/drawing/2014/main" id="{FD7F0B93-3A1F-9A66-A296-61F35209CACD}"/>
              </a:ext>
            </a:extLst>
          </p:cNvPr>
          <p:cNvGrpSpPr/>
          <p:nvPr/>
        </p:nvGrpSpPr>
        <p:grpSpPr>
          <a:xfrm flipH="1">
            <a:off x="599587" y="4007177"/>
            <a:ext cx="596950" cy="787025"/>
            <a:chOff x="5055688" y="2345363"/>
            <a:chExt cx="596950" cy="787025"/>
          </a:xfrm>
        </p:grpSpPr>
        <p:sp>
          <p:nvSpPr>
            <p:cNvPr id="9881" name="Google Shape;10164;p49">
              <a:extLst>
                <a:ext uri="{FF2B5EF4-FFF2-40B4-BE49-F238E27FC236}">
                  <a16:creationId xmlns:a16="http://schemas.microsoft.com/office/drawing/2014/main" id="{740CFAD9-642F-B355-E99E-F644DF25BEC0}"/>
                </a:ext>
              </a:extLst>
            </p:cNvPr>
            <p:cNvSpPr/>
            <p:nvPr/>
          </p:nvSpPr>
          <p:spPr>
            <a:xfrm>
              <a:off x="5055688" y="2345363"/>
              <a:ext cx="596950" cy="637750"/>
            </a:xfrm>
            <a:custGeom>
              <a:avLst/>
              <a:gdLst/>
              <a:ahLst/>
              <a:cxnLst/>
              <a:rect l="l" t="t" r="r" b="b"/>
              <a:pathLst>
                <a:path w="23878" h="25510" extrusionOk="0">
                  <a:moveTo>
                    <a:pt x="9319" y="13860"/>
                  </a:moveTo>
                  <a:cubicBezTo>
                    <a:pt x="10279" y="12918"/>
                    <a:pt x="12156" y="9044"/>
                    <a:pt x="12266" y="8637"/>
                  </a:cubicBezTo>
                  <a:cubicBezTo>
                    <a:pt x="12592" y="7409"/>
                    <a:pt x="9249" y="5749"/>
                    <a:pt x="10519" y="3419"/>
                  </a:cubicBezTo>
                  <a:cubicBezTo>
                    <a:pt x="12533" y="0"/>
                    <a:pt x="19835" y="6069"/>
                    <a:pt x="21752" y="7569"/>
                  </a:cubicBezTo>
                  <a:cubicBezTo>
                    <a:pt x="23878" y="9234"/>
                    <a:pt x="23674" y="13651"/>
                    <a:pt x="17583" y="11585"/>
                  </a:cubicBezTo>
                  <a:cubicBezTo>
                    <a:pt x="16498" y="11218"/>
                    <a:pt x="14164" y="15657"/>
                    <a:pt x="13602" y="16794"/>
                  </a:cubicBezTo>
                  <a:cubicBezTo>
                    <a:pt x="13602" y="16794"/>
                    <a:pt x="18095" y="21823"/>
                    <a:pt x="16816" y="23698"/>
                  </a:cubicBezTo>
                  <a:cubicBezTo>
                    <a:pt x="15154" y="25510"/>
                    <a:pt x="6064" y="19877"/>
                    <a:pt x="3102" y="16255"/>
                  </a:cubicBezTo>
                  <a:cubicBezTo>
                    <a:pt x="1" y="11903"/>
                    <a:pt x="4271" y="12984"/>
                    <a:pt x="9319" y="13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2" name="Google Shape;10165;p49">
              <a:extLst>
                <a:ext uri="{FF2B5EF4-FFF2-40B4-BE49-F238E27FC236}">
                  <a16:creationId xmlns:a16="http://schemas.microsoft.com/office/drawing/2014/main" id="{D8364A9F-5AB6-C846-FC23-54EB3757B027}"/>
                </a:ext>
              </a:extLst>
            </p:cNvPr>
            <p:cNvSpPr/>
            <p:nvPr/>
          </p:nvSpPr>
          <p:spPr>
            <a:xfrm>
              <a:off x="5070063" y="2817713"/>
              <a:ext cx="263375" cy="314675"/>
            </a:xfrm>
            <a:custGeom>
              <a:avLst/>
              <a:gdLst/>
              <a:ahLst/>
              <a:cxnLst/>
              <a:rect l="l" t="t" r="r" b="b"/>
              <a:pathLst>
                <a:path w="10535" h="12587" extrusionOk="0">
                  <a:moveTo>
                    <a:pt x="5325" y="0"/>
                  </a:moveTo>
                  <a:cubicBezTo>
                    <a:pt x="5124" y="0"/>
                    <a:pt x="4917" y="101"/>
                    <a:pt x="4823" y="334"/>
                  </a:cubicBezTo>
                  <a:cubicBezTo>
                    <a:pt x="3264" y="4210"/>
                    <a:pt x="1396" y="7966"/>
                    <a:pt x="100" y="11946"/>
                  </a:cubicBezTo>
                  <a:cubicBezTo>
                    <a:pt x="0" y="12255"/>
                    <a:pt x="293" y="12586"/>
                    <a:pt x="595" y="12586"/>
                  </a:cubicBezTo>
                  <a:cubicBezTo>
                    <a:pt x="676" y="12586"/>
                    <a:pt x="758" y="12562"/>
                    <a:pt x="833" y="12508"/>
                  </a:cubicBezTo>
                  <a:cubicBezTo>
                    <a:pt x="2567" y="11253"/>
                    <a:pt x="4168" y="9852"/>
                    <a:pt x="5655" y="8312"/>
                  </a:cubicBezTo>
                  <a:cubicBezTo>
                    <a:pt x="7174" y="6740"/>
                    <a:pt x="8626" y="5107"/>
                    <a:pt x="10180" y="3572"/>
                  </a:cubicBezTo>
                  <a:cubicBezTo>
                    <a:pt x="10534" y="3221"/>
                    <a:pt x="10193" y="2721"/>
                    <a:pt x="9809" y="2721"/>
                  </a:cubicBezTo>
                  <a:cubicBezTo>
                    <a:pt x="9697" y="2721"/>
                    <a:pt x="9580" y="2764"/>
                    <a:pt x="9477" y="2866"/>
                  </a:cubicBezTo>
                  <a:cubicBezTo>
                    <a:pt x="6833" y="5479"/>
                    <a:pt x="4463" y="8325"/>
                    <a:pt x="1591" y="10676"/>
                  </a:cubicBezTo>
                  <a:lnTo>
                    <a:pt x="1591" y="10676"/>
                  </a:lnTo>
                  <a:cubicBezTo>
                    <a:pt x="2835" y="7257"/>
                    <a:pt x="4427" y="3973"/>
                    <a:pt x="5784" y="597"/>
                  </a:cubicBezTo>
                  <a:cubicBezTo>
                    <a:pt x="5929" y="237"/>
                    <a:pt x="5634" y="0"/>
                    <a:pt x="5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3" name="Google Shape;10166;p49">
              <a:extLst>
                <a:ext uri="{FF2B5EF4-FFF2-40B4-BE49-F238E27FC236}">
                  <a16:creationId xmlns:a16="http://schemas.microsoft.com/office/drawing/2014/main" id="{D7EC61B0-51FF-9432-B9CB-DCBBB0EF346A}"/>
                </a:ext>
              </a:extLst>
            </p:cNvPr>
            <p:cNvSpPr/>
            <p:nvPr/>
          </p:nvSpPr>
          <p:spPr>
            <a:xfrm>
              <a:off x="5331213" y="2401313"/>
              <a:ext cx="305800" cy="196050"/>
            </a:xfrm>
            <a:custGeom>
              <a:avLst/>
              <a:gdLst/>
              <a:ahLst/>
              <a:cxnLst/>
              <a:rect l="l" t="t" r="r" b="b"/>
              <a:pathLst>
                <a:path w="12232" h="7842" extrusionOk="0">
                  <a:moveTo>
                    <a:pt x="701" y="1"/>
                  </a:moveTo>
                  <a:cubicBezTo>
                    <a:pt x="347" y="1"/>
                    <a:pt x="1" y="356"/>
                    <a:pt x="253" y="728"/>
                  </a:cubicBezTo>
                  <a:cubicBezTo>
                    <a:pt x="1483" y="2538"/>
                    <a:pt x="3360" y="3764"/>
                    <a:pt x="5140" y="4973"/>
                  </a:cubicBezTo>
                  <a:cubicBezTo>
                    <a:pt x="7059" y="6279"/>
                    <a:pt x="9065" y="7400"/>
                    <a:pt x="11372" y="7832"/>
                  </a:cubicBezTo>
                  <a:cubicBezTo>
                    <a:pt x="11407" y="7839"/>
                    <a:pt x="11442" y="7842"/>
                    <a:pt x="11475" y="7842"/>
                  </a:cubicBezTo>
                  <a:cubicBezTo>
                    <a:pt x="12027" y="7842"/>
                    <a:pt x="12231" y="6981"/>
                    <a:pt x="11637" y="6871"/>
                  </a:cubicBezTo>
                  <a:cubicBezTo>
                    <a:pt x="9463" y="6465"/>
                    <a:pt x="7578" y="5430"/>
                    <a:pt x="5766" y="4198"/>
                  </a:cubicBezTo>
                  <a:cubicBezTo>
                    <a:pt x="4097" y="3062"/>
                    <a:pt x="2267" y="1925"/>
                    <a:pt x="1114" y="225"/>
                  </a:cubicBezTo>
                  <a:cubicBezTo>
                    <a:pt x="1007" y="66"/>
                    <a:pt x="853" y="1"/>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895" name="Picture 9894">
            <a:extLst>
              <a:ext uri="{FF2B5EF4-FFF2-40B4-BE49-F238E27FC236}">
                <a16:creationId xmlns:a16="http://schemas.microsoft.com/office/drawing/2014/main" id="{02F6B6A0-82F0-09A9-7EFE-3DEA767147E4}"/>
              </a:ext>
            </a:extLst>
          </p:cNvPr>
          <p:cNvPicPr>
            <a:picLocks noChangeAspect="1"/>
          </p:cNvPicPr>
          <p:nvPr/>
        </p:nvPicPr>
        <p:blipFill>
          <a:blip r:embed="rId4"/>
          <a:stretch>
            <a:fillRect/>
          </a:stretch>
        </p:blipFill>
        <p:spPr>
          <a:xfrm>
            <a:off x="5245479" y="1470645"/>
            <a:ext cx="3453942" cy="345394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71"/>
        <p:cNvGrpSpPr/>
        <p:nvPr/>
      </p:nvGrpSpPr>
      <p:grpSpPr>
        <a:xfrm>
          <a:off x="0" y="0"/>
          <a:ext cx="0" cy="0"/>
          <a:chOff x="0" y="0"/>
          <a:chExt cx="0" cy="0"/>
        </a:xfrm>
      </p:grpSpPr>
      <p:sp>
        <p:nvSpPr>
          <p:cNvPr id="9875" name="Google Shape;9875;p34"/>
          <p:cNvSpPr/>
          <p:nvPr/>
        </p:nvSpPr>
        <p:spPr>
          <a:xfrm>
            <a:off x="7679331" y="674870"/>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6" name="Google Shape;9876;p34"/>
          <p:cNvSpPr/>
          <p:nvPr/>
        </p:nvSpPr>
        <p:spPr>
          <a:xfrm>
            <a:off x="5690408" y="65093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7" name="Google Shape;9877;p34"/>
          <p:cNvSpPr/>
          <p:nvPr/>
        </p:nvSpPr>
        <p:spPr>
          <a:xfrm>
            <a:off x="6803594" y="705980"/>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74" name="Picture 9873">
            <a:extLst>
              <a:ext uri="{FF2B5EF4-FFF2-40B4-BE49-F238E27FC236}">
                <a16:creationId xmlns:a16="http://schemas.microsoft.com/office/drawing/2014/main" id="{F6AB4A60-137C-C4AC-BD0D-3A20C05743CD}"/>
              </a:ext>
            </a:extLst>
          </p:cNvPr>
          <p:cNvPicPr>
            <a:picLocks noChangeAspect="1"/>
          </p:cNvPicPr>
          <p:nvPr/>
        </p:nvPicPr>
        <p:blipFill>
          <a:blip r:embed="rId3"/>
          <a:stretch>
            <a:fillRect/>
          </a:stretch>
        </p:blipFill>
        <p:spPr>
          <a:xfrm>
            <a:off x="6714397" y="3182638"/>
            <a:ext cx="1695678" cy="1695680"/>
          </a:xfrm>
          <a:prstGeom prst="rect">
            <a:avLst/>
          </a:prstGeom>
        </p:spPr>
      </p:pic>
      <p:grpSp>
        <p:nvGrpSpPr>
          <p:cNvPr id="9880" name="Google Shape;10163;p49">
            <a:extLst>
              <a:ext uri="{FF2B5EF4-FFF2-40B4-BE49-F238E27FC236}">
                <a16:creationId xmlns:a16="http://schemas.microsoft.com/office/drawing/2014/main" id="{FD7F0B93-3A1F-9A66-A296-61F35209CACD}"/>
              </a:ext>
            </a:extLst>
          </p:cNvPr>
          <p:cNvGrpSpPr/>
          <p:nvPr/>
        </p:nvGrpSpPr>
        <p:grpSpPr>
          <a:xfrm flipH="1">
            <a:off x="599587" y="4007177"/>
            <a:ext cx="596950" cy="787025"/>
            <a:chOff x="5055688" y="2345363"/>
            <a:chExt cx="596950" cy="787025"/>
          </a:xfrm>
        </p:grpSpPr>
        <p:sp>
          <p:nvSpPr>
            <p:cNvPr id="9881" name="Google Shape;10164;p49">
              <a:extLst>
                <a:ext uri="{FF2B5EF4-FFF2-40B4-BE49-F238E27FC236}">
                  <a16:creationId xmlns:a16="http://schemas.microsoft.com/office/drawing/2014/main" id="{740CFAD9-642F-B355-E99E-F644DF25BEC0}"/>
                </a:ext>
              </a:extLst>
            </p:cNvPr>
            <p:cNvSpPr/>
            <p:nvPr/>
          </p:nvSpPr>
          <p:spPr>
            <a:xfrm>
              <a:off x="5055688" y="2345363"/>
              <a:ext cx="596950" cy="637750"/>
            </a:xfrm>
            <a:custGeom>
              <a:avLst/>
              <a:gdLst/>
              <a:ahLst/>
              <a:cxnLst/>
              <a:rect l="l" t="t" r="r" b="b"/>
              <a:pathLst>
                <a:path w="23878" h="25510" extrusionOk="0">
                  <a:moveTo>
                    <a:pt x="9319" y="13860"/>
                  </a:moveTo>
                  <a:cubicBezTo>
                    <a:pt x="10279" y="12918"/>
                    <a:pt x="12156" y="9044"/>
                    <a:pt x="12266" y="8637"/>
                  </a:cubicBezTo>
                  <a:cubicBezTo>
                    <a:pt x="12592" y="7409"/>
                    <a:pt x="9249" y="5749"/>
                    <a:pt x="10519" y="3419"/>
                  </a:cubicBezTo>
                  <a:cubicBezTo>
                    <a:pt x="12533" y="0"/>
                    <a:pt x="19835" y="6069"/>
                    <a:pt x="21752" y="7569"/>
                  </a:cubicBezTo>
                  <a:cubicBezTo>
                    <a:pt x="23878" y="9234"/>
                    <a:pt x="23674" y="13651"/>
                    <a:pt x="17583" y="11585"/>
                  </a:cubicBezTo>
                  <a:cubicBezTo>
                    <a:pt x="16498" y="11218"/>
                    <a:pt x="14164" y="15657"/>
                    <a:pt x="13602" y="16794"/>
                  </a:cubicBezTo>
                  <a:cubicBezTo>
                    <a:pt x="13602" y="16794"/>
                    <a:pt x="18095" y="21823"/>
                    <a:pt x="16816" y="23698"/>
                  </a:cubicBezTo>
                  <a:cubicBezTo>
                    <a:pt x="15154" y="25510"/>
                    <a:pt x="6064" y="19877"/>
                    <a:pt x="3102" y="16255"/>
                  </a:cubicBezTo>
                  <a:cubicBezTo>
                    <a:pt x="1" y="11903"/>
                    <a:pt x="4271" y="12984"/>
                    <a:pt x="9319" y="13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2" name="Google Shape;10165;p49">
              <a:extLst>
                <a:ext uri="{FF2B5EF4-FFF2-40B4-BE49-F238E27FC236}">
                  <a16:creationId xmlns:a16="http://schemas.microsoft.com/office/drawing/2014/main" id="{D8364A9F-5AB6-C846-FC23-54EB3757B027}"/>
                </a:ext>
              </a:extLst>
            </p:cNvPr>
            <p:cNvSpPr/>
            <p:nvPr/>
          </p:nvSpPr>
          <p:spPr>
            <a:xfrm>
              <a:off x="5070063" y="2817713"/>
              <a:ext cx="263375" cy="314675"/>
            </a:xfrm>
            <a:custGeom>
              <a:avLst/>
              <a:gdLst/>
              <a:ahLst/>
              <a:cxnLst/>
              <a:rect l="l" t="t" r="r" b="b"/>
              <a:pathLst>
                <a:path w="10535" h="12587" extrusionOk="0">
                  <a:moveTo>
                    <a:pt x="5325" y="0"/>
                  </a:moveTo>
                  <a:cubicBezTo>
                    <a:pt x="5124" y="0"/>
                    <a:pt x="4917" y="101"/>
                    <a:pt x="4823" y="334"/>
                  </a:cubicBezTo>
                  <a:cubicBezTo>
                    <a:pt x="3264" y="4210"/>
                    <a:pt x="1396" y="7966"/>
                    <a:pt x="100" y="11946"/>
                  </a:cubicBezTo>
                  <a:cubicBezTo>
                    <a:pt x="0" y="12255"/>
                    <a:pt x="293" y="12586"/>
                    <a:pt x="595" y="12586"/>
                  </a:cubicBezTo>
                  <a:cubicBezTo>
                    <a:pt x="676" y="12586"/>
                    <a:pt x="758" y="12562"/>
                    <a:pt x="833" y="12508"/>
                  </a:cubicBezTo>
                  <a:cubicBezTo>
                    <a:pt x="2567" y="11253"/>
                    <a:pt x="4168" y="9852"/>
                    <a:pt x="5655" y="8312"/>
                  </a:cubicBezTo>
                  <a:cubicBezTo>
                    <a:pt x="7174" y="6740"/>
                    <a:pt x="8626" y="5107"/>
                    <a:pt x="10180" y="3572"/>
                  </a:cubicBezTo>
                  <a:cubicBezTo>
                    <a:pt x="10534" y="3221"/>
                    <a:pt x="10193" y="2721"/>
                    <a:pt x="9809" y="2721"/>
                  </a:cubicBezTo>
                  <a:cubicBezTo>
                    <a:pt x="9697" y="2721"/>
                    <a:pt x="9580" y="2764"/>
                    <a:pt x="9477" y="2866"/>
                  </a:cubicBezTo>
                  <a:cubicBezTo>
                    <a:pt x="6833" y="5479"/>
                    <a:pt x="4463" y="8325"/>
                    <a:pt x="1591" y="10676"/>
                  </a:cubicBezTo>
                  <a:lnTo>
                    <a:pt x="1591" y="10676"/>
                  </a:lnTo>
                  <a:cubicBezTo>
                    <a:pt x="2835" y="7257"/>
                    <a:pt x="4427" y="3973"/>
                    <a:pt x="5784" y="597"/>
                  </a:cubicBezTo>
                  <a:cubicBezTo>
                    <a:pt x="5929" y="237"/>
                    <a:pt x="5634" y="0"/>
                    <a:pt x="5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3" name="Google Shape;10166;p49">
              <a:extLst>
                <a:ext uri="{FF2B5EF4-FFF2-40B4-BE49-F238E27FC236}">
                  <a16:creationId xmlns:a16="http://schemas.microsoft.com/office/drawing/2014/main" id="{D7EC61B0-51FF-9432-B9CB-DCBBB0EF346A}"/>
                </a:ext>
              </a:extLst>
            </p:cNvPr>
            <p:cNvSpPr/>
            <p:nvPr/>
          </p:nvSpPr>
          <p:spPr>
            <a:xfrm>
              <a:off x="5331213" y="2401313"/>
              <a:ext cx="305800" cy="196050"/>
            </a:xfrm>
            <a:custGeom>
              <a:avLst/>
              <a:gdLst/>
              <a:ahLst/>
              <a:cxnLst/>
              <a:rect l="l" t="t" r="r" b="b"/>
              <a:pathLst>
                <a:path w="12232" h="7842" extrusionOk="0">
                  <a:moveTo>
                    <a:pt x="701" y="1"/>
                  </a:moveTo>
                  <a:cubicBezTo>
                    <a:pt x="347" y="1"/>
                    <a:pt x="1" y="356"/>
                    <a:pt x="253" y="728"/>
                  </a:cubicBezTo>
                  <a:cubicBezTo>
                    <a:pt x="1483" y="2538"/>
                    <a:pt x="3360" y="3764"/>
                    <a:pt x="5140" y="4973"/>
                  </a:cubicBezTo>
                  <a:cubicBezTo>
                    <a:pt x="7059" y="6279"/>
                    <a:pt x="9065" y="7400"/>
                    <a:pt x="11372" y="7832"/>
                  </a:cubicBezTo>
                  <a:cubicBezTo>
                    <a:pt x="11407" y="7839"/>
                    <a:pt x="11442" y="7842"/>
                    <a:pt x="11475" y="7842"/>
                  </a:cubicBezTo>
                  <a:cubicBezTo>
                    <a:pt x="12027" y="7842"/>
                    <a:pt x="12231" y="6981"/>
                    <a:pt x="11637" y="6871"/>
                  </a:cubicBezTo>
                  <a:cubicBezTo>
                    <a:pt x="9463" y="6465"/>
                    <a:pt x="7578" y="5430"/>
                    <a:pt x="5766" y="4198"/>
                  </a:cubicBezTo>
                  <a:cubicBezTo>
                    <a:pt x="4097" y="3062"/>
                    <a:pt x="2267" y="1925"/>
                    <a:pt x="1114" y="225"/>
                  </a:cubicBezTo>
                  <a:cubicBezTo>
                    <a:pt x="1007" y="66"/>
                    <a:pt x="853" y="1"/>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10116;p49">
            <a:extLst>
              <a:ext uri="{FF2B5EF4-FFF2-40B4-BE49-F238E27FC236}">
                <a16:creationId xmlns:a16="http://schemas.microsoft.com/office/drawing/2014/main" id="{545A4C84-A60A-3FDF-C023-74CFA8DF463B}"/>
              </a:ext>
            </a:extLst>
          </p:cNvPr>
          <p:cNvGrpSpPr/>
          <p:nvPr/>
        </p:nvGrpSpPr>
        <p:grpSpPr>
          <a:xfrm>
            <a:off x="1266027" y="616675"/>
            <a:ext cx="794786" cy="882712"/>
            <a:chOff x="1850625" y="2395250"/>
            <a:chExt cx="1520850" cy="1689100"/>
          </a:xfrm>
        </p:grpSpPr>
        <p:sp>
          <p:nvSpPr>
            <p:cNvPr id="4" name="Google Shape;10117;p49">
              <a:extLst>
                <a:ext uri="{FF2B5EF4-FFF2-40B4-BE49-F238E27FC236}">
                  <a16:creationId xmlns:a16="http://schemas.microsoft.com/office/drawing/2014/main" id="{1C18A71C-55E2-BFE8-9742-0C0B1B6F10C6}"/>
                </a:ext>
              </a:extLst>
            </p:cNvPr>
            <p:cNvSpPr/>
            <p:nvPr/>
          </p:nvSpPr>
          <p:spPr>
            <a:xfrm>
              <a:off x="1859125" y="2395250"/>
              <a:ext cx="1512350" cy="1689100"/>
            </a:xfrm>
            <a:custGeom>
              <a:avLst/>
              <a:gdLst/>
              <a:ahLst/>
              <a:cxnLst/>
              <a:rect l="l" t="t" r="r" b="b"/>
              <a:pathLst>
                <a:path w="60494" h="67564" extrusionOk="0">
                  <a:moveTo>
                    <a:pt x="27015" y="1"/>
                  </a:moveTo>
                  <a:cubicBezTo>
                    <a:pt x="26228" y="1625"/>
                    <a:pt x="1814" y="46076"/>
                    <a:pt x="0" y="49022"/>
                  </a:cubicBezTo>
                  <a:cubicBezTo>
                    <a:pt x="525" y="49325"/>
                    <a:pt x="32478" y="66753"/>
                    <a:pt x="33942" y="67564"/>
                  </a:cubicBezTo>
                  <a:cubicBezTo>
                    <a:pt x="34333" y="66977"/>
                    <a:pt x="59686" y="20421"/>
                    <a:pt x="60493" y="19117"/>
                  </a:cubicBezTo>
                  <a:cubicBezTo>
                    <a:pt x="59284" y="18447"/>
                    <a:pt x="28160" y="752"/>
                    <a:pt x="27361" y="245"/>
                  </a:cubicBezTo>
                  <a:cubicBezTo>
                    <a:pt x="27246" y="172"/>
                    <a:pt x="27130" y="88"/>
                    <a:pt x="270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0118;p49">
              <a:extLst>
                <a:ext uri="{FF2B5EF4-FFF2-40B4-BE49-F238E27FC236}">
                  <a16:creationId xmlns:a16="http://schemas.microsoft.com/office/drawing/2014/main" id="{A91EE3B7-D5F1-CB5E-9221-9BCB95A82317}"/>
                </a:ext>
              </a:extLst>
            </p:cNvPr>
            <p:cNvSpPr/>
            <p:nvPr/>
          </p:nvSpPr>
          <p:spPr>
            <a:xfrm>
              <a:off x="2342575" y="3255450"/>
              <a:ext cx="454075" cy="256850"/>
            </a:xfrm>
            <a:custGeom>
              <a:avLst/>
              <a:gdLst/>
              <a:ahLst/>
              <a:cxnLst/>
              <a:rect l="l" t="t" r="r" b="b"/>
              <a:pathLst>
                <a:path w="18163" h="10274" extrusionOk="0">
                  <a:moveTo>
                    <a:pt x="348" y="0"/>
                  </a:moveTo>
                  <a:cubicBezTo>
                    <a:pt x="232" y="0"/>
                    <a:pt x="131" y="47"/>
                    <a:pt x="82" y="137"/>
                  </a:cubicBezTo>
                  <a:cubicBezTo>
                    <a:pt x="1" y="288"/>
                    <a:pt x="98" y="501"/>
                    <a:pt x="303" y="614"/>
                  </a:cubicBezTo>
                  <a:lnTo>
                    <a:pt x="17556" y="10205"/>
                  </a:lnTo>
                  <a:cubicBezTo>
                    <a:pt x="17640" y="10251"/>
                    <a:pt x="17729" y="10274"/>
                    <a:pt x="17810" y="10274"/>
                  </a:cubicBezTo>
                  <a:cubicBezTo>
                    <a:pt x="17927" y="10274"/>
                    <a:pt x="18029" y="10227"/>
                    <a:pt x="18079" y="10139"/>
                  </a:cubicBezTo>
                  <a:cubicBezTo>
                    <a:pt x="18163" y="9990"/>
                    <a:pt x="18065" y="9777"/>
                    <a:pt x="17862" y="9664"/>
                  </a:cubicBezTo>
                  <a:lnTo>
                    <a:pt x="599" y="69"/>
                  </a:lnTo>
                  <a:cubicBezTo>
                    <a:pt x="517" y="23"/>
                    <a:pt x="429" y="0"/>
                    <a:pt x="3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0119;p49">
              <a:extLst>
                <a:ext uri="{FF2B5EF4-FFF2-40B4-BE49-F238E27FC236}">
                  <a16:creationId xmlns:a16="http://schemas.microsoft.com/office/drawing/2014/main" id="{8F38EEDC-2D48-0DF4-4DF8-F1A414441F2C}"/>
                </a:ext>
              </a:extLst>
            </p:cNvPr>
            <p:cNvSpPr/>
            <p:nvPr/>
          </p:nvSpPr>
          <p:spPr>
            <a:xfrm>
              <a:off x="2304325" y="3324300"/>
              <a:ext cx="454050" cy="256850"/>
            </a:xfrm>
            <a:custGeom>
              <a:avLst/>
              <a:gdLst/>
              <a:ahLst/>
              <a:cxnLst/>
              <a:rect l="l" t="t" r="r" b="b"/>
              <a:pathLst>
                <a:path w="18162" h="10274" extrusionOk="0">
                  <a:moveTo>
                    <a:pt x="347" y="0"/>
                  </a:moveTo>
                  <a:cubicBezTo>
                    <a:pt x="231" y="0"/>
                    <a:pt x="130" y="47"/>
                    <a:pt x="82" y="136"/>
                  </a:cubicBezTo>
                  <a:cubicBezTo>
                    <a:pt x="0" y="287"/>
                    <a:pt x="97" y="500"/>
                    <a:pt x="302" y="614"/>
                  </a:cubicBezTo>
                  <a:lnTo>
                    <a:pt x="17557" y="10204"/>
                  </a:lnTo>
                  <a:cubicBezTo>
                    <a:pt x="17640" y="10251"/>
                    <a:pt x="17728" y="10273"/>
                    <a:pt x="17809" y="10273"/>
                  </a:cubicBezTo>
                  <a:cubicBezTo>
                    <a:pt x="17926" y="10273"/>
                    <a:pt x="18028" y="10227"/>
                    <a:pt x="18078" y="10139"/>
                  </a:cubicBezTo>
                  <a:cubicBezTo>
                    <a:pt x="18162" y="9990"/>
                    <a:pt x="18064" y="9777"/>
                    <a:pt x="17861" y="9664"/>
                  </a:cubicBezTo>
                  <a:lnTo>
                    <a:pt x="598" y="69"/>
                  </a:lnTo>
                  <a:cubicBezTo>
                    <a:pt x="516" y="22"/>
                    <a:pt x="428" y="0"/>
                    <a:pt x="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0120;p49">
              <a:extLst>
                <a:ext uri="{FF2B5EF4-FFF2-40B4-BE49-F238E27FC236}">
                  <a16:creationId xmlns:a16="http://schemas.microsoft.com/office/drawing/2014/main" id="{F96D601B-0F00-58AF-A891-BF938614C82A}"/>
                </a:ext>
              </a:extLst>
            </p:cNvPr>
            <p:cNvSpPr/>
            <p:nvPr/>
          </p:nvSpPr>
          <p:spPr>
            <a:xfrm>
              <a:off x="2266050" y="3393150"/>
              <a:ext cx="454050" cy="256825"/>
            </a:xfrm>
            <a:custGeom>
              <a:avLst/>
              <a:gdLst/>
              <a:ahLst/>
              <a:cxnLst/>
              <a:rect l="l" t="t" r="r" b="b"/>
              <a:pathLst>
                <a:path w="18162" h="10273" extrusionOk="0">
                  <a:moveTo>
                    <a:pt x="349" y="0"/>
                  </a:moveTo>
                  <a:cubicBezTo>
                    <a:pt x="232" y="0"/>
                    <a:pt x="130" y="47"/>
                    <a:pt x="82" y="136"/>
                  </a:cubicBezTo>
                  <a:cubicBezTo>
                    <a:pt x="0" y="287"/>
                    <a:pt x="98" y="500"/>
                    <a:pt x="302" y="613"/>
                  </a:cubicBezTo>
                  <a:lnTo>
                    <a:pt x="17557" y="10204"/>
                  </a:lnTo>
                  <a:cubicBezTo>
                    <a:pt x="17641" y="10250"/>
                    <a:pt x="17729" y="10273"/>
                    <a:pt x="17810" y="10273"/>
                  </a:cubicBezTo>
                  <a:cubicBezTo>
                    <a:pt x="17927" y="10273"/>
                    <a:pt x="18029" y="10226"/>
                    <a:pt x="18078" y="10138"/>
                  </a:cubicBezTo>
                  <a:cubicBezTo>
                    <a:pt x="18162" y="9989"/>
                    <a:pt x="18064" y="9776"/>
                    <a:pt x="17862" y="9663"/>
                  </a:cubicBezTo>
                  <a:lnTo>
                    <a:pt x="601" y="68"/>
                  </a:lnTo>
                  <a:cubicBezTo>
                    <a:pt x="517" y="22"/>
                    <a:pt x="430" y="0"/>
                    <a:pt x="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121;p49">
              <a:extLst>
                <a:ext uri="{FF2B5EF4-FFF2-40B4-BE49-F238E27FC236}">
                  <a16:creationId xmlns:a16="http://schemas.microsoft.com/office/drawing/2014/main" id="{F7C482E8-6A14-9087-F419-AA9DDBC7494E}"/>
                </a:ext>
              </a:extLst>
            </p:cNvPr>
            <p:cNvSpPr/>
            <p:nvPr/>
          </p:nvSpPr>
          <p:spPr>
            <a:xfrm>
              <a:off x="2227775" y="3462025"/>
              <a:ext cx="454050" cy="256800"/>
            </a:xfrm>
            <a:custGeom>
              <a:avLst/>
              <a:gdLst/>
              <a:ahLst/>
              <a:cxnLst/>
              <a:rect l="l" t="t" r="r" b="b"/>
              <a:pathLst>
                <a:path w="18162" h="10272" extrusionOk="0">
                  <a:moveTo>
                    <a:pt x="349" y="0"/>
                  </a:moveTo>
                  <a:cubicBezTo>
                    <a:pt x="232" y="0"/>
                    <a:pt x="131" y="47"/>
                    <a:pt x="82" y="136"/>
                  </a:cubicBezTo>
                  <a:cubicBezTo>
                    <a:pt x="0" y="286"/>
                    <a:pt x="100" y="500"/>
                    <a:pt x="303" y="614"/>
                  </a:cubicBezTo>
                  <a:lnTo>
                    <a:pt x="17558" y="10202"/>
                  </a:lnTo>
                  <a:cubicBezTo>
                    <a:pt x="17641" y="10249"/>
                    <a:pt x="17729" y="10271"/>
                    <a:pt x="17810" y="10271"/>
                  </a:cubicBezTo>
                  <a:cubicBezTo>
                    <a:pt x="17927" y="10271"/>
                    <a:pt x="18029" y="10225"/>
                    <a:pt x="18078" y="10137"/>
                  </a:cubicBezTo>
                  <a:cubicBezTo>
                    <a:pt x="18162" y="9988"/>
                    <a:pt x="18066" y="9775"/>
                    <a:pt x="17862" y="9662"/>
                  </a:cubicBezTo>
                  <a:lnTo>
                    <a:pt x="601" y="69"/>
                  </a:lnTo>
                  <a:cubicBezTo>
                    <a:pt x="517" y="23"/>
                    <a:pt x="429" y="0"/>
                    <a:pt x="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122;p49">
              <a:extLst>
                <a:ext uri="{FF2B5EF4-FFF2-40B4-BE49-F238E27FC236}">
                  <a16:creationId xmlns:a16="http://schemas.microsoft.com/office/drawing/2014/main" id="{9C06CDBC-391A-5C1D-8273-6409A4BB24E6}"/>
                </a:ext>
              </a:extLst>
            </p:cNvPr>
            <p:cNvSpPr/>
            <p:nvPr/>
          </p:nvSpPr>
          <p:spPr>
            <a:xfrm>
              <a:off x="1859125" y="2395250"/>
              <a:ext cx="718325" cy="1248050"/>
            </a:xfrm>
            <a:custGeom>
              <a:avLst/>
              <a:gdLst/>
              <a:ahLst/>
              <a:cxnLst/>
              <a:rect l="l" t="t" r="r" b="b"/>
              <a:pathLst>
                <a:path w="28733" h="49922" extrusionOk="0">
                  <a:moveTo>
                    <a:pt x="27015" y="1"/>
                  </a:moveTo>
                  <a:cubicBezTo>
                    <a:pt x="26228" y="1625"/>
                    <a:pt x="1814" y="46076"/>
                    <a:pt x="0" y="49022"/>
                  </a:cubicBezTo>
                  <a:cubicBezTo>
                    <a:pt x="84" y="49070"/>
                    <a:pt x="148" y="49098"/>
                    <a:pt x="1653" y="49921"/>
                  </a:cubicBezTo>
                  <a:cubicBezTo>
                    <a:pt x="7128" y="40746"/>
                    <a:pt x="25037" y="7854"/>
                    <a:pt x="28733" y="1057"/>
                  </a:cubicBezTo>
                  <a:cubicBezTo>
                    <a:pt x="27429" y="309"/>
                    <a:pt x="27480" y="321"/>
                    <a:pt x="27361" y="245"/>
                  </a:cubicBezTo>
                  <a:cubicBezTo>
                    <a:pt x="27246" y="172"/>
                    <a:pt x="27130" y="88"/>
                    <a:pt x="270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123;p49">
              <a:extLst>
                <a:ext uri="{FF2B5EF4-FFF2-40B4-BE49-F238E27FC236}">
                  <a16:creationId xmlns:a16="http://schemas.microsoft.com/office/drawing/2014/main" id="{6B07381D-E416-B602-5891-ADA4636278B7}"/>
                </a:ext>
              </a:extLst>
            </p:cNvPr>
            <p:cNvSpPr/>
            <p:nvPr/>
          </p:nvSpPr>
          <p:spPr>
            <a:xfrm>
              <a:off x="2546575" y="2483300"/>
              <a:ext cx="40725" cy="36325"/>
            </a:xfrm>
            <a:custGeom>
              <a:avLst/>
              <a:gdLst/>
              <a:ahLst/>
              <a:cxnLst/>
              <a:rect l="l" t="t" r="r" b="b"/>
              <a:pathLst>
                <a:path w="1629" h="1453" extrusionOk="0">
                  <a:moveTo>
                    <a:pt x="869" y="0"/>
                  </a:moveTo>
                  <a:cubicBezTo>
                    <a:pt x="614" y="0"/>
                    <a:pt x="366" y="153"/>
                    <a:pt x="215" y="423"/>
                  </a:cubicBezTo>
                  <a:cubicBezTo>
                    <a:pt x="0" y="809"/>
                    <a:pt x="50" y="1163"/>
                    <a:pt x="398" y="1356"/>
                  </a:cubicBezTo>
                  <a:cubicBezTo>
                    <a:pt x="514" y="1420"/>
                    <a:pt x="643" y="1453"/>
                    <a:pt x="770" y="1453"/>
                  </a:cubicBezTo>
                  <a:cubicBezTo>
                    <a:pt x="1023" y="1453"/>
                    <a:pt x="1272"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124;p49">
              <a:extLst>
                <a:ext uri="{FF2B5EF4-FFF2-40B4-BE49-F238E27FC236}">
                  <a16:creationId xmlns:a16="http://schemas.microsoft.com/office/drawing/2014/main" id="{AE8177AB-92BC-68D7-D21B-F456FF14F69A}"/>
                </a:ext>
              </a:extLst>
            </p:cNvPr>
            <p:cNvSpPr/>
            <p:nvPr/>
          </p:nvSpPr>
          <p:spPr>
            <a:xfrm>
              <a:off x="2442975" y="2439750"/>
              <a:ext cx="134775" cy="71450"/>
            </a:xfrm>
            <a:custGeom>
              <a:avLst/>
              <a:gdLst/>
              <a:ahLst/>
              <a:cxnLst/>
              <a:rect l="l" t="t" r="r" b="b"/>
              <a:pathLst>
                <a:path w="5391" h="2858" extrusionOk="0">
                  <a:moveTo>
                    <a:pt x="822" y="1"/>
                  </a:moveTo>
                  <a:cubicBezTo>
                    <a:pt x="700" y="1"/>
                    <a:pt x="563" y="21"/>
                    <a:pt x="393" y="90"/>
                  </a:cubicBezTo>
                  <a:cubicBezTo>
                    <a:pt x="313" y="125"/>
                    <a:pt x="220" y="193"/>
                    <a:pt x="144" y="287"/>
                  </a:cubicBezTo>
                  <a:cubicBezTo>
                    <a:pt x="71" y="384"/>
                    <a:pt x="23" y="509"/>
                    <a:pt x="17" y="615"/>
                  </a:cubicBezTo>
                  <a:cubicBezTo>
                    <a:pt x="1" y="829"/>
                    <a:pt x="65" y="966"/>
                    <a:pt x="118" y="1082"/>
                  </a:cubicBezTo>
                  <a:cubicBezTo>
                    <a:pt x="234" y="1306"/>
                    <a:pt x="371" y="1448"/>
                    <a:pt x="510" y="1587"/>
                  </a:cubicBezTo>
                  <a:cubicBezTo>
                    <a:pt x="790" y="1853"/>
                    <a:pt x="1090" y="2056"/>
                    <a:pt x="1397" y="2239"/>
                  </a:cubicBezTo>
                  <a:cubicBezTo>
                    <a:pt x="1410" y="2246"/>
                    <a:pt x="1425" y="2250"/>
                    <a:pt x="1441" y="2250"/>
                  </a:cubicBezTo>
                  <a:cubicBezTo>
                    <a:pt x="1532" y="2250"/>
                    <a:pt x="1662" y="2137"/>
                    <a:pt x="1756" y="1968"/>
                  </a:cubicBezTo>
                  <a:cubicBezTo>
                    <a:pt x="1866" y="1768"/>
                    <a:pt x="1894" y="1569"/>
                    <a:pt x="1816" y="1525"/>
                  </a:cubicBezTo>
                  <a:cubicBezTo>
                    <a:pt x="1548" y="1366"/>
                    <a:pt x="1289" y="1187"/>
                    <a:pt x="1084" y="990"/>
                  </a:cubicBezTo>
                  <a:cubicBezTo>
                    <a:pt x="1035" y="943"/>
                    <a:pt x="985" y="891"/>
                    <a:pt x="945" y="841"/>
                  </a:cubicBezTo>
                  <a:lnTo>
                    <a:pt x="945" y="841"/>
                  </a:lnTo>
                  <a:cubicBezTo>
                    <a:pt x="963" y="843"/>
                    <a:pt x="979" y="841"/>
                    <a:pt x="999" y="845"/>
                  </a:cubicBezTo>
                  <a:cubicBezTo>
                    <a:pt x="1130" y="867"/>
                    <a:pt x="1273" y="907"/>
                    <a:pt x="1415" y="957"/>
                  </a:cubicBezTo>
                  <a:cubicBezTo>
                    <a:pt x="1705" y="1064"/>
                    <a:pt x="2013" y="1195"/>
                    <a:pt x="2307" y="1326"/>
                  </a:cubicBezTo>
                  <a:cubicBezTo>
                    <a:pt x="3490" y="1877"/>
                    <a:pt x="3757" y="2086"/>
                    <a:pt x="4828" y="2843"/>
                  </a:cubicBezTo>
                  <a:cubicBezTo>
                    <a:pt x="4841" y="2853"/>
                    <a:pt x="4858" y="2857"/>
                    <a:pt x="4876" y="2857"/>
                  </a:cubicBezTo>
                  <a:cubicBezTo>
                    <a:pt x="4962" y="2857"/>
                    <a:pt x="5095" y="2759"/>
                    <a:pt x="5210" y="2609"/>
                  </a:cubicBezTo>
                  <a:cubicBezTo>
                    <a:pt x="5347" y="2426"/>
                    <a:pt x="5391" y="2229"/>
                    <a:pt x="5311" y="2171"/>
                  </a:cubicBezTo>
                  <a:cubicBezTo>
                    <a:pt x="4196" y="1382"/>
                    <a:pt x="3904" y="1159"/>
                    <a:pt x="2653" y="577"/>
                  </a:cubicBezTo>
                  <a:cubicBezTo>
                    <a:pt x="2337" y="434"/>
                    <a:pt x="2029" y="300"/>
                    <a:pt x="1689" y="175"/>
                  </a:cubicBezTo>
                  <a:cubicBezTo>
                    <a:pt x="1514" y="116"/>
                    <a:pt x="1333" y="62"/>
                    <a:pt x="1132" y="30"/>
                  </a:cubicBezTo>
                  <a:cubicBezTo>
                    <a:pt x="1034" y="19"/>
                    <a:pt x="935" y="1"/>
                    <a:pt x="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125;p49">
              <a:extLst>
                <a:ext uri="{FF2B5EF4-FFF2-40B4-BE49-F238E27FC236}">
                  <a16:creationId xmlns:a16="http://schemas.microsoft.com/office/drawing/2014/main" id="{D8BB865A-ECA5-5476-76C3-4CC3A2E3C244}"/>
                </a:ext>
              </a:extLst>
            </p:cNvPr>
            <p:cNvSpPr/>
            <p:nvPr/>
          </p:nvSpPr>
          <p:spPr>
            <a:xfrm>
              <a:off x="2443425" y="2450700"/>
              <a:ext cx="127325" cy="60500"/>
            </a:xfrm>
            <a:custGeom>
              <a:avLst/>
              <a:gdLst/>
              <a:ahLst/>
              <a:cxnLst/>
              <a:rect l="l" t="t" r="r" b="b"/>
              <a:pathLst>
                <a:path w="5093" h="2420" extrusionOk="0">
                  <a:moveTo>
                    <a:pt x="760" y="1"/>
                  </a:moveTo>
                  <a:cubicBezTo>
                    <a:pt x="412" y="1"/>
                    <a:pt x="160" y="108"/>
                    <a:pt x="1" y="258"/>
                  </a:cubicBezTo>
                  <a:cubicBezTo>
                    <a:pt x="5" y="427"/>
                    <a:pt x="55" y="546"/>
                    <a:pt x="100" y="644"/>
                  </a:cubicBezTo>
                  <a:cubicBezTo>
                    <a:pt x="216" y="868"/>
                    <a:pt x="353" y="1010"/>
                    <a:pt x="492" y="1149"/>
                  </a:cubicBezTo>
                  <a:cubicBezTo>
                    <a:pt x="772" y="1417"/>
                    <a:pt x="1072" y="1618"/>
                    <a:pt x="1379" y="1801"/>
                  </a:cubicBezTo>
                  <a:cubicBezTo>
                    <a:pt x="1392" y="1809"/>
                    <a:pt x="1407" y="1812"/>
                    <a:pt x="1423" y="1812"/>
                  </a:cubicBezTo>
                  <a:cubicBezTo>
                    <a:pt x="1482" y="1812"/>
                    <a:pt x="1559" y="1763"/>
                    <a:pt x="1629" y="1682"/>
                  </a:cubicBezTo>
                  <a:cubicBezTo>
                    <a:pt x="452" y="827"/>
                    <a:pt x="542" y="680"/>
                    <a:pt x="548" y="528"/>
                  </a:cubicBezTo>
                  <a:cubicBezTo>
                    <a:pt x="553" y="421"/>
                    <a:pt x="747" y="404"/>
                    <a:pt x="874" y="404"/>
                  </a:cubicBezTo>
                  <a:cubicBezTo>
                    <a:pt x="895" y="404"/>
                    <a:pt x="913" y="405"/>
                    <a:pt x="929" y="405"/>
                  </a:cubicBezTo>
                  <a:cubicBezTo>
                    <a:pt x="929" y="405"/>
                    <a:pt x="927" y="403"/>
                    <a:pt x="927" y="403"/>
                  </a:cubicBezTo>
                  <a:lnTo>
                    <a:pt x="927" y="403"/>
                  </a:lnTo>
                  <a:cubicBezTo>
                    <a:pt x="947" y="405"/>
                    <a:pt x="961" y="405"/>
                    <a:pt x="981" y="409"/>
                  </a:cubicBezTo>
                  <a:cubicBezTo>
                    <a:pt x="1112" y="429"/>
                    <a:pt x="1255" y="471"/>
                    <a:pt x="1397" y="521"/>
                  </a:cubicBezTo>
                  <a:cubicBezTo>
                    <a:pt x="1687" y="626"/>
                    <a:pt x="1995" y="757"/>
                    <a:pt x="2289" y="890"/>
                  </a:cubicBezTo>
                  <a:cubicBezTo>
                    <a:pt x="3472" y="1441"/>
                    <a:pt x="3739" y="1648"/>
                    <a:pt x="4810" y="2405"/>
                  </a:cubicBezTo>
                  <a:cubicBezTo>
                    <a:pt x="4823" y="2415"/>
                    <a:pt x="4840" y="2419"/>
                    <a:pt x="4858" y="2419"/>
                  </a:cubicBezTo>
                  <a:cubicBezTo>
                    <a:pt x="4920" y="2419"/>
                    <a:pt x="5006" y="2369"/>
                    <a:pt x="5090" y="2286"/>
                  </a:cubicBezTo>
                  <a:lnTo>
                    <a:pt x="5092" y="2286"/>
                  </a:lnTo>
                  <a:cubicBezTo>
                    <a:pt x="3474" y="938"/>
                    <a:pt x="2385" y="403"/>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126;p49">
              <a:extLst>
                <a:ext uri="{FF2B5EF4-FFF2-40B4-BE49-F238E27FC236}">
                  <a16:creationId xmlns:a16="http://schemas.microsoft.com/office/drawing/2014/main" id="{F8C10FDF-D4A8-7C3A-6A2C-039F9FBCB6F2}"/>
                </a:ext>
              </a:extLst>
            </p:cNvPr>
            <p:cNvSpPr/>
            <p:nvPr/>
          </p:nvSpPr>
          <p:spPr>
            <a:xfrm>
              <a:off x="2498900" y="2573950"/>
              <a:ext cx="40725" cy="36325"/>
            </a:xfrm>
            <a:custGeom>
              <a:avLst/>
              <a:gdLst/>
              <a:ahLst/>
              <a:cxnLst/>
              <a:rect l="l" t="t" r="r" b="b"/>
              <a:pathLst>
                <a:path w="1629" h="1453" extrusionOk="0">
                  <a:moveTo>
                    <a:pt x="870" y="1"/>
                  </a:moveTo>
                  <a:cubicBezTo>
                    <a:pt x="615" y="1"/>
                    <a:pt x="366" y="153"/>
                    <a:pt x="215" y="424"/>
                  </a:cubicBezTo>
                  <a:cubicBezTo>
                    <a:pt x="1" y="807"/>
                    <a:pt x="50" y="1163"/>
                    <a:pt x="398" y="1356"/>
                  </a:cubicBezTo>
                  <a:cubicBezTo>
                    <a:pt x="515" y="1421"/>
                    <a:pt x="643" y="1453"/>
                    <a:pt x="770" y="1453"/>
                  </a:cubicBezTo>
                  <a:cubicBezTo>
                    <a:pt x="1024" y="1453"/>
                    <a:pt x="1273" y="1325"/>
                    <a:pt x="1414" y="1070"/>
                  </a:cubicBezTo>
                  <a:cubicBezTo>
                    <a:pt x="1629" y="684"/>
                    <a:pt x="1539" y="279"/>
                    <a:pt x="1191"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127;p49">
              <a:extLst>
                <a:ext uri="{FF2B5EF4-FFF2-40B4-BE49-F238E27FC236}">
                  <a16:creationId xmlns:a16="http://schemas.microsoft.com/office/drawing/2014/main" id="{0046E931-5ACE-7B14-A428-E82D2861703E}"/>
                </a:ext>
              </a:extLst>
            </p:cNvPr>
            <p:cNvSpPr/>
            <p:nvPr/>
          </p:nvSpPr>
          <p:spPr>
            <a:xfrm>
              <a:off x="2395325" y="2530425"/>
              <a:ext cx="134775" cy="71425"/>
            </a:xfrm>
            <a:custGeom>
              <a:avLst/>
              <a:gdLst/>
              <a:ahLst/>
              <a:cxnLst/>
              <a:rect l="l" t="t" r="r" b="b"/>
              <a:pathLst>
                <a:path w="5391" h="2857" extrusionOk="0">
                  <a:moveTo>
                    <a:pt x="823" y="0"/>
                  </a:moveTo>
                  <a:cubicBezTo>
                    <a:pt x="702" y="0"/>
                    <a:pt x="564" y="20"/>
                    <a:pt x="392" y="89"/>
                  </a:cubicBezTo>
                  <a:cubicBezTo>
                    <a:pt x="312" y="125"/>
                    <a:pt x="217" y="192"/>
                    <a:pt x="143" y="286"/>
                  </a:cubicBezTo>
                  <a:cubicBezTo>
                    <a:pt x="70" y="383"/>
                    <a:pt x="22" y="509"/>
                    <a:pt x="16" y="612"/>
                  </a:cubicBezTo>
                  <a:cubicBezTo>
                    <a:pt x="0" y="829"/>
                    <a:pt x="64" y="966"/>
                    <a:pt x="118" y="1079"/>
                  </a:cubicBezTo>
                  <a:cubicBezTo>
                    <a:pt x="233" y="1306"/>
                    <a:pt x="370" y="1447"/>
                    <a:pt x="509" y="1584"/>
                  </a:cubicBezTo>
                  <a:cubicBezTo>
                    <a:pt x="790" y="1853"/>
                    <a:pt x="1090" y="2055"/>
                    <a:pt x="1396" y="2238"/>
                  </a:cubicBezTo>
                  <a:cubicBezTo>
                    <a:pt x="1409" y="2246"/>
                    <a:pt x="1424" y="2249"/>
                    <a:pt x="1440" y="2249"/>
                  </a:cubicBezTo>
                  <a:cubicBezTo>
                    <a:pt x="1531" y="2249"/>
                    <a:pt x="1661" y="2136"/>
                    <a:pt x="1756" y="1966"/>
                  </a:cubicBezTo>
                  <a:cubicBezTo>
                    <a:pt x="1865" y="1767"/>
                    <a:pt x="1893" y="1568"/>
                    <a:pt x="1816" y="1524"/>
                  </a:cubicBezTo>
                  <a:cubicBezTo>
                    <a:pt x="1547" y="1365"/>
                    <a:pt x="1289" y="1187"/>
                    <a:pt x="1084" y="990"/>
                  </a:cubicBezTo>
                  <a:cubicBezTo>
                    <a:pt x="1034" y="942"/>
                    <a:pt x="984" y="888"/>
                    <a:pt x="945" y="839"/>
                  </a:cubicBezTo>
                  <a:lnTo>
                    <a:pt x="945" y="839"/>
                  </a:lnTo>
                  <a:cubicBezTo>
                    <a:pt x="963" y="843"/>
                    <a:pt x="979" y="841"/>
                    <a:pt x="998" y="845"/>
                  </a:cubicBezTo>
                  <a:cubicBezTo>
                    <a:pt x="1130" y="866"/>
                    <a:pt x="1273" y="906"/>
                    <a:pt x="1414" y="956"/>
                  </a:cubicBezTo>
                  <a:cubicBezTo>
                    <a:pt x="1704" y="1061"/>
                    <a:pt x="2012" y="1192"/>
                    <a:pt x="2307" y="1326"/>
                  </a:cubicBezTo>
                  <a:cubicBezTo>
                    <a:pt x="3490" y="1876"/>
                    <a:pt x="3756" y="2083"/>
                    <a:pt x="4828" y="2843"/>
                  </a:cubicBezTo>
                  <a:cubicBezTo>
                    <a:pt x="4841" y="2852"/>
                    <a:pt x="4857" y="2857"/>
                    <a:pt x="4875" y="2857"/>
                  </a:cubicBezTo>
                  <a:cubicBezTo>
                    <a:pt x="4961" y="2857"/>
                    <a:pt x="5095" y="2759"/>
                    <a:pt x="5209" y="2608"/>
                  </a:cubicBezTo>
                  <a:cubicBezTo>
                    <a:pt x="5346" y="2425"/>
                    <a:pt x="5390" y="2226"/>
                    <a:pt x="5311" y="2171"/>
                  </a:cubicBezTo>
                  <a:cubicBezTo>
                    <a:pt x="4193" y="1381"/>
                    <a:pt x="3903" y="1157"/>
                    <a:pt x="2653" y="574"/>
                  </a:cubicBezTo>
                  <a:cubicBezTo>
                    <a:pt x="2336" y="431"/>
                    <a:pt x="2026" y="300"/>
                    <a:pt x="1686" y="175"/>
                  </a:cubicBezTo>
                  <a:cubicBezTo>
                    <a:pt x="1513" y="115"/>
                    <a:pt x="1332" y="61"/>
                    <a:pt x="1132" y="27"/>
                  </a:cubicBezTo>
                  <a:cubicBezTo>
                    <a:pt x="1034" y="17"/>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128;p49">
              <a:extLst>
                <a:ext uri="{FF2B5EF4-FFF2-40B4-BE49-F238E27FC236}">
                  <a16:creationId xmlns:a16="http://schemas.microsoft.com/office/drawing/2014/main" id="{E894B7ED-4D1B-F9E9-8932-1B2C2BB6CAC1}"/>
                </a:ext>
              </a:extLst>
            </p:cNvPr>
            <p:cNvSpPr/>
            <p:nvPr/>
          </p:nvSpPr>
          <p:spPr>
            <a:xfrm>
              <a:off x="2395775" y="2541375"/>
              <a:ext cx="127250" cy="60475"/>
            </a:xfrm>
            <a:custGeom>
              <a:avLst/>
              <a:gdLst/>
              <a:ahLst/>
              <a:cxnLst/>
              <a:rect l="l" t="t" r="r" b="b"/>
              <a:pathLst>
                <a:path w="5090" h="2419" extrusionOk="0">
                  <a:moveTo>
                    <a:pt x="759" y="0"/>
                  </a:moveTo>
                  <a:cubicBezTo>
                    <a:pt x="411" y="0"/>
                    <a:pt x="159" y="108"/>
                    <a:pt x="0" y="257"/>
                  </a:cubicBezTo>
                  <a:cubicBezTo>
                    <a:pt x="2" y="426"/>
                    <a:pt x="54" y="544"/>
                    <a:pt x="100" y="643"/>
                  </a:cubicBezTo>
                  <a:cubicBezTo>
                    <a:pt x="215" y="868"/>
                    <a:pt x="352" y="1009"/>
                    <a:pt x="491" y="1148"/>
                  </a:cubicBezTo>
                  <a:cubicBezTo>
                    <a:pt x="772" y="1415"/>
                    <a:pt x="1072" y="1617"/>
                    <a:pt x="1378" y="1800"/>
                  </a:cubicBezTo>
                  <a:cubicBezTo>
                    <a:pt x="1391" y="1808"/>
                    <a:pt x="1406" y="1811"/>
                    <a:pt x="1421" y="1811"/>
                  </a:cubicBezTo>
                  <a:cubicBezTo>
                    <a:pt x="1481" y="1811"/>
                    <a:pt x="1558" y="1761"/>
                    <a:pt x="1629" y="1681"/>
                  </a:cubicBezTo>
                  <a:cubicBezTo>
                    <a:pt x="450" y="826"/>
                    <a:pt x="539" y="677"/>
                    <a:pt x="547" y="528"/>
                  </a:cubicBezTo>
                  <a:cubicBezTo>
                    <a:pt x="550" y="420"/>
                    <a:pt x="746" y="404"/>
                    <a:pt x="873" y="404"/>
                  </a:cubicBezTo>
                  <a:cubicBezTo>
                    <a:pt x="894" y="404"/>
                    <a:pt x="913" y="404"/>
                    <a:pt x="929" y="405"/>
                  </a:cubicBezTo>
                  <a:cubicBezTo>
                    <a:pt x="929" y="403"/>
                    <a:pt x="928" y="403"/>
                    <a:pt x="927" y="403"/>
                  </a:cubicBezTo>
                  <a:lnTo>
                    <a:pt x="927" y="403"/>
                  </a:lnTo>
                  <a:cubicBezTo>
                    <a:pt x="945" y="405"/>
                    <a:pt x="961" y="403"/>
                    <a:pt x="980" y="407"/>
                  </a:cubicBezTo>
                  <a:cubicBezTo>
                    <a:pt x="1112" y="428"/>
                    <a:pt x="1255" y="468"/>
                    <a:pt x="1396" y="518"/>
                  </a:cubicBezTo>
                  <a:cubicBezTo>
                    <a:pt x="1686" y="625"/>
                    <a:pt x="1994" y="756"/>
                    <a:pt x="2289" y="888"/>
                  </a:cubicBezTo>
                  <a:cubicBezTo>
                    <a:pt x="3472" y="1438"/>
                    <a:pt x="3738" y="1645"/>
                    <a:pt x="4810" y="2405"/>
                  </a:cubicBezTo>
                  <a:cubicBezTo>
                    <a:pt x="4823" y="2414"/>
                    <a:pt x="4839" y="2419"/>
                    <a:pt x="4857" y="2419"/>
                  </a:cubicBezTo>
                  <a:cubicBezTo>
                    <a:pt x="4919" y="2419"/>
                    <a:pt x="5006" y="2368"/>
                    <a:pt x="5090" y="2283"/>
                  </a:cubicBezTo>
                  <a:cubicBezTo>
                    <a:pt x="3472" y="935"/>
                    <a:pt x="2384" y="403"/>
                    <a:pt x="1426" y="110"/>
                  </a:cubicBezTo>
                  <a:cubicBezTo>
                    <a:pt x="1174" y="33"/>
                    <a:pt x="952" y="0"/>
                    <a:pt x="7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129;p49">
              <a:extLst>
                <a:ext uri="{FF2B5EF4-FFF2-40B4-BE49-F238E27FC236}">
                  <a16:creationId xmlns:a16="http://schemas.microsoft.com/office/drawing/2014/main" id="{496EB4A8-ACB2-B3FF-0889-FD9ADD4F2F6B}"/>
                </a:ext>
              </a:extLst>
            </p:cNvPr>
            <p:cNvSpPr/>
            <p:nvPr/>
          </p:nvSpPr>
          <p:spPr>
            <a:xfrm>
              <a:off x="2449150" y="2663475"/>
              <a:ext cx="40725" cy="36325"/>
            </a:xfrm>
            <a:custGeom>
              <a:avLst/>
              <a:gdLst/>
              <a:ahLst/>
              <a:cxnLst/>
              <a:rect l="l" t="t" r="r" b="b"/>
              <a:pathLst>
                <a:path w="1629" h="1453" extrusionOk="0">
                  <a:moveTo>
                    <a:pt x="870" y="0"/>
                  </a:moveTo>
                  <a:cubicBezTo>
                    <a:pt x="615" y="0"/>
                    <a:pt x="366" y="152"/>
                    <a:pt x="215" y="421"/>
                  </a:cubicBezTo>
                  <a:cubicBezTo>
                    <a:pt x="0" y="807"/>
                    <a:pt x="50" y="1163"/>
                    <a:pt x="398" y="1356"/>
                  </a:cubicBezTo>
                  <a:cubicBezTo>
                    <a:pt x="514" y="1420"/>
                    <a:pt x="643" y="1452"/>
                    <a:pt x="770" y="1452"/>
                  </a:cubicBezTo>
                  <a:cubicBezTo>
                    <a:pt x="1023" y="1452"/>
                    <a:pt x="1272" y="1324"/>
                    <a:pt x="1414" y="1067"/>
                  </a:cubicBezTo>
                  <a:cubicBezTo>
                    <a:pt x="1629" y="684"/>
                    <a:pt x="1539" y="278"/>
                    <a:pt x="1191" y="85"/>
                  </a:cubicBezTo>
                  <a:cubicBezTo>
                    <a:pt x="1088" y="28"/>
                    <a:pt x="979" y="0"/>
                    <a:pt x="8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30;p49">
              <a:extLst>
                <a:ext uri="{FF2B5EF4-FFF2-40B4-BE49-F238E27FC236}">
                  <a16:creationId xmlns:a16="http://schemas.microsoft.com/office/drawing/2014/main" id="{99DB2A5E-34AE-35E0-014F-FD31A3171C26}"/>
                </a:ext>
              </a:extLst>
            </p:cNvPr>
            <p:cNvSpPr/>
            <p:nvPr/>
          </p:nvSpPr>
          <p:spPr>
            <a:xfrm>
              <a:off x="2345575" y="2619900"/>
              <a:ext cx="134775" cy="71475"/>
            </a:xfrm>
            <a:custGeom>
              <a:avLst/>
              <a:gdLst/>
              <a:ahLst/>
              <a:cxnLst/>
              <a:rect l="l" t="t" r="r" b="b"/>
              <a:pathLst>
                <a:path w="5391" h="2859" extrusionOk="0">
                  <a:moveTo>
                    <a:pt x="823" y="0"/>
                  </a:moveTo>
                  <a:cubicBezTo>
                    <a:pt x="701" y="0"/>
                    <a:pt x="563" y="21"/>
                    <a:pt x="392" y="91"/>
                  </a:cubicBezTo>
                  <a:cubicBezTo>
                    <a:pt x="312" y="126"/>
                    <a:pt x="219" y="192"/>
                    <a:pt x="143" y="286"/>
                  </a:cubicBezTo>
                  <a:cubicBezTo>
                    <a:pt x="70" y="385"/>
                    <a:pt x="22" y="510"/>
                    <a:pt x="16" y="614"/>
                  </a:cubicBezTo>
                  <a:cubicBezTo>
                    <a:pt x="0" y="830"/>
                    <a:pt x="64" y="967"/>
                    <a:pt x="118" y="1081"/>
                  </a:cubicBezTo>
                  <a:cubicBezTo>
                    <a:pt x="233" y="1305"/>
                    <a:pt x="370" y="1447"/>
                    <a:pt x="509" y="1586"/>
                  </a:cubicBezTo>
                  <a:cubicBezTo>
                    <a:pt x="790" y="1854"/>
                    <a:pt x="1090" y="2055"/>
                    <a:pt x="1396" y="2238"/>
                  </a:cubicBezTo>
                  <a:cubicBezTo>
                    <a:pt x="1410" y="2246"/>
                    <a:pt x="1426" y="2250"/>
                    <a:pt x="1443" y="2250"/>
                  </a:cubicBezTo>
                  <a:cubicBezTo>
                    <a:pt x="1534" y="2250"/>
                    <a:pt x="1663" y="2137"/>
                    <a:pt x="1756" y="1968"/>
                  </a:cubicBezTo>
                  <a:cubicBezTo>
                    <a:pt x="1865" y="1767"/>
                    <a:pt x="1893" y="1570"/>
                    <a:pt x="1817" y="1526"/>
                  </a:cubicBezTo>
                  <a:cubicBezTo>
                    <a:pt x="1547" y="1367"/>
                    <a:pt x="1289" y="1188"/>
                    <a:pt x="1084" y="991"/>
                  </a:cubicBezTo>
                  <a:cubicBezTo>
                    <a:pt x="1034" y="944"/>
                    <a:pt x="984" y="890"/>
                    <a:pt x="945" y="840"/>
                  </a:cubicBezTo>
                  <a:lnTo>
                    <a:pt x="945" y="840"/>
                  </a:lnTo>
                  <a:cubicBezTo>
                    <a:pt x="964" y="842"/>
                    <a:pt x="978" y="842"/>
                    <a:pt x="998" y="846"/>
                  </a:cubicBezTo>
                  <a:cubicBezTo>
                    <a:pt x="1129" y="868"/>
                    <a:pt x="1273" y="908"/>
                    <a:pt x="1414" y="958"/>
                  </a:cubicBezTo>
                  <a:cubicBezTo>
                    <a:pt x="1704" y="1063"/>
                    <a:pt x="2012" y="1194"/>
                    <a:pt x="2306" y="1327"/>
                  </a:cubicBezTo>
                  <a:cubicBezTo>
                    <a:pt x="3489" y="1878"/>
                    <a:pt x="3756" y="2085"/>
                    <a:pt x="4827" y="2844"/>
                  </a:cubicBezTo>
                  <a:cubicBezTo>
                    <a:pt x="4841" y="2854"/>
                    <a:pt x="4857" y="2858"/>
                    <a:pt x="4875" y="2858"/>
                  </a:cubicBezTo>
                  <a:cubicBezTo>
                    <a:pt x="4961" y="2858"/>
                    <a:pt x="5094" y="2759"/>
                    <a:pt x="5209" y="2610"/>
                  </a:cubicBezTo>
                  <a:cubicBezTo>
                    <a:pt x="5346" y="2427"/>
                    <a:pt x="5390" y="2228"/>
                    <a:pt x="5311" y="2172"/>
                  </a:cubicBezTo>
                  <a:cubicBezTo>
                    <a:pt x="4195" y="1381"/>
                    <a:pt x="3903" y="1158"/>
                    <a:pt x="2652" y="576"/>
                  </a:cubicBezTo>
                  <a:cubicBezTo>
                    <a:pt x="2336" y="433"/>
                    <a:pt x="2028" y="299"/>
                    <a:pt x="1688" y="176"/>
                  </a:cubicBezTo>
                  <a:cubicBezTo>
                    <a:pt x="1513" y="117"/>
                    <a:pt x="1332" y="63"/>
                    <a:pt x="1133" y="29"/>
                  </a:cubicBezTo>
                  <a:cubicBezTo>
                    <a:pt x="1035" y="18"/>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131;p49">
              <a:extLst>
                <a:ext uri="{FF2B5EF4-FFF2-40B4-BE49-F238E27FC236}">
                  <a16:creationId xmlns:a16="http://schemas.microsoft.com/office/drawing/2014/main" id="{D699206F-16F2-6F24-FE86-5F23F9DCCBA3}"/>
                </a:ext>
              </a:extLst>
            </p:cNvPr>
            <p:cNvSpPr/>
            <p:nvPr/>
          </p:nvSpPr>
          <p:spPr>
            <a:xfrm>
              <a:off x="2346025" y="2630875"/>
              <a:ext cx="127300" cy="60500"/>
            </a:xfrm>
            <a:custGeom>
              <a:avLst/>
              <a:gdLst/>
              <a:ahLst/>
              <a:cxnLst/>
              <a:rect l="l" t="t" r="r" b="b"/>
              <a:pathLst>
                <a:path w="5092" h="2420" extrusionOk="0">
                  <a:moveTo>
                    <a:pt x="762" y="0"/>
                  </a:moveTo>
                  <a:cubicBezTo>
                    <a:pt x="413" y="0"/>
                    <a:pt x="160" y="108"/>
                    <a:pt x="0" y="258"/>
                  </a:cubicBezTo>
                  <a:cubicBezTo>
                    <a:pt x="4" y="425"/>
                    <a:pt x="54" y="544"/>
                    <a:pt x="100" y="642"/>
                  </a:cubicBezTo>
                  <a:cubicBezTo>
                    <a:pt x="215" y="866"/>
                    <a:pt x="354" y="1008"/>
                    <a:pt x="491" y="1147"/>
                  </a:cubicBezTo>
                  <a:cubicBezTo>
                    <a:pt x="772" y="1415"/>
                    <a:pt x="1072" y="1616"/>
                    <a:pt x="1378" y="1799"/>
                  </a:cubicBezTo>
                  <a:cubicBezTo>
                    <a:pt x="1391" y="1807"/>
                    <a:pt x="1407" y="1810"/>
                    <a:pt x="1423" y="1810"/>
                  </a:cubicBezTo>
                  <a:cubicBezTo>
                    <a:pt x="1483" y="1810"/>
                    <a:pt x="1558" y="1761"/>
                    <a:pt x="1630" y="1680"/>
                  </a:cubicBezTo>
                  <a:cubicBezTo>
                    <a:pt x="451" y="825"/>
                    <a:pt x="541" y="678"/>
                    <a:pt x="547" y="526"/>
                  </a:cubicBezTo>
                  <a:cubicBezTo>
                    <a:pt x="552" y="423"/>
                    <a:pt x="739" y="404"/>
                    <a:pt x="865" y="404"/>
                  </a:cubicBezTo>
                  <a:cubicBezTo>
                    <a:pt x="889" y="404"/>
                    <a:pt x="911" y="404"/>
                    <a:pt x="929" y="405"/>
                  </a:cubicBezTo>
                  <a:cubicBezTo>
                    <a:pt x="929" y="403"/>
                    <a:pt x="927" y="403"/>
                    <a:pt x="927" y="401"/>
                  </a:cubicBezTo>
                  <a:lnTo>
                    <a:pt x="927" y="401"/>
                  </a:lnTo>
                  <a:cubicBezTo>
                    <a:pt x="946" y="405"/>
                    <a:pt x="960" y="403"/>
                    <a:pt x="980" y="407"/>
                  </a:cubicBezTo>
                  <a:cubicBezTo>
                    <a:pt x="1111" y="429"/>
                    <a:pt x="1255" y="469"/>
                    <a:pt x="1398" y="519"/>
                  </a:cubicBezTo>
                  <a:cubicBezTo>
                    <a:pt x="1686" y="624"/>
                    <a:pt x="1994" y="755"/>
                    <a:pt x="2288" y="888"/>
                  </a:cubicBezTo>
                  <a:cubicBezTo>
                    <a:pt x="3471" y="1439"/>
                    <a:pt x="3738" y="1646"/>
                    <a:pt x="4809" y="2405"/>
                  </a:cubicBezTo>
                  <a:cubicBezTo>
                    <a:pt x="4823" y="2415"/>
                    <a:pt x="4839" y="2419"/>
                    <a:pt x="4857" y="2419"/>
                  </a:cubicBezTo>
                  <a:cubicBezTo>
                    <a:pt x="4919" y="2419"/>
                    <a:pt x="5006" y="2368"/>
                    <a:pt x="5090" y="2284"/>
                  </a:cubicBezTo>
                  <a:lnTo>
                    <a:pt x="5092" y="2284"/>
                  </a:lnTo>
                  <a:cubicBezTo>
                    <a:pt x="3473" y="936"/>
                    <a:pt x="2384" y="403"/>
                    <a:pt x="1426" y="109"/>
                  </a:cubicBezTo>
                  <a:cubicBezTo>
                    <a:pt x="1175" y="33"/>
                    <a:pt x="954" y="0"/>
                    <a:pt x="7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32;p49">
              <a:extLst>
                <a:ext uri="{FF2B5EF4-FFF2-40B4-BE49-F238E27FC236}">
                  <a16:creationId xmlns:a16="http://schemas.microsoft.com/office/drawing/2014/main" id="{6309405D-B5FA-B884-00FA-45809B9C5016}"/>
                </a:ext>
              </a:extLst>
            </p:cNvPr>
            <p:cNvSpPr/>
            <p:nvPr/>
          </p:nvSpPr>
          <p:spPr>
            <a:xfrm>
              <a:off x="2401875" y="2754325"/>
              <a:ext cx="40750" cy="36325"/>
            </a:xfrm>
            <a:custGeom>
              <a:avLst/>
              <a:gdLst/>
              <a:ahLst/>
              <a:cxnLst/>
              <a:rect l="l" t="t" r="r" b="b"/>
              <a:pathLst>
                <a:path w="1630" h="1453" extrusionOk="0">
                  <a:moveTo>
                    <a:pt x="870" y="1"/>
                  </a:moveTo>
                  <a:cubicBezTo>
                    <a:pt x="614" y="1"/>
                    <a:pt x="365" y="153"/>
                    <a:pt x="215" y="424"/>
                  </a:cubicBezTo>
                  <a:cubicBezTo>
                    <a:pt x="1" y="807"/>
                    <a:pt x="50" y="1163"/>
                    <a:pt x="398" y="1356"/>
                  </a:cubicBezTo>
                  <a:cubicBezTo>
                    <a:pt x="514" y="1421"/>
                    <a:pt x="642" y="1453"/>
                    <a:pt x="769" y="1453"/>
                  </a:cubicBezTo>
                  <a:cubicBezTo>
                    <a:pt x="1023" y="1453"/>
                    <a:pt x="1273" y="1325"/>
                    <a:pt x="1414" y="1068"/>
                  </a:cubicBezTo>
                  <a:cubicBezTo>
                    <a:pt x="1629" y="684"/>
                    <a:pt x="1538" y="279"/>
                    <a:pt x="1192"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133;p49">
              <a:extLst>
                <a:ext uri="{FF2B5EF4-FFF2-40B4-BE49-F238E27FC236}">
                  <a16:creationId xmlns:a16="http://schemas.microsoft.com/office/drawing/2014/main" id="{5726EA61-E99B-4EC1-B478-03D6AA0122BA}"/>
                </a:ext>
              </a:extLst>
            </p:cNvPr>
            <p:cNvSpPr/>
            <p:nvPr/>
          </p:nvSpPr>
          <p:spPr>
            <a:xfrm>
              <a:off x="2298300" y="2710775"/>
              <a:ext cx="134775" cy="71450"/>
            </a:xfrm>
            <a:custGeom>
              <a:avLst/>
              <a:gdLst/>
              <a:ahLst/>
              <a:cxnLst/>
              <a:rect l="l" t="t" r="r" b="b"/>
              <a:pathLst>
                <a:path w="5391" h="2858" extrusionOk="0">
                  <a:moveTo>
                    <a:pt x="821" y="0"/>
                  </a:moveTo>
                  <a:cubicBezTo>
                    <a:pt x="700" y="0"/>
                    <a:pt x="563" y="20"/>
                    <a:pt x="392" y="90"/>
                  </a:cubicBezTo>
                  <a:cubicBezTo>
                    <a:pt x="313" y="124"/>
                    <a:pt x="217" y="191"/>
                    <a:pt x="144" y="285"/>
                  </a:cubicBezTo>
                  <a:cubicBezTo>
                    <a:pt x="70" y="384"/>
                    <a:pt x="22" y="510"/>
                    <a:pt x="16" y="613"/>
                  </a:cubicBezTo>
                  <a:cubicBezTo>
                    <a:pt x="1" y="830"/>
                    <a:pt x="64" y="967"/>
                    <a:pt x="118" y="1080"/>
                  </a:cubicBezTo>
                  <a:cubicBezTo>
                    <a:pt x="233" y="1305"/>
                    <a:pt x="370" y="1446"/>
                    <a:pt x="509" y="1585"/>
                  </a:cubicBezTo>
                  <a:cubicBezTo>
                    <a:pt x="790" y="1854"/>
                    <a:pt x="1090" y="2054"/>
                    <a:pt x="1396" y="2237"/>
                  </a:cubicBezTo>
                  <a:cubicBezTo>
                    <a:pt x="1410" y="2245"/>
                    <a:pt x="1425" y="2249"/>
                    <a:pt x="1442" y="2249"/>
                  </a:cubicBezTo>
                  <a:cubicBezTo>
                    <a:pt x="1533" y="2249"/>
                    <a:pt x="1662" y="2136"/>
                    <a:pt x="1756" y="1967"/>
                  </a:cubicBezTo>
                  <a:cubicBezTo>
                    <a:pt x="1865" y="1766"/>
                    <a:pt x="1893" y="1569"/>
                    <a:pt x="1816" y="1525"/>
                  </a:cubicBezTo>
                  <a:cubicBezTo>
                    <a:pt x="1547" y="1366"/>
                    <a:pt x="1289" y="1187"/>
                    <a:pt x="1084" y="991"/>
                  </a:cubicBezTo>
                  <a:cubicBezTo>
                    <a:pt x="1034" y="941"/>
                    <a:pt x="985" y="889"/>
                    <a:pt x="945" y="840"/>
                  </a:cubicBezTo>
                  <a:lnTo>
                    <a:pt x="945" y="840"/>
                  </a:lnTo>
                  <a:cubicBezTo>
                    <a:pt x="963" y="842"/>
                    <a:pt x="979" y="842"/>
                    <a:pt x="999" y="846"/>
                  </a:cubicBezTo>
                  <a:cubicBezTo>
                    <a:pt x="1130" y="867"/>
                    <a:pt x="1273" y="907"/>
                    <a:pt x="1414" y="957"/>
                  </a:cubicBezTo>
                  <a:cubicBezTo>
                    <a:pt x="1704" y="1062"/>
                    <a:pt x="2012" y="1193"/>
                    <a:pt x="2307" y="1327"/>
                  </a:cubicBezTo>
                  <a:cubicBezTo>
                    <a:pt x="3490" y="1877"/>
                    <a:pt x="3756" y="2084"/>
                    <a:pt x="4828" y="2844"/>
                  </a:cubicBezTo>
                  <a:cubicBezTo>
                    <a:pt x="4841" y="2853"/>
                    <a:pt x="4857" y="2857"/>
                    <a:pt x="4875" y="2857"/>
                  </a:cubicBezTo>
                  <a:cubicBezTo>
                    <a:pt x="4961" y="2857"/>
                    <a:pt x="5095" y="2758"/>
                    <a:pt x="5209" y="2609"/>
                  </a:cubicBezTo>
                  <a:cubicBezTo>
                    <a:pt x="5347" y="2426"/>
                    <a:pt x="5390" y="2227"/>
                    <a:pt x="5311" y="2172"/>
                  </a:cubicBezTo>
                  <a:cubicBezTo>
                    <a:pt x="4195" y="1380"/>
                    <a:pt x="3903" y="1158"/>
                    <a:pt x="2653" y="575"/>
                  </a:cubicBezTo>
                  <a:cubicBezTo>
                    <a:pt x="2337" y="432"/>
                    <a:pt x="2026" y="299"/>
                    <a:pt x="1686" y="176"/>
                  </a:cubicBezTo>
                  <a:cubicBezTo>
                    <a:pt x="1513" y="116"/>
                    <a:pt x="1333" y="62"/>
                    <a:pt x="1132" y="28"/>
                  </a:cubicBezTo>
                  <a:cubicBezTo>
                    <a:pt x="1034" y="18"/>
                    <a:pt x="935" y="0"/>
                    <a:pt x="8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134;p49">
              <a:extLst>
                <a:ext uri="{FF2B5EF4-FFF2-40B4-BE49-F238E27FC236}">
                  <a16:creationId xmlns:a16="http://schemas.microsoft.com/office/drawing/2014/main" id="{DD4ADCB8-4399-658A-DA34-498A28DACDCD}"/>
                </a:ext>
              </a:extLst>
            </p:cNvPr>
            <p:cNvSpPr/>
            <p:nvPr/>
          </p:nvSpPr>
          <p:spPr>
            <a:xfrm>
              <a:off x="2298700" y="2721725"/>
              <a:ext cx="127325" cy="60500"/>
            </a:xfrm>
            <a:custGeom>
              <a:avLst/>
              <a:gdLst/>
              <a:ahLst/>
              <a:cxnLst/>
              <a:rect l="l" t="t" r="r" b="b"/>
              <a:pathLst>
                <a:path w="5093" h="2420" extrusionOk="0">
                  <a:moveTo>
                    <a:pt x="930" y="403"/>
                  </a:moveTo>
                  <a:cubicBezTo>
                    <a:pt x="930" y="404"/>
                    <a:pt x="930" y="404"/>
                    <a:pt x="931" y="404"/>
                  </a:cubicBezTo>
                  <a:cubicBezTo>
                    <a:pt x="930" y="404"/>
                    <a:pt x="930" y="404"/>
                    <a:pt x="930" y="403"/>
                  </a:cubicBezTo>
                  <a:close/>
                  <a:moveTo>
                    <a:pt x="764" y="0"/>
                  </a:moveTo>
                  <a:cubicBezTo>
                    <a:pt x="415" y="0"/>
                    <a:pt x="161" y="108"/>
                    <a:pt x="0" y="258"/>
                  </a:cubicBezTo>
                  <a:cubicBezTo>
                    <a:pt x="4" y="425"/>
                    <a:pt x="54" y="545"/>
                    <a:pt x="102" y="642"/>
                  </a:cubicBezTo>
                  <a:cubicBezTo>
                    <a:pt x="217" y="867"/>
                    <a:pt x="354" y="1008"/>
                    <a:pt x="493" y="1147"/>
                  </a:cubicBezTo>
                  <a:cubicBezTo>
                    <a:pt x="774" y="1416"/>
                    <a:pt x="1074" y="1616"/>
                    <a:pt x="1380" y="1799"/>
                  </a:cubicBezTo>
                  <a:cubicBezTo>
                    <a:pt x="1393" y="1807"/>
                    <a:pt x="1408" y="1811"/>
                    <a:pt x="1424" y="1811"/>
                  </a:cubicBezTo>
                  <a:cubicBezTo>
                    <a:pt x="1483" y="1811"/>
                    <a:pt x="1559" y="1761"/>
                    <a:pt x="1631" y="1680"/>
                  </a:cubicBezTo>
                  <a:cubicBezTo>
                    <a:pt x="452" y="825"/>
                    <a:pt x="541" y="678"/>
                    <a:pt x="549" y="527"/>
                  </a:cubicBezTo>
                  <a:cubicBezTo>
                    <a:pt x="553" y="420"/>
                    <a:pt x="753" y="403"/>
                    <a:pt x="880" y="403"/>
                  </a:cubicBezTo>
                  <a:cubicBezTo>
                    <a:pt x="898" y="403"/>
                    <a:pt x="915" y="403"/>
                    <a:pt x="930" y="403"/>
                  </a:cubicBezTo>
                  <a:lnTo>
                    <a:pt x="930" y="403"/>
                  </a:lnTo>
                  <a:cubicBezTo>
                    <a:pt x="929" y="403"/>
                    <a:pt x="929" y="403"/>
                    <a:pt x="929" y="402"/>
                  </a:cubicBezTo>
                  <a:lnTo>
                    <a:pt x="929" y="402"/>
                  </a:lnTo>
                  <a:cubicBezTo>
                    <a:pt x="947" y="404"/>
                    <a:pt x="963" y="404"/>
                    <a:pt x="983" y="408"/>
                  </a:cubicBezTo>
                  <a:cubicBezTo>
                    <a:pt x="1114" y="429"/>
                    <a:pt x="1257" y="469"/>
                    <a:pt x="1398" y="519"/>
                  </a:cubicBezTo>
                  <a:cubicBezTo>
                    <a:pt x="1688" y="624"/>
                    <a:pt x="1996" y="755"/>
                    <a:pt x="2291" y="889"/>
                  </a:cubicBezTo>
                  <a:cubicBezTo>
                    <a:pt x="3474" y="1439"/>
                    <a:pt x="3740" y="1646"/>
                    <a:pt x="4812" y="2406"/>
                  </a:cubicBezTo>
                  <a:cubicBezTo>
                    <a:pt x="4825" y="2415"/>
                    <a:pt x="4841" y="2420"/>
                    <a:pt x="4859" y="2420"/>
                  </a:cubicBezTo>
                  <a:cubicBezTo>
                    <a:pt x="4921" y="2420"/>
                    <a:pt x="5006" y="2369"/>
                    <a:pt x="5092" y="2284"/>
                  </a:cubicBezTo>
                  <a:cubicBezTo>
                    <a:pt x="3474" y="936"/>
                    <a:pt x="2384" y="404"/>
                    <a:pt x="1428" y="109"/>
                  </a:cubicBezTo>
                  <a:cubicBezTo>
                    <a:pt x="1177" y="33"/>
                    <a:pt x="956" y="0"/>
                    <a:pt x="7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135;p49">
              <a:extLst>
                <a:ext uri="{FF2B5EF4-FFF2-40B4-BE49-F238E27FC236}">
                  <a16:creationId xmlns:a16="http://schemas.microsoft.com/office/drawing/2014/main" id="{897F18A6-5164-550C-C1CC-E998F50DEF50}"/>
                </a:ext>
              </a:extLst>
            </p:cNvPr>
            <p:cNvSpPr/>
            <p:nvPr/>
          </p:nvSpPr>
          <p:spPr>
            <a:xfrm>
              <a:off x="2352125" y="2843800"/>
              <a:ext cx="40725" cy="36325"/>
            </a:xfrm>
            <a:custGeom>
              <a:avLst/>
              <a:gdLst/>
              <a:ahLst/>
              <a:cxnLst/>
              <a:rect l="l" t="t" r="r" b="b"/>
              <a:pathLst>
                <a:path w="1629" h="1453" extrusionOk="0">
                  <a:moveTo>
                    <a:pt x="872" y="1"/>
                  </a:moveTo>
                  <a:cubicBezTo>
                    <a:pt x="616" y="1"/>
                    <a:pt x="366" y="154"/>
                    <a:pt x="215" y="423"/>
                  </a:cubicBezTo>
                  <a:cubicBezTo>
                    <a:pt x="1" y="809"/>
                    <a:pt x="52" y="1163"/>
                    <a:pt x="398" y="1356"/>
                  </a:cubicBezTo>
                  <a:cubicBezTo>
                    <a:pt x="515" y="1420"/>
                    <a:pt x="644" y="1453"/>
                    <a:pt x="772" y="1453"/>
                  </a:cubicBezTo>
                  <a:cubicBezTo>
                    <a:pt x="1024" y="1453"/>
                    <a:pt x="1273" y="1326"/>
                    <a:pt x="1414" y="1069"/>
                  </a:cubicBezTo>
                  <a:cubicBezTo>
                    <a:pt x="1629" y="684"/>
                    <a:pt x="1539" y="278"/>
                    <a:pt x="1192" y="85"/>
                  </a:cubicBezTo>
                  <a:cubicBezTo>
                    <a:pt x="1089" y="28"/>
                    <a:pt x="980" y="1"/>
                    <a:pt x="8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136;p49">
              <a:extLst>
                <a:ext uri="{FF2B5EF4-FFF2-40B4-BE49-F238E27FC236}">
                  <a16:creationId xmlns:a16="http://schemas.microsoft.com/office/drawing/2014/main" id="{6B7C6660-D47D-442A-8831-29B2F6EEE645}"/>
                </a:ext>
              </a:extLst>
            </p:cNvPr>
            <p:cNvSpPr/>
            <p:nvPr/>
          </p:nvSpPr>
          <p:spPr>
            <a:xfrm>
              <a:off x="2248550" y="2800250"/>
              <a:ext cx="134775" cy="71450"/>
            </a:xfrm>
            <a:custGeom>
              <a:avLst/>
              <a:gdLst/>
              <a:ahLst/>
              <a:cxnLst/>
              <a:rect l="l" t="t" r="r" b="b"/>
              <a:pathLst>
                <a:path w="5391" h="2858" extrusionOk="0">
                  <a:moveTo>
                    <a:pt x="821" y="1"/>
                  </a:moveTo>
                  <a:cubicBezTo>
                    <a:pt x="700" y="1"/>
                    <a:pt x="562" y="21"/>
                    <a:pt x="392" y="90"/>
                  </a:cubicBezTo>
                  <a:cubicBezTo>
                    <a:pt x="313" y="125"/>
                    <a:pt x="219" y="193"/>
                    <a:pt x="144" y="287"/>
                  </a:cubicBezTo>
                  <a:cubicBezTo>
                    <a:pt x="70" y="384"/>
                    <a:pt x="22" y="509"/>
                    <a:pt x="16" y="615"/>
                  </a:cubicBezTo>
                  <a:cubicBezTo>
                    <a:pt x="0" y="829"/>
                    <a:pt x="64" y="968"/>
                    <a:pt x="118" y="1082"/>
                  </a:cubicBezTo>
                  <a:cubicBezTo>
                    <a:pt x="233" y="1306"/>
                    <a:pt x="370" y="1448"/>
                    <a:pt x="509" y="1587"/>
                  </a:cubicBezTo>
                  <a:cubicBezTo>
                    <a:pt x="790" y="1853"/>
                    <a:pt x="1090" y="2056"/>
                    <a:pt x="1396" y="2239"/>
                  </a:cubicBezTo>
                  <a:cubicBezTo>
                    <a:pt x="1409" y="2246"/>
                    <a:pt x="1424" y="2250"/>
                    <a:pt x="1440" y="2250"/>
                  </a:cubicBezTo>
                  <a:cubicBezTo>
                    <a:pt x="1531" y="2250"/>
                    <a:pt x="1661" y="2137"/>
                    <a:pt x="1756" y="1968"/>
                  </a:cubicBezTo>
                  <a:cubicBezTo>
                    <a:pt x="1865" y="1768"/>
                    <a:pt x="1893" y="1569"/>
                    <a:pt x="1816" y="1525"/>
                  </a:cubicBezTo>
                  <a:cubicBezTo>
                    <a:pt x="1547" y="1366"/>
                    <a:pt x="1289" y="1187"/>
                    <a:pt x="1084" y="990"/>
                  </a:cubicBezTo>
                  <a:cubicBezTo>
                    <a:pt x="1034" y="943"/>
                    <a:pt x="985" y="891"/>
                    <a:pt x="945" y="841"/>
                  </a:cubicBezTo>
                  <a:lnTo>
                    <a:pt x="945" y="841"/>
                  </a:lnTo>
                  <a:cubicBezTo>
                    <a:pt x="965" y="843"/>
                    <a:pt x="979" y="841"/>
                    <a:pt x="998" y="845"/>
                  </a:cubicBezTo>
                  <a:cubicBezTo>
                    <a:pt x="1130" y="867"/>
                    <a:pt x="1273" y="909"/>
                    <a:pt x="1414" y="957"/>
                  </a:cubicBezTo>
                  <a:cubicBezTo>
                    <a:pt x="1704" y="1064"/>
                    <a:pt x="2012" y="1195"/>
                    <a:pt x="2307" y="1328"/>
                  </a:cubicBezTo>
                  <a:cubicBezTo>
                    <a:pt x="3490" y="1877"/>
                    <a:pt x="3756" y="2086"/>
                    <a:pt x="4828" y="2843"/>
                  </a:cubicBezTo>
                  <a:cubicBezTo>
                    <a:pt x="4841" y="2853"/>
                    <a:pt x="4857" y="2857"/>
                    <a:pt x="4876" y="2857"/>
                  </a:cubicBezTo>
                  <a:cubicBezTo>
                    <a:pt x="4962" y="2857"/>
                    <a:pt x="5096" y="2759"/>
                    <a:pt x="5209" y="2609"/>
                  </a:cubicBezTo>
                  <a:cubicBezTo>
                    <a:pt x="5346" y="2426"/>
                    <a:pt x="5390" y="2229"/>
                    <a:pt x="5311" y="2171"/>
                  </a:cubicBezTo>
                  <a:cubicBezTo>
                    <a:pt x="4195" y="1382"/>
                    <a:pt x="3903" y="1159"/>
                    <a:pt x="2653" y="577"/>
                  </a:cubicBezTo>
                  <a:cubicBezTo>
                    <a:pt x="2336" y="434"/>
                    <a:pt x="2028" y="300"/>
                    <a:pt x="1688" y="175"/>
                  </a:cubicBezTo>
                  <a:cubicBezTo>
                    <a:pt x="1513" y="116"/>
                    <a:pt x="1332" y="62"/>
                    <a:pt x="1132" y="30"/>
                  </a:cubicBezTo>
                  <a:cubicBezTo>
                    <a:pt x="1034"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137;p49">
              <a:extLst>
                <a:ext uri="{FF2B5EF4-FFF2-40B4-BE49-F238E27FC236}">
                  <a16:creationId xmlns:a16="http://schemas.microsoft.com/office/drawing/2014/main" id="{645F58CE-15A5-390C-F4F8-0BA8A5B1467A}"/>
                </a:ext>
              </a:extLst>
            </p:cNvPr>
            <p:cNvSpPr/>
            <p:nvPr/>
          </p:nvSpPr>
          <p:spPr>
            <a:xfrm>
              <a:off x="2249000" y="2811200"/>
              <a:ext cx="127300" cy="60525"/>
            </a:xfrm>
            <a:custGeom>
              <a:avLst/>
              <a:gdLst/>
              <a:ahLst/>
              <a:cxnLst/>
              <a:rect l="l" t="t" r="r" b="b"/>
              <a:pathLst>
                <a:path w="5092" h="2421" extrusionOk="0">
                  <a:moveTo>
                    <a:pt x="759" y="1"/>
                  </a:moveTo>
                  <a:cubicBezTo>
                    <a:pt x="411" y="1"/>
                    <a:pt x="159" y="108"/>
                    <a:pt x="0" y="258"/>
                  </a:cubicBezTo>
                  <a:cubicBezTo>
                    <a:pt x="4" y="427"/>
                    <a:pt x="54" y="546"/>
                    <a:pt x="100" y="644"/>
                  </a:cubicBezTo>
                  <a:cubicBezTo>
                    <a:pt x="215" y="868"/>
                    <a:pt x="352" y="1010"/>
                    <a:pt x="491" y="1149"/>
                  </a:cubicBezTo>
                  <a:cubicBezTo>
                    <a:pt x="772" y="1417"/>
                    <a:pt x="1072" y="1618"/>
                    <a:pt x="1378" y="1801"/>
                  </a:cubicBezTo>
                  <a:cubicBezTo>
                    <a:pt x="1391" y="1808"/>
                    <a:pt x="1406" y="1812"/>
                    <a:pt x="1422" y="1812"/>
                  </a:cubicBezTo>
                  <a:cubicBezTo>
                    <a:pt x="1481" y="1812"/>
                    <a:pt x="1558" y="1762"/>
                    <a:pt x="1629" y="1682"/>
                  </a:cubicBezTo>
                  <a:cubicBezTo>
                    <a:pt x="452" y="827"/>
                    <a:pt x="541" y="678"/>
                    <a:pt x="547" y="528"/>
                  </a:cubicBezTo>
                  <a:cubicBezTo>
                    <a:pt x="552" y="421"/>
                    <a:pt x="747" y="404"/>
                    <a:pt x="873" y="404"/>
                  </a:cubicBezTo>
                  <a:cubicBezTo>
                    <a:pt x="894" y="404"/>
                    <a:pt x="913" y="405"/>
                    <a:pt x="929" y="405"/>
                  </a:cubicBezTo>
                  <a:cubicBezTo>
                    <a:pt x="929" y="405"/>
                    <a:pt x="927" y="403"/>
                    <a:pt x="927" y="403"/>
                  </a:cubicBezTo>
                  <a:lnTo>
                    <a:pt x="927" y="403"/>
                  </a:lnTo>
                  <a:cubicBezTo>
                    <a:pt x="947" y="405"/>
                    <a:pt x="961" y="405"/>
                    <a:pt x="980" y="407"/>
                  </a:cubicBezTo>
                  <a:cubicBezTo>
                    <a:pt x="1112" y="429"/>
                    <a:pt x="1255" y="471"/>
                    <a:pt x="1396" y="520"/>
                  </a:cubicBezTo>
                  <a:cubicBezTo>
                    <a:pt x="1686" y="626"/>
                    <a:pt x="1994" y="757"/>
                    <a:pt x="2289" y="890"/>
                  </a:cubicBezTo>
                  <a:cubicBezTo>
                    <a:pt x="3472" y="1441"/>
                    <a:pt x="3738" y="1648"/>
                    <a:pt x="4810" y="2407"/>
                  </a:cubicBezTo>
                  <a:cubicBezTo>
                    <a:pt x="4822" y="2416"/>
                    <a:pt x="4838" y="2420"/>
                    <a:pt x="4856" y="2420"/>
                  </a:cubicBezTo>
                  <a:cubicBezTo>
                    <a:pt x="4918" y="2420"/>
                    <a:pt x="5005" y="2369"/>
                    <a:pt x="5090" y="2286"/>
                  </a:cubicBezTo>
                  <a:lnTo>
                    <a:pt x="5092" y="2286"/>
                  </a:lnTo>
                  <a:cubicBezTo>
                    <a:pt x="3474"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138;p49">
              <a:extLst>
                <a:ext uri="{FF2B5EF4-FFF2-40B4-BE49-F238E27FC236}">
                  <a16:creationId xmlns:a16="http://schemas.microsoft.com/office/drawing/2014/main" id="{F39A4519-CAB8-9C3F-7702-6F4648D4C2BF}"/>
                </a:ext>
              </a:extLst>
            </p:cNvPr>
            <p:cNvSpPr/>
            <p:nvPr/>
          </p:nvSpPr>
          <p:spPr>
            <a:xfrm>
              <a:off x="2302425" y="2933325"/>
              <a:ext cx="40675" cy="36325"/>
            </a:xfrm>
            <a:custGeom>
              <a:avLst/>
              <a:gdLst/>
              <a:ahLst/>
              <a:cxnLst/>
              <a:rect l="l" t="t" r="r" b="b"/>
              <a:pathLst>
                <a:path w="1627" h="1453" extrusionOk="0">
                  <a:moveTo>
                    <a:pt x="869" y="0"/>
                  </a:moveTo>
                  <a:cubicBezTo>
                    <a:pt x="614" y="0"/>
                    <a:pt x="364" y="152"/>
                    <a:pt x="213" y="423"/>
                  </a:cubicBezTo>
                  <a:cubicBezTo>
                    <a:pt x="1" y="807"/>
                    <a:pt x="50" y="1163"/>
                    <a:pt x="396" y="1355"/>
                  </a:cubicBezTo>
                  <a:cubicBezTo>
                    <a:pt x="513" y="1420"/>
                    <a:pt x="641" y="1452"/>
                    <a:pt x="768" y="1452"/>
                  </a:cubicBezTo>
                  <a:cubicBezTo>
                    <a:pt x="1022" y="1452"/>
                    <a:pt x="1271" y="1324"/>
                    <a:pt x="1414" y="1069"/>
                  </a:cubicBezTo>
                  <a:cubicBezTo>
                    <a:pt x="1627" y="683"/>
                    <a:pt x="1537" y="278"/>
                    <a:pt x="1189" y="85"/>
                  </a:cubicBezTo>
                  <a:cubicBezTo>
                    <a:pt x="1086" y="27"/>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139;p49">
              <a:extLst>
                <a:ext uri="{FF2B5EF4-FFF2-40B4-BE49-F238E27FC236}">
                  <a16:creationId xmlns:a16="http://schemas.microsoft.com/office/drawing/2014/main" id="{0F611D82-A3FB-8F57-9356-B9C27EFB1CC7}"/>
                </a:ext>
              </a:extLst>
            </p:cNvPr>
            <p:cNvSpPr/>
            <p:nvPr/>
          </p:nvSpPr>
          <p:spPr>
            <a:xfrm>
              <a:off x="2198800" y="2889750"/>
              <a:ext cx="134775" cy="71450"/>
            </a:xfrm>
            <a:custGeom>
              <a:avLst/>
              <a:gdLst/>
              <a:ahLst/>
              <a:cxnLst/>
              <a:rect l="l" t="t" r="r" b="b"/>
              <a:pathLst>
                <a:path w="5391" h="2858" extrusionOk="0">
                  <a:moveTo>
                    <a:pt x="821" y="1"/>
                  </a:moveTo>
                  <a:cubicBezTo>
                    <a:pt x="700" y="1"/>
                    <a:pt x="563" y="21"/>
                    <a:pt x="394" y="90"/>
                  </a:cubicBezTo>
                  <a:cubicBezTo>
                    <a:pt x="312" y="126"/>
                    <a:pt x="219" y="194"/>
                    <a:pt x="143" y="287"/>
                  </a:cubicBezTo>
                  <a:cubicBezTo>
                    <a:pt x="70" y="385"/>
                    <a:pt x="24" y="510"/>
                    <a:pt x="16" y="613"/>
                  </a:cubicBezTo>
                  <a:cubicBezTo>
                    <a:pt x="0" y="830"/>
                    <a:pt x="64" y="967"/>
                    <a:pt x="118" y="1080"/>
                  </a:cubicBezTo>
                  <a:cubicBezTo>
                    <a:pt x="233" y="1305"/>
                    <a:pt x="372" y="1448"/>
                    <a:pt x="509" y="1585"/>
                  </a:cubicBezTo>
                  <a:cubicBezTo>
                    <a:pt x="790" y="1854"/>
                    <a:pt x="1090" y="2057"/>
                    <a:pt x="1396" y="2239"/>
                  </a:cubicBezTo>
                  <a:cubicBezTo>
                    <a:pt x="1409" y="2247"/>
                    <a:pt x="1425" y="2251"/>
                    <a:pt x="1441" y="2251"/>
                  </a:cubicBezTo>
                  <a:cubicBezTo>
                    <a:pt x="1533" y="2251"/>
                    <a:pt x="1663" y="2138"/>
                    <a:pt x="1756" y="1967"/>
                  </a:cubicBezTo>
                  <a:cubicBezTo>
                    <a:pt x="1865" y="1768"/>
                    <a:pt x="1893" y="1569"/>
                    <a:pt x="1817" y="1526"/>
                  </a:cubicBezTo>
                  <a:cubicBezTo>
                    <a:pt x="1547" y="1367"/>
                    <a:pt x="1291" y="1188"/>
                    <a:pt x="1086" y="991"/>
                  </a:cubicBezTo>
                  <a:cubicBezTo>
                    <a:pt x="1034" y="943"/>
                    <a:pt x="986" y="890"/>
                    <a:pt x="945" y="840"/>
                  </a:cubicBezTo>
                  <a:lnTo>
                    <a:pt x="945" y="840"/>
                  </a:lnTo>
                  <a:cubicBezTo>
                    <a:pt x="965" y="844"/>
                    <a:pt x="978" y="842"/>
                    <a:pt x="998" y="846"/>
                  </a:cubicBezTo>
                  <a:cubicBezTo>
                    <a:pt x="1130" y="868"/>
                    <a:pt x="1273" y="907"/>
                    <a:pt x="1416" y="957"/>
                  </a:cubicBezTo>
                  <a:cubicBezTo>
                    <a:pt x="1706" y="1063"/>
                    <a:pt x="2014" y="1194"/>
                    <a:pt x="2307" y="1327"/>
                  </a:cubicBezTo>
                  <a:cubicBezTo>
                    <a:pt x="3489" y="1878"/>
                    <a:pt x="3756" y="2084"/>
                    <a:pt x="4829" y="2844"/>
                  </a:cubicBezTo>
                  <a:cubicBezTo>
                    <a:pt x="4842" y="2853"/>
                    <a:pt x="4858" y="2858"/>
                    <a:pt x="4877" y="2858"/>
                  </a:cubicBezTo>
                  <a:cubicBezTo>
                    <a:pt x="4962" y="2858"/>
                    <a:pt x="5096" y="2760"/>
                    <a:pt x="5209" y="2609"/>
                  </a:cubicBezTo>
                  <a:cubicBezTo>
                    <a:pt x="5346" y="2426"/>
                    <a:pt x="5390" y="2228"/>
                    <a:pt x="5311" y="2172"/>
                  </a:cubicBezTo>
                  <a:lnTo>
                    <a:pt x="5313" y="2172"/>
                  </a:lnTo>
                  <a:cubicBezTo>
                    <a:pt x="4195" y="1383"/>
                    <a:pt x="3903" y="1158"/>
                    <a:pt x="2654" y="575"/>
                  </a:cubicBezTo>
                  <a:cubicBezTo>
                    <a:pt x="2336" y="432"/>
                    <a:pt x="2028" y="301"/>
                    <a:pt x="1688" y="176"/>
                  </a:cubicBezTo>
                  <a:cubicBezTo>
                    <a:pt x="1513" y="116"/>
                    <a:pt x="1332" y="62"/>
                    <a:pt x="1134" y="29"/>
                  </a:cubicBezTo>
                  <a:cubicBezTo>
                    <a:pt x="1034" y="18"/>
                    <a:pt x="935" y="1"/>
                    <a:pt x="8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140;p49">
              <a:extLst>
                <a:ext uri="{FF2B5EF4-FFF2-40B4-BE49-F238E27FC236}">
                  <a16:creationId xmlns:a16="http://schemas.microsoft.com/office/drawing/2014/main" id="{6DB272B1-1928-3FFB-C6D0-4614E696F02C}"/>
                </a:ext>
              </a:extLst>
            </p:cNvPr>
            <p:cNvSpPr/>
            <p:nvPr/>
          </p:nvSpPr>
          <p:spPr>
            <a:xfrm>
              <a:off x="2199250" y="2900725"/>
              <a:ext cx="127300" cy="60500"/>
            </a:xfrm>
            <a:custGeom>
              <a:avLst/>
              <a:gdLst/>
              <a:ahLst/>
              <a:cxnLst/>
              <a:rect l="l" t="t" r="r" b="b"/>
              <a:pathLst>
                <a:path w="5092" h="2420" extrusionOk="0">
                  <a:moveTo>
                    <a:pt x="760" y="0"/>
                  </a:moveTo>
                  <a:cubicBezTo>
                    <a:pt x="412" y="0"/>
                    <a:pt x="160" y="108"/>
                    <a:pt x="0" y="258"/>
                  </a:cubicBezTo>
                  <a:cubicBezTo>
                    <a:pt x="4" y="425"/>
                    <a:pt x="54" y="544"/>
                    <a:pt x="100" y="641"/>
                  </a:cubicBezTo>
                  <a:cubicBezTo>
                    <a:pt x="215" y="868"/>
                    <a:pt x="354" y="1009"/>
                    <a:pt x="491" y="1146"/>
                  </a:cubicBezTo>
                  <a:cubicBezTo>
                    <a:pt x="772" y="1415"/>
                    <a:pt x="1072" y="1618"/>
                    <a:pt x="1378" y="1800"/>
                  </a:cubicBezTo>
                  <a:cubicBezTo>
                    <a:pt x="1391" y="1808"/>
                    <a:pt x="1406" y="1812"/>
                    <a:pt x="1422" y="1812"/>
                  </a:cubicBezTo>
                  <a:cubicBezTo>
                    <a:pt x="1482" y="1812"/>
                    <a:pt x="1558" y="1761"/>
                    <a:pt x="1630" y="1681"/>
                  </a:cubicBezTo>
                  <a:cubicBezTo>
                    <a:pt x="451" y="824"/>
                    <a:pt x="541" y="677"/>
                    <a:pt x="547" y="528"/>
                  </a:cubicBezTo>
                  <a:cubicBezTo>
                    <a:pt x="552" y="420"/>
                    <a:pt x="748" y="404"/>
                    <a:pt x="874" y="404"/>
                  </a:cubicBezTo>
                  <a:cubicBezTo>
                    <a:pt x="894" y="404"/>
                    <a:pt x="913" y="404"/>
                    <a:pt x="929" y="405"/>
                  </a:cubicBezTo>
                  <a:cubicBezTo>
                    <a:pt x="929" y="404"/>
                    <a:pt x="929" y="403"/>
                    <a:pt x="928" y="403"/>
                  </a:cubicBezTo>
                  <a:lnTo>
                    <a:pt x="928" y="403"/>
                  </a:lnTo>
                  <a:cubicBezTo>
                    <a:pt x="947" y="405"/>
                    <a:pt x="961" y="403"/>
                    <a:pt x="980" y="407"/>
                  </a:cubicBezTo>
                  <a:cubicBezTo>
                    <a:pt x="1112" y="429"/>
                    <a:pt x="1255" y="468"/>
                    <a:pt x="1398" y="518"/>
                  </a:cubicBezTo>
                  <a:cubicBezTo>
                    <a:pt x="1688" y="626"/>
                    <a:pt x="1996" y="755"/>
                    <a:pt x="2289" y="888"/>
                  </a:cubicBezTo>
                  <a:cubicBezTo>
                    <a:pt x="3471" y="1439"/>
                    <a:pt x="3740" y="1645"/>
                    <a:pt x="4811" y="2405"/>
                  </a:cubicBezTo>
                  <a:cubicBezTo>
                    <a:pt x="4825" y="2414"/>
                    <a:pt x="4841" y="2419"/>
                    <a:pt x="4859" y="2419"/>
                  </a:cubicBezTo>
                  <a:cubicBezTo>
                    <a:pt x="4920" y="2419"/>
                    <a:pt x="5006" y="2368"/>
                    <a:pt x="5092" y="2284"/>
                  </a:cubicBezTo>
                  <a:cubicBezTo>
                    <a:pt x="3473" y="936"/>
                    <a:pt x="2384" y="403"/>
                    <a:pt x="1426" y="111"/>
                  </a:cubicBezTo>
                  <a:cubicBezTo>
                    <a:pt x="1174" y="33"/>
                    <a:pt x="952" y="0"/>
                    <a:pt x="7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141;p49">
              <a:extLst>
                <a:ext uri="{FF2B5EF4-FFF2-40B4-BE49-F238E27FC236}">
                  <a16:creationId xmlns:a16="http://schemas.microsoft.com/office/drawing/2014/main" id="{5A799878-B3BF-B463-5368-7BE91EF1CE5D}"/>
                </a:ext>
              </a:extLst>
            </p:cNvPr>
            <p:cNvSpPr/>
            <p:nvPr/>
          </p:nvSpPr>
          <p:spPr>
            <a:xfrm>
              <a:off x="2252675" y="3022800"/>
              <a:ext cx="40675" cy="36325"/>
            </a:xfrm>
            <a:custGeom>
              <a:avLst/>
              <a:gdLst/>
              <a:ahLst/>
              <a:cxnLst/>
              <a:rect l="l" t="t" r="r" b="b"/>
              <a:pathLst>
                <a:path w="1627" h="1453" extrusionOk="0">
                  <a:moveTo>
                    <a:pt x="870" y="0"/>
                  </a:moveTo>
                  <a:cubicBezTo>
                    <a:pt x="614" y="0"/>
                    <a:pt x="364" y="153"/>
                    <a:pt x="213" y="423"/>
                  </a:cubicBezTo>
                  <a:cubicBezTo>
                    <a:pt x="0" y="808"/>
                    <a:pt x="50" y="1162"/>
                    <a:pt x="396" y="1355"/>
                  </a:cubicBezTo>
                  <a:cubicBezTo>
                    <a:pt x="513" y="1420"/>
                    <a:pt x="642" y="1452"/>
                    <a:pt x="769" y="1452"/>
                  </a:cubicBezTo>
                  <a:cubicBezTo>
                    <a:pt x="1022" y="1452"/>
                    <a:pt x="1271" y="1325"/>
                    <a:pt x="1414" y="1069"/>
                  </a:cubicBezTo>
                  <a:cubicBezTo>
                    <a:pt x="1627" y="685"/>
                    <a:pt x="1537" y="277"/>
                    <a:pt x="1189" y="85"/>
                  </a:cubicBezTo>
                  <a:cubicBezTo>
                    <a:pt x="1087" y="27"/>
                    <a:pt x="978" y="0"/>
                    <a:pt x="8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142;p49">
              <a:extLst>
                <a:ext uri="{FF2B5EF4-FFF2-40B4-BE49-F238E27FC236}">
                  <a16:creationId xmlns:a16="http://schemas.microsoft.com/office/drawing/2014/main" id="{FC7DA60E-D703-F220-9E28-66837C44B62B}"/>
                </a:ext>
              </a:extLst>
            </p:cNvPr>
            <p:cNvSpPr/>
            <p:nvPr/>
          </p:nvSpPr>
          <p:spPr>
            <a:xfrm>
              <a:off x="2149100" y="2979250"/>
              <a:ext cx="134750" cy="71475"/>
            </a:xfrm>
            <a:custGeom>
              <a:avLst/>
              <a:gdLst/>
              <a:ahLst/>
              <a:cxnLst/>
              <a:rect l="l" t="t" r="r" b="b"/>
              <a:pathLst>
                <a:path w="5390" h="2859" extrusionOk="0">
                  <a:moveTo>
                    <a:pt x="819" y="0"/>
                  </a:moveTo>
                  <a:cubicBezTo>
                    <a:pt x="698" y="0"/>
                    <a:pt x="561" y="20"/>
                    <a:pt x="392" y="89"/>
                  </a:cubicBezTo>
                  <a:cubicBezTo>
                    <a:pt x="310" y="125"/>
                    <a:pt x="217" y="192"/>
                    <a:pt x="141" y="286"/>
                  </a:cubicBezTo>
                  <a:cubicBezTo>
                    <a:pt x="70" y="383"/>
                    <a:pt x="22" y="510"/>
                    <a:pt x="16" y="614"/>
                  </a:cubicBezTo>
                  <a:cubicBezTo>
                    <a:pt x="0" y="831"/>
                    <a:pt x="62" y="968"/>
                    <a:pt x="115" y="1081"/>
                  </a:cubicBezTo>
                  <a:cubicBezTo>
                    <a:pt x="231" y="1306"/>
                    <a:pt x="370" y="1447"/>
                    <a:pt x="509" y="1586"/>
                  </a:cubicBezTo>
                  <a:cubicBezTo>
                    <a:pt x="787" y="1854"/>
                    <a:pt x="1088" y="2055"/>
                    <a:pt x="1396" y="2238"/>
                  </a:cubicBezTo>
                  <a:cubicBezTo>
                    <a:pt x="1409" y="2246"/>
                    <a:pt x="1425" y="2250"/>
                    <a:pt x="1442" y="2250"/>
                  </a:cubicBezTo>
                  <a:cubicBezTo>
                    <a:pt x="1532" y="2250"/>
                    <a:pt x="1661" y="2137"/>
                    <a:pt x="1754" y="1968"/>
                  </a:cubicBezTo>
                  <a:cubicBezTo>
                    <a:pt x="1865" y="1767"/>
                    <a:pt x="1891" y="1570"/>
                    <a:pt x="1815" y="1526"/>
                  </a:cubicBezTo>
                  <a:cubicBezTo>
                    <a:pt x="1547" y="1365"/>
                    <a:pt x="1288" y="1188"/>
                    <a:pt x="1084" y="992"/>
                  </a:cubicBezTo>
                  <a:cubicBezTo>
                    <a:pt x="1032" y="942"/>
                    <a:pt x="984" y="890"/>
                    <a:pt x="944" y="840"/>
                  </a:cubicBezTo>
                  <a:lnTo>
                    <a:pt x="944" y="840"/>
                  </a:lnTo>
                  <a:cubicBezTo>
                    <a:pt x="962" y="842"/>
                    <a:pt x="978" y="842"/>
                    <a:pt x="998" y="846"/>
                  </a:cubicBezTo>
                  <a:cubicBezTo>
                    <a:pt x="1129" y="866"/>
                    <a:pt x="1271" y="908"/>
                    <a:pt x="1414" y="958"/>
                  </a:cubicBezTo>
                  <a:cubicBezTo>
                    <a:pt x="1704" y="1063"/>
                    <a:pt x="2012" y="1194"/>
                    <a:pt x="2306" y="1328"/>
                  </a:cubicBezTo>
                  <a:cubicBezTo>
                    <a:pt x="3487" y="1878"/>
                    <a:pt x="3756" y="2085"/>
                    <a:pt x="4827" y="2845"/>
                  </a:cubicBezTo>
                  <a:cubicBezTo>
                    <a:pt x="4841" y="2854"/>
                    <a:pt x="4857" y="2858"/>
                    <a:pt x="4875" y="2858"/>
                  </a:cubicBezTo>
                  <a:cubicBezTo>
                    <a:pt x="4960" y="2858"/>
                    <a:pt x="5094" y="2759"/>
                    <a:pt x="5207" y="2608"/>
                  </a:cubicBezTo>
                  <a:cubicBezTo>
                    <a:pt x="5344" y="2427"/>
                    <a:pt x="5390" y="2228"/>
                    <a:pt x="5310" y="2173"/>
                  </a:cubicBezTo>
                  <a:cubicBezTo>
                    <a:pt x="4193" y="1381"/>
                    <a:pt x="3901" y="1159"/>
                    <a:pt x="2652" y="576"/>
                  </a:cubicBezTo>
                  <a:cubicBezTo>
                    <a:pt x="2334" y="433"/>
                    <a:pt x="2026" y="300"/>
                    <a:pt x="1686" y="176"/>
                  </a:cubicBezTo>
                  <a:cubicBezTo>
                    <a:pt x="1511" y="115"/>
                    <a:pt x="1332" y="63"/>
                    <a:pt x="1131" y="29"/>
                  </a:cubicBezTo>
                  <a:cubicBezTo>
                    <a:pt x="1032" y="18"/>
                    <a:pt x="933" y="0"/>
                    <a:pt x="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143;p49">
              <a:extLst>
                <a:ext uri="{FF2B5EF4-FFF2-40B4-BE49-F238E27FC236}">
                  <a16:creationId xmlns:a16="http://schemas.microsoft.com/office/drawing/2014/main" id="{EEB95B2B-1F48-E6E4-9FB5-C9DA5085D4E4}"/>
                </a:ext>
              </a:extLst>
            </p:cNvPr>
            <p:cNvSpPr/>
            <p:nvPr/>
          </p:nvSpPr>
          <p:spPr>
            <a:xfrm>
              <a:off x="2149500" y="2990225"/>
              <a:ext cx="127300" cy="60500"/>
            </a:xfrm>
            <a:custGeom>
              <a:avLst/>
              <a:gdLst/>
              <a:ahLst/>
              <a:cxnLst/>
              <a:rect l="l" t="t" r="r" b="b"/>
              <a:pathLst>
                <a:path w="5092" h="2420" extrusionOk="0">
                  <a:moveTo>
                    <a:pt x="929" y="403"/>
                  </a:moveTo>
                  <a:cubicBezTo>
                    <a:pt x="930" y="403"/>
                    <a:pt x="930" y="403"/>
                    <a:pt x="930" y="403"/>
                  </a:cubicBezTo>
                  <a:cubicBezTo>
                    <a:pt x="930" y="403"/>
                    <a:pt x="930" y="403"/>
                    <a:pt x="929" y="403"/>
                  </a:cubicBezTo>
                  <a:close/>
                  <a:moveTo>
                    <a:pt x="763" y="0"/>
                  </a:moveTo>
                  <a:cubicBezTo>
                    <a:pt x="413" y="0"/>
                    <a:pt x="160" y="108"/>
                    <a:pt x="0" y="258"/>
                  </a:cubicBezTo>
                  <a:cubicBezTo>
                    <a:pt x="4" y="425"/>
                    <a:pt x="54" y="545"/>
                    <a:pt x="99" y="642"/>
                  </a:cubicBezTo>
                  <a:cubicBezTo>
                    <a:pt x="217" y="867"/>
                    <a:pt x="354" y="1008"/>
                    <a:pt x="493" y="1147"/>
                  </a:cubicBezTo>
                  <a:cubicBezTo>
                    <a:pt x="773" y="1415"/>
                    <a:pt x="1072" y="1616"/>
                    <a:pt x="1380" y="1799"/>
                  </a:cubicBezTo>
                  <a:cubicBezTo>
                    <a:pt x="1393" y="1807"/>
                    <a:pt x="1408" y="1810"/>
                    <a:pt x="1424" y="1810"/>
                  </a:cubicBezTo>
                  <a:cubicBezTo>
                    <a:pt x="1483" y="1810"/>
                    <a:pt x="1558" y="1761"/>
                    <a:pt x="1630" y="1680"/>
                  </a:cubicBezTo>
                  <a:cubicBezTo>
                    <a:pt x="451" y="825"/>
                    <a:pt x="541" y="678"/>
                    <a:pt x="547" y="527"/>
                  </a:cubicBezTo>
                  <a:cubicBezTo>
                    <a:pt x="552" y="420"/>
                    <a:pt x="753" y="403"/>
                    <a:pt x="879" y="403"/>
                  </a:cubicBezTo>
                  <a:cubicBezTo>
                    <a:pt x="898" y="403"/>
                    <a:pt x="915" y="403"/>
                    <a:pt x="929" y="403"/>
                  </a:cubicBezTo>
                  <a:lnTo>
                    <a:pt x="929" y="403"/>
                  </a:lnTo>
                  <a:cubicBezTo>
                    <a:pt x="928" y="403"/>
                    <a:pt x="928" y="403"/>
                    <a:pt x="928" y="401"/>
                  </a:cubicBezTo>
                  <a:lnTo>
                    <a:pt x="928" y="401"/>
                  </a:lnTo>
                  <a:cubicBezTo>
                    <a:pt x="946" y="403"/>
                    <a:pt x="962" y="403"/>
                    <a:pt x="982" y="407"/>
                  </a:cubicBezTo>
                  <a:cubicBezTo>
                    <a:pt x="1113" y="429"/>
                    <a:pt x="1255" y="469"/>
                    <a:pt x="1398" y="519"/>
                  </a:cubicBezTo>
                  <a:cubicBezTo>
                    <a:pt x="1688" y="624"/>
                    <a:pt x="1996" y="755"/>
                    <a:pt x="2290" y="889"/>
                  </a:cubicBezTo>
                  <a:cubicBezTo>
                    <a:pt x="3471" y="1439"/>
                    <a:pt x="3740" y="1646"/>
                    <a:pt x="4811" y="2406"/>
                  </a:cubicBezTo>
                  <a:cubicBezTo>
                    <a:pt x="4825" y="2415"/>
                    <a:pt x="4841" y="2420"/>
                    <a:pt x="4859" y="2420"/>
                  </a:cubicBezTo>
                  <a:cubicBezTo>
                    <a:pt x="4920" y="2420"/>
                    <a:pt x="5006" y="2368"/>
                    <a:pt x="5092" y="2284"/>
                  </a:cubicBezTo>
                  <a:cubicBezTo>
                    <a:pt x="3473" y="936"/>
                    <a:pt x="2384" y="403"/>
                    <a:pt x="1428" y="109"/>
                  </a:cubicBezTo>
                  <a:cubicBezTo>
                    <a:pt x="1176" y="33"/>
                    <a:pt x="955" y="0"/>
                    <a:pt x="7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144;p49">
              <a:extLst>
                <a:ext uri="{FF2B5EF4-FFF2-40B4-BE49-F238E27FC236}">
                  <a16:creationId xmlns:a16="http://schemas.microsoft.com/office/drawing/2014/main" id="{BDDB4D43-5915-075F-FD0C-708A6EF2F5C3}"/>
                </a:ext>
              </a:extLst>
            </p:cNvPr>
            <p:cNvSpPr/>
            <p:nvPr/>
          </p:nvSpPr>
          <p:spPr>
            <a:xfrm>
              <a:off x="2202925" y="3112300"/>
              <a:ext cx="40725" cy="36325"/>
            </a:xfrm>
            <a:custGeom>
              <a:avLst/>
              <a:gdLst/>
              <a:ahLst/>
              <a:cxnLst/>
              <a:rect l="l" t="t" r="r" b="b"/>
              <a:pathLst>
                <a:path w="1629" h="1453" extrusionOk="0">
                  <a:moveTo>
                    <a:pt x="869" y="0"/>
                  </a:moveTo>
                  <a:cubicBezTo>
                    <a:pt x="614" y="0"/>
                    <a:pt x="364" y="153"/>
                    <a:pt x="215" y="423"/>
                  </a:cubicBezTo>
                  <a:cubicBezTo>
                    <a:pt x="0" y="809"/>
                    <a:pt x="50" y="1163"/>
                    <a:pt x="398" y="1356"/>
                  </a:cubicBezTo>
                  <a:cubicBezTo>
                    <a:pt x="514" y="1420"/>
                    <a:pt x="642" y="1452"/>
                    <a:pt x="769" y="1452"/>
                  </a:cubicBezTo>
                  <a:cubicBezTo>
                    <a:pt x="1021" y="1452"/>
                    <a:pt x="1271"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6" name="Google Shape;10145;p49">
              <a:extLst>
                <a:ext uri="{FF2B5EF4-FFF2-40B4-BE49-F238E27FC236}">
                  <a16:creationId xmlns:a16="http://schemas.microsoft.com/office/drawing/2014/main" id="{8F4D19F6-9C76-0492-9B19-F9CF7660DE88}"/>
                </a:ext>
              </a:extLst>
            </p:cNvPr>
            <p:cNvSpPr/>
            <p:nvPr/>
          </p:nvSpPr>
          <p:spPr>
            <a:xfrm>
              <a:off x="2099350" y="3068750"/>
              <a:ext cx="134750" cy="71450"/>
            </a:xfrm>
            <a:custGeom>
              <a:avLst/>
              <a:gdLst/>
              <a:ahLst/>
              <a:cxnLst/>
              <a:rect l="l" t="t" r="r" b="b"/>
              <a:pathLst>
                <a:path w="5390" h="2858" extrusionOk="0">
                  <a:moveTo>
                    <a:pt x="821" y="1"/>
                  </a:moveTo>
                  <a:cubicBezTo>
                    <a:pt x="700" y="1"/>
                    <a:pt x="562" y="21"/>
                    <a:pt x="392" y="90"/>
                  </a:cubicBezTo>
                  <a:cubicBezTo>
                    <a:pt x="312" y="125"/>
                    <a:pt x="217" y="193"/>
                    <a:pt x="143" y="286"/>
                  </a:cubicBezTo>
                  <a:cubicBezTo>
                    <a:pt x="70" y="384"/>
                    <a:pt x="22" y="509"/>
                    <a:pt x="16" y="614"/>
                  </a:cubicBezTo>
                  <a:cubicBezTo>
                    <a:pt x="0" y="829"/>
                    <a:pt x="64" y="968"/>
                    <a:pt x="115" y="1082"/>
                  </a:cubicBezTo>
                  <a:cubicBezTo>
                    <a:pt x="233" y="1306"/>
                    <a:pt x="370" y="1448"/>
                    <a:pt x="509" y="1587"/>
                  </a:cubicBezTo>
                  <a:cubicBezTo>
                    <a:pt x="789" y="1853"/>
                    <a:pt x="1090" y="2056"/>
                    <a:pt x="1396" y="2239"/>
                  </a:cubicBezTo>
                  <a:cubicBezTo>
                    <a:pt x="1409" y="2246"/>
                    <a:pt x="1424" y="2250"/>
                    <a:pt x="1440" y="2250"/>
                  </a:cubicBezTo>
                  <a:cubicBezTo>
                    <a:pt x="1531" y="2250"/>
                    <a:pt x="1661" y="2137"/>
                    <a:pt x="1756" y="1968"/>
                  </a:cubicBezTo>
                  <a:cubicBezTo>
                    <a:pt x="1865" y="1768"/>
                    <a:pt x="1893" y="1569"/>
                    <a:pt x="1815" y="1525"/>
                  </a:cubicBezTo>
                  <a:cubicBezTo>
                    <a:pt x="1547" y="1366"/>
                    <a:pt x="1288" y="1187"/>
                    <a:pt x="1084" y="990"/>
                  </a:cubicBezTo>
                  <a:cubicBezTo>
                    <a:pt x="1034" y="943"/>
                    <a:pt x="984" y="891"/>
                    <a:pt x="944" y="841"/>
                  </a:cubicBezTo>
                  <a:lnTo>
                    <a:pt x="944" y="841"/>
                  </a:lnTo>
                  <a:cubicBezTo>
                    <a:pt x="962" y="843"/>
                    <a:pt x="978" y="841"/>
                    <a:pt x="998" y="845"/>
                  </a:cubicBezTo>
                  <a:cubicBezTo>
                    <a:pt x="1129" y="867"/>
                    <a:pt x="1272" y="909"/>
                    <a:pt x="1414" y="956"/>
                  </a:cubicBezTo>
                  <a:cubicBezTo>
                    <a:pt x="1704" y="1064"/>
                    <a:pt x="2012" y="1195"/>
                    <a:pt x="2306" y="1326"/>
                  </a:cubicBezTo>
                  <a:cubicBezTo>
                    <a:pt x="3489" y="1877"/>
                    <a:pt x="3756" y="2084"/>
                    <a:pt x="4827" y="2843"/>
                  </a:cubicBezTo>
                  <a:cubicBezTo>
                    <a:pt x="4841" y="2853"/>
                    <a:pt x="4857" y="2857"/>
                    <a:pt x="4875" y="2857"/>
                  </a:cubicBezTo>
                  <a:cubicBezTo>
                    <a:pt x="4961" y="2857"/>
                    <a:pt x="5094" y="2759"/>
                    <a:pt x="5209" y="2609"/>
                  </a:cubicBezTo>
                  <a:cubicBezTo>
                    <a:pt x="5346" y="2426"/>
                    <a:pt x="5390" y="2229"/>
                    <a:pt x="5310" y="2171"/>
                  </a:cubicBezTo>
                  <a:cubicBezTo>
                    <a:pt x="4193" y="1382"/>
                    <a:pt x="3903" y="1159"/>
                    <a:pt x="2652" y="577"/>
                  </a:cubicBezTo>
                  <a:cubicBezTo>
                    <a:pt x="2336" y="434"/>
                    <a:pt x="2026" y="300"/>
                    <a:pt x="1686" y="175"/>
                  </a:cubicBezTo>
                  <a:cubicBezTo>
                    <a:pt x="1513" y="115"/>
                    <a:pt x="1332" y="62"/>
                    <a:pt x="1131" y="30"/>
                  </a:cubicBezTo>
                  <a:cubicBezTo>
                    <a:pt x="1033"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7" name="Google Shape;10146;p49">
              <a:extLst>
                <a:ext uri="{FF2B5EF4-FFF2-40B4-BE49-F238E27FC236}">
                  <a16:creationId xmlns:a16="http://schemas.microsoft.com/office/drawing/2014/main" id="{84D35817-6B1C-0EEC-5F81-4C3D72984D5B}"/>
                </a:ext>
              </a:extLst>
            </p:cNvPr>
            <p:cNvSpPr/>
            <p:nvPr/>
          </p:nvSpPr>
          <p:spPr>
            <a:xfrm>
              <a:off x="2099725" y="3079700"/>
              <a:ext cx="127325" cy="60500"/>
            </a:xfrm>
            <a:custGeom>
              <a:avLst/>
              <a:gdLst/>
              <a:ahLst/>
              <a:cxnLst/>
              <a:rect l="l" t="t" r="r" b="b"/>
              <a:pathLst>
                <a:path w="5093" h="2420" extrusionOk="0">
                  <a:moveTo>
                    <a:pt x="762" y="1"/>
                  </a:moveTo>
                  <a:cubicBezTo>
                    <a:pt x="414" y="1"/>
                    <a:pt x="161" y="108"/>
                    <a:pt x="1" y="258"/>
                  </a:cubicBezTo>
                  <a:cubicBezTo>
                    <a:pt x="5" y="427"/>
                    <a:pt x="55" y="544"/>
                    <a:pt x="102" y="644"/>
                  </a:cubicBezTo>
                  <a:cubicBezTo>
                    <a:pt x="218" y="868"/>
                    <a:pt x="355" y="1010"/>
                    <a:pt x="494" y="1149"/>
                  </a:cubicBezTo>
                  <a:cubicBezTo>
                    <a:pt x="774" y="1415"/>
                    <a:pt x="1075" y="1618"/>
                    <a:pt x="1381" y="1801"/>
                  </a:cubicBezTo>
                  <a:cubicBezTo>
                    <a:pt x="1394" y="1808"/>
                    <a:pt x="1408" y="1812"/>
                    <a:pt x="1424" y="1812"/>
                  </a:cubicBezTo>
                  <a:cubicBezTo>
                    <a:pt x="1483" y="1812"/>
                    <a:pt x="1559" y="1762"/>
                    <a:pt x="1631" y="1682"/>
                  </a:cubicBezTo>
                  <a:cubicBezTo>
                    <a:pt x="452" y="827"/>
                    <a:pt x="542" y="677"/>
                    <a:pt x="550" y="528"/>
                  </a:cubicBezTo>
                  <a:cubicBezTo>
                    <a:pt x="553" y="421"/>
                    <a:pt x="749" y="404"/>
                    <a:pt x="876" y="404"/>
                  </a:cubicBezTo>
                  <a:cubicBezTo>
                    <a:pt x="897" y="404"/>
                    <a:pt x="915" y="405"/>
                    <a:pt x="931" y="405"/>
                  </a:cubicBezTo>
                  <a:cubicBezTo>
                    <a:pt x="931" y="405"/>
                    <a:pt x="929" y="403"/>
                    <a:pt x="929" y="403"/>
                  </a:cubicBezTo>
                  <a:lnTo>
                    <a:pt x="929" y="403"/>
                  </a:lnTo>
                  <a:cubicBezTo>
                    <a:pt x="947" y="405"/>
                    <a:pt x="963" y="403"/>
                    <a:pt x="983" y="407"/>
                  </a:cubicBezTo>
                  <a:cubicBezTo>
                    <a:pt x="1114" y="429"/>
                    <a:pt x="1257" y="471"/>
                    <a:pt x="1399" y="518"/>
                  </a:cubicBezTo>
                  <a:cubicBezTo>
                    <a:pt x="1689" y="626"/>
                    <a:pt x="1997" y="757"/>
                    <a:pt x="2291" y="888"/>
                  </a:cubicBezTo>
                  <a:cubicBezTo>
                    <a:pt x="3474" y="1439"/>
                    <a:pt x="3741" y="1646"/>
                    <a:pt x="4812" y="2405"/>
                  </a:cubicBezTo>
                  <a:cubicBezTo>
                    <a:pt x="4825" y="2415"/>
                    <a:pt x="4842" y="2419"/>
                    <a:pt x="4860" y="2419"/>
                  </a:cubicBezTo>
                  <a:cubicBezTo>
                    <a:pt x="4921" y="2419"/>
                    <a:pt x="5007" y="2368"/>
                    <a:pt x="5093" y="2284"/>
                  </a:cubicBezTo>
                  <a:cubicBezTo>
                    <a:pt x="3474" y="936"/>
                    <a:pt x="2385" y="403"/>
                    <a:pt x="1428" y="111"/>
                  </a:cubicBezTo>
                  <a:cubicBezTo>
                    <a:pt x="1177" y="34"/>
                    <a:pt x="955" y="1"/>
                    <a:pt x="7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8" name="Google Shape;10147;p49">
              <a:extLst>
                <a:ext uri="{FF2B5EF4-FFF2-40B4-BE49-F238E27FC236}">
                  <a16:creationId xmlns:a16="http://schemas.microsoft.com/office/drawing/2014/main" id="{43406748-C2AC-521E-6F9A-6D6C09CEC67B}"/>
                </a:ext>
              </a:extLst>
            </p:cNvPr>
            <p:cNvSpPr/>
            <p:nvPr/>
          </p:nvSpPr>
          <p:spPr>
            <a:xfrm>
              <a:off x="2153175" y="3201800"/>
              <a:ext cx="40725" cy="36325"/>
            </a:xfrm>
            <a:custGeom>
              <a:avLst/>
              <a:gdLst/>
              <a:ahLst/>
              <a:cxnLst/>
              <a:rect l="l" t="t" r="r" b="b"/>
              <a:pathLst>
                <a:path w="1629" h="1453" extrusionOk="0">
                  <a:moveTo>
                    <a:pt x="869" y="1"/>
                  </a:moveTo>
                  <a:cubicBezTo>
                    <a:pt x="614" y="1"/>
                    <a:pt x="366" y="153"/>
                    <a:pt x="215" y="424"/>
                  </a:cubicBezTo>
                  <a:cubicBezTo>
                    <a:pt x="0" y="808"/>
                    <a:pt x="50" y="1163"/>
                    <a:pt x="398" y="1356"/>
                  </a:cubicBezTo>
                  <a:cubicBezTo>
                    <a:pt x="514" y="1421"/>
                    <a:pt x="642" y="1453"/>
                    <a:pt x="769" y="1453"/>
                  </a:cubicBezTo>
                  <a:cubicBezTo>
                    <a:pt x="1023" y="1453"/>
                    <a:pt x="1272" y="1325"/>
                    <a:pt x="1414" y="1068"/>
                  </a:cubicBezTo>
                  <a:cubicBezTo>
                    <a:pt x="1628" y="684"/>
                    <a:pt x="1537" y="279"/>
                    <a:pt x="1191" y="86"/>
                  </a:cubicBezTo>
                  <a:cubicBezTo>
                    <a:pt x="1087"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9" name="Google Shape;10148;p49">
              <a:extLst>
                <a:ext uri="{FF2B5EF4-FFF2-40B4-BE49-F238E27FC236}">
                  <a16:creationId xmlns:a16="http://schemas.microsoft.com/office/drawing/2014/main" id="{C510BA28-0D94-2ED3-F1DE-17F8EADF86D0}"/>
                </a:ext>
              </a:extLst>
            </p:cNvPr>
            <p:cNvSpPr/>
            <p:nvPr/>
          </p:nvSpPr>
          <p:spPr>
            <a:xfrm>
              <a:off x="2049575" y="3158275"/>
              <a:ext cx="134775" cy="71425"/>
            </a:xfrm>
            <a:custGeom>
              <a:avLst/>
              <a:gdLst/>
              <a:ahLst/>
              <a:cxnLst/>
              <a:rect l="l" t="t" r="r" b="b"/>
              <a:pathLst>
                <a:path w="5391" h="2857" extrusionOk="0">
                  <a:moveTo>
                    <a:pt x="824" y="0"/>
                  </a:moveTo>
                  <a:cubicBezTo>
                    <a:pt x="702" y="0"/>
                    <a:pt x="564" y="20"/>
                    <a:pt x="393" y="89"/>
                  </a:cubicBezTo>
                  <a:cubicBezTo>
                    <a:pt x="313" y="125"/>
                    <a:pt x="220" y="193"/>
                    <a:pt x="144" y="286"/>
                  </a:cubicBezTo>
                  <a:cubicBezTo>
                    <a:pt x="70" y="383"/>
                    <a:pt x="23" y="509"/>
                    <a:pt x="17" y="612"/>
                  </a:cubicBezTo>
                  <a:cubicBezTo>
                    <a:pt x="1" y="829"/>
                    <a:pt x="65" y="966"/>
                    <a:pt x="118" y="1079"/>
                  </a:cubicBezTo>
                  <a:cubicBezTo>
                    <a:pt x="234" y="1306"/>
                    <a:pt x="371" y="1447"/>
                    <a:pt x="510" y="1584"/>
                  </a:cubicBezTo>
                  <a:cubicBezTo>
                    <a:pt x="790" y="1853"/>
                    <a:pt x="1090" y="2056"/>
                    <a:pt x="1397" y="2238"/>
                  </a:cubicBezTo>
                  <a:cubicBezTo>
                    <a:pt x="1410" y="2246"/>
                    <a:pt x="1425" y="2250"/>
                    <a:pt x="1441" y="2250"/>
                  </a:cubicBezTo>
                  <a:cubicBezTo>
                    <a:pt x="1532" y="2250"/>
                    <a:pt x="1662" y="2136"/>
                    <a:pt x="1756" y="1966"/>
                  </a:cubicBezTo>
                  <a:cubicBezTo>
                    <a:pt x="1866" y="1767"/>
                    <a:pt x="1894" y="1568"/>
                    <a:pt x="1816" y="1525"/>
                  </a:cubicBezTo>
                  <a:cubicBezTo>
                    <a:pt x="1548" y="1366"/>
                    <a:pt x="1289" y="1187"/>
                    <a:pt x="1084" y="990"/>
                  </a:cubicBezTo>
                  <a:cubicBezTo>
                    <a:pt x="1035" y="942"/>
                    <a:pt x="985" y="888"/>
                    <a:pt x="945" y="839"/>
                  </a:cubicBezTo>
                  <a:lnTo>
                    <a:pt x="945" y="839"/>
                  </a:lnTo>
                  <a:cubicBezTo>
                    <a:pt x="963" y="843"/>
                    <a:pt x="979" y="841"/>
                    <a:pt x="999" y="845"/>
                  </a:cubicBezTo>
                  <a:cubicBezTo>
                    <a:pt x="1130" y="867"/>
                    <a:pt x="1273" y="906"/>
                    <a:pt x="1414" y="956"/>
                  </a:cubicBezTo>
                  <a:cubicBezTo>
                    <a:pt x="1705" y="1061"/>
                    <a:pt x="2013" y="1193"/>
                    <a:pt x="2307" y="1326"/>
                  </a:cubicBezTo>
                  <a:cubicBezTo>
                    <a:pt x="3490" y="1877"/>
                    <a:pt x="3756" y="2083"/>
                    <a:pt x="4828" y="2843"/>
                  </a:cubicBezTo>
                  <a:cubicBezTo>
                    <a:pt x="4841" y="2852"/>
                    <a:pt x="4858" y="2857"/>
                    <a:pt x="4876" y="2857"/>
                  </a:cubicBezTo>
                  <a:cubicBezTo>
                    <a:pt x="4962" y="2857"/>
                    <a:pt x="5095" y="2759"/>
                    <a:pt x="5210" y="2608"/>
                  </a:cubicBezTo>
                  <a:cubicBezTo>
                    <a:pt x="5347" y="2425"/>
                    <a:pt x="5391" y="2227"/>
                    <a:pt x="5311" y="2171"/>
                  </a:cubicBezTo>
                  <a:cubicBezTo>
                    <a:pt x="4196" y="1382"/>
                    <a:pt x="3904" y="1157"/>
                    <a:pt x="2653" y="574"/>
                  </a:cubicBezTo>
                  <a:cubicBezTo>
                    <a:pt x="2337" y="431"/>
                    <a:pt x="2029" y="298"/>
                    <a:pt x="1689" y="175"/>
                  </a:cubicBezTo>
                  <a:cubicBezTo>
                    <a:pt x="1514" y="115"/>
                    <a:pt x="1333" y="61"/>
                    <a:pt x="1132" y="28"/>
                  </a:cubicBezTo>
                  <a:cubicBezTo>
                    <a:pt x="1035" y="17"/>
                    <a:pt x="936" y="0"/>
                    <a:pt x="8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0" name="Google Shape;10149;p49">
              <a:extLst>
                <a:ext uri="{FF2B5EF4-FFF2-40B4-BE49-F238E27FC236}">
                  <a16:creationId xmlns:a16="http://schemas.microsoft.com/office/drawing/2014/main" id="{3FD075DF-69C6-6A14-4DE7-77B2D3192FBF}"/>
                </a:ext>
              </a:extLst>
            </p:cNvPr>
            <p:cNvSpPr/>
            <p:nvPr/>
          </p:nvSpPr>
          <p:spPr>
            <a:xfrm>
              <a:off x="2050025" y="3169225"/>
              <a:ext cx="127325" cy="60475"/>
            </a:xfrm>
            <a:custGeom>
              <a:avLst/>
              <a:gdLst/>
              <a:ahLst/>
              <a:cxnLst/>
              <a:rect l="l" t="t" r="r" b="b"/>
              <a:pathLst>
                <a:path w="5093" h="2419" extrusionOk="0">
                  <a:moveTo>
                    <a:pt x="760" y="0"/>
                  </a:moveTo>
                  <a:cubicBezTo>
                    <a:pt x="412" y="0"/>
                    <a:pt x="159" y="108"/>
                    <a:pt x="1" y="258"/>
                  </a:cubicBezTo>
                  <a:cubicBezTo>
                    <a:pt x="5" y="425"/>
                    <a:pt x="54" y="544"/>
                    <a:pt x="100" y="641"/>
                  </a:cubicBezTo>
                  <a:cubicBezTo>
                    <a:pt x="216" y="866"/>
                    <a:pt x="353" y="1009"/>
                    <a:pt x="492" y="1146"/>
                  </a:cubicBezTo>
                  <a:cubicBezTo>
                    <a:pt x="772" y="1415"/>
                    <a:pt x="1072" y="1616"/>
                    <a:pt x="1379" y="1798"/>
                  </a:cubicBezTo>
                  <a:cubicBezTo>
                    <a:pt x="1392" y="1806"/>
                    <a:pt x="1407" y="1810"/>
                    <a:pt x="1423" y="1810"/>
                  </a:cubicBezTo>
                  <a:cubicBezTo>
                    <a:pt x="1482" y="1810"/>
                    <a:pt x="1559" y="1760"/>
                    <a:pt x="1629" y="1679"/>
                  </a:cubicBezTo>
                  <a:cubicBezTo>
                    <a:pt x="452" y="824"/>
                    <a:pt x="542" y="677"/>
                    <a:pt x="548" y="526"/>
                  </a:cubicBezTo>
                  <a:cubicBezTo>
                    <a:pt x="553" y="422"/>
                    <a:pt x="739" y="403"/>
                    <a:pt x="865" y="403"/>
                  </a:cubicBezTo>
                  <a:cubicBezTo>
                    <a:pt x="889" y="403"/>
                    <a:pt x="911" y="404"/>
                    <a:pt x="929" y="405"/>
                  </a:cubicBezTo>
                  <a:cubicBezTo>
                    <a:pt x="929" y="403"/>
                    <a:pt x="927" y="403"/>
                    <a:pt x="927" y="401"/>
                  </a:cubicBezTo>
                  <a:lnTo>
                    <a:pt x="927" y="401"/>
                  </a:lnTo>
                  <a:cubicBezTo>
                    <a:pt x="947" y="405"/>
                    <a:pt x="961" y="403"/>
                    <a:pt x="981" y="407"/>
                  </a:cubicBezTo>
                  <a:cubicBezTo>
                    <a:pt x="1112" y="429"/>
                    <a:pt x="1255" y="468"/>
                    <a:pt x="1396" y="518"/>
                  </a:cubicBezTo>
                  <a:cubicBezTo>
                    <a:pt x="1687" y="623"/>
                    <a:pt x="1995" y="755"/>
                    <a:pt x="2289" y="888"/>
                  </a:cubicBezTo>
                  <a:cubicBezTo>
                    <a:pt x="3472" y="1439"/>
                    <a:pt x="3738" y="1645"/>
                    <a:pt x="4810" y="2405"/>
                  </a:cubicBezTo>
                  <a:cubicBezTo>
                    <a:pt x="4823" y="2414"/>
                    <a:pt x="4840" y="2419"/>
                    <a:pt x="4858" y="2419"/>
                  </a:cubicBezTo>
                  <a:cubicBezTo>
                    <a:pt x="4920" y="2419"/>
                    <a:pt x="5006" y="2368"/>
                    <a:pt x="5090" y="2284"/>
                  </a:cubicBezTo>
                  <a:lnTo>
                    <a:pt x="5092" y="2284"/>
                  </a:lnTo>
                  <a:cubicBezTo>
                    <a:pt x="3474" y="936"/>
                    <a:pt x="2385" y="403"/>
                    <a:pt x="1426" y="111"/>
                  </a:cubicBezTo>
                  <a:cubicBezTo>
                    <a:pt x="1175" y="33"/>
                    <a:pt x="953" y="0"/>
                    <a:pt x="7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1" name="Google Shape;10150;p49">
              <a:extLst>
                <a:ext uri="{FF2B5EF4-FFF2-40B4-BE49-F238E27FC236}">
                  <a16:creationId xmlns:a16="http://schemas.microsoft.com/office/drawing/2014/main" id="{4C513646-4DC3-9631-18CD-2B36A4996815}"/>
                </a:ext>
              </a:extLst>
            </p:cNvPr>
            <p:cNvSpPr/>
            <p:nvPr/>
          </p:nvSpPr>
          <p:spPr>
            <a:xfrm>
              <a:off x="2103475" y="3291275"/>
              <a:ext cx="40675" cy="36350"/>
            </a:xfrm>
            <a:custGeom>
              <a:avLst/>
              <a:gdLst/>
              <a:ahLst/>
              <a:cxnLst/>
              <a:rect l="l" t="t" r="r" b="b"/>
              <a:pathLst>
                <a:path w="1627" h="1454" extrusionOk="0">
                  <a:moveTo>
                    <a:pt x="869" y="1"/>
                  </a:moveTo>
                  <a:cubicBezTo>
                    <a:pt x="614" y="1"/>
                    <a:pt x="364" y="154"/>
                    <a:pt x="213" y="424"/>
                  </a:cubicBezTo>
                  <a:cubicBezTo>
                    <a:pt x="0" y="809"/>
                    <a:pt x="50" y="1163"/>
                    <a:pt x="396" y="1356"/>
                  </a:cubicBezTo>
                  <a:cubicBezTo>
                    <a:pt x="512" y="1421"/>
                    <a:pt x="641" y="1453"/>
                    <a:pt x="769" y="1453"/>
                  </a:cubicBezTo>
                  <a:cubicBezTo>
                    <a:pt x="1022" y="1453"/>
                    <a:pt x="1271" y="1326"/>
                    <a:pt x="1414" y="1070"/>
                  </a:cubicBezTo>
                  <a:lnTo>
                    <a:pt x="1412" y="1070"/>
                  </a:lnTo>
                  <a:cubicBezTo>
                    <a:pt x="1626" y="684"/>
                    <a:pt x="1537" y="278"/>
                    <a:pt x="1189" y="86"/>
                  </a:cubicBezTo>
                  <a:cubicBezTo>
                    <a:pt x="1086" y="28"/>
                    <a:pt x="977" y="1"/>
                    <a:pt x="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2" name="Google Shape;10151;p49">
              <a:extLst>
                <a:ext uri="{FF2B5EF4-FFF2-40B4-BE49-F238E27FC236}">
                  <a16:creationId xmlns:a16="http://schemas.microsoft.com/office/drawing/2014/main" id="{FA3A7F1A-097F-1041-637F-0324D16F68B7}"/>
                </a:ext>
              </a:extLst>
            </p:cNvPr>
            <p:cNvSpPr/>
            <p:nvPr/>
          </p:nvSpPr>
          <p:spPr>
            <a:xfrm>
              <a:off x="1999825" y="3247750"/>
              <a:ext cx="134775" cy="71425"/>
            </a:xfrm>
            <a:custGeom>
              <a:avLst/>
              <a:gdLst/>
              <a:ahLst/>
              <a:cxnLst/>
              <a:rect l="l" t="t" r="r" b="b"/>
              <a:pathLst>
                <a:path w="5391" h="2857" extrusionOk="0">
                  <a:moveTo>
                    <a:pt x="822" y="0"/>
                  </a:moveTo>
                  <a:cubicBezTo>
                    <a:pt x="701" y="0"/>
                    <a:pt x="564" y="20"/>
                    <a:pt x="394" y="89"/>
                  </a:cubicBezTo>
                  <a:cubicBezTo>
                    <a:pt x="313" y="125"/>
                    <a:pt x="219" y="192"/>
                    <a:pt x="144" y="286"/>
                  </a:cubicBezTo>
                  <a:cubicBezTo>
                    <a:pt x="70" y="383"/>
                    <a:pt x="25" y="510"/>
                    <a:pt x="17" y="614"/>
                  </a:cubicBezTo>
                  <a:cubicBezTo>
                    <a:pt x="1" y="828"/>
                    <a:pt x="64" y="968"/>
                    <a:pt x="118" y="1081"/>
                  </a:cubicBezTo>
                  <a:cubicBezTo>
                    <a:pt x="233" y="1306"/>
                    <a:pt x="373" y="1447"/>
                    <a:pt x="510" y="1586"/>
                  </a:cubicBezTo>
                  <a:cubicBezTo>
                    <a:pt x="790" y="1854"/>
                    <a:pt x="1090" y="2055"/>
                    <a:pt x="1396" y="2238"/>
                  </a:cubicBezTo>
                  <a:cubicBezTo>
                    <a:pt x="1410" y="2246"/>
                    <a:pt x="1426" y="2250"/>
                    <a:pt x="1443" y="2250"/>
                  </a:cubicBezTo>
                  <a:cubicBezTo>
                    <a:pt x="1535" y="2250"/>
                    <a:pt x="1664" y="2137"/>
                    <a:pt x="1756" y="1968"/>
                  </a:cubicBezTo>
                  <a:cubicBezTo>
                    <a:pt x="1866" y="1767"/>
                    <a:pt x="1893" y="1570"/>
                    <a:pt x="1818" y="1524"/>
                  </a:cubicBezTo>
                  <a:cubicBezTo>
                    <a:pt x="1548" y="1365"/>
                    <a:pt x="1291" y="1188"/>
                    <a:pt x="1086" y="992"/>
                  </a:cubicBezTo>
                  <a:cubicBezTo>
                    <a:pt x="1035" y="942"/>
                    <a:pt x="987" y="890"/>
                    <a:pt x="945" y="840"/>
                  </a:cubicBezTo>
                  <a:lnTo>
                    <a:pt x="945" y="840"/>
                  </a:lnTo>
                  <a:cubicBezTo>
                    <a:pt x="965" y="842"/>
                    <a:pt x="979" y="842"/>
                    <a:pt x="999" y="844"/>
                  </a:cubicBezTo>
                  <a:cubicBezTo>
                    <a:pt x="1130" y="866"/>
                    <a:pt x="1273" y="908"/>
                    <a:pt x="1416" y="958"/>
                  </a:cubicBezTo>
                  <a:cubicBezTo>
                    <a:pt x="1707" y="1063"/>
                    <a:pt x="2013" y="1194"/>
                    <a:pt x="2307" y="1328"/>
                  </a:cubicBezTo>
                  <a:cubicBezTo>
                    <a:pt x="3490" y="1878"/>
                    <a:pt x="3756" y="2085"/>
                    <a:pt x="4830" y="2842"/>
                  </a:cubicBezTo>
                  <a:cubicBezTo>
                    <a:pt x="4843" y="2852"/>
                    <a:pt x="4859" y="2856"/>
                    <a:pt x="4877" y="2856"/>
                  </a:cubicBezTo>
                  <a:cubicBezTo>
                    <a:pt x="4962" y="2856"/>
                    <a:pt x="5097" y="2758"/>
                    <a:pt x="5210" y="2608"/>
                  </a:cubicBezTo>
                  <a:cubicBezTo>
                    <a:pt x="5347" y="2425"/>
                    <a:pt x="5391" y="2228"/>
                    <a:pt x="5311" y="2170"/>
                  </a:cubicBezTo>
                  <a:lnTo>
                    <a:pt x="5313" y="2170"/>
                  </a:lnTo>
                  <a:cubicBezTo>
                    <a:pt x="4196" y="1381"/>
                    <a:pt x="3903" y="1159"/>
                    <a:pt x="2655" y="576"/>
                  </a:cubicBezTo>
                  <a:cubicBezTo>
                    <a:pt x="2337" y="433"/>
                    <a:pt x="2029" y="300"/>
                    <a:pt x="1689" y="174"/>
                  </a:cubicBezTo>
                  <a:cubicBezTo>
                    <a:pt x="1514" y="115"/>
                    <a:pt x="1333" y="61"/>
                    <a:pt x="1134" y="29"/>
                  </a:cubicBezTo>
                  <a:cubicBezTo>
                    <a:pt x="1035" y="18"/>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3" name="Google Shape;10152;p49">
              <a:extLst>
                <a:ext uri="{FF2B5EF4-FFF2-40B4-BE49-F238E27FC236}">
                  <a16:creationId xmlns:a16="http://schemas.microsoft.com/office/drawing/2014/main" id="{C46B0F3D-8F4D-7EB1-EEF4-ED740667AB7D}"/>
                </a:ext>
              </a:extLst>
            </p:cNvPr>
            <p:cNvSpPr/>
            <p:nvPr/>
          </p:nvSpPr>
          <p:spPr>
            <a:xfrm>
              <a:off x="2000275" y="3258675"/>
              <a:ext cx="127325" cy="60525"/>
            </a:xfrm>
            <a:custGeom>
              <a:avLst/>
              <a:gdLst/>
              <a:ahLst/>
              <a:cxnLst/>
              <a:rect l="l" t="t" r="r" b="b"/>
              <a:pathLst>
                <a:path w="5093" h="2421" extrusionOk="0">
                  <a:moveTo>
                    <a:pt x="760" y="1"/>
                  </a:moveTo>
                  <a:cubicBezTo>
                    <a:pt x="413" y="1"/>
                    <a:pt x="161" y="109"/>
                    <a:pt x="1" y="258"/>
                  </a:cubicBezTo>
                  <a:cubicBezTo>
                    <a:pt x="5" y="427"/>
                    <a:pt x="54" y="547"/>
                    <a:pt x="100" y="644"/>
                  </a:cubicBezTo>
                  <a:cubicBezTo>
                    <a:pt x="215" y="869"/>
                    <a:pt x="355" y="1010"/>
                    <a:pt x="492" y="1149"/>
                  </a:cubicBezTo>
                  <a:cubicBezTo>
                    <a:pt x="772" y="1417"/>
                    <a:pt x="1072" y="1618"/>
                    <a:pt x="1378" y="1801"/>
                  </a:cubicBezTo>
                  <a:cubicBezTo>
                    <a:pt x="1392" y="1809"/>
                    <a:pt x="1407" y="1812"/>
                    <a:pt x="1424" y="1812"/>
                  </a:cubicBezTo>
                  <a:cubicBezTo>
                    <a:pt x="1483" y="1812"/>
                    <a:pt x="1559" y="1763"/>
                    <a:pt x="1631" y="1682"/>
                  </a:cubicBezTo>
                  <a:cubicBezTo>
                    <a:pt x="452" y="827"/>
                    <a:pt x="541" y="680"/>
                    <a:pt x="547" y="529"/>
                  </a:cubicBezTo>
                  <a:cubicBezTo>
                    <a:pt x="553" y="421"/>
                    <a:pt x="749" y="404"/>
                    <a:pt x="874" y="404"/>
                  </a:cubicBezTo>
                  <a:cubicBezTo>
                    <a:pt x="895" y="404"/>
                    <a:pt x="914" y="405"/>
                    <a:pt x="929" y="405"/>
                  </a:cubicBezTo>
                  <a:cubicBezTo>
                    <a:pt x="929" y="405"/>
                    <a:pt x="927" y="403"/>
                    <a:pt x="927" y="403"/>
                  </a:cubicBezTo>
                  <a:lnTo>
                    <a:pt x="927" y="403"/>
                  </a:lnTo>
                  <a:cubicBezTo>
                    <a:pt x="947" y="405"/>
                    <a:pt x="961" y="405"/>
                    <a:pt x="981" y="409"/>
                  </a:cubicBezTo>
                  <a:cubicBezTo>
                    <a:pt x="1112" y="429"/>
                    <a:pt x="1255" y="471"/>
                    <a:pt x="1398" y="521"/>
                  </a:cubicBezTo>
                  <a:cubicBezTo>
                    <a:pt x="1687" y="626"/>
                    <a:pt x="1995" y="757"/>
                    <a:pt x="2289" y="891"/>
                  </a:cubicBezTo>
                  <a:cubicBezTo>
                    <a:pt x="3472" y="1441"/>
                    <a:pt x="3738" y="1648"/>
                    <a:pt x="4812" y="2407"/>
                  </a:cubicBezTo>
                  <a:cubicBezTo>
                    <a:pt x="4825" y="2416"/>
                    <a:pt x="4840" y="2421"/>
                    <a:pt x="4858" y="2421"/>
                  </a:cubicBezTo>
                  <a:cubicBezTo>
                    <a:pt x="4919" y="2421"/>
                    <a:pt x="5006" y="2370"/>
                    <a:pt x="5092" y="2286"/>
                  </a:cubicBezTo>
                  <a:cubicBezTo>
                    <a:pt x="3474" y="938"/>
                    <a:pt x="2384" y="405"/>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10153;p49">
              <a:extLst>
                <a:ext uri="{FF2B5EF4-FFF2-40B4-BE49-F238E27FC236}">
                  <a16:creationId xmlns:a16="http://schemas.microsoft.com/office/drawing/2014/main" id="{515018ED-1591-9984-0A4D-95E206A5A5A5}"/>
                </a:ext>
              </a:extLst>
            </p:cNvPr>
            <p:cNvSpPr/>
            <p:nvPr/>
          </p:nvSpPr>
          <p:spPr>
            <a:xfrm>
              <a:off x="2053700" y="3380800"/>
              <a:ext cx="40700" cy="36325"/>
            </a:xfrm>
            <a:custGeom>
              <a:avLst/>
              <a:gdLst/>
              <a:ahLst/>
              <a:cxnLst/>
              <a:rect l="l" t="t" r="r" b="b"/>
              <a:pathLst>
                <a:path w="1628" h="1453" extrusionOk="0">
                  <a:moveTo>
                    <a:pt x="869" y="0"/>
                  </a:moveTo>
                  <a:cubicBezTo>
                    <a:pt x="614" y="0"/>
                    <a:pt x="364" y="152"/>
                    <a:pt x="214" y="423"/>
                  </a:cubicBezTo>
                  <a:cubicBezTo>
                    <a:pt x="1" y="807"/>
                    <a:pt x="51" y="1163"/>
                    <a:pt x="397" y="1356"/>
                  </a:cubicBezTo>
                  <a:cubicBezTo>
                    <a:pt x="513" y="1420"/>
                    <a:pt x="641" y="1452"/>
                    <a:pt x="769" y="1452"/>
                  </a:cubicBezTo>
                  <a:cubicBezTo>
                    <a:pt x="1022" y="1452"/>
                    <a:pt x="1272" y="1325"/>
                    <a:pt x="1414" y="1069"/>
                  </a:cubicBezTo>
                  <a:cubicBezTo>
                    <a:pt x="1627" y="684"/>
                    <a:pt x="1538" y="278"/>
                    <a:pt x="1190" y="85"/>
                  </a:cubicBezTo>
                  <a:cubicBezTo>
                    <a:pt x="1087" y="28"/>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5" name="Google Shape;10154;p49">
              <a:extLst>
                <a:ext uri="{FF2B5EF4-FFF2-40B4-BE49-F238E27FC236}">
                  <a16:creationId xmlns:a16="http://schemas.microsoft.com/office/drawing/2014/main" id="{AD00DE6F-3F3B-597F-85EB-8A89F1CDFCEE}"/>
                </a:ext>
              </a:extLst>
            </p:cNvPr>
            <p:cNvSpPr/>
            <p:nvPr/>
          </p:nvSpPr>
          <p:spPr>
            <a:xfrm>
              <a:off x="1950125" y="3337250"/>
              <a:ext cx="134725" cy="71450"/>
            </a:xfrm>
            <a:custGeom>
              <a:avLst/>
              <a:gdLst/>
              <a:ahLst/>
              <a:cxnLst/>
              <a:rect l="l" t="t" r="r" b="b"/>
              <a:pathLst>
                <a:path w="5389" h="2858" extrusionOk="0">
                  <a:moveTo>
                    <a:pt x="822" y="0"/>
                  </a:moveTo>
                  <a:cubicBezTo>
                    <a:pt x="701" y="0"/>
                    <a:pt x="563" y="20"/>
                    <a:pt x="392" y="90"/>
                  </a:cubicBezTo>
                  <a:cubicBezTo>
                    <a:pt x="311" y="125"/>
                    <a:pt x="217" y="193"/>
                    <a:pt x="142" y="286"/>
                  </a:cubicBezTo>
                  <a:cubicBezTo>
                    <a:pt x="70" y="384"/>
                    <a:pt x="23" y="509"/>
                    <a:pt x="17" y="614"/>
                  </a:cubicBezTo>
                  <a:cubicBezTo>
                    <a:pt x="1" y="829"/>
                    <a:pt x="62" y="966"/>
                    <a:pt x="116" y="1080"/>
                  </a:cubicBezTo>
                  <a:cubicBezTo>
                    <a:pt x="231" y="1306"/>
                    <a:pt x="370" y="1447"/>
                    <a:pt x="510" y="1587"/>
                  </a:cubicBezTo>
                  <a:cubicBezTo>
                    <a:pt x="788" y="1853"/>
                    <a:pt x="1088" y="2056"/>
                    <a:pt x="1396" y="2239"/>
                  </a:cubicBezTo>
                  <a:cubicBezTo>
                    <a:pt x="1410" y="2246"/>
                    <a:pt x="1425" y="2250"/>
                    <a:pt x="1441" y="2250"/>
                  </a:cubicBezTo>
                  <a:cubicBezTo>
                    <a:pt x="1531" y="2250"/>
                    <a:pt x="1661" y="2137"/>
                    <a:pt x="1754" y="1966"/>
                  </a:cubicBezTo>
                  <a:cubicBezTo>
                    <a:pt x="1866" y="1768"/>
                    <a:pt x="1891" y="1569"/>
                    <a:pt x="1816" y="1525"/>
                  </a:cubicBezTo>
                  <a:cubicBezTo>
                    <a:pt x="1547" y="1366"/>
                    <a:pt x="1289" y="1187"/>
                    <a:pt x="1084" y="990"/>
                  </a:cubicBezTo>
                  <a:cubicBezTo>
                    <a:pt x="1032" y="942"/>
                    <a:pt x="985" y="891"/>
                    <a:pt x="943" y="841"/>
                  </a:cubicBezTo>
                  <a:lnTo>
                    <a:pt x="943" y="841"/>
                  </a:lnTo>
                  <a:cubicBezTo>
                    <a:pt x="963" y="843"/>
                    <a:pt x="979" y="841"/>
                    <a:pt x="999" y="845"/>
                  </a:cubicBezTo>
                  <a:cubicBezTo>
                    <a:pt x="1128" y="867"/>
                    <a:pt x="1271" y="907"/>
                    <a:pt x="1414" y="956"/>
                  </a:cubicBezTo>
                  <a:cubicBezTo>
                    <a:pt x="1704" y="1064"/>
                    <a:pt x="2013" y="1195"/>
                    <a:pt x="2307" y="1326"/>
                  </a:cubicBezTo>
                  <a:cubicBezTo>
                    <a:pt x="3488" y="1877"/>
                    <a:pt x="3756" y="2084"/>
                    <a:pt x="4828" y="2843"/>
                  </a:cubicBezTo>
                  <a:cubicBezTo>
                    <a:pt x="4841" y="2853"/>
                    <a:pt x="4857" y="2857"/>
                    <a:pt x="4875" y="2857"/>
                  </a:cubicBezTo>
                  <a:cubicBezTo>
                    <a:pt x="4960" y="2857"/>
                    <a:pt x="5095" y="2759"/>
                    <a:pt x="5208" y="2609"/>
                  </a:cubicBezTo>
                  <a:cubicBezTo>
                    <a:pt x="5345" y="2426"/>
                    <a:pt x="5388" y="2227"/>
                    <a:pt x="5309" y="2171"/>
                  </a:cubicBezTo>
                  <a:lnTo>
                    <a:pt x="5311" y="2171"/>
                  </a:lnTo>
                  <a:cubicBezTo>
                    <a:pt x="4194" y="1382"/>
                    <a:pt x="3901" y="1157"/>
                    <a:pt x="2653" y="575"/>
                  </a:cubicBezTo>
                  <a:cubicBezTo>
                    <a:pt x="2335" y="432"/>
                    <a:pt x="2027" y="300"/>
                    <a:pt x="1687" y="175"/>
                  </a:cubicBezTo>
                  <a:cubicBezTo>
                    <a:pt x="1512" y="115"/>
                    <a:pt x="1333" y="62"/>
                    <a:pt x="1132" y="28"/>
                  </a:cubicBezTo>
                  <a:cubicBezTo>
                    <a:pt x="1034" y="17"/>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10155;p49">
              <a:extLst>
                <a:ext uri="{FF2B5EF4-FFF2-40B4-BE49-F238E27FC236}">
                  <a16:creationId xmlns:a16="http://schemas.microsoft.com/office/drawing/2014/main" id="{F8AB0202-CE53-FC5D-A6B8-88F9C66DEB5C}"/>
                </a:ext>
              </a:extLst>
            </p:cNvPr>
            <p:cNvSpPr/>
            <p:nvPr/>
          </p:nvSpPr>
          <p:spPr>
            <a:xfrm>
              <a:off x="1950525" y="3348200"/>
              <a:ext cx="127325" cy="60500"/>
            </a:xfrm>
            <a:custGeom>
              <a:avLst/>
              <a:gdLst/>
              <a:ahLst/>
              <a:cxnLst/>
              <a:rect l="l" t="t" r="r" b="b"/>
              <a:pathLst>
                <a:path w="5093" h="2420" extrusionOk="0">
                  <a:moveTo>
                    <a:pt x="760" y="1"/>
                  </a:moveTo>
                  <a:cubicBezTo>
                    <a:pt x="413" y="1"/>
                    <a:pt x="160" y="108"/>
                    <a:pt x="1" y="258"/>
                  </a:cubicBezTo>
                  <a:cubicBezTo>
                    <a:pt x="5" y="425"/>
                    <a:pt x="54" y="544"/>
                    <a:pt x="100" y="642"/>
                  </a:cubicBezTo>
                  <a:cubicBezTo>
                    <a:pt x="215" y="868"/>
                    <a:pt x="354" y="1009"/>
                    <a:pt x="494" y="1149"/>
                  </a:cubicBezTo>
                  <a:cubicBezTo>
                    <a:pt x="772" y="1415"/>
                    <a:pt x="1072" y="1618"/>
                    <a:pt x="1380" y="1801"/>
                  </a:cubicBezTo>
                  <a:cubicBezTo>
                    <a:pt x="1393" y="1808"/>
                    <a:pt x="1408" y="1812"/>
                    <a:pt x="1424" y="1812"/>
                  </a:cubicBezTo>
                  <a:cubicBezTo>
                    <a:pt x="1483" y="1812"/>
                    <a:pt x="1559" y="1762"/>
                    <a:pt x="1631" y="1681"/>
                  </a:cubicBezTo>
                  <a:cubicBezTo>
                    <a:pt x="452" y="827"/>
                    <a:pt x="541" y="677"/>
                    <a:pt x="547" y="528"/>
                  </a:cubicBezTo>
                  <a:cubicBezTo>
                    <a:pt x="552" y="421"/>
                    <a:pt x="749" y="404"/>
                    <a:pt x="874" y="404"/>
                  </a:cubicBezTo>
                  <a:cubicBezTo>
                    <a:pt x="895" y="404"/>
                    <a:pt x="913" y="404"/>
                    <a:pt x="929" y="405"/>
                  </a:cubicBezTo>
                  <a:cubicBezTo>
                    <a:pt x="929" y="404"/>
                    <a:pt x="929" y="403"/>
                    <a:pt x="929" y="403"/>
                  </a:cubicBezTo>
                  <a:lnTo>
                    <a:pt x="929" y="403"/>
                  </a:lnTo>
                  <a:cubicBezTo>
                    <a:pt x="948" y="405"/>
                    <a:pt x="963" y="403"/>
                    <a:pt x="983" y="407"/>
                  </a:cubicBezTo>
                  <a:cubicBezTo>
                    <a:pt x="1112" y="429"/>
                    <a:pt x="1255" y="469"/>
                    <a:pt x="1398" y="518"/>
                  </a:cubicBezTo>
                  <a:cubicBezTo>
                    <a:pt x="1688" y="626"/>
                    <a:pt x="1997" y="757"/>
                    <a:pt x="2291" y="888"/>
                  </a:cubicBezTo>
                  <a:cubicBezTo>
                    <a:pt x="3472" y="1439"/>
                    <a:pt x="3740" y="1646"/>
                    <a:pt x="4812" y="2405"/>
                  </a:cubicBezTo>
                  <a:cubicBezTo>
                    <a:pt x="4825" y="2415"/>
                    <a:pt x="4841" y="2419"/>
                    <a:pt x="4859" y="2419"/>
                  </a:cubicBezTo>
                  <a:cubicBezTo>
                    <a:pt x="4921" y="2419"/>
                    <a:pt x="5006" y="2368"/>
                    <a:pt x="5092" y="2284"/>
                  </a:cubicBezTo>
                  <a:cubicBezTo>
                    <a:pt x="3474" y="936"/>
                    <a:pt x="2384" y="403"/>
                    <a:pt x="1426" y="111"/>
                  </a:cubicBezTo>
                  <a:cubicBezTo>
                    <a:pt x="1174"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10156;p49">
              <a:extLst>
                <a:ext uri="{FF2B5EF4-FFF2-40B4-BE49-F238E27FC236}">
                  <a16:creationId xmlns:a16="http://schemas.microsoft.com/office/drawing/2014/main" id="{382ACBE1-15CA-2311-DFBF-5A540A4E4086}"/>
                </a:ext>
              </a:extLst>
            </p:cNvPr>
            <p:cNvSpPr/>
            <p:nvPr/>
          </p:nvSpPr>
          <p:spPr>
            <a:xfrm>
              <a:off x="2003950" y="3470300"/>
              <a:ext cx="40750" cy="36325"/>
            </a:xfrm>
            <a:custGeom>
              <a:avLst/>
              <a:gdLst/>
              <a:ahLst/>
              <a:cxnLst/>
              <a:rect l="l" t="t" r="r" b="b"/>
              <a:pathLst>
                <a:path w="1630" h="1453" extrusionOk="0">
                  <a:moveTo>
                    <a:pt x="869" y="1"/>
                  </a:moveTo>
                  <a:cubicBezTo>
                    <a:pt x="614" y="1"/>
                    <a:pt x="365" y="153"/>
                    <a:pt x="216" y="422"/>
                  </a:cubicBezTo>
                  <a:cubicBezTo>
                    <a:pt x="1" y="808"/>
                    <a:pt x="50" y="1161"/>
                    <a:pt x="398" y="1356"/>
                  </a:cubicBezTo>
                  <a:cubicBezTo>
                    <a:pt x="514" y="1421"/>
                    <a:pt x="642" y="1453"/>
                    <a:pt x="769" y="1453"/>
                  </a:cubicBezTo>
                  <a:cubicBezTo>
                    <a:pt x="1022" y="1453"/>
                    <a:pt x="1271" y="1325"/>
                    <a:pt x="1414" y="1068"/>
                  </a:cubicBezTo>
                  <a:cubicBezTo>
                    <a:pt x="1629" y="684"/>
                    <a:pt x="1538" y="279"/>
                    <a:pt x="1192" y="86"/>
                  </a:cubicBezTo>
                  <a:cubicBezTo>
                    <a:pt x="1088"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8" name="Google Shape;10157;p49">
              <a:extLst>
                <a:ext uri="{FF2B5EF4-FFF2-40B4-BE49-F238E27FC236}">
                  <a16:creationId xmlns:a16="http://schemas.microsoft.com/office/drawing/2014/main" id="{053504B8-9BA7-D413-F66C-DEF60C5E9B68}"/>
                </a:ext>
              </a:extLst>
            </p:cNvPr>
            <p:cNvSpPr/>
            <p:nvPr/>
          </p:nvSpPr>
          <p:spPr>
            <a:xfrm>
              <a:off x="1900375" y="3426725"/>
              <a:ext cx="134775" cy="71475"/>
            </a:xfrm>
            <a:custGeom>
              <a:avLst/>
              <a:gdLst/>
              <a:ahLst/>
              <a:cxnLst/>
              <a:rect l="l" t="t" r="r" b="b"/>
              <a:pathLst>
                <a:path w="5391" h="2859" extrusionOk="0">
                  <a:moveTo>
                    <a:pt x="823" y="1"/>
                  </a:moveTo>
                  <a:cubicBezTo>
                    <a:pt x="702" y="1"/>
                    <a:pt x="564" y="21"/>
                    <a:pt x="392" y="91"/>
                  </a:cubicBezTo>
                  <a:cubicBezTo>
                    <a:pt x="313" y="127"/>
                    <a:pt x="217" y="193"/>
                    <a:pt x="144" y="286"/>
                  </a:cubicBezTo>
                  <a:cubicBezTo>
                    <a:pt x="70" y="385"/>
                    <a:pt x="22" y="511"/>
                    <a:pt x="16" y="614"/>
                  </a:cubicBezTo>
                  <a:cubicBezTo>
                    <a:pt x="1" y="831"/>
                    <a:pt x="64" y="968"/>
                    <a:pt x="116" y="1081"/>
                  </a:cubicBezTo>
                  <a:cubicBezTo>
                    <a:pt x="233" y="1306"/>
                    <a:pt x="370" y="1447"/>
                    <a:pt x="509" y="1586"/>
                  </a:cubicBezTo>
                  <a:cubicBezTo>
                    <a:pt x="790" y="1855"/>
                    <a:pt x="1088" y="2055"/>
                    <a:pt x="1396" y="2238"/>
                  </a:cubicBezTo>
                  <a:cubicBezTo>
                    <a:pt x="1410" y="2246"/>
                    <a:pt x="1425" y="2250"/>
                    <a:pt x="1442" y="2250"/>
                  </a:cubicBezTo>
                  <a:cubicBezTo>
                    <a:pt x="1533" y="2250"/>
                    <a:pt x="1662" y="2137"/>
                    <a:pt x="1756" y="1968"/>
                  </a:cubicBezTo>
                  <a:cubicBezTo>
                    <a:pt x="1865" y="1767"/>
                    <a:pt x="1893" y="1570"/>
                    <a:pt x="1816" y="1527"/>
                  </a:cubicBezTo>
                  <a:cubicBezTo>
                    <a:pt x="1547" y="1368"/>
                    <a:pt x="1289" y="1189"/>
                    <a:pt x="1084" y="992"/>
                  </a:cubicBezTo>
                  <a:cubicBezTo>
                    <a:pt x="1034" y="942"/>
                    <a:pt x="985" y="890"/>
                    <a:pt x="945" y="841"/>
                  </a:cubicBezTo>
                  <a:lnTo>
                    <a:pt x="945" y="841"/>
                  </a:lnTo>
                  <a:cubicBezTo>
                    <a:pt x="963" y="843"/>
                    <a:pt x="979" y="843"/>
                    <a:pt x="999" y="847"/>
                  </a:cubicBezTo>
                  <a:cubicBezTo>
                    <a:pt x="1130" y="869"/>
                    <a:pt x="1273" y="908"/>
                    <a:pt x="1414" y="958"/>
                  </a:cubicBezTo>
                  <a:cubicBezTo>
                    <a:pt x="1704" y="1063"/>
                    <a:pt x="2013" y="1195"/>
                    <a:pt x="2307" y="1328"/>
                  </a:cubicBezTo>
                  <a:cubicBezTo>
                    <a:pt x="3490" y="1879"/>
                    <a:pt x="3756" y="2085"/>
                    <a:pt x="4828" y="2845"/>
                  </a:cubicBezTo>
                  <a:cubicBezTo>
                    <a:pt x="4841" y="2854"/>
                    <a:pt x="4857" y="2859"/>
                    <a:pt x="4875" y="2859"/>
                  </a:cubicBezTo>
                  <a:cubicBezTo>
                    <a:pt x="4961" y="2859"/>
                    <a:pt x="5095" y="2759"/>
                    <a:pt x="5209" y="2610"/>
                  </a:cubicBezTo>
                  <a:cubicBezTo>
                    <a:pt x="5347" y="2427"/>
                    <a:pt x="5390" y="2228"/>
                    <a:pt x="5311" y="2173"/>
                  </a:cubicBezTo>
                  <a:cubicBezTo>
                    <a:pt x="4193" y="1381"/>
                    <a:pt x="3903" y="1159"/>
                    <a:pt x="2653" y="576"/>
                  </a:cubicBezTo>
                  <a:cubicBezTo>
                    <a:pt x="2337" y="433"/>
                    <a:pt x="2026" y="300"/>
                    <a:pt x="1686" y="177"/>
                  </a:cubicBezTo>
                  <a:cubicBezTo>
                    <a:pt x="1513" y="115"/>
                    <a:pt x="1333" y="63"/>
                    <a:pt x="1132" y="30"/>
                  </a:cubicBezTo>
                  <a:cubicBezTo>
                    <a:pt x="1034" y="18"/>
                    <a:pt x="936" y="1"/>
                    <a:pt x="8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9" name="Google Shape;10158;p49">
              <a:extLst>
                <a:ext uri="{FF2B5EF4-FFF2-40B4-BE49-F238E27FC236}">
                  <a16:creationId xmlns:a16="http://schemas.microsoft.com/office/drawing/2014/main" id="{ED56C149-0D90-8BBA-187F-EF9D2C23CCD2}"/>
                </a:ext>
              </a:extLst>
            </p:cNvPr>
            <p:cNvSpPr/>
            <p:nvPr/>
          </p:nvSpPr>
          <p:spPr>
            <a:xfrm>
              <a:off x="1900775" y="3437700"/>
              <a:ext cx="127325" cy="60500"/>
            </a:xfrm>
            <a:custGeom>
              <a:avLst/>
              <a:gdLst/>
              <a:ahLst/>
              <a:cxnLst/>
              <a:rect l="l" t="t" r="r" b="b"/>
              <a:pathLst>
                <a:path w="5093" h="2420" extrusionOk="0">
                  <a:moveTo>
                    <a:pt x="930" y="404"/>
                  </a:moveTo>
                  <a:cubicBezTo>
                    <a:pt x="930" y="404"/>
                    <a:pt x="930" y="404"/>
                    <a:pt x="931" y="404"/>
                  </a:cubicBezTo>
                  <a:cubicBezTo>
                    <a:pt x="930" y="404"/>
                    <a:pt x="930" y="404"/>
                    <a:pt x="930" y="404"/>
                  </a:cubicBezTo>
                  <a:close/>
                  <a:moveTo>
                    <a:pt x="763" y="1"/>
                  </a:moveTo>
                  <a:cubicBezTo>
                    <a:pt x="414" y="1"/>
                    <a:pt x="161" y="109"/>
                    <a:pt x="0" y="259"/>
                  </a:cubicBezTo>
                  <a:cubicBezTo>
                    <a:pt x="4" y="426"/>
                    <a:pt x="54" y="545"/>
                    <a:pt x="100" y="642"/>
                  </a:cubicBezTo>
                  <a:cubicBezTo>
                    <a:pt x="217" y="867"/>
                    <a:pt x="354" y="1008"/>
                    <a:pt x="493" y="1147"/>
                  </a:cubicBezTo>
                  <a:cubicBezTo>
                    <a:pt x="774" y="1416"/>
                    <a:pt x="1072" y="1616"/>
                    <a:pt x="1380" y="1799"/>
                  </a:cubicBezTo>
                  <a:cubicBezTo>
                    <a:pt x="1393" y="1807"/>
                    <a:pt x="1408" y="1811"/>
                    <a:pt x="1424" y="1811"/>
                  </a:cubicBezTo>
                  <a:cubicBezTo>
                    <a:pt x="1483" y="1811"/>
                    <a:pt x="1559" y="1761"/>
                    <a:pt x="1631" y="1680"/>
                  </a:cubicBezTo>
                  <a:cubicBezTo>
                    <a:pt x="452" y="825"/>
                    <a:pt x="541" y="678"/>
                    <a:pt x="547" y="527"/>
                  </a:cubicBezTo>
                  <a:cubicBezTo>
                    <a:pt x="552" y="420"/>
                    <a:pt x="753" y="403"/>
                    <a:pt x="880" y="403"/>
                  </a:cubicBezTo>
                  <a:cubicBezTo>
                    <a:pt x="898" y="403"/>
                    <a:pt x="915" y="403"/>
                    <a:pt x="930" y="404"/>
                  </a:cubicBezTo>
                  <a:lnTo>
                    <a:pt x="930" y="404"/>
                  </a:lnTo>
                  <a:cubicBezTo>
                    <a:pt x="929" y="404"/>
                    <a:pt x="929" y="403"/>
                    <a:pt x="929" y="402"/>
                  </a:cubicBezTo>
                  <a:lnTo>
                    <a:pt x="929" y="402"/>
                  </a:lnTo>
                  <a:cubicBezTo>
                    <a:pt x="947" y="404"/>
                    <a:pt x="963" y="404"/>
                    <a:pt x="983" y="408"/>
                  </a:cubicBezTo>
                  <a:cubicBezTo>
                    <a:pt x="1114" y="430"/>
                    <a:pt x="1255" y="469"/>
                    <a:pt x="1398" y="519"/>
                  </a:cubicBezTo>
                  <a:cubicBezTo>
                    <a:pt x="1688" y="624"/>
                    <a:pt x="1997" y="756"/>
                    <a:pt x="2291" y="889"/>
                  </a:cubicBezTo>
                  <a:cubicBezTo>
                    <a:pt x="3474" y="1440"/>
                    <a:pt x="3740" y="1646"/>
                    <a:pt x="4812" y="2406"/>
                  </a:cubicBezTo>
                  <a:cubicBezTo>
                    <a:pt x="4825" y="2415"/>
                    <a:pt x="4841" y="2420"/>
                    <a:pt x="4859" y="2420"/>
                  </a:cubicBezTo>
                  <a:cubicBezTo>
                    <a:pt x="4921" y="2420"/>
                    <a:pt x="5006" y="2369"/>
                    <a:pt x="5092" y="2284"/>
                  </a:cubicBezTo>
                  <a:cubicBezTo>
                    <a:pt x="3474" y="937"/>
                    <a:pt x="2384" y="404"/>
                    <a:pt x="1428" y="109"/>
                  </a:cubicBezTo>
                  <a:cubicBezTo>
                    <a:pt x="1177" y="33"/>
                    <a:pt x="955"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0" name="Google Shape;10159;p49">
              <a:extLst>
                <a:ext uri="{FF2B5EF4-FFF2-40B4-BE49-F238E27FC236}">
                  <a16:creationId xmlns:a16="http://schemas.microsoft.com/office/drawing/2014/main" id="{BBC5C048-5B0C-51CC-FC7F-92CEBE33F72B}"/>
                </a:ext>
              </a:extLst>
            </p:cNvPr>
            <p:cNvSpPr/>
            <p:nvPr/>
          </p:nvSpPr>
          <p:spPr>
            <a:xfrm>
              <a:off x="1954200" y="3559775"/>
              <a:ext cx="40725" cy="36325"/>
            </a:xfrm>
            <a:custGeom>
              <a:avLst/>
              <a:gdLst/>
              <a:ahLst/>
              <a:cxnLst/>
              <a:rect l="l" t="t" r="r" b="b"/>
              <a:pathLst>
                <a:path w="1629" h="1453" extrusionOk="0">
                  <a:moveTo>
                    <a:pt x="870" y="1"/>
                  </a:moveTo>
                  <a:cubicBezTo>
                    <a:pt x="615" y="1"/>
                    <a:pt x="366" y="153"/>
                    <a:pt x="215" y="423"/>
                  </a:cubicBezTo>
                  <a:cubicBezTo>
                    <a:pt x="1" y="809"/>
                    <a:pt x="50" y="1163"/>
                    <a:pt x="398" y="1356"/>
                  </a:cubicBezTo>
                  <a:cubicBezTo>
                    <a:pt x="515" y="1420"/>
                    <a:pt x="643" y="1453"/>
                    <a:pt x="770" y="1453"/>
                  </a:cubicBezTo>
                  <a:cubicBezTo>
                    <a:pt x="1024" y="1453"/>
                    <a:pt x="1273" y="1325"/>
                    <a:pt x="1414" y="1070"/>
                  </a:cubicBezTo>
                  <a:cubicBezTo>
                    <a:pt x="1629" y="684"/>
                    <a:pt x="1538" y="278"/>
                    <a:pt x="1192" y="85"/>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1" name="Google Shape;10160;p49">
              <a:extLst>
                <a:ext uri="{FF2B5EF4-FFF2-40B4-BE49-F238E27FC236}">
                  <a16:creationId xmlns:a16="http://schemas.microsoft.com/office/drawing/2014/main" id="{2C48EB1B-F1E5-59E5-CA0A-1B77597725DB}"/>
                </a:ext>
              </a:extLst>
            </p:cNvPr>
            <p:cNvSpPr/>
            <p:nvPr/>
          </p:nvSpPr>
          <p:spPr>
            <a:xfrm>
              <a:off x="1850625" y="3516250"/>
              <a:ext cx="134775" cy="71425"/>
            </a:xfrm>
            <a:custGeom>
              <a:avLst/>
              <a:gdLst/>
              <a:ahLst/>
              <a:cxnLst/>
              <a:rect l="l" t="t" r="r" b="b"/>
              <a:pathLst>
                <a:path w="5391" h="2857" extrusionOk="0">
                  <a:moveTo>
                    <a:pt x="821" y="0"/>
                  </a:moveTo>
                  <a:cubicBezTo>
                    <a:pt x="700" y="0"/>
                    <a:pt x="562" y="20"/>
                    <a:pt x="392" y="89"/>
                  </a:cubicBezTo>
                  <a:cubicBezTo>
                    <a:pt x="313" y="125"/>
                    <a:pt x="217" y="192"/>
                    <a:pt x="144" y="286"/>
                  </a:cubicBezTo>
                  <a:cubicBezTo>
                    <a:pt x="70" y="383"/>
                    <a:pt x="22" y="508"/>
                    <a:pt x="16" y="614"/>
                  </a:cubicBezTo>
                  <a:cubicBezTo>
                    <a:pt x="0" y="828"/>
                    <a:pt x="64" y="966"/>
                    <a:pt x="118" y="1081"/>
                  </a:cubicBezTo>
                  <a:cubicBezTo>
                    <a:pt x="233" y="1306"/>
                    <a:pt x="370" y="1447"/>
                    <a:pt x="509" y="1586"/>
                  </a:cubicBezTo>
                  <a:cubicBezTo>
                    <a:pt x="790" y="1852"/>
                    <a:pt x="1090" y="2055"/>
                    <a:pt x="1396" y="2238"/>
                  </a:cubicBezTo>
                  <a:cubicBezTo>
                    <a:pt x="1409" y="2246"/>
                    <a:pt x="1424" y="2249"/>
                    <a:pt x="1441" y="2249"/>
                  </a:cubicBezTo>
                  <a:cubicBezTo>
                    <a:pt x="1531" y="2249"/>
                    <a:pt x="1661" y="2136"/>
                    <a:pt x="1756" y="1968"/>
                  </a:cubicBezTo>
                  <a:cubicBezTo>
                    <a:pt x="1865" y="1767"/>
                    <a:pt x="1893" y="1568"/>
                    <a:pt x="1816" y="1524"/>
                  </a:cubicBezTo>
                  <a:cubicBezTo>
                    <a:pt x="1547" y="1365"/>
                    <a:pt x="1289" y="1186"/>
                    <a:pt x="1084" y="989"/>
                  </a:cubicBezTo>
                  <a:cubicBezTo>
                    <a:pt x="1034" y="942"/>
                    <a:pt x="985" y="890"/>
                    <a:pt x="945" y="840"/>
                  </a:cubicBezTo>
                  <a:lnTo>
                    <a:pt x="945" y="840"/>
                  </a:lnTo>
                  <a:cubicBezTo>
                    <a:pt x="965" y="842"/>
                    <a:pt x="979" y="840"/>
                    <a:pt x="998" y="844"/>
                  </a:cubicBezTo>
                  <a:cubicBezTo>
                    <a:pt x="1130" y="866"/>
                    <a:pt x="1273" y="906"/>
                    <a:pt x="1414" y="956"/>
                  </a:cubicBezTo>
                  <a:cubicBezTo>
                    <a:pt x="1704" y="1063"/>
                    <a:pt x="2012" y="1194"/>
                    <a:pt x="2307" y="1325"/>
                  </a:cubicBezTo>
                  <a:cubicBezTo>
                    <a:pt x="3490" y="1876"/>
                    <a:pt x="3756" y="2085"/>
                    <a:pt x="4828" y="2842"/>
                  </a:cubicBezTo>
                  <a:cubicBezTo>
                    <a:pt x="4841" y="2852"/>
                    <a:pt x="4857" y="2856"/>
                    <a:pt x="4876" y="2856"/>
                  </a:cubicBezTo>
                  <a:cubicBezTo>
                    <a:pt x="4962" y="2856"/>
                    <a:pt x="5096" y="2758"/>
                    <a:pt x="5209" y="2608"/>
                  </a:cubicBezTo>
                  <a:cubicBezTo>
                    <a:pt x="5346" y="2425"/>
                    <a:pt x="5390" y="2228"/>
                    <a:pt x="5311" y="2170"/>
                  </a:cubicBezTo>
                  <a:cubicBezTo>
                    <a:pt x="4195" y="1381"/>
                    <a:pt x="3903" y="1158"/>
                    <a:pt x="2653" y="574"/>
                  </a:cubicBezTo>
                  <a:cubicBezTo>
                    <a:pt x="2336" y="433"/>
                    <a:pt x="2026" y="300"/>
                    <a:pt x="1688" y="174"/>
                  </a:cubicBezTo>
                  <a:cubicBezTo>
                    <a:pt x="1513" y="115"/>
                    <a:pt x="1332" y="61"/>
                    <a:pt x="1132" y="29"/>
                  </a:cubicBezTo>
                  <a:cubicBezTo>
                    <a:pt x="1034" y="18"/>
                    <a:pt x="934" y="0"/>
                    <a:pt x="8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8" name="Google Shape;10161;p49">
              <a:extLst>
                <a:ext uri="{FF2B5EF4-FFF2-40B4-BE49-F238E27FC236}">
                  <a16:creationId xmlns:a16="http://schemas.microsoft.com/office/drawing/2014/main" id="{B5E64780-CFAC-5EDB-90AE-7F0091C3E7C1}"/>
                </a:ext>
              </a:extLst>
            </p:cNvPr>
            <p:cNvSpPr/>
            <p:nvPr/>
          </p:nvSpPr>
          <p:spPr>
            <a:xfrm>
              <a:off x="1851075" y="3527175"/>
              <a:ext cx="127250" cy="60500"/>
            </a:xfrm>
            <a:custGeom>
              <a:avLst/>
              <a:gdLst/>
              <a:ahLst/>
              <a:cxnLst/>
              <a:rect l="l" t="t" r="r" b="b"/>
              <a:pathLst>
                <a:path w="5090" h="2420" extrusionOk="0">
                  <a:moveTo>
                    <a:pt x="759" y="1"/>
                  </a:moveTo>
                  <a:cubicBezTo>
                    <a:pt x="411" y="1"/>
                    <a:pt x="159" y="109"/>
                    <a:pt x="0" y="258"/>
                  </a:cubicBezTo>
                  <a:cubicBezTo>
                    <a:pt x="2" y="427"/>
                    <a:pt x="54" y="545"/>
                    <a:pt x="100" y="644"/>
                  </a:cubicBezTo>
                  <a:cubicBezTo>
                    <a:pt x="215" y="869"/>
                    <a:pt x="352" y="1010"/>
                    <a:pt x="491" y="1149"/>
                  </a:cubicBezTo>
                  <a:cubicBezTo>
                    <a:pt x="772" y="1415"/>
                    <a:pt x="1072" y="1618"/>
                    <a:pt x="1378" y="1801"/>
                  </a:cubicBezTo>
                  <a:cubicBezTo>
                    <a:pt x="1391" y="1809"/>
                    <a:pt x="1406" y="1812"/>
                    <a:pt x="1422" y="1812"/>
                  </a:cubicBezTo>
                  <a:cubicBezTo>
                    <a:pt x="1481" y="1812"/>
                    <a:pt x="1558" y="1762"/>
                    <a:pt x="1629" y="1682"/>
                  </a:cubicBezTo>
                  <a:cubicBezTo>
                    <a:pt x="450" y="827"/>
                    <a:pt x="539" y="678"/>
                    <a:pt x="547" y="529"/>
                  </a:cubicBezTo>
                  <a:cubicBezTo>
                    <a:pt x="550" y="421"/>
                    <a:pt x="746" y="404"/>
                    <a:pt x="873" y="404"/>
                  </a:cubicBezTo>
                  <a:cubicBezTo>
                    <a:pt x="894" y="404"/>
                    <a:pt x="913" y="405"/>
                    <a:pt x="929" y="405"/>
                  </a:cubicBezTo>
                  <a:cubicBezTo>
                    <a:pt x="929" y="405"/>
                    <a:pt x="927" y="403"/>
                    <a:pt x="927" y="403"/>
                  </a:cubicBezTo>
                  <a:lnTo>
                    <a:pt x="927" y="403"/>
                  </a:lnTo>
                  <a:cubicBezTo>
                    <a:pt x="945" y="405"/>
                    <a:pt x="961" y="405"/>
                    <a:pt x="980" y="407"/>
                  </a:cubicBezTo>
                  <a:cubicBezTo>
                    <a:pt x="1112" y="429"/>
                    <a:pt x="1255" y="471"/>
                    <a:pt x="1396" y="521"/>
                  </a:cubicBezTo>
                  <a:cubicBezTo>
                    <a:pt x="1686" y="626"/>
                    <a:pt x="1994" y="757"/>
                    <a:pt x="2289" y="890"/>
                  </a:cubicBezTo>
                  <a:cubicBezTo>
                    <a:pt x="3472" y="1441"/>
                    <a:pt x="3738" y="1648"/>
                    <a:pt x="4810" y="2405"/>
                  </a:cubicBezTo>
                  <a:cubicBezTo>
                    <a:pt x="4823" y="2415"/>
                    <a:pt x="4839" y="2420"/>
                    <a:pt x="4857" y="2420"/>
                  </a:cubicBezTo>
                  <a:cubicBezTo>
                    <a:pt x="4919" y="2420"/>
                    <a:pt x="5004" y="2369"/>
                    <a:pt x="5090" y="2286"/>
                  </a:cubicBezTo>
                  <a:lnTo>
                    <a:pt x="5090" y="2284"/>
                  </a:lnTo>
                  <a:cubicBezTo>
                    <a:pt x="3472"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9" name="Google Shape;10162;p49">
              <a:extLst>
                <a:ext uri="{FF2B5EF4-FFF2-40B4-BE49-F238E27FC236}">
                  <a16:creationId xmlns:a16="http://schemas.microsoft.com/office/drawing/2014/main" id="{6F86B425-086D-0D60-2167-EFA6BCF2CCAF}"/>
                </a:ext>
              </a:extLst>
            </p:cNvPr>
            <p:cNvSpPr/>
            <p:nvPr/>
          </p:nvSpPr>
          <p:spPr>
            <a:xfrm>
              <a:off x="2373350" y="2866150"/>
              <a:ext cx="998125" cy="1218200"/>
            </a:xfrm>
            <a:custGeom>
              <a:avLst/>
              <a:gdLst/>
              <a:ahLst/>
              <a:cxnLst/>
              <a:rect l="l" t="t" r="r" b="b"/>
              <a:pathLst>
                <a:path w="39925" h="48728" extrusionOk="0">
                  <a:moveTo>
                    <a:pt x="39429" y="0"/>
                  </a:moveTo>
                  <a:cubicBezTo>
                    <a:pt x="36972" y="4490"/>
                    <a:pt x="13864" y="46684"/>
                    <a:pt x="13285" y="47616"/>
                  </a:cubicBezTo>
                  <a:cubicBezTo>
                    <a:pt x="13285" y="47616"/>
                    <a:pt x="4740" y="43722"/>
                    <a:pt x="1" y="41421"/>
                  </a:cubicBezTo>
                  <a:lnTo>
                    <a:pt x="1" y="41421"/>
                  </a:lnTo>
                  <a:cubicBezTo>
                    <a:pt x="6776" y="45119"/>
                    <a:pt x="12758" y="48386"/>
                    <a:pt x="13373" y="48728"/>
                  </a:cubicBezTo>
                  <a:cubicBezTo>
                    <a:pt x="13764" y="48141"/>
                    <a:pt x="39117" y="1585"/>
                    <a:pt x="39924" y="281"/>
                  </a:cubicBezTo>
                  <a:cubicBezTo>
                    <a:pt x="39855" y="241"/>
                    <a:pt x="39684" y="146"/>
                    <a:pt x="39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72" name="Google Shape;9872;p34"/>
          <p:cNvSpPr txBox="1">
            <a:spLocks noGrp="1"/>
          </p:cNvSpPr>
          <p:nvPr>
            <p:ph type="title"/>
          </p:nvPr>
        </p:nvSpPr>
        <p:spPr>
          <a:xfrm>
            <a:off x="1615452" y="1349796"/>
            <a:ext cx="6472751" cy="1538701"/>
          </a:xfrm>
          <a:prstGeom prst="rect">
            <a:avLst/>
          </a:prstGeom>
        </p:spPr>
        <p:txBody>
          <a:bodyPr spcFirstLastPara="1" wrap="square" lIns="91425" tIns="91425" rIns="91425" bIns="91425" anchor="ctr" anchorCtr="0">
            <a:noAutofit/>
          </a:bodyPr>
          <a:lstStyle/>
          <a:p>
            <a:pPr indent="457200"/>
            <a:r>
              <a:rPr lang="vi-VN"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Trong quá trình dịch chuyển thanh nam châm vĩnh cửu lại gẩn hoặc ra xa cuộn dây dẫn thì kim điện kế bị lệch sang phải hoặc sang trái, chứng tỏ có dòng điện chạy trong cuộn dây dẫn.</a:t>
            </a:r>
            <a:endParaRPr sz="5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8" name="Google Shape;9834;p32">
            <a:extLst>
              <a:ext uri="{FF2B5EF4-FFF2-40B4-BE49-F238E27FC236}">
                <a16:creationId xmlns:a16="http://schemas.microsoft.com/office/drawing/2014/main" id="{6739EA80-898A-418C-88CE-2A9A64748BAB}"/>
              </a:ext>
            </a:extLst>
          </p:cNvPr>
          <p:cNvSpPr txBox="1">
            <a:spLocks/>
          </p:cNvSpPr>
          <p:nvPr/>
        </p:nvSpPr>
        <p:spPr>
          <a:xfrm>
            <a:off x="1989139" y="1005666"/>
            <a:ext cx="2417872"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Kết</a:t>
            </a:r>
            <a:r>
              <a:rPr lang="en-US" sz="2000" dirty="0">
                <a:solidFill>
                  <a:srgbClr val="002060"/>
                </a:solidFill>
              </a:rPr>
              <a:t> </a:t>
            </a:r>
            <a:r>
              <a:rPr lang="en-US" sz="2000" dirty="0" err="1">
                <a:solidFill>
                  <a:srgbClr val="002060"/>
                </a:solidFill>
              </a:rPr>
              <a:t>luận</a:t>
            </a:r>
            <a:r>
              <a:rPr lang="en-US" sz="2000" dirty="0">
                <a:solidFill>
                  <a:srgbClr val="002060"/>
                </a:solidFill>
              </a:rPr>
              <a:t>:</a:t>
            </a:r>
          </a:p>
        </p:txBody>
      </p:sp>
      <p:sp>
        <p:nvSpPr>
          <p:cNvPr id="61" name="Google Shape;9872;p34">
            <a:extLst>
              <a:ext uri="{FF2B5EF4-FFF2-40B4-BE49-F238E27FC236}">
                <a16:creationId xmlns:a16="http://schemas.microsoft.com/office/drawing/2014/main" id="{5A56343F-2A38-4353-9D5B-476764543A13}"/>
              </a:ext>
            </a:extLst>
          </p:cNvPr>
          <p:cNvSpPr txBox="1">
            <a:spLocks/>
          </p:cNvSpPr>
          <p:nvPr/>
        </p:nvSpPr>
        <p:spPr>
          <a:xfrm>
            <a:off x="1558183" y="2727397"/>
            <a:ext cx="6252960" cy="105527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indent="457200"/>
            <a:r>
              <a:rPr lang="vi-VN"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Dòng điện xuất hiện trong cuộn dây dẫn khi đó gọi là dòng điện cảm ứng.</a:t>
            </a:r>
            <a:endParaRPr lang="vi-VN" sz="5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34234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872"/>
                                        </p:tgtEl>
                                        <p:attrNameLst>
                                          <p:attrName>style.visibility</p:attrName>
                                        </p:attrNameLst>
                                      </p:cBhvr>
                                      <p:to>
                                        <p:strVal val="visible"/>
                                      </p:to>
                                    </p:set>
                                    <p:animEffect transition="in" filter="barn(inVertical)">
                                      <p:cBhvr>
                                        <p:cTn id="7" dur="500"/>
                                        <p:tgtEl>
                                          <p:spTgt spid="987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arn(inVertical)">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72" grpId="0"/>
      <p:bldP spid="61" grpId="0"/>
    </p:bldLst>
  </p:timing>
</p:sld>
</file>

<file path=ppt/theme/theme1.xml><?xml version="1.0" encoding="utf-8"?>
<a:theme xmlns:a="http://schemas.openxmlformats.org/drawingml/2006/main" name="Pasos para estudiar un texto by Slidesgo">
  <a:themeElements>
    <a:clrScheme name="Simple Light">
      <a:dk1>
        <a:srgbClr val="222828"/>
      </a:dk1>
      <a:lt1>
        <a:srgbClr val="71C9B9"/>
      </a:lt1>
      <a:dk2>
        <a:srgbClr val="68B3A5"/>
      </a:dk2>
      <a:lt2>
        <a:srgbClr val="005051"/>
      </a:lt2>
      <a:accent1>
        <a:srgbClr val="FCC94C"/>
      </a:accent1>
      <a:accent2>
        <a:srgbClr val="FBFEE9"/>
      </a:accent2>
      <a:accent3>
        <a:srgbClr val="F1E4D1"/>
      </a:accent3>
      <a:accent4>
        <a:srgbClr val="E4DEC8"/>
      </a:accent4>
      <a:accent5>
        <a:srgbClr val="FFFFFF"/>
      </a:accent5>
      <a:accent6>
        <a:srgbClr val="C7404E"/>
      </a:accent6>
      <a:hlink>
        <a:srgbClr val="2228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2013</TotalTime>
  <Words>3021</Words>
  <Application>Microsoft Office PowerPoint</Application>
  <PresentationFormat>On-screen Show (16:9)</PresentationFormat>
  <Paragraphs>253</Paragraphs>
  <Slides>59</Slides>
  <Notes>58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59</vt:i4>
      </vt:variant>
    </vt:vector>
  </HeadingPairs>
  <TitlesOfParts>
    <vt:vector size="69" baseType="lpstr">
      <vt:lpstr>Times New Roman</vt:lpstr>
      <vt:lpstr>Gantari ExtraBold</vt:lpstr>
      <vt:lpstr>#9Slide03 Arima Madurai Black</vt:lpstr>
      <vt:lpstr>Fira Sans Condensed Black</vt:lpstr>
      <vt:lpstr>Gantari</vt:lpstr>
      <vt:lpstr>#9Slide03 Comfortaa Bold</vt:lpstr>
      <vt:lpstr>Wingdings</vt:lpstr>
      <vt:lpstr>Calibri</vt:lpstr>
      <vt:lpstr>Arial</vt:lpstr>
      <vt:lpstr>Pasos para estudiar un texto by Slidesgo</vt:lpstr>
      <vt:lpstr>Cần nạp điện</vt:lpstr>
      <vt:lpstr>BÀI 12</vt:lpstr>
      <vt:lpstr>NỘI DUNG BÀI HỌC</vt:lpstr>
      <vt:lpstr>DÒNG ĐIỆN CẢM ỨNG</vt:lpstr>
      <vt:lpstr>PowerPoint Presentation</vt:lpstr>
      <vt:lpstr>PowerPoint Presentation</vt:lpstr>
      <vt:lpstr>KẾT QUẢ THÍ NGHIỆM 1</vt:lpstr>
      <vt:lpstr>Từ thí nghiệm 1 cho biết sự thay đổi của kim kế chứng tỏ điều gì ?</vt:lpstr>
      <vt:lpstr>Trong quá trình dịch chuyển thanh nam châm vĩnh cửu lại gẩn hoặc ra xa cuộn dây dẫn thì kim điện kế bị lệch sang phải hoặc sang trái, chứng tỏ có dòng điện chạy trong cuộn dây dẫn.</vt:lpstr>
      <vt:lpstr>PowerPoint Presentation</vt:lpstr>
      <vt:lpstr>PowerPoint Presentation</vt:lpstr>
      <vt:lpstr>PowerPoint Presentation</vt:lpstr>
      <vt:lpstr>PowerPoint Presentation</vt:lpstr>
      <vt:lpstr>PowerPoint Presentation</vt:lpstr>
      <vt:lpstr>1. Khi đóng hoặc mở cồng tắc thì số đường sức từ xuyên qua tiết diện cuộn dây dẫn biến thiên như thế nào?</vt:lpstr>
      <vt:lpstr>1. Khi đóng hoặc mở công tắc thì số đường sức tử xuyên qua tiết diện cuộn dây dẫn tăng.</vt:lpstr>
      <vt:lpstr>2. Từ hai thí nghiệm dùng thanh nam châm vĩnh cửu dịch chuyển và nam châm điện ở trên, hãy nêu giả thuyết về nguyên nhân xuất hiện dòng điện cảm ứng trong cuộn dây.</vt:lpstr>
      <vt:lpstr>2. Từ hai thí nghiệm dùng thanh năm châm vĩnh cửu dịch chuyển và nam châm điện ở trên, nguyên nhân xuất hiện dòng điện cảm ứng trong cuộn dây là do sự thay đổi số đường sức từ đi qua cuộn dây. </vt:lpstr>
      <vt:lpstr>II. HIỆN TƯỢNG CẢM ỨNG ĐIỆN TỪ</vt:lpstr>
      <vt:lpstr>1. Đề xuất một số cách làm biến thiên số đường sức từ xuyên qua tiết diện cuộn dây dẫn.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NGUYÊN TẮC TẠO RA DÒNG ĐIỆN XOAY CHIỀU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Cần nạp điện</dc:title>
  <dc:creator>ADMIN</dc:creator>
  <cp:lastModifiedBy>luhoai.90.db@gmail.com</cp:lastModifiedBy>
  <cp:revision>35</cp:revision>
  <dcterms:modified xsi:type="dcterms:W3CDTF">2025-04-09T02:05:44Z</dcterms:modified>
</cp:coreProperties>
</file>