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62" r:id="rId3"/>
    <p:sldId id="277" r:id="rId4"/>
    <p:sldId id="284" r:id="rId5"/>
    <p:sldId id="289" r:id="rId6"/>
    <p:sldId id="272" r:id="rId7"/>
    <p:sldId id="286" r:id="rId8"/>
    <p:sldId id="271" r:id="rId9"/>
    <p:sldId id="270" r:id="rId10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9A9FB-DFC4-8EEE-042F-05CCA94D61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40B1E-0C41-6837-0683-71728DE4E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922CC-0DCC-2320-48C1-C4B8F2006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3AD8-E40C-424B-994E-C8F2ADEF5F1E}" type="datetimeFigureOut">
              <a:rPr lang="vi-VN" smtClean="0"/>
              <a:t>17/08/2024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1499A-3CC1-3110-2D7C-8033B0FEA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4A4CF-27CC-6FE9-3B49-84D15F68C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799ED-CF58-4C2B-85D7-4A2283555D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37825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9F989-39A3-657F-420C-AA7E835DE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11B607-EAF7-CEBF-887B-A155473434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C395B-C1AF-3FCE-997B-5DB1D6B86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3AD8-E40C-424B-994E-C8F2ADEF5F1E}" type="datetimeFigureOut">
              <a:rPr lang="vi-VN" smtClean="0"/>
              <a:t>17/08/2024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85917-DABA-D1E6-ED04-DB4583B93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445099-780C-76D7-4D50-C3399CD26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799ED-CF58-4C2B-85D7-4A2283555D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3099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A0259D-E8C8-0698-CFC5-D23B661468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02975-DDE0-7974-02D7-F188923D1B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B9AD0-3BF6-C927-4CEF-62471105A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3AD8-E40C-424B-994E-C8F2ADEF5F1E}" type="datetimeFigureOut">
              <a:rPr lang="vi-VN" smtClean="0"/>
              <a:t>17/08/2024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6EE46-45A4-A98E-C56A-ABBD152EF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C8834-2F7C-285C-6653-C33A4F51F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799ED-CF58-4C2B-85D7-4A2283555D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992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8549B-1601-99EF-E626-1CA80DC92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45ABF-E8BA-C619-AF5B-37BE894F0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C1DD9-59D6-1F5B-92CE-EEE91EBC1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3AD8-E40C-424B-994E-C8F2ADEF5F1E}" type="datetimeFigureOut">
              <a:rPr lang="vi-VN" smtClean="0"/>
              <a:t>17/08/2024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351C5-7304-FCB1-C0A6-98E4F801F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BF4D9-AF47-E79A-E97F-A14E8C060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799ED-CF58-4C2B-85D7-4A2283555D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9452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BFDA9-8DE0-1204-132F-921B7F83C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A8BBE6-5255-8675-70BA-39B23B4AC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BD5D4-F36E-418F-8918-CBC25842A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3AD8-E40C-424B-994E-C8F2ADEF5F1E}" type="datetimeFigureOut">
              <a:rPr lang="vi-VN" smtClean="0"/>
              <a:t>17/08/2024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6044C-3CAC-8108-AA26-22F861306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F5522-875D-34A1-1512-BB96E173B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799ED-CF58-4C2B-85D7-4A2283555D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55392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00661-9847-60B8-008D-6B9B460F5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72B99-8598-CDFA-1A88-DDFD805E56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B0C3C8-CA76-AFDD-5746-5885058938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1974C3-6005-C87E-931F-08D61D130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3AD8-E40C-424B-994E-C8F2ADEF5F1E}" type="datetimeFigureOut">
              <a:rPr lang="vi-VN" smtClean="0"/>
              <a:t>17/08/2024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5ECB93-1F10-414E-5889-5A7ED2CAE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7E1CD2-D96F-4EA5-8506-BB68E3467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799ED-CF58-4C2B-85D7-4A2283555D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48081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0963B-8D8E-8919-0CE1-E3A985139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A43388-CF51-C7CB-3428-92CFB491E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467373-7862-25B3-EE13-93CA19FA5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D3B3D9-85C3-2786-909A-AD458183A2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DC1509-B076-7122-42F3-D20A2830F4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769BE1-36E5-16F9-98BC-EFAF3F253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3AD8-E40C-424B-994E-C8F2ADEF5F1E}" type="datetimeFigureOut">
              <a:rPr lang="vi-VN" smtClean="0"/>
              <a:t>17/08/2024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B54D3D-DAB4-72B4-3771-24FCF863A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884BC1-1DF4-8343-84BE-6600743CA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799ED-CF58-4C2B-85D7-4A2283555D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4014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B9904-4674-94BE-0F61-7FC48F67E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1B4A12-993C-7940-9B97-F1F925B32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3AD8-E40C-424B-994E-C8F2ADEF5F1E}" type="datetimeFigureOut">
              <a:rPr lang="vi-VN" smtClean="0"/>
              <a:t>17/08/2024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F959E1-7665-B85F-C1E7-60B489EDC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03B53-F16A-3A4C-E8BB-8C866A503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799ED-CF58-4C2B-85D7-4A2283555D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53966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E2C552-7499-BD76-278D-7A8F45F3C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3AD8-E40C-424B-994E-C8F2ADEF5F1E}" type="datetimeFigureOut">
              <a:rPr lang="vi-VN" smtClean="0"/>
              <a:t>17/08/2024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7ACC1A-64A1-A0A5-6373-8D5121898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73752-21B8-2963-5657-E576C1A8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799ED-CF58-4C2B-85D7-4A2283555D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22779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DBE85-EAB7-E0C9-1CA8-CA3163D3E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3AB76-D865-A12C-90FC-3DD38A100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2C5827-87A9-45AD-0F16-B28FF66C29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200173-4E7A-BF78-B9D0-BB2DF5D31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3AD8-E40C-424B-994E-C8F2ADEF5F1E}" type="datetimeFigureOut">
              <a:rPr lang="vi-VN" smtClean="0"/>
              <a:t>17/08/2024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BD1AC2-47A1-7F0A-F803-8FD94A8C7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504AC9-A3BE-2327-27DF-8E5701EB8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799ED-CF58-4C2B-85D7-4A2283555D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86885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5E31E-6B39-FC59-4747-E1565FF61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B2117C-DEBF-CBCF-32B0-20B447DA6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1DC97-E4AC-65EB-439F-6D43694902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CD2A22-0C9F-0CE0-2CEE-492270A5C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3AD8-E40C-424B-994E-C8F2ADEF5F1E}" type="datetimeFigureOut">
              <a:rPr lang="vi-VN" smtClean="0"/>
              <a:t>17/08/2024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499BA-519D-C833-A496-08094B930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CF1338-8576-131E-3F98-9B13D7B0B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799ED-CF58-4C2B-85D7-4A2283555D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70257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AB2A31-56CE-43F6-4A21-FBB89ECE0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9A9F3-7D30-EE66-CA31-E882375E9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317DD-B5B1-60A3-ABB9-9516CACFF2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73AD8-E40C-424B-994E-C8F2ADEF5F1E}" type="datetimeFigureOut">
              <a:rPr lang="vi-VN" smtClean="0"/>
              <a:t>17/08/2024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D91AF-5B3F-7DF5-A8A4-1001A80FF0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E2C5C-B191-36BE-6A99-D48AA5FD6D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799ED-CF58-4C2B-85D7-4A2283555D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68215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ED0C583-DAC4-38D8-9140-55B917E6C24B}"/>
              </a:ext>
            </a:extLst>
          </p:cNvPr>
          <p:cNvSpPr txBox="1"/>
          <p:nvPr/>
        </p:nvSpPr>
        <p:spPr>
          <a:xfrm>
            <a:off x="4832555" y="5632"/>
            <a:ext cx="3269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b="1" dirty="0">
                <a:solidFill>
                  <a:srgbClr val="FF0000"/>
                </a:solidFill>
                <a:latin typeface="+mj-lt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303199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8BF949-0310-ABCD-EDCC-1650208045BE}"/>
              </a:ext>
            </a:extLst>
          </p:cNvPr>
          <p:cNvSpPr txBox="1"/>
          <p:nvPr/>
        </p:nvSpPr>
        <p:spPr>
          <a:xfrm>
            <a:off x="940209" y="3429000"/>
            <a:ext cx="103115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dirty="0">
                <a:latin typeface="+mj-lt"/>
              </a:rPr>
              <a:t>Tiết 28, 29: Bài 14:</a:t>
            </a:r>
          </a:p>
          <a:p>
            <a:pPr algn="ctr"/>
            <a:r>
              <a:rPr lang="vi-VN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THIẾT KẾ SẢN PHẨM ĐỒ GIA DỤNG TỪ VẬT LIỆU ĐÃ QUA SỬ DỤNG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50C83A-1E79-CAED-8543-3626495AB994}"/>
              </a:ext>
            </a:extLst>
          </p:cNvPr>
          <p:cNvSpPr txBox="1"/>
          <p:nvPr/>
        </p:nvSpPr>
        <p:spPr>
          <a:xfrm>
            <a:off x="1241322" y="1765927"/>
            <a:ext cx="94782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dirty="0">
                <a:latin typeface="+mj-lt"/>
              </a:rPr>
              <a:t>Chủ đề 7:</a:t>
            </a:r>
          </a:p>
          <a:p>
            <a:pPr algn="ctr"/>
            <a:r>
              <a:rPr lang="vi-VN" sz="4000" b="1" dirty="0">
                <a:solidFill>
                  <a:srgbClr val="FF0000"/>
                </a:solidFill>
                <a:latin typeface="+mj-lt"/>
              </a:rPr>
              <a:t>MĨ THUẬT ĐƯƠNG ĐẠI VIỆT NAM</a:t>
            </a:r>
          </a:p>
        </p:txBody>
      </p:sp>
    </p:spTree>
    <p:extLst>
      <p:ext uri="{BB962C8B-B14F-4D97-AF65-F5344CB8AC3E}">
        <p14:creationId xmlns:p14="http://schemas.microsoft.com/office/powerpoint/2010/main" val="2958414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C3D01A8-5CCC-F86A-94F8-289B70A1E3AA}"/>
              </a:ext>
            </a:extLst>
          </p:cNvPr>
          <p:cNvSpPr txBox="1"/>
          <p:nvPr/>
        </p:nvSpPr>
        <p:spPr>
          <a:xfrm>
            <a:off x="1602658" y="737419"/>
            <a:ext cx="891785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6600" b="1" dirty="0">
                <a:latin typeface="+mj-lt"/>
              </a:rPr>
              <a:t>NỘI DUNG BÀI HỌC:</a:t>
            </a:r>
          </a:p>
          <a:p>
            <a:pPr algn="just"/>
            <a:r>
              <a:rPr lang="vi-VN" sz="6600" b="1" dirty="0">
                <a:latin typeface="+mj-lt"/>
              </a:rPr>
              <a:t>- Quan sát</a:t>
            </a:r>
          </a:p>
          <a:p>
            <a:pPr algn="just"/>
            <a:r>
              <a:rPr lang="vi-VN" sz="6600" b="1" dirty="0">
                <a:latin typeface="+mj-lt"/>
              </a:rPr>
              <a:t>- Thể hiện</a:t>
            </a:r>
          </a:p>
          <a:p>
            <a:pPr algn="just"/>
            <a:r>
              <a:rPr lang="vi-VN" sz="6600" b="1" dirty="0">
                <a:latin typeface="+mj-lt"/>
              </a:rPr>
              <a:t>- Thảo luận</a:t>
            </a:r>
          </a:p>
          <a:p>
            <a:pPr algn="just"/>
            <a:r>
              <a:rPr lang="vi-VN" sz="6600" b="1" dirty="0">
                <a:latin typeface="+mj-lt"/>
              </a:rPr>
              <a:t>- Vận dụng</a:t>
            </a:r>
          </a:p>
        </p:txBody>
      </p:sp>
    </p:spTree>
    <p:extLst>
      <p:ext uri="{BB962C8B-B14F-4D97-AF65-F5344CB8AC3E}">
        <p14:creationId xmlns:p14="http://schemas.microsoft.com/office/powerpoint/2010/main" val="251310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DEDEF64-B759-E77D-48A9-E57758389301}"/>
              </a:ext>
            </a:extLst>
          </p:cNvPr>
          <p:cNvSpPr txBox="1"/>
          <p:nvPr/>
        </p:nvSpPr>
        <p:spPr>
          <a:xfrm>
            <a:off x="5207954" y="0"/>
            <a:ext cx="2107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QUAN SÁT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8B020BA-CC5D-3493-F5FC-54B2B4C80A71}"/>
              </a:ext>
            </a:extLst>
          </p:cNvPr>
          <p:cNvSpPr txBox="1"/>
          <p:nvPr/>
        </p:nvSpPr>
        <p:spPr>
          <a:xfrm>
            <a:off x="1330699" y="396362"/>
            <a:ext cx="9861756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vi-VN" sz="28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hiểu về đồ gia dụng được làm từ vật liệu đã qua sử dụng.</a:t>
            </a:r>
            <a:endParaRPr lang="vi-VN" sz="2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018EDD-A8C1-1081-C3FA-6C4CE07EF6A2}"/>
              </a:ext>
            </a:extLst>
          </p:cNvPr>
          <p:cNvSpPr txBox="1"/>
          <p:nvPr/>
        </p:nvSpPr>
        <p:spPr>
          <a:xfrm>
            <a:off x="275303" y="4863798"/>
            <a:ext cx="11641393" cy="1851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Kiểu dáng, công năng đồ gia dụng từ vật liệu đã qua sử dụng có đặc điểm gì?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Vật liệu đã qua sử dụng nào thường được sử dụng trong thiết kế sản phẩm?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Hãy cho biết vì sao thiết kế đồ gia dụng từ vật liệu đã qua sử dụng được đề cao trong đời sống đương đại?</a:t>
            </a:r>
          </a:p>
        </p:txBody>
      </p:sp>
    </p:spTree>
    <p:extLst>
      <p:ext uri="{BB962C8B-B14F-4D97-AF65-F5344CB8AC3E}">
        <p14:creationId xmlns:p14="http://schemas.microsoft.com/office/powerpoint/2010/main" val="356110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53B9585-9AA7-615A-C3E1-33BC623F9234}"/>
              </a:ext>
            </a:extLst>
          </p:cNvPr>
          <p:cNvSpPr txBox="1"/>
          <p:nvPr/>
        </p:nvSpPr>
        <p:spPr>
          <a:xfrm>
            <a:off x="4886632" y="-78641"/>
            <a:ext cx="292018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THỂ HIỆN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5A3C6C-A268-44BA-FCD7-40454B9D821F}"/>
              </a:ext>
            </a:extLst>
          </p:cNvPr>
          <p:cNvSpPr txBox="1"/>
          <p:nvPr/>
        </p:nvSpPr>
        <p:spPr>
          <a:xfrm>
            <a:off x="1627239" y="448457"/>
            <a:ext cx="8431161" cy="583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32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32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32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 kế ghế từ vật liệu xốp và vải</a:t>
            </a:r>
            <a:endParaRPr lang="vi-VN" sz="3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1D423C-3851-3922-2331-398A774B3788}"/>
              </a:ext>
            </a:extLst>
          </p:cNvPr>
          <p:cNvSpPr txBox="1"/>
          <p:nvPr/>
        </p:nvSpPr>
        <p:spPr>
          <a:xfrm>
            <a:off x="929147" y="4644894"/>
            <a:ext cx="10835149" cy="2213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 1: Vẽ mẫu sản phẩm theo ý tưởng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 2: Lựa chọn và gia công vật liệu theo các chi tiết của sản phẩm.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 3: Thực hiện dựng mẫu phần khung và dùng vải bọc sản phẩm.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 4: Hoàn thiện sản phẩm.</a:t>
            </a:r>
          </a:p>
        </p:txBody>
      </p:sp>
    </p:spTree>
    <p:extLst>
      <p:ext uri="{BB962C8B-B14F-4D97-AF65-F5344CB8AC3E}">
        <p14:creationId xmlns:p14="http://schemas.microsoft.com/office/powerpoint/2010/main" val="2717235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BAEF821-0773-3CFF-EF4B-04452B8AD194}"/>
              </a:ext>
            </a:extLst>
          </p:cNvPr>
          <p:cNvSpPr txBox="1"/>
          <p:nvPr/>
        </p:nvSpPr>
        <p:spPr>
          <a:xfrm>
            <a:off x="4768646" y="1348495"/>
            <a:ext cx="2743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THỂ HIỆN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1DC483-AC49-77EB-5405-8D2D6F5C53F5}"/>
              </a:ext>
            </a:extLst>
          </p:cNvPr>
          <p:cNvSpPr txBox="1"/>
          <p:nvPr/>
        </p:nvSpPr>
        <p:spPr>
          <a:xfrm>
            <a:off x="752168" y="2274838"/>
            <a:ext cx="110072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4800" b="1" kern="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 kế kiểu dáng và trang trí một đồ gia dụng từ vật liệu đã qua sử dụng.</a:t>
            </a:r>
            <a:endParaRPr kumimoji="0" lang="vi-VN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983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337CD9E-3897-B9C2-FDAE-8775735F18CA}"/>
              </a:ext>
            </a:extLst>
          </p:cNvPr>
          <p:cNvSpPr txBox="1"/>
          <p:nvPr/>
        </p:nvSpPr>
        <p:spPr>
          <a:xfrm>
            <a:off x="2900515" y="103464"/>
            <a:ext cx="6902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>
                <a:latin typeface="+mj-lt"/>
              </a:rPr>
              <a:t>MỘT SỐ SẢN PHẨM MĨ THUẬT THAM KHẢO</a:t>
            </a:r>
          </a:p>
        </p:txBody>
      </p:sp>
    </p:spTree>
    <p:extLst>
      <p:ext uri="{BB962C8B-B14F-4D97-AF65-F5344CB8AC3E}">
        <p14:creationId xmlns:p14="http://schemas.microsoft.com/office/powerpoint/2010/main" val="3412288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BAEF821-0773-3CFF-EF4B-04452B8AD194}"/>
              </a:ext>
            </a:extLst>
          </p:cNvPr>
          <p:cNvSpPr txBox="1"/>
          <p:nvPr/>
        </p:nvSpPr>
        <p:spPr>
          <a:xfrm>
            <a:off x="4257368" y="400414"/>
            <a:ext cx="3677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THẢO LUẬN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1DC483-AC49-77EB-5405-8D2D6F5C53F5}"/>
              </a:ext>
            </a:extLst>
          </p:cNvPr>
          <p:cNvSpPr txBox="1"/>
          <p:nvPr/>
        </p:nvSpPr>
        <p:spPr>
          <a:xfrm>
            <a:off x="752168" y="1377955"/>
            <a:ext cx="10687664" cy="3814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3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Bạn thực hiện thiết kế, tạo dáng sản phẩm đồ gia dụng từ  vật liệu đã qua sử dụng nào?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3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Sản phẩm có kiểu dáng, trang trí như thế nào?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3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Sự hài hòa giữa công năng sử dụng của sản phẩm và tính thẩm mĩ  được thể hiện như thế nào trên sản phẩm thiết kế của bạn?</a:t>
            </a:r>
          </a:p>
        </p:txBody>
      </p:sp>
    </p:spTree>
    <p:extLst>
      <p:ext uri="{BB962C8B-B14F-4D97-AF65-F5344CB8AC3E}">
        <p14:creationId xmlns:p14="http://schemas.microsoft.com/office/powerpoint/2010/main" val="76273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BAEF821-0773-3CFF-EF4B-04452B8AD194}"/>
              </a:ext>
            </a:extLst>
          </p:cNvPr>
          <p:cNvSpPr txBox="1"/>
          <p:nvPr/>
        </p:nvSpPr>
        <p:spPr>
          <a:xfrm>
            <a:off x="4434348" y="1672959"/>
            <a:ext cx="31069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b="1" dirty="0">
                <a:solidFill>
                  <a:srgbClr val="FF0000"/>
                </a:solidFill>
                <a:latin typeface="+mj-lt"/>
              </a:rPr>
              <a:t>VẬN DỤNG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1DC483-AC49-77EB-5405-8D2D6F5C53F5}"/>
              </a:ext>
            </a:extLst>
          </p:cNvPr>
          <p:cNvSpPr txBox="1"/>
          <p:nvPr/>
        </p:nvSpPr>
        <p:spPr>
          <a:xfrm>
            <a:off x="575187" y="2380845"/>
            <a:ext cx="11041626" cy="2410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4800" b="1" kern="0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 dụng sản phẩm đồ gia dụng từ vật liệu đã qua sử dụng phù hợp với không gian và công năng sử dụng trong gia đình.</a:t>
            </a:r>
          </a:p>
        </p:txBody>
      </p:sp>
    </p:spTree>
    <p:extLst>
      <p:ext uri="{BB962C8B-B14F-4D97-AF65-F5344CB8AC3E}">
        <p14:creationId xmlns:p14="http://schemas.microsoft.com/office/powerpoint/2010/main" val="3825036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328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NG</dc:creator>
  <cp:lastModifiedBy>NG</cp:lastModifiedBy>
  <cp:revision>40</cp:revision>
  <dcterms:created xsi:type="dcterms:W3CDTF">2024-08-10T07:20:48Z</dcterms:created>
  <dcterms:modified xsi:type="dcterms:W3CDTF">2024-08-17T10:52:21Z</dcterms:modified>
</cp:coreProperties>
</file>