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20"/>
  </p:notesMasterIdLst>
  <p:sldIdLst>
    <p:sldId id="256" r:id="rId3"/>
    <p:sldId id="278" r:id="rId4"/>
    <p:sldId id="286" r:id="rId5"/>
    <p:sldId id="280" r:id="rId6"/>
    <p:sldId id="437" r:id="rId7"/>
    <p:sldId id="259" r:id="rId8"/>
    <p:sldId id="283" r:id="rId9"/>
    <p:sldId id="285" r:id="rId10"/>
    <p:sldId id="282" r:id="rId11"/>
    <p:sldId id="261" r:id="rId12"/>
    <p:sldId id="287" r:id="rId13"/>
    <p:sldId id="265" r:id="rId14"/>
    <p:sldId id="260" r:id="rId15"/>
    <p:sldId id="264" r:id="rId16"/>
    <p:sldId id="270" r:id="rId17"/>
    <p:sldId id="284" r:id="rId18"/>
    <p:sldId id="274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AD0D5-365E-4712-AEF9-605CB2B2CAE6}" type="datetimeFigureOut">
              <a:rPr lang="vi-VN" smtClean="0"/>
              <a:t>30/01/2024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CE6E52-F6A9-4F26-9A3E-7FBF8DB9FE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1379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1229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3D5359-6CA0-4162-8B5D-5605D83B2226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7B140-E415-FC30-1577-8A6F5479DB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5AFBBD-4CBD-8518-8A61-3CD97C3D68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B7357-4702-2B7C-F597-E63671CAD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B6866-8503-4735-944A-4B9A386BDC6C}" type="datetimeFigureOut">
              <a:rPr lang="vi-VN" smtClean="0"/>
              <a:t>30/01/2024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4BC2A-F904-9B70-FF90-5D5396CD9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9D02F-0E30-E3C5-9886-A7B770B83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82051-5F2B-4847-8761-F886D2679B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7011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97F56-334B-1A1C-06AC-A7C221E5D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BFF55-EC4E-D777-6B53-55B7D2D48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64AA0-9FD6-8A5E-BDE2-F6C2EF266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B6866-8503-4735-944A-4B9A386BDC6C}" type="datetimeFigureOut">
              <a:rPr lang="vi-VN" smtClean="0"/>
              <a:t>30/01/2024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E2933-C9E2-5201-FBA4-7F5594BAB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0B4D3-DF96-06B6-EC96-CCFD573F6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82051-5F2B-4847-8761-F886D2679B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3646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2C3C0F-1B00-1965-C8B2-EA22D4D1BB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E26D45-BE73-76AA-297F-6AC441CD9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15363-4468-BC04-E4DD-803F3DC38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B6866-8503-4735-944A-4B9A386BDC6C}" type="datetimeFigureOut">
              <a:rPr lang="vi-VN" smtClean="0"/>
              <a:t>30/01/2024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E5B7A-E022-25B6-7C87-C7E50BC34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A531F-158A-139E-AB47-57F14C9B4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82051-5F2B-4847-8761-F886D2679B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5149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4E5F7-D5F3-4741-9969-3E8E2EF9C211}" type="datetimeFigureOut">
              <a:rPr lang="en-US"/>
              <a:pPr>
                <a:defRPr/>
              </a:pPr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6C74C3-F44D-4D7C-9AE9-76AA46291E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632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38612-6D9B-48EF-926E-D5E43C45DEE2}" type="datetimeFigureOut">
              <a:rPr lang="en-US"/>
              <a:pPr>
                <a:defRPr/>
              </a:pPr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833B0E-0618-4989-B354-F4B95002B1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377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70AF7-4C23-4B80-8869-617D91326026}" type="datetimeFigureOut">
              <a:rPr lang="en-US"/>
              <a:pPr>
                <a:defRPr/>
              </a:pPr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8EEF71-1203-4053-A6D4-43B8CB4735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171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DC5DA-F3D8-4DAB-98E4-47788CA6FE59}" type="datetimeFigureOut">
              <a:rPr lang="en-US"/>
              <a:pPr>
                <a:defRPr/>
              </a:pPr>
              <a:t>1/30/2024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A66426-D84A-4DBC-9D51-CA7E4F7174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9689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036B5-DB23-4589-B13B-F52CA796EBD1}" type="datetimeFigureOut">
              <a:rPr lang="en-US"/>
              <a:pPr>
                <a:defRPr/>
              </a:pPr>
              <a:t>1/30/2024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11B43F-6090-4DEA-BF35-97478406AF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9431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AE13A-4202-41BA-80B1-BA1A6B887258}" type="datetimeFigureOut">
              <a:rPr lang="en-US"/>
              <a:pPr>
                <a:defRPr/>
              </a:pPr>
              <a:t>1/30/2024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EE28E4-5840-4032-A37A-53700ADFA2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01045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F3BCE-8A5E-4D5C-81D3-A8BD4403210A}" type="datetimeFigureOut">
              <a:rPr lang="en-US"/>
              <a:pPr>
                <a:defRPr/>
              </a:pPr>
              <a:t>1/30/2024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6B676A-ECC6-4934-89A7-DF5B7305AC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4404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76F79-8A80-463B-B915-9440CBD72244}" type="datetimeFigureOut">
              <a:rPr lang="en-US"/>
              <a:pPr>
                <a:defRPr/>
              </a:pPr>
              <a:t>1/30/2024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59DE3E-D398-4F55-B162-A23F9B9CE3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2968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6B754-D137-3F80-F1EA-601463BD9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5EF9F-D237-DCB1-0F59-1FFA77286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44B82-76CC-249D-82EA-766A7FCA0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B6866-8503-4735-944A-4B9A386BDC6C}" type="datetimeFigureOut">
              <a:rPr lang="vi-VN" smtClean="0"/>
              <a:t>30/01/2024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833EE-0FBC-4664-1DD0-1E6CFF8E1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6EF46-F7F7-90D6-FCEC-5FDD9EB32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82051-5F2B-4847-8761-F886D2679B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97393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24617-B723-4921-8765-C3881719A1F0}" type="datetimeFigureOut">
              <a:rPr lang="en-US"/>
              <a:pPr>
                <a:defRPr/>
              </a:pPr>
              <a:t>1/30/2024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8ADE8C-04AA-4174-B637-47AEA367CD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535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33BC6-BD1D-42FF-859D-21AA013A3278}" type="datetimeFigureOut">
              <a:rPr lang="en-US"/>
              <a:pPr>
                <a:defRPr/>
              </a:pPr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597C9-930B-4373-B6A1-69B19446EB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3263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F1DC5-1956-4D69-93DB-C0C77A6E83F9}" type="datetimeFigureOut">
              <a:rPr lang="en-US"/>
              <a:pPr>
                <a:defRPr/>
              </a:pPr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1F2F76-5452-4091-9DC3-50BDB44DE3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6752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24DE2-D4EB-6E9B-8358-A5E5A47C2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BF07CC-A86F-06F5-E515-C061B6116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62C8A-4DC2-AE73-995C-C7E4054E4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B6866-8503-4735-944A-4B9A386BDC6C}" type="datetimeFigureOut">
              <a:rPr lang="vi-VN" smtClean="0"/>
              <a:t>30/01/2024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D80A4-E7B9-97A0-8CAB-FCF2D4519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D1F3D-7A37-E019-FD0B-8BCAF844D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82051-5F2B-4847-8761-F886D2679B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727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19979-A85D-9F88-B7E0-9562BD3AE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12527-C8D9-5F5C-45C5-5F9D860F16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252CFB-295C-3722-E76A-40DE4EFF17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842FC-3BAE-7A1F-24B9-9FF9DE82D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B6866-8503-4735-944A-4B9A386BDC6C}" type="datetimeFigureOut">
              <a:rPr lang="vi-VN" smtClean="0"/>
              <a:t>30/01/2024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C10434-D1BB-3D39-1C22-2F7F421F1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8C2B6E-F69C-6C4B-FC8F-7B85C13EC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82051-5F2B-4847-8761-F886D2679B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9772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09D74-5EB9-34C5-69D1-9D96CA4E9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1F629-84C3-04FA-7ED1-F299A2FE4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6C86AD-94D8-EFB3-70BD-368EE60D35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1C8933-21EC-909D-F8FE-5FA5158A93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44C1A9-3CD0-65E4-98AF-7B6BAD33D1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613573-874E-D86F-1A30-67FAD1727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B6866-8503-4735-944A-4B9A386BDC6C}" type="datetimeFigureOut">
              <a:rPr lang="vi-VN" smtClean="0"/>
              <a:t>30/01/2024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631BCC-F76D-3CA9-B710-DCB3ADD90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E4ABED-EB5A-A291-A236-75260F00C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82051-5F2B-4847-8761-F886D2679B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8284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2E442-082A-61E2-4307-249762647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17F8DF-275F-3932-53D8-4B9AC3393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B6866-8503-4735-944A-4B9A386BDC6C}" type="datetimeFigureOut">
              <a:rPr lang="vi-VN" smtClean="0"/>
              <a:t>30/01/2024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FE79C7-4AAD-80D5-3C0F-01877B2D9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1F81F2-DB18-E311-570C-EF59DF77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82051-5F2B-4847-8761-F886D2679B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1104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27743A-7DF8-3A95-122A-5F73374EA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B6866-8503-4735-944A-4B9A386BDC6C}" type="datetimeFigureOut">
              <a:rPr lang="vi-VN" smtClean="0"/>
              <a:t>30/01/2024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1163C2-73B9-2D83-346D-9AEBD7D14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37695-B871-152B-47EB-CF8EACB3E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82051-5F2B-4847-8761-F886D2679B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5636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5A63D-B71A-E02E-2F51-29C559F37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74962-6757-501A-8765-67C7D6CFE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29E95-6ECA-037C-0D29-0102F2BC56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A4FC42-CCA3-40A9-9A9A-E02CA5FB3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B6866-8503-4735-944A-4B9A386BDC6C}" type="datetimeFigureOut">
              <a:rPr lang="vi-VN" smtClean="0"/>
              <a:t>30/01/2024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DF6C1E-9EC0-A543-FB8D-F9CF4BAC8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BF260E-0A40-D1F8-9A68-DBF0E45EF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82051-5F2B-4847-8761-F886D2679B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8975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41C84-A4F6-2126-DC39-A274DBFCC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6D325E-4A8C-0726-D1BB-D0139668E9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85012-125A-F323-2103-7E9456D5D3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98410E-CEA6-C1E7-5B49-C377707C8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B6866-8503-4735-944A-4B9A386BDC6C}" type="datetimeFigureOut">
              <a:rPr lang="vi-VN" smtClean="0"/>
              <a:t>30/01/2024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9BD064-838D-B732-E98E-1CA2A8F85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2B0D86-C4AD-3BF2-CC63-39801BBB5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82051-5F2B-4847-8761-F886D2679B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7228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3972DA-0358-0386-8FB2-3E939715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56803-B13F-2E88-235C-74E16AB37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87BB8-6E33-1AC5-B748-341FD36EB2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B6866-8503-4735-944A-4B9A386BDC6C}" type="datetimeFigureOut">
              <a:rPr lang="vi-VN" smtClean="0"/>
              <a:t>30/01/2024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2F91D-C86B-845C-94BF-075AF9B3E9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F42C5-13D8-A5C8-83BF-300EE0710C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82051-5F2B-4847-8761-F886D2679B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2222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37B5A83-9493-4178-8DCE-E8A80CB1E00B}" type="datetimeFigureOut">
              <a:rPr lang="en-US"/>
              <a:pPr>
                <a:defRPr/>
              </a:pPr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FEF1B32D-1B39-431F-AB3F-E148F95290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919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youtu.be/B37Q9zeZtTo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032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015163" y="3652839"/>
            <a:ext cx="3536950" cy="2308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55" y="1281979"/>
            <a:ext cx="3786664" cy="522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"/>
          <a:stretch>
            <a:fillRect/>
          </a:stretch>
        </p:blipFill>
        <p:spPr bwMode="auto">
          <a:xfrm>
            <a:off x="5562600" y="1281979"/>
            <a:ext cx="5181600" cy="523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 noChangeArrowheads="1"/>
          </p:cNvSpPr>
          <p:nvPr>
            <p:ph type="title"/>
          </p:nvPr>
        </p:nvSpPr>
        <p:spPr>
          <a:xfrm>
            <a:off x="2293938" y="30956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vi-VN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VẼ THAM KHẢO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71600"/>
            <a:ext cx="4114800" cy="50521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382486"/>
            <a:ext cx="7116321" cy="5052195"/>
          </a:xfrm>
          <a:prstGeom prst="rect">
            <a:avLst/>
          </a:prstGeom>
        </p:spPr>
      </p:pic>
      <p:sp>
        <p:nvSpPr>
          <p:cNvPr id="6" name="Title 1"/>
          <p:cNvSpPr>
            <a:spLocks noGrp="1" noChangeArrowheads="1"/>
          </p:cNvSpPr>
          <p:nvPr>
            <p:ph type="title"/>
          </p:nvPr>
        </p:nvSpPr>
        <p:spPr>
          <a:xfrm>
            <a:off x="2293938" y="30956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vi-VN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VẼ THAM KHẢO</a:t>
            </a:r>
          </a:p>
        </p:txBody>
      </p:sp>
    </p:spTree>
    <p:extLst>
      <p:ext uri="{BB962C8B-B14F-4D97-AF65-F5344CB8AC3E}">
        <p14:creationId xmlns:p14="http://schemas.microsoft.com/office/powerpoint/2010/main" val="125158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</p:cNvSpPr>
          <p:nvPr>
            <p:ph type="title"/>
          </p:nvPr>
        </p:nvSpPr>
        <p:spPr>
          <a:xfrm>
            <a:off x="609600" y="-18143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vi-VN" sz="3600" b="1" dirty="0">
                <a:solidFill>
                  <a:srgbClr val="002060"/>
                </a:solidFill>
              </a:rPr>
              <a:t>THỜI GIAN BIỂU THƯỜNG NGÀY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0" r="1882"/>
          <a:stretch/>
        </p:blipFill>
        <p:spPr>
          <a:xfrm>
            <a:off x="1600200" y="914400"/>
            <a:ext cx="8701315" cy="55458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</p:cNvSpPr>
          <p:nvPr>
            <p:ph type="title"/>
          </p:nvPr>
        </p:nvSpPr>
        <p:spPr>
          <a:xfrm>
            <a:off x="3144027" y="152400"/>
            <a:ext cx="5867400" cy="1143000"/>
          </a:xfrm>
        </p:spPr>
        <p:txBody>
          <a:bodyPr/>
          <a:lstStyle/>
          <a:p>
            <a:pPr eaLnBrk="1" hangingPunct="1"/>
            <a:r>
              <a:rPr lang="en-US" altLang="vi-VN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KHẢO HÌNH ẢNH  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399" y="1417638"/>
            <a:ext cx="5946971" cy="4221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13299"/>
          <a:stretch/>
        </p:blipFill>
        <p:spPr bwMode="auto">
          <a:xfrm>
            <a:off x="6108250" y="1417638"/>
            <a:ext cx="593498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295400"/>
            <a:ext cx="5791200" cy="484999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 r="20370"/>
          <a:stretch>
            <a:fillRect/>
          </a:stretch>
        </p:blipFill>
        <p:spPr bwMode="auto">
          <a:xfrm>
            <a:off x="6096000" y="1066799"/>
            <a:ext cx="5754654" cy="5182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 noChangeArrowheads="1"/>
          </p:cNvSpPr>
          <p:nvPr>
            <p:ph type="title"/>
          </p:nvPr>
        </p:nvSpPr>
        <p:spPr>
          <a:xfrm>
            <a:off x="3144027" y="152400"/>
            <a:ext cx="5867400" cy="1143000"/>
          </a:xfrm>
        </p:spPr>
        <p:txBody>
          <a:bodyPr/>
          <a:lstStyle/>
          <a:p>
            <a:pPr eaLnBrk="1" hangingPunct="1"/>
            <a:r>
              <a:rPr lang="en-US" altLang="vi-VN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KHẢO HÌNH ẢNH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4627" y="1143000"/>
            <a:ext cx="5638800" cy="541342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231" y="1143000"/>
            <a:ext cx="5524391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 noChangeArrowheads="1"/>
          </p:cNvSpPr>
          <p:nvPr>
            <p:ph type="title"/>
          </p:nvPr>
        </p:nvSpPr>
        <p:spPr>
          <a:xfrm>
            <a:off x="3144027" y="152400"/>
            <a:ext cx="5867400" cy="1143000"/>
          </a:xfrm>
        </p:spPr>
        <p:txBody>
          <a:bodyPr/>
          <a:lstStyle/>
          <a:p>
            <a:pPr eaLnBrk="1" hangingPunct="1"/>
            <a:r>
              <a:rPr lang="en-US" altLang="vi-VN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KHẢO HÌNH ẢNH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4343400" cy="1143000"/>
          </a:xfrm>
        </p:spPr>
        <p:txBody>
          <a:bodyPr/>
          <a:lstStyle/>
          <a:p>
            <a:pPr eaLnBrk="1" hangingPunct="1"/>
            <a:r>
              <a:rPr lang="en-US" alt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LUYỆN TẬP</a:t>
            </a:r>
          </a:p>
        </p:txBody>
      </p:sp>
      <p:sp>
        <p:nvSpPr>
          <p:cNvPr id="6" name="Title 3"/>
          <p:cNvSpPr txBox="1">
            <a:spLocks noChangeArrowheads="1"/>
          </p:cNvSpPr>
          <p:nvPr/>
        </p:nvSpPr>
        <p:spPr bwMode="auto">
          <a:xfrm>
            <a:off x="609600" y="928689"/>
            <a:ext cx="11125200" cy="250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hãy thiết kế một thời gian biểu trong ngày của bản thân (Ý tưởng, bố cục, chất liệu, màu sắc…theo ý thích )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80357" y="2993232"/>
            <a:ext cx="10983686" cy="2185989"/>
          </a:xfrm>
        </p:spPr>
        <p:txBody>
          <a:bodyPr rtlCol="0">
            <a:normAutofit fontScale="92500"/>
          </a:bodyPr>
          <a:lstStyle/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en-US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: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nhộn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n-US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51458" y="6096000"/>
            <a:ext cx="6320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Link xem Bài giảng MT hay tại: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https://bit.ly/3tRblro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85800" y="1524000"/>
            <a:ext cx="10668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27635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27635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27635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27635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27635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27635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27635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27635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27635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76350" algn="l"/>
              </a:tabLst>
              <a:defRPr/>
            </a:pPr>
            <a:r>
              <a:rPr kumimoji="0" lang="en-US" alt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Các em</a:t>
            </a:r>
            <a:r>
              <a:rPr kumimoji="0" lang="vi-VN" alt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có thể tìm tòi, nghiên cứu sử dụng phần mềm đồ họa kết hợp với các chất liệu để tạo thành thời gian biểu mà em yêu thích.</a:t>
            </a:r>
            <a:endParaRPr kumimoji="0" lang="en-US" altLang="vi-VN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76350" algn="l"/>
              </a:tabLst>
              <a:defRPr/>
            </a:pPr>
            <a:endParaRPr kumimoji="0" lang="en-US" altLang="vi-VN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9" name="Title 3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4114800" cy="1143000"/>
          </a:xfrm>
        </p:spPr>
        <p:txBody>
          <a:bodyPr/>
          <a:lstStyle/>
          <a:p>
            <a:pPr eaLnBrk="1" hangingPunct="1"/>
            <a:r>
              <a:rPr lang="en-US" alt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VẬN DỤNG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500467"/>
            <a:ext cx="11355294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51458" y="6096000"/>
            <a:ext cx="6320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Link xem Bài giảng MT hay tại: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https://bit.ly/3tRblro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</p:cNvSpPr>
          <p:nvPr>
            <p:ph type="ctrTitle"/>
          </p:nvPr>
        </p:nvSpPr>
        <p:spPr>
          <a:xfrm>
            <a:off x="2225674" y="389022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vi-VN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 THUẬT 6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3464" y="1925316"/>
            <a:ext cx="10972800" cy="17526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 ĐỀ 7: CUỘC SỐNG THƯỜNG NGÀY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14: THIẾT KẾ THỜI GIAN BIỂ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51458" y="6096000"/>
            <a:ext cx="6320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Link xem Bài giảng MT hay tại: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https://bit.ly/3tRblro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Thiết kế thời gian biểu đơn giản | Thiết kế thời gian biểu về một số hoạt  động thường ngày #2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0" t="2432" r="11276" b="50902"/>
          <a:stretch/>
        </p:blipFill>
        <p:spPr bwMode="auto">
          <a:xfrm>
            <a:off x="308003" y="3664857"/>
            <a:ext cx="5661861" cy="190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hiết kế thời gian biểu đơn giản | Thiết kế thời gian biểu về một số hoạt  động thường ngày #2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0" t="49098" r="11276" b="5528"/>
          <a:stretch/>
        </p:blipFill>
        <p:spPr bwMode="auto">
          <a:xfrm>
            <a:off x="6182589" y="3657600"/>
            <a:ext cx="5628411" cy="190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</p:cNvSpPr>
          <p:nvPr>
            <p:ph type="title"/>
          </p:nvPr>
        </p:nvSpPr>
        <p:spPr>
          <a:xfrm>
            <a:off x="1828800" y="503238"/>
            <a:ext cx="8229600" cy="868362"/>
          </a:xfrm>
        </p:spPr>
        <p:txBody>
          <a:bodyPr/>
          <a:lstStyle/>
          <a:p>
            <a:pPr eaLnBrk="1" hangingPunct="1"/>
            <a:r>
              <a:rPr lang="en-US" alt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thảo luận</a:t>
            </a:r>
            <a:endParaRPr lang="en-US" altLang="vi-VN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 noChangeArrowheads="1"/>
          </p:cNvSpPr>
          <p:nvPr/>
        </p:nvSpPr>
        <p:spPr bwMode="auto">
          <a:xfrm>
            <a:off x="1524000" y="1371600"/>
            <a:ext cx="91440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(Em hãy trả lời câu hỏi đã được giao từ phiếu học tập)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41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 noChangeArrowheads="1"/>
          </p:cNvSpPr>
          <p:nvPr>
            <p:ph idx="1"/>
          </p:nvPr>
        </p:nvSpPr>
        <p:spPr>
          <a:xfrm>
            <a:off x="1066800" y="2669267"/>
            <a:ext cx="10058400" cy="2588534"/>
          </a:xfrm>
        </p:spPr>
        <p:txBody>
          <a:bodyPr/>
          <a:lstStyle/>
          <a:p>
            <a:pPr marL="0" indent="0" algn="just" eaLnBrk="1" hangingPunct="1">
              <a:lnSpc>
                <a:spcPct val="115000"/>
              </a:lnSpc>
              <a:spcBef>
                <a:spcPct val="0"/>
              </a:spcBef>
              <a:buNone/>
            </a:pPr>
            <a:r>
              <a:rPr lang="vi-VN" altLang="vi-VN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Em hãy cho biết thời gian biểu đó có hình ảnh gì ?</a:t>
            </a:r>
            <a:endParaRPr lang="en-US" altLang="vi-VN" sz="2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115000"/>
              </a:lnSpc>
              <a:spcBef>
                <a:spcPct val="0"/>
              </a:spcBef>
              <a:buNone/>
            </a:pPr>
            <a:r>
              <a:rPr lang="vi-VN" altLang="vi-VN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Em có ý tưởng gì khi thiết kế thời gian biểu của mình? </a:t>
            </a:r>
            <a:endParaRPr lang="en-US" altLang="vi-VN" sz="2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115000"/>
              </a:lnSpc>
              <a:spcBef>
                <a:spcPct val="0"/>
              </a:spcBef>
              <a:buNone/>
            </a:pPr>
            <a:r>
              <a:rPr lang="vi-VN" altLang="vi-VN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Em sẽ sử dụng chất liệu nào để thực hiện?</a:t>
            </a:r>
            <a:endParaRPr lang="en-US" altLang="vi-VN" sz="2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115000"/>
              </a:lnSpc>
              <a:spcBef>
                <a:spcPct val="0"/>
              </a:spcBef>
              <a:buNone/>
            </a:pPr>
            <a:r>
              <a:rPr lang="en-US" altLang="vi-VN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Màu sắc trong thời gian biểu như thế nào?</a:t>
            </a:r>
          </a:p>
          <a:p>
            <a:pPr marL="0" indent="0" algn="just" eaLnBrk="1" hangingPunct="1">
              <a:lnSpc>
                <a:spcPct val="115000"/>
              </a:lnSpc>
              <a:spcBef>
                <a:spcPct val="0"/>
              </a:spcBef>
              <a:buNone/>
            </a:pPr>
            <a:r>
              <a:rPr lang="en-US" altLang="vi-VN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Nêu các bước thực hiện thiết kế thời gian biểu?</a:t>
            </a:r>
          </a:p>
          <a:p>
            <a:pPr marL="0" eaLnBrk="1" hangingPunct="1"/>
            <a:endParaRPr lang="en-US" alt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35583" y="6248400"/>
            <a:ext cx="6320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Link xem Bài giảng MT hay tại: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https://bit.ly/3tRblro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 noChangeArrowheads="1"/>
          </p:cNvSpPr>
          <p:nvPr>
            <p:ph type="subTitle" idx="1"/>
          </p:nvPr>
        </p:nvSpPr>
        <p:spPr>
          <a:xfrm>
            <a:off x="571500" y="1179514"/>
            <a:ext cx="11049000" cy="1365250"/>
          </a:xfrm>
        </p:spPr>
        <p:txBody>
          <a:bodyPr/>
          <a:lstStyle/>
          <a:p>
            <a:pPr eaLnBrk="1" hangingPunct="1"/>
            <a:r>
              <a:rPr lang="en-US" altLang="vi-VN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 ngày em thường sắp xếp công việc như thế nào ?</a:t>
            </a:r>
          </a:p>
        </p:txBody>
      </p:sp>
      <p:sp>
        <p:nvSpPr>
          <p:cNvPr id="4" name="Title 3"/>
          <p:cNvSpPr>
            <a:spLocks noGrp="1" noChangeArrowheads="1"/>
          </p:cNvSpPr>
          <p:nvPr>
            <p:ph type="ctrTitle"/>
          </p:nvPr>
        </p:nvSpPr>
        <p:spPr>
          <a:xfrm>
            <a:off x="4419600" y="1"/>
            <a:ext cx="3962400" cy="963613"/>
          </a:xfrm>
        </p:spPr>
        <p:txBody>
          <a:bodyPr/>
          <a:lstStyle/>
          <a:p>
            <a:pPr eaLnBrk="1" hangingPunct="1"/>
            <a:r>
              <a:rPr lang="en-US" altLang="vi-VN" sz="3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881713"/>
            <a:ext cx="5619750" cy="4229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2035678"/>
            <a:ext cx="5619750" cy="407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0"/>
            <a:ext cx="7086600" cy="655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Title 3"/>
          <p:cNvSpPr>
            <a:spLocks noGrp="1" noChangeArrowheads="1"/>
          </p:cNvSpPr>
          <p:nvPr>
            <p:ph type="ctrTitle"/>
          </p:nvPr>
        </p:nvSpPr>
        <p:spPr>
          <a:xfrm>
            <a:off x="0" y="457200"/>
            <a:ext cx="4267200" cy="963613"/>
          </a:xfrm>
        </p:spPr>
        <p:txBody>
          <a:bodyPr/>
          <a:lstStyle/>
          <a:p>
            <a:pPr eaLnBrk="1" hangingPunct="1"/>
            <a:r>
              <a:rPr lang="en-US" alt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QUAN SÁT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6248400" cy="1143000"/>
          </a:xfrm>
        </p:spPr>
        <p:txBody>
          <a:bodyPr/>
          <a:lstStyle/>
          <a:p>
            <a:pPr eaLnBrk="1" hangingPunct="1"/>
            <a:r>
              <a:rPr lang="en-US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HÌNH ẢNH SÁCH GIÁO KHOA</a:t>
            </a:r>
          </a:p>
        </p:txBody>
      </p:sp>
      <p:pic>
        <p:nvPicPr>
          <p:cNvPr id="81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316037"/>
            <a:ext cx="5824538" cy="46508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38" y="1417638"/>
            <a:ext cx="6133170" cy="444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85" y="83256"/>
            <a:ext cx="2484415" cy="322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230323" y="1502074"/>
            <a:ext cx="6629401" cy="1224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-1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Bước</a:t>
            </a:r>
            <a:r>
              <a:rPr kumimoji="0" lang="en-US" sz="3200" b="1" i="1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kumimoji="0" lang="en-US" sz="3200" b="1" i="1" u="none" strike="noStrike" kern="1200" cap="none" spc="-1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Tìm</a:t>
            </a:r>
            <a:r>
              <a:rPr kumimoji="0" lang="en-US" sz="3200" b="1" i="1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ý </a:t>
            </a:r>
            <a:r>
              <a:rPr kumimoji="0" lang="en-US" sz="3200" b="1" i="1" u="none" strike="noStrike" kern="1200" cap="none" spc="-1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tưởng</a:t>
            </a:r>
            <a:r>
              <a:rPr kumimoji="0" lang="en-US" sz="3200" b="1" i="1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-1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1" i="1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-1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kumimoji="0" lang="en-US" sz="3200" b="1" i="1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-1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kumimoji="0" lang="en-US" sz="3200" b="1" i="1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-1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kumimoji="0" lang="en-US" sz="3200" b="1" i="1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kumimoji="0" lang="en-US" sz="3200" b="1" i="1" u="none" strike="noStrike" kern="1200" cap="none" spc="-1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kumimoji="0" lang="en-US" sz="3200" b="1" i="1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sz="3200" b="1" i="0" u="none" strike="noStrike" kern="1200" cap="none" spc="-1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30323" y="3796552"/>
            <a:ext cx="6248400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-1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Bước</a:t>
            </a:r>
            <a:r>
              <a:rPr kumimoji="0" lang="en-US" sz="3200" b="1" i="1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kumimoji="0" lang="en-US" sz="3200" b="1" i="1" u="none" strike="noStrike" kern="1200" cap="none" spc="-1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Phác</a:t>
            </a:r>
            <a:r>
              <a:rPr kumimoji="0" lang="en-US" sz="3200" b="1" i="1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-1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mảng</a:t>
            </a:r>
            <a:r>
              <a:rPr kumimoji="0" lang="en-US" sz="3200" b="1" i="1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-1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kumimoji="0" lang="en-US" sz="3200" b="1" i="1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1" u="none" strike="noStrike" kern="1200" cap="none" spc="-1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</a:t>
            </a:r>
            <a:endParaRPr kumimoji="0" lang="en-US" sz="3200" b="1" i="0" u="none" strike="noStrike" kern="1200" cap="none" spc="-1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8194039" y="3429000"/>
            <a:ext cx="2469267" cy="3255339"/>
            <a:chOff x="6012051" y="3943027"/>
            <a:chExt cx="2124857" cy="2640335"/>
          </a:xfrm>
        </p:grpSpPr>
        <p:pic>
          <p:nvPicPr>
            <p:cNvPr id="10247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051" y="3943027"/>
              <a:ext cx="2124857" cy="2640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Oval 19"/>
            <p:cNvSpPr/>
            <p:nvPr/>
          </p:nvSpPr>
          <p:spPr>
            <a:xfrm>
              <a:off x="7644969" y="4035113"/>
              <a:ext cx="460201" cy="4731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045375" y="4038289"/>
              <a:ext cx="458614" cy="4731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7657665" y="6059423"/>
              <a:ext cx="460201" cy="4731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6035854" y="6016555"/>
              <a:ext cx="458614" cy="47154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246" name="Title 3"/>
          <p:cNvSpPr txBox="1">
            <a:spLocks noChangeArrowheads="1"/>
          </p:cNvSpPr>
          <p:nvPr/>
        </p:nvSpPr>
        <p:spPr bwMode="auto">
          <a:xfrm>
            <a:off x="-693737" y="27562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II. CÁC BƯỚC THỰC HIỆN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102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600200" y="2014539"/>
            <a:ext cx="54848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Bước 3: Tìm và sắp xếp hình dáng phù hợp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600200" y="4067908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 4: Vẽ màu.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7835878" y="3561306"/>
            <a:ext cx="2527322" cy="3144294"/>
            <a:chOff x="5813156" y="4032062"/>
            <a:chExt cx="2352300" cy="2812765"/>
          </a:xfrm>
        </p:grpSpPr>
        <p:pic>
          <p:nvPicPr>
            <p:cNvPr id="11276" name="Picture 1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3156" y="4032062"/>
              <a:ext cx="2352300" cy="2812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277" name="Group 27"/>
            <p:cNvGrpSpPr>
              <a:grpSpLocks/>
            </p:cNvGrpSpPr>
            <p:nvPr/>
          </p:nvGrpSpPr>
          <p:grpSpPr bwMode="auto">
            <a:xfrm>
              <a:off x="5844906" y="4082522"/>
              <a:ext cx="656617" cy="621127"/>
              <a:chOff x="5844906" y="4082522"/>
              <a:chExt cx="656617" cy="621127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892518" y="4082857"/>
                <a:ext cx="609503" cy="6206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Moon 5"/>
              <p:cNvSpPr/>
              <p:nvPr/>
            </p:nvSpPr>
            <p:spPr>
              <a:xfrm rot="18728134">
                <a:off x="5965523" y="4213035"/>
                <a:ext cx="303182" cy="544426"/>
              </a:xfrm>
              <a:prstGeom prst="moon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" name="Sun 6"/>
            <p:cNvSpPr/>
            <p:nvPr/>
          </p:nvSpPr>
          <p:spPr>
            <a:xfrm>
              <a:off x="7419450" y="6141636"/>
              <a:ext cx="663469" cy="615888"/>
            </a:xfrm>
            <a:prstGeom prst="sun">
              <a:avLst/>
            </a:prstGeom>
            <a:solidFill>
              <a:srgbClr val="FF0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279" name="Group 28"/>
            <p:cNvGrpSpPr>
              <a:grpSpLocks/>
            </p:cNvGrpSpPr>
            <p:nvPr/>
          </p:nvGrpSpPr>
          <p:grpSpPr bwMode="auto">
            <a:xfrm>
              <a:off x="5819506" y="5985261"/>
              <a:ext cx="746583" cy="745400"/>
              <a:chOff x="5819506" y="5985261"/>
              <a:chExt cx="746583" cy="745400"/>
            </a:xfrm>
          </p:grpSpPr>
          <p:sp>
            <p:nvSpPr>
              <p:cNvPr id="25" name="Sun 24"/>
              <p:cNvSpPr/>
              <p:nvPr/>
            </p:nvSpPr>
            <p:spPr>
              <a:xfrm>
                <a:off x="5957596" y="5984489"/>
                <a:ext cx="607915" cy="519060"/>
              </a:xfrm>
              <a:prstGeom prst="sun">
                <a:avLst/>
              </a:prstGeom>
              <a:solidFill>
                <a:srgbClr val="FF0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Cloud 23"/>
              <p:cNvSpPr/>
              <p:nvPr/>
            </p:nvSpPr>
            <p:spPr>
              <a:xfrm>
                <a:off x="5819505" y="6360689"/>
                <a:ext cx="609503" cy="369849"/>
              </a:xfrm>
              <a:prstGeom prst="cloud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6" name="Sun 25"/>
            <p:cNvSpPr/>
            <p:nvPr/>
          </p:nvSpPr>
          <p:spPr>
            <a:xfrm>
              <a:off x="7465481" y="4074921"/>
              <a:ext cx="663469" cy="663508"/>
            </a:xfrm>
            <a:prstGeom prst="sun">
              <a:avLst/>
            </a:prstGeom>
            <a:solidFill>
              <a:srgbClr val="FFCC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7813676" y="207168"/>
            <a:ext cx="2549524" cy="3298031"/>
            <a:chOff x="5813156" y="1207673"/>
            <a:chExt cx="2352300" cy="2812765"/>
          </a:xfrm>
        </p:grpSpPr>
        <p:pic>
          <p:nvPicPr>
            <p:cNvPr id="11271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3156" y="1207673"/>
              <a:ext cx="2352300" cy="2812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" name="Group 29"/>
            <p:cNvGrpSpPr/>
            <p:nvPr/>
          </p:nvGrpSpPr>
          <p:grpSpPr>
            <a:xfrm>
              <a:off x="5873934" y="1252236"/>
              <a:ext cx="656617" cy="621127"/>
              <a:chOff x="5844906" y="4082522"/>
              <a:chExt cx="656617" cy="621127"/>
            </a:xfrm>
            <a:noFill/>
          </p:grpSpPr>
          <p:sp>
            <p:nvSpPr>
              <p:cNvPr id="31" name="Oval 30"/>
              <p:cNvSpPr/>
              <p:nvPr/>
            </p:nvSpPr>
            <p:spPr>
              <a:xfrm>
                <a:off x="5891923" y="4082522"/>
                <a:ext cx="609600" cy="62112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Moon 31"/>
              <p:cNvSpPr/>
              <p:nvPr/>
            </p:nvSpPr>
            <p:spPr>
              <a:xfrm rot="18728134">
                <a:off x="5964584" y="4213245"/>
                <a:ext cx="304800" cy="544156"/>
              </a:xfrm>
              <a:prstGeom prst="moon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3" name="Sun 32"/>
            <p:cNvSpPr/>
            <p:nvPr/>
          </p:nvSpPr>
          <p:spPr>
            <a:xfrm>
              <a:off x="7448020" y="3310897"/>
              <a:ext cx="663469" cy="615888"/>
            </a:xfrm>
            <a:prstGeom prst="su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5848534" y="3154975"/>
              <a:ext cx="746583" cy="745400"/>
              <a:chOff x="5819506" y="5985261"/>
              <a:chExt cx="746583" cy="745400"/>
            </a:xfrm>
            <a:noFill/>
          </p:grpSpPr>
          <p:sp>
            <p:nvSpPr>
              <p:cNvPr id="35" name="Sun 34"/>
              <p:cNvSpPr/>
              <p:nvPr/>
            </p:nvSpPr>
            <p:spPr>
              <a:xfrm>
                <a:off x="5958077" y="5985261"/>
                <a:ext cx="608012" cy="518765"/>
              </a:xfrm>
              <a:prstGeom prst="sun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Cloud 35"/>
              <p:cNvSpPr/>
              <p:nvPr/>
            </p:nvSpPr>
            <p:spPr>
              <a:xfrm>
                <a:off x="5819506" y="6361188"/>
                <a:ext cx="609600" cy="369473"/>
              </a:xfrm>
              <a:prstGeom prst="cloud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7" name="Sun 36"/>
            <p:cNvSpPr/>
            <p:nvPr/>
          </p:nvSpPr>
          <p:spPr>
            <a:xfrm>
              <a:off x="7494051" y="1244181"/>
              <a:ext cx="665056" cy="665096"/>
            </a:xfrm>
            <a:prstGeom prst="su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Title 3"/>
          <p:cNvSpPr txBox="1">
            <a:spLocks noChangeArrowheads="1"/>
          </p:cNvSpPr>
          <p:nvPr/>
        </p:nvSpPr>
        <p:spPr bwMode="auto">
          <a:xfrm>
            <a:off x="-693737" y="27562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II. CÁC BƯỚC THỰC HIỆN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ChangeArrowheads="1"/>
          </p:cNvSpPr>
          <p:nvPr/>
        </p:nvSpPr>
        <p:spPr bwMode="auto">
          <a:xfrm>
            <a:off x="4114800" y="-228600"/>
            <a:ext cx="41227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5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XEM VIDEO CÁCH VẼ</a:t>
            </a:r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947" y="3429000"/>
            <a:ext cx="821425" cy="76861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590800" y="1937238"/>
            <a:ext cx="7354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Link xem video cách vẽ tại: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https://youtu.be/B37Q9zeZtTo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9200" y="2698508"/>
            <a:ext cx="18669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Hoặc click vào: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402</Words>
  <Application>Microsoft Office PowerPoint</Application>
  <PresentationFormat>Widescreen</PresentationFormat>
  <Paragraphs>40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2_Office Theme</vt:lpstr>
      <vt:lpstr>PowerPoint Presentation</vt:lpstr>
      <vt:lpstr>MỸ THUẬT 6</vt:lpstr>
      <vt:lpstr>Câu hỏi thảo luận</vt:lpstr>
      <vt:lpstr>KHỞI ĐỘNG</vt:lpstr>
      <vt:lpstr>I. QUAN SÁT</vt:lpstr>
      <vt:lpstr>HÌNH ẢNH SÁCH GIÁO KHOA</vt:lpstr>
      <vt:lpstr>PowerPoint Presentation</vt:lpstr>
      <vt:lpstr>PowerPoint Presentation</vt:lpstr>
      <vt:lpstr>PowerPoint Presentation</vt:lpstr>
      <vt:lpstr>BÀI VẼ THAM KHẢO</vt:lpstr>
      <vt:lpstr>BÀI VẼ THAM KHẢO</vt:lpstr>
      <vt:lpstr>THỜI GIAN BIỂU THƯỜNG NGÀY</vt:lpstr>
      <vt:lpstr>THAM KHẢO HÌNH ẢNH  </vt:lpstr>
      <vt:lpstr>THAM KHẢO HÌNH ẢNH  </vt:lpstr>
      <vt:lpstr>THAM KHẢO HÌNH ẢNH  </vt:lpstr>
      <vt:lpstr>III. LUYỆN TẬP</vt:lpstr>
      <vt:lpstr>IV. VẬN DỤNG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</dc:creator>
  <cp:lastModifiedBy>NG</cp:lastModifiedBy>
  <cp:revision>2</cp:revision>
  <dcterms:created xsi:type="dcterms:W3CDTF">2024-01-30T08:16:55Z</dcterms:created>
  <dcterms:modified xsi:type="dcterms:W3CDTF">2024-01-30T08:27:16Z</dcterms:modified>
</cp:coreProperties>
</file>