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DAE19-AD0D-461E-BCB0-F625D5B1B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4E54C6-BF33-4775-9D17-F369F863D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FD89B2-B54B-4E80-988A-FC006277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4F67EC-92DF-43B9-B449-BA5EF00D2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1BD59-528E-4719-9328-6B93C5C6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812B2B-296D-4973-A8C8-7C6DA3C4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1B9A18-4A50-4AA5-9665-A54FAC9FB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655D17-BFD8-4ACF-A8C8-CEE5B8DA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98DEFC-8F31-461D-BB7F-E32446A9A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2B3690-F5DF-4C25-BB56-7151BE87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6067CC1-D916-453C-9D0E-F650D603E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658030-7F02-4A48-B7E9-4A8976496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FBC4B-EFFB-4213-8FA0-848436D5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1B94B-BB92-4BF9-9E8E-72372239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9D1563-DB8F-45E6-8459-88E795E8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1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A08B6-2C30-44E2-BDFA-ECC1B54C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40424-74F4-4FC2-B158-0D43C885F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913D31-2007-4B34-8904-1BC30224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067BD3-78B9-467D-8415-7654AAA5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0EF35C-B203-4986-B42C-D282B5A05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7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7DD58-E77F-4F9D-B13B-6F74F1DC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012CBF-2C31-4602-9BC4-308006743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DA2424-B6FF-4647-BCD5-41F853D2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E604FF-C0EF-4DFD-8AC2-C15CBBB9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C0C5C-8FCC-4870-81AC-1CEA846E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DFF8B-5F97-43EB-AA6F-F1D3CB9D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DA42C-D15D-4E8A-B152-486E0A200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175CBA-D46E-4E3F-AF2F-46C15C6A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FFFCE8-D0A1-4102-A91B-69F8FA82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63AEF0-498A-434B-8EBC-AE4B905D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7F4B7-2C03-4393-AB85-A656D797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BD5522-C079-4B0D-9F1F-28BA2C2A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682B70-C15F-415A-B636-14A46AFE1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B2CA23-1470-404F-9F8A-12A4576BA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A39467-A245-4448-AF50-0979E08F1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F37AE-B919-44D7-AA4F-D8A8773E0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A9AC71-A5CC-4ED6-A1B7-0743A45E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8D6EC4C-E4D2-424F-9CD0-9944AD17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2077F6-8838-43F6-9EF6-1DED5BB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225F1-3933-4DC6-9AFD-1647162C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05482B2-2FCB-4085-8526-40045142E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EFE4AE-F511-4B74-AC09-B8FAA271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C9926F-C07B-4A04-93B5-573B70F1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3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F535BA-DDF4-47B1-80F8-8196F107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811214-A2D9-42A8-BA4F-9DA272BC1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BFF2B3-A307-4E51-B616-D6231B18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6DB180-7FD2-42A1-91F9-A9071869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C2BD47-5D8E-41BD-82D1-A9E8F40E9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8B3595-76A3-48C7-BAA3-CD4BF8653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D474A2-2085-4C3E-BA1C-6B8DCB0D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2BDA3-E67F-4405-9123-6017CA0C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89C6B3-8A03-4E19-B9D3-D163FC60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4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75FD6-76E9-4F1D-8F8A-1BD101FC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52E9B8-79CE-44A3-A50B-BB4632CAD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B6ACBA-3124-46DC-9374-0DF5C432B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26A455-53C0-439C-87E8-025447F5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B7F6A2-720D-4CB2-A7AC-5D6BCA780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976027-6587-4211-84BD-EB801AB1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E9F002-9878-4947-AD84-19F0A985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A1C2BE-CE4D-4FCB-8949-B65C57C5E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BD8C6A-ADCA-4790-B57A-B4181CCEF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A1D6-0CE0-49EB-BFB9-9E2AEF0C15D5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1E7325-E0FF-4A3F-A434-96C7A54F7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807716-DD1F-4285-B046-2F0F01CED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8D6C-3B9A-40DE-8E06-4028D78F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2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CD97C-B9D1-4DF4-938C-5B03057A2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68215A-1A4B-4C83-A168-F23325BFC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2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40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165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555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88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34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87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00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08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74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26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34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Hùng</dc:creator>
  <cp:lastModifiedBy>QUANG NAM</cp:lastModifiedBy>
  <cp:revision>2</cp:revision>
  <dcterms:created xsi:type="dcterms:W3CDTF">2022-03-15T17:30:13Z</dcterms:created>
  <dcterms:modified xsi:type="dcterms:W3CDTF">2025-04-02T09:05:44Z</dcterms:modified>
</cp:coreProperties>
</file>