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2242-FC56-4629-A6A1-10E471C21CE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4213-BCE7-430D-B7D6-755244A2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779F8AF-1D47-4535-14AE-45A4B2FC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91C021-BAE9-1EF9-4E93-D9350FF54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401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8999D16-E42C-64B3-8B0D-0F0719ED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4506C5-704B-E3D0-B40B-F9CB8606F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000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F0D9C69-E32F-A81D-064A-3C0C7E6C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F8C80B-DE94-F9DD-2C8F-A457641B5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98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2D2F4B3-58D4-F12D-8E10-3C634206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8E950B-91A2-A219-81A9-BF8830B23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09BA848-E6B9-A70A-6C15-2D181209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B95C8F-AB45-7503-F3D8-8AD07F8FA5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9398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C8C099A-64F4-5600-CD50-BA17FB0A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0FAC04-816C-AB21-1565-0FB00327C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5A823A8-02D1-E7C1-CE4B-DA2B4707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7684E9-7A0E-8F4D-05A4-1ED801E9CE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715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B3A9F55-CAC5-5938-7156-78C90C11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AAA1C7-6BFD-411E-3793-D1E86972EB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3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7BEBC4E-287F-7220-912F-5FFBD66D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F6470E-5A4E-801A-EEEF-D3E9A2E61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21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A49D0DE-8C23-46FA-EDDA-33331035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BC91FF-8C5B-7E76-F72A-93F3B6418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280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C308A59-DA0A-AABB-9824-47351D52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8C72-EDEE-2245-F0C7-43660D90DF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6754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43AE950-3035-9D26-1625-88897EDB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DD108D-9CAE-DA0E-1C62-B26E51405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692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4A423DA-751E-BD70-F26C-45041CC0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C4C88B-9080-B8BE-B640-E9194788A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0372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F641400-2F02-8166-AD3C-AC042E83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D9795A-9BA0-A39B-FA7D-9C4456E6B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4793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9E46AD3-2DE4-AE49-85C8-D7D5A873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4F0D2C-9047-EE2F-17A3-30098435E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757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2C07E3D-5C6D-E1FA-08EB-5E9C147D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4D7D59-8DCF-3ED6-1613-CFC949E0E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173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BC51CBF-A6C3-330C-4A31-9C20CC4A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811AB0-8CCD-E7AC-CAF2-DFC305384A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517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DE3EC3C-C541-E14D-BC36-1FF7ECC7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FB8CC2-1248-FE49-F531-03C641C97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895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3C71CB2-510A-5D18-52CF-DFE62C79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0C5322-4CD4-79C0-D8F0-7BC95F0A1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7641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65D5DAC-2D01-DABC-4BBF-41D8509A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E7F8A4-837C-0808-139F-3122564D4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647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C661A61-0094-7960-C240-A792DD20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44FCB3-EC42-F860-346D-E07ED8BB6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7125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20B0DE9-8DBB-F2F0-D847-F07B8997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BFFE1D-12F6-C16D-A8E0-800D00871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7DA4BBA-360A-7B6F-E918-E4F3E890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109ADB-D0FE-6E21-BB87-CDF4F50C9B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8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DB162E7-ED5B-D890-1796-245B90E0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7CA247-955B-9A19-638C-2BD56744B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9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5605EA6-6890-629E-6BFD-F1E52401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B2D813-CFBF-BD0E-E870-A46450F20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7C07C31-96B1-5FA1-6A84-9FAD9BE3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463854-16A9-F08A-92FF-D08F5977E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4609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B331DF0-82E5-DC27-A83D-3430F6BF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317B9A-B224-EF6F-89F7-B257B5380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7472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BF40191-3625-FFE2-1142-468C8D0D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528229-BC03-493B-565A-3BF72626BA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475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0E27808-00B7-B9CE-4457-9C56B61B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E1B382-3535-21CF-37EB-2C750520A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3587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D52D16-B8EA-F21C-2335-FE9B47BF1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8AE5AB0-E49F-9B66-D0DA-291D6C60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17232B-5249-BC3C-3494-D30716808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2914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475787-4CCC-EBE7-9E2C-73BE9144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90FF1A8-87D5-2FFC-4F92-225E843B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07D6BF-8B98-48E3-6887-93CF57FA91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45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DD5AF6-7207-6FD0-413F-5B260481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14DFA16-8A61-A99B-FD56-5065F1CB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D6DA40-9570-5570-6748-7A5301A62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05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111F3C5-D428-A641-A875-93A71488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863CD2-C78A-5823-A34D-8A1AE2B34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4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D94F91B-4132-AAA5-06AD-72129BA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A37D8B-5BFA-2A01-B196-991785E00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20118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7EE4673-EF8E-8CAC-5B48-07F869A3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198" b="1">
                <a:solidFill>
                  <a:schemeClr val="dk2"/>
                </a:solidFill>
              </a:rPr>
              <a:t/>
            </a:r>
            <a:br>
              <a:rPr lang="en-US" sz="7198" b="1">
                <a:solidFill>
                  <a:schemeClr val="dk2"/>
                </a:solidFill>
              </a:rPr>
            </a:br>
            <a:r>
              <a:rPr lang="en-US" sz="7198" b="1">
                <a:solidFill>
                  <a:schemeClr val="dk2"/>
                </a:solidFill>
              </a:rPr>
              <a:t/>
            </a:r>
            <a:br>
              <a:rPr lang="en-US" sz="7198" b="1">
                <a:solidFill>
                  <a:schemeClr val="dk2"/>
                </a:solidFill>
              </a:rPr>
            </a:br>
            <a:r>
              <a:rPr lang="en-US" sz="5398" b="1">
                <a:solidFill>
                  <a:schemeClr val="accent5"/>
                </a:solidFill>
              </a:rPr>
              <a:t>HOẠT ĐỘNG</a:t>
            </a:r>
            <a:r>
              <a:rPr lang="en-US" sz="7198" b="1">
                <a:solidFill>
                  <a:schemeClr val="dk2"/>
                </a:solidFill>
              </a:rPr>
              <a:t/>
            </a:r>
            <a:br>
              <a:rPr lang="en-US" sz="7198" b="1">
                <a:solidFill>
                  <a:schemeClr val="dk2"/>
                </a:solidFill>
              </a:rPr>
            </a:br>
            <a:r>
              <a:rPr lang="en-US" sz="7198" b="1">
                <a:solidFill>
                  <a:schemeClr val="dk2"/>
                </a:solidFill>
              </a:rPr>
              <a:t>TUYÊN TRUYỀN</a:t>
            </a:r>
            <a:endParaRPr lang="en-US" sz="7198" b="1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314E73-A699-1DFA-BBD7-B7F7DB77D9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9003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9E3C219-5180-2F3F-13D7-4745EB62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DCCAD7-4497-5EE7-01BD-BCD88F3FAB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4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B32FE2C-0923-4335-44BE-A61E5740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32A3E3-1637-45E6-D7C6-2988DE01F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2480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D419904-E4A0-663F-0CAD-5798DD6D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050849-355A-5D21-5EFC-17DE56434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7D0D9EE-8D9F-B6F9-25EC-163AF7C7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DBE824-4D09-FF58-9E66-E8CC33032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4207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543FB6-537C-324D-0871-25A77E098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993EEE3-8114-CD20-3037-D6E2373F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D0C6A0-7972-8D2C-34DD-F66B1697C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44319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88228BD-849C-D6D9-3F6A-D7B48FC8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DC57D5-208A-FFE7-F7D5-F73ADCB5D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25BF73-5D81-CC20-6EAA-D13F8A3C3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B28CD3C-B5AA-54D3-1B76-DF370EEC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234A35-6331-9050-228E-7D7504C1E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 dir="r"/>
      </p:transition>
    </mc:Choice>
    <mc:Fallback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0D93233-800D-A6CB-CF33-BA9C0BC1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8B0603-13F4-F713-F8A1-E727B473A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 dir="r"/>
      </p:transition>
    </mc:Choice>
    <mc:Fallback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08C2A4B-2346-3E07-AEF5-B875F241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582F64-EF99-F9EC-F8AD-F408B5639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9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 dir="r"/>
      </p:transition>
    </mc:Choice>
    <mc:Fallback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E5745FA-F0CA-5CAE-E9B2-0189039C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8F9F36-3431-4D04-571B-E2AFBEC3B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 dir="r"/>
      </p:transition>
    </mc:Choice>
    <mc:Fallback>
      <p:transition spd="slow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714FC2B-DC0E-AE8F-8E5B-9A30B13B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D6BC79-8799-60B2-EBD3-7B9D696DE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5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HOẠT ĐỘNG TUYÊN TRUYỀN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2025-04-04T14:57:35Z</dcterms:created>
  <dcterms:modified xsi:type="dcterms:W3CDTF">2025-04-04T14:58:12Z</dcterms:modified>
</cp:coreProperties>
</file>