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2" r:id="rId3"/>
    <p:sldId id="277" r:id="rId4"/>
    <p:sldId id="284" r:id="rId5"/>
    <p:sldId id="289" r:id="rId6"/>
    <p:sldId id="272" r:id="rId7"/>
    <p:sldId id="286" r:id="rId8"/>
    <p:sldId id="271" r:id="rId9"/>
    <p:sldId id="270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9A9FB-DFC4-8EEE-042F-05CCA94D6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40B1E-0C41-6837-0683-71728DE4E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922CC-0DCC-2320-48C1-C4B8F2006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1499A-3CC1-3110-2D7C-8033B0FEA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4A4CF-27CC-6FE9-3B49-84D15F68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782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9F989-39A3-657F-420C-AA7E835DE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1B607-EAF7-CEBF-887B-A15547343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C395B-C1AF-3FCE-997B-5DB1D6B86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85917-DABA-D1E6-ED04-DB4583B9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45099-780C-76D7-4D50-C3399CD26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09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A0259D-E8C8-0698-CFC5-D23B66146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02975-DDE0-7974-02D7-F188923D1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B9AD0-3BF6-C927-4CEF-62471105A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6EE46-45A4-A98E-C56A-ABBD152E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C8834-2F7C-285C-6653-C33A4F51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9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8549B-1601-99EF-E626-1CA80DC9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45ABF-E8BA-C619-AF5B-37BE894F0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C1DD9-59D6-1F5B-92CE-EEE91EBC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351C5-7304-FCB1-C0A6-98E4F801F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BF4D9-AF47-E79A-E97F-A14E8C06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945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BFDA9-8DE0-1204-132F-921B7F83C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8BBE6-5255-8675-70BA-39B23B4AC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BD5D4-F36E-418F-8918-CBC25842A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6044C-3CAC-8108-AA26-22F861306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F5522-875D-34A1-1512-BB96E173B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539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00661-9847-60B8-008D-6B9B460F5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72B99-8598-CDFA-1A88-DDFD805E5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0C3C8-CA76-AFDD-5746-588505893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1974C3-6005-C87E-931F-08D61D130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ECB93-1F10-414E-5889-5A7ED2CAE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E1CD2-D96F-4EA5-8506-BB68E3467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808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0963B-8D8E-8919-0CE1-E3A98513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43388-CF51-C7CB-3428-92CFB491E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67373-7862-25B3-EE13-93CA19FA5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3B3D9-85C3-2786-909A-AD458183A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DC1509-B076-7122-42F3-D20A2830F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769BE1-36E5-16F9-98BC-EFAF3F253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B54D3D-DAB4-72B4-3771-24FCF863A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884BC1-1DF4-8343-84BE-6600743C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401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9904-4674-94BE-0F61-7FC48F67E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1B4A12-993C-7940-9B97-F1F925B32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F959E1-7665-B85F-C1E7-60B489EDC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03B53-F16A-3A4C-E8BB-8C866A50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396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E2C552-7499-BD76-278D-7A8F45F3C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7ACC1A-64A1-A0A5-6373-8D512189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73752-21B8-2963-5657-E576C1A8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277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BE85-EAB7-E0C9-1CA8-CA3163D3E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3AB76-D865-A12C-90FC-3DD38A100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C5827-87A9-45AD-0F16-B28FF66C2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00173-4E7A-BF78-B9D0-BB2DF5D3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D1AC2-47A1-7F0A-F803-8FD94A8C7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04AC9-A3BE-2327-27DF-8E5701EB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688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5E31E-6B39-FC59-4747-E1565FF61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B2117C-DEBF-CBCF-32B0-20B447DA6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1DC97-E4AC-65EB-439F-6D4369490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D2A22-0C9F-0CE0-2CEE-492270A5C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499BA-519D-C833-A496-08094B93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F1338-8576-131E-3F98-9B13D7B0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025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B2A31-56CE-43F6-4A21-FBB89ECE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9A9F3-7D30-EE66-CA31-E882375E9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317DD-B5B1-60A3-ABB9-9516CACFF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73AD8-E40C-424B-994E-C8F2ADEF5F1E}" type="datetimeFigureOut">
              <a:rPr lang="vi-VN" smtClean="0"/>
              <a:t>17/08/2024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D91AF-5B3F-7DF5-A8A4-1001A80FF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E2C5C-B191-36BE-6A99-D48AA5FD6D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799ED-CF58-4C2B-85D7-4A2283555D4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821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ED0C583-DAC4-38D8-9140-55B917E6C24B}"/>
              </a:ext>
            </a:extLst>
          </p:cNvPr>
          <p:cNvSpPr txBox="1"/>
          <p:nvPr/>
        </p:nvSpPr>
        <p:spPr>
          <a:xfrm>
            <a:off x="4832555" y="5632"/>
            <a:ext cx="3269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FF0000"/>
                </a:solidFill>
                <a:latin typeface="+mj-lt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03199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A8BF949-0310-ABCD-EDCC-1650208045BE}"/>
              </a:ext>
            </a:extLst>
          </p:cNvPr>
          <p:cNvSpPr txBox="1"/>
          <p:nvPr/>
        </p:nvSpPr>
        <p:spPr>
          <a:xfrm>
            <a:off x="940209" y="3429000"/>
            <a:ext cx="103115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latin typeface="+mj-lt"/>
              </a:rPr>
              <a:t>Tiết 25, 26: Bài 13:</a:t>
            </a:r>
          </a:p>
          <a:p>
            <a:pPr algn="ctr"/>
            <a:r>
              <a:rPr lang="vi-VN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KHUYNH HƯỚNG SÁNG TÁC MĨ THUẬT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50C83A-1E79-CAED-8543-3626495AB994}"/>
              </a:ext>
            </a:extLst>
          </p:cNvPr>
          <p:cNvSpPr txBox="1"/>
          <p:nvPr/>
        </p:nvSpPr>
        <p:spPr>
          <a:xfrm>
            <a:off x="1241322" y="1765927"/>
            <a:ext cx="94782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latin typeface="+mj-lt"/>
              </a:rPr>
              <a:t>Chủ đề 7:</a:t>
            </a:r>
          </a:p>
          <a:p>
            <a:pPr algn="ctr"/>
            <a:r>
              <a:rPr lang="vi-VN" sz="4000" b="1" dirty="0">
                <a:solidFill>
                  <a:srgbClr val="FF0000"/>
                </a:solidFill>
                <a:latin typeface="+mj-lt"/>
              </a:rPr>
              <a:t>MĨ THUẬT ĐƯƠNG ĐẠI VIỆT NAM</a:t>
            </a:r>
          </a:p>
        </p:txBody>
      </p:sp>
    </p:spTree>
    <p:extLst>
      <p:ext uri="{BB962C8B-B14F-4D97-AF65-F5344CB8AC3E}">
        <p14:creationId xmlns:p14="http://schemas.microsoft.com/office/powerpoint/2010/main" val="295841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3D01A8-5CCC-F86A-94F8-289B70A1E3AA}"/>
              </a:ext>
            </a:extLst>
          </p:cNvPr>
          <p:cNvSpPr txBox="1"/>
          <p:nvPr/>
        </p:nvSpPr>
        <p:spPr>
          <a:xfrm>
            <a:off x="1602658" y="737419"/>
            <a:ext cx="891785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6600" b="1" dirty="0">
                <a:latin typeface="+mj-lt"/>
              </a:rPr>
              <a:t>NỘI DUNG BÀI HỌC:</a:t>
            </a:r>
          </a:p>
          <a:p>
            <a:pPr algn="just"/>
            <a:r>
              <a:rPr lang="vi-VN" sz="6600" b="1" dirty="0">
                <a:latin typeface="+mj-lt"/>
              </a:rPr>
              <a:t>- Quan sát</a:t>
            </a:r>
          </a:p>
          <a:p>
            <a:pPr algn="just"/>
            <a:r>
              <a:rPr lang="vi-VN" sz="6600" b="1" dirty="0">
                <a:latin typeface="+mj-lt"/>
              </a:rPr>
              <a:t>- Thể hiện</a:t>
            </a:r>
          </a:p>
          <a:p>
            <a:pPr algn="just"/>
            <a:r>
              <a:rPr lang="vi-VN" sz="6600" b="1" dirty="0">
                <a:latin typeface="+mj-lt"/>
              </a:rPr>
              <a:t>- Thảo luận</a:t>
            </a:r>
          </a:p>
          <a:p>
            <a:pPr algn="just"/>
            <a:r>
              <a:rPr lang="vi-VN" sz="6600" b="1" dirty="0">
                <a:latin typeface="+mj-lt"/>
              </a:rPr>
              <a:t>- Vận dụng</a:t>
            </a:r>
          </a:p>
        </p:txBody>
      </p:sp>
    </p:spTree>
    <p:extLst>
      <p:ext uri="{BB962C8B-B14F-4D97-AF65-F5344CB8AC3E}">
        <p14:creationId xmlns:p14="http://schemas.microsoft.com/office/powerpoint/2010/main" val="251310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DEDEF64-B759-E77D-48A9-E57758389301}"/>
              </a:ext>
            </a:extLst>
          </p:cNvPr>
          <p:cNvSpPr txBox="1"/>
          <p:nvPr/>
        </p:nvSpPr>
        <p:spPr>
          <a:xfrm>
            <a:off x="5207954" y="0"/>
            <a:ext cx="2107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QUAN SÁT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B020BA-CC5D-3493-F5FC-54B2B4C80A71}"/>
              </a:ext>
            </a:extLst>
          </p:cNvPr>
          <p:cNvSpPr txBox="1"/>
          <p:nvPr/>
        </p:nvSpPr>
        <p:spPr>
          <a:xfrm>
            <a:off x="1494502" y="357033"/>
            <a:ext cx="9202996" cy="58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2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số khuynh hướng sáng tác mĩ thuật đương đại.</a:t>
            </a:r>
            <a:endParaRPr lang="vi-VN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018EDD-A8C1-1081-C3FA-6C4CE07EF6A2}"/>
              </a:ext>
            </a:extLst>
          </p:cNvPr>
          <p:cNvSpPr txBox="1"/>
          <p:nvPr/>
        </p:nvSpPr>
        <p:spPr>
          <a:xfrm>
            <a:off x="275303" y="5355411"/>
            <a:ext cx="11641393" cy="1353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Tên gọi một số khuynh hướng sáng tác của nền mĩ thuật đương đại.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Tác giả, tác phẩm tiêu biểu cho một số khuynh hướng sáng tác mĩ thuật của nền mĩ thuật đương đại ở Việt Nam.</a:t>
            </a:r>
          </a:p>
        </p:txBody>
      </p:sp>
    </p:spTree>
    <p:extLst>
      <p:ext uri="{BB962C8B-B14F-4D97-AF65-F5344CB8AC3E}">
        <p14:creationId xmlns:p14="http://schemas.microsoft.com/office/powerpoint/2010/main" val="35611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53B9585-9AA7-615A-C3E1-33BC623F9234}"/>
              </a:ext>
            </a:extLst>
          </p:cNvPr>
          <p:cNvSpPr txBox="1"/>
          <p:nvPr/>
        </p:nvSpPr>
        <p:spPr>
          <a:xfrm>
            <a:off x="4886632" y="-78641"/>
            <a:ext cx="29201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THỂ HIỆN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5A3C6C-A268-44BA-FCD7-40454B9D821F}"/>
              </a:ext>
            </a:extLst>
          </p:cNvPr>
          <p:cNvSpPr txBox="1"/>
          <p:nvPr/>
        </p:nvSpPr>
        <p:spPr>
          <a:xfrm>
            <a:off x="1627239" y="448457"/>
            <a:ext cx="9104671" cy="958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thực hiện sản phẩm mĩ thuật theo hình thức thể hiện mới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thực hành, sáng tạo.</a:t>
            </a:r>
            <a:endParaRPr lang="vi-VN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1D423C-3851-3922-2331-398A774B3788}"/>
              </a:ext>
            </a:extLst>
          </p:cNvPr>
          <p:cNvSpPr txBox="1"/>
          <p:nvPr/>
        </p:nvSpPr>
        <p:spPr>
          <a:xfrm>
            <a:off x="1288027" y="4481025"/>
            <a:ext cx="9443884" cy="2213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 1: Hình thành ý tưởng và xây dựng bố cục tổng thể.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 2: Lựa chọn vật liệu và thể hiện các chi tiết.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 3: Tạo nền và gắn các chi tiết theo bố cục đã xây dựng.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 4: Hoàn thiện sản phẩm.</a:t>
            </a:r>
          </a:p>
        </p:txBody>
      </p:sp>
    </p:spTree>
    <p:extLst>
      <p:ext uri="{BB962C8B-B14F-4D97-AF65-F5344CB8AC3E}">
        <p14:creationId xmlns:p14="http://schemas.microsoft.com/office/powerpoint/2010/main" val="271723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AEF821-0773-3CFF-EF4B-04452B8AD194}"/>
              </a:ext>
            </a:extLst>
          </p:cNvPr>
          <p:cNvSpPr txBox="1"/>
          <p:nvPr/>
        </p:nvSpPr>
        <p:spPr>
          <a:xfrm>
            <a:off x="4768646" y="1348495"/>
            <a:ext cx="274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THỂ HIỆN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DC483-AC49-77EB-5405-8D2D6F5C53F5}"/>
              </a:ext>
            </a:extLst>
          </p:cNvPr>
          <p:cNvSpPr txBox="1"/>
          <p:nvPr/>
        </p:nvSpPr>
        <p:spPr>
          <a:xfrm>
            <a:off x="771832" y="2312020"/>
            <a:ext cx="110072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4800" b="1" kern="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 hiện một sản phẩm mĩ thuật thể hiện một khuynh hướng sáng tác yêu thích.</a:t>
            </a:r>
            <a:endParaRPr kumimoji="0" lang="vi-VN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98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37CD9E-3897-B9C2-FDAE-8775735F18CA}"/>
              </a:ext>
            </a:extLst>
          </p:cNvPr>
          <p:cNvSpPr txBox="1"/>
          <p:nvPr/>
        </p:nvSpPr>
        <p:spPr>
          <a:xfrm>
            <a:off x="2900515" y="103464"/>
            <a:ext cx="6902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>
                <a:latin typeface="+mj-lt"/>
              </a:rPr>
              <a:t>MỘT SỐ SẢN PHẨM MĨ THUẬT THAM KHẢO</a:t>
            </a:r>
          </a:p>
        </p:txBody>
      </p:sp>
    </p:spTree>
    <p:extLst>
      <p:ext uri="{BB962C8B-B14F-4D97-AF65-F5344CB8AC3E}">
        <p14:creationId xmlns:p14="http://schemas.microsoft.com/office/powerpoint/2010/main" val="341228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AEF821-0773-3CFF-EF4B-04452B8AD194}"/>
              </a:ext>
            </a:extLst>
          </p:cNvPr>
          <p:cNvSpPr txBox="1"/>
          <p:nvPr/>
        </p:nvSpPr>
        <p:spPr>
          <a:xfrm>
            <a:off x="4257368" y="400414"/>
            <a:ext cx="367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THẢO LUẬN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DC483-AC49-77EB-5405-8D2D6F5C53F5}"/>
              </a:ext>
            </a:extLst>
          </p:cNvPr>
          <p:cNvSpPr txBox="1"/>
          <p:nvPr/>
        </p:nvSpPr>
        <p:spPr>
          <a:xfrm>
            <a:off x="752168" y="1377955"/>
            <a:ext cx="10687664" cy="5102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3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SPMT của bạn thể hiện khuynh hướng nghệ thuật nào?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3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Em thấy vẻ đẹp trong SPMT của bạn được thể hiện ở những yếu tố tạo hình nào?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3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Hãy giới thiệu những điều thú vị trong sáng tạo của bạn với bạn bè, thầy cô và người thân?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36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Trong quá trình thực hành, sáng tạo SPMT bạn đã lựa chọn khuynh hướng sáng tác nào? Vì sao?</a:t>
            </a:r>
          </a:p>
        </p:txBody>
      </p:sp>
    </p:spTree>
    <p:extLst>
      <p:ext uri="{BB962C8B-B14F-4D97-AF65-F5344CB8AC3E}">
        <p14:creationId xmlns:p14="http://schemas.microsoft.com/office/powerpoint/2010/main" val="76273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AEF821-0773-3CFF-EF4B-04452B8AD194}"/>
              </a:ext>
            </a:extLst>
          </p:cNvPr>
          <p:cNvSpPr txBox="1"/>
          <p:nvPr/>
        </p:nvSpPr>
        <p:spPr>
          <a:xfrm>
            <a:off x="4434348" y="1672959"/>
            <a:ext cx="31069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FF0000"/>
                </a:solidFill>
                <a:latin typeface="+mj-lt"/>
              </a:rPr>
              <a:t>VẬN DỤNG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DC483-AC49-77EB-5405-8D2D6F5C53F5}"/>
              </a:ext>
            </a:extLst>
          </p:cNvPr>
          <p:cNvSpPr txBox="1"/>
          <p:nvPr/>
        </p:nvSpPr>
        <p:spPr>
          <a:xfrm>
            <a:off x="575187" y="2754471"/>
            <a:ext cx="11041626" cy="1619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4800" b="1" kern="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 thiệu về một số khuynh hướng sáng tác mình yêu thích.</a:t>
            </a:r>
          </a:p>
        </p:txBody>
      </p:sp>
    </p:spTree>
    <p:extLst>
      <p:ext uri="{BB962C8B-B14F-4D97-AF65-F5344CB8AC3E}">
        <p14:creationId xmlns:p14="http://schemas.microsoft.com/office/powerpoint/2010/main" val="3825036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299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NG</dc:creator>
  <cp:lastModifiedBy>NG</cp:lastModifiedBy>
  <cp:revision>39</cp:revision>
  <dcterms:created xsi:type="dcterms:W3CDTF">2024-08-10T07:20:48Z</dcterms:created>
  <dcterms:modified xsi:type="dcterms:W3CDTF">2024-08-17T10:47:42Z</dcterms:modified>
</cp:coreProperties>
</file>