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424" r:id="rId4"/>
    <p:sldId id="423" r:id="rId5"/>
    <p:sldId id="414" r:id="rId6"/>
    <p:sldId id="422" r:id="rId7"/>
    <p:sldId id="421" r:id="rId8"/>
    <p:sldId id="419" r:id="rId9"/>
    <p:sldId id="418" r:id="rId10"/>
    <p:sldId id="435" r:id="rId11"/>
    <p:sldId id="417" r:id="rId12"/>
    <p:sldId id="416" r:id="rId13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7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3D4CCC-240D-9BAF-75BB-644BF252EB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81F0D3-F438-8972-CCAE-429F5E5AF7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A08B57-5772-4848-7E3C-5BF4842DC4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8019-48E6-48C5-832D-F8F5D7A1B32E}" type="datetimeFigureOut">
              <a:rPr lang="vi-VN" smtClean="0"/>
              <a:t>18/03/2024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41ABE5-CAB7-83A8-269B-F22062CC3C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874114-F601-5D5A-29CD-9D81E4F3A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A205-FFBA-4C0F-BABA-1CEA531B66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87293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4B47C-75D1-696A-A1E2-7A7401F4C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9E9AD0A-C251-0316-DB82-3AD351B3CF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F9D63F0-FD0C-0AF7-85E7-E73994E5AE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8019-48E6-48C5-832D-F8F5D7A1B32E}" type="datetimeFigureOut">
              <a:rPr lang="vi-VN" smtClean="0"/>
              <a:t>18/03/2024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8168FC-19F3-7864-129B-CF5421EFB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E2160F-C144-E1A9-7CA4-D64EF60C9D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A205-FFBA-4C0F-BABA-1CEA531B66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8652133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7C10A1F-CA89-EAD7-FAA4-F16005ECFA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BE5331-5A55-45E0-580E-2018229B0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991062-11A2-FDFD-3D57-414C3D90C9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8019-48E6-48C5-832D-F8F5D7A1B32E}" type="datetimeFigureOut">
              <a:rPr lang="vi-VN" smtClean="0"/>
              <a:t>18/03/2024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B33DF0-1D9C-2755-3253-E811995AFA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40873-D7CE-C400-1539-BE0A94C77F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A205-FFBA-4C0F-BABA-1CEA531B66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988599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603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606670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0791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255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6582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4563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238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0949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D8F8B-CC31-15B9-437F-7B025A4C8D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31E3F9-9CFB-1B7F-FF9C-1111F58B6F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4D4285-A440-F6D6-1CD6-0B64BB8692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8019-48E6-48C5-832D-F8F5D7A1B32E}" type="datetimeFigureOut">
              <a:rPr lang="vi-VN" smtClean="0"/>
              <a:t>18/03/2024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1A1415-99E2-08BB-D41C-E89C8E890D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A4E257-240B-ED18-EAEC-0E8A2CF58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A205-FFBA-4C0F-BABA-1CEA531B66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613314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483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3215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EFD3CC-E74C-454E-AEC8-ADE3669C89A5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111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B0407-BC0B-D34C-C16E-8AA5A9DFB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FE3C3-3AD4-F417-4B00-16F00780BDA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41BDA-D395-0236-F8E8-08DF7E5D41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8019-48E6-48C5-832D-F8F5D7A1B32E}" type="datetimeFigureOut">
              <a:rPr lang="vi-VN" smtClean="0"/>
              <a:t>18/03/2024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D47503-7BFC-E0C6-24DF-0744BC3FD2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570B45-7ABF-679D-77D6-538852239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A205-FFBA-4C0F-BABA-1CEA531B66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8612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6D4A3A-6A4E-8E66-A0E2-8AF4A65200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57618C-E21E-2ADA-6136-C320642E47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E1B93DF-1A3A-2A62-668F-48DE47D3EB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F7A6E8-3AAC-6102-6279-7F2ED1B7E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8019-48E6-48C5-832D-F8F5D7A1B32E}" type="datetimeFigureOut">
              <a:rPr lang="vi-VN" smtClean="0"/>
              <a:t>18/03/2024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CC410-1371-4ECA-5629-4DB3954E2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D4EC6F-739C-4148-DF8D-528CA2E3E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A205-FFBA-4C0F-BABA-1CEA531B66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0845726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DDB1EE-E1DD-F625-9470-B14A6C6D5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3C20025-40CC-F036-5E47-7A524516A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059B01-35F0-2CB9-3C22-722D11AD57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74AC4E-FBD1-B489-62E5-CD5FCBDC1B4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AA2F724-E993-949D-7200-3814BB3C42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DD1DD8-9D4F-AC87-28A7-7F933B1F2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8019-48E6-48C5-832D-F8F5D7A1B32E}" type="datetimeFigureOut">
              <a:rPr lang="vi-VN" smtClean="0"/>
              <a:t>18/03/2024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D525C6-E9A4-EFED-FAEC-2E2FE98CA3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E79BA20-6ED2-C58F-F7D4-2553AC5FC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A205-FFBA-4C0F-BABA-1CEA531B66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37772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FFC706-1C3A-575A-1E7C-0BC99BD463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F40EE9-9ADA-A3E1-EF25-0D961770A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8019-48E6-48C5-832D-F8F5D7A1B32E}" type="datetimeFigureOut">
              <a:rPr lang="vi-VN" smtClean="0"/>
              <a:t>18/03/2024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7B51BE-7722-407E-8D3C-837CF0780B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FFE6D92-4C33-2ECA-5396-C186184E6C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A205-FFBA-4C0F-BABA-1CEA531B66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99839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AE1FBA1-20CB-B88A-01A6-05A0DF0021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8019-48E6-48C5-832D-F8F5D7A1B32E}" type="datetimeFigureOut">
              <a:rPr lang="vi-VN" smtClean="0"/>
              <a:t>18/03/2024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219AD8-8373-7F68-0BC4-E6B52EDB44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CC31F85-7CCC-2B9B-B08F-F905D058D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A205-FFBA-4C0F-BABA-1CEA531B66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3828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A965B-DCAF-EAC5-1435-7FDFD76E18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F758EB-7F8F-8B1B-4432-B9B2A8749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D89442E-A00A-B697-6348-5F33136ABD6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8E7536-B184-E4D5-657D-C1756DF0AF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8019-48E6-48C5-832D-F8F5D7A1B32E}" type="datetimeFigureOut">
              <a:rPr lang="vi-VN" smtClean="0"/>
              <a:t>18/03/2024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80277E-B3B8-CC2D-AC57-561D8841D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DF9E97-187D-4D1D-5093-9D73C3986F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A205-FFBA-4C0F-BABA-1CEA531B66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16790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DF8E0-9043-0B29-9081-4ED1AA6DF9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162FC0-486F-AB9B-770E-FCB5B44685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87FCA2-DA5E-2794-9E53-241A53D1A3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F6A7756-CD12-5F57-420D-FA50B2F3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B28019-48E6-48C5-832D-F8F5D7A1B32E}" type="datetimeFigureOut">
              <a:rPr lang="vi-VN" smtClean="0"/>
              <a:t>18/03/2024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C8B720-FFE8-325E-16B0-766391E623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46A03-16CE-A7CA-17EE-62859F3A61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E4A205-FFBA-4C0F-BABA-1CEA531B66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47652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22727BC-0449-A34D-FDCD-3807EEB05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752BF24-F87F-044D-6049-F4F31404F7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D060B9-B015-8F80-AFBA-AC34744CFF4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B28019-48E6-48C5-832D-F8F5D7A1B32E}" type="datetimeFigureOut">
              <a:rPr lang="vi-VN" smtClean="0"/>
              <a:t>18/03/2024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5085A-21DA-F728-E672-BEFAB36863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A5EEBC-7BFB-A0E6-1AF6-3E276664AA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4A205-FFBA-4C0F-BABA-1CEA531B662D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84245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EFD3CC-E74C-454E-AEC8-ADE3669C89A5}" type="datetimeFigureOut">
              <a:rPr lang="en-US" smtClean="0"/>
              <a:pPr/>
              <a:t>3/18/2024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02AF4-5419-4C97-8941-6E8144AD92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8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01813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15849" y="3652218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70313" y="1"/>
            <a:ext cx="4220164" cy="4286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2412" y="582042"/>
            <a:ext cx="4138051" cy="272386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72412" y="3396618"/>
            <a:ext cx="4138051" cy="23466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1144" y="971659"/>
            <a:ext cx="3176810" cy="370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858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15849" y="3652218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6803" y="552451"/>
            <a:ext cx="6982799" cy="933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803" y="1486032"/>
            <a:ext cx="6630835" cy="57389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3860" y="2059928"/>
            <a:ext cx="4043462" cy="34025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3861" y="2555632"/>
            <a:ext cx="6985954" cy="3645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1915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15849" y="3652218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2247" y="84941"/>
            <a:ext cx="8700291" cy="2494136"/>
          </a:xfrm>
          <a:prstGeom prst="rect">
            <a:avLst/>
          </a:prstGeom>
        </p:spPr>
      </p:pic>
      <p:pic>
        <p:nvPicPr>
          <p:cNvPr id="1027" name="Picture 3" descr="C:\Users\Administrator\Downloads\tranh cuộc sống hàng ngày chủ đề 7  (2)\tải xuống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1345" y="2579078"/>
            <a:ext cx="4020132" cy="264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istrator\Downloads\tranh cuộc sống hàng ngày chủ đề 7  (2)\images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309" y="2579077"/>
            <a:ext cx="4268082" cy="264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17217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15849" y="3652218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2192" y="340395"/>
            <a:ext cx="3477110" cy="33342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0154" y="1088104"/>
            <a:ext cx="3901762" cy="19364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2569" y="3195192"/>
            <a:ext cx="3936932" cy="231465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05354" y="1088104"/>
            <a:ext cx="3634154" cy="19364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514409" y="3282886"/>
            <a:ext cx="47126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?</a:t>
            </a:r>
            <a:endParaRPr lang="vi-VN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96370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15849" y="3652218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49969" y="1"/>
            <a:ext cx="422030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32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vi-VN" sz="32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istrator\Downloads\tranh cuộc sống hàng ngày chủ đề 7  (2)\images 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3624"/>
            <a:ext cx="3074541" cy="20519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Administrator\Downloads\tranh cuộc sống hàng ngày chủ đề 7  (2)\images 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1606" y="584776"/>
            <a:ext cx="2697041" cy="1762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Administrator\Downloads\tranh cuộc sống hàng ngày chủ đề 7  (2)\tải xuống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712" y="491050"/>
            <a:ext cx="2761939" cy="1855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Administrator\Downloads\tranh cuộc sống hàng ngày chủ đề 7  (2)\images (2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2" y="2673025"/>
            <a:ext cx="2848708" cy="199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Administrator\Downloads\tranh cuộc sống hàng ngày chủ đề 7  (2)\images (4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5771" y="2492687"/>
            <a:ext cx="2848708" cy="198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5" name="Picture 7" descr="C:\Users\Administrator\Downloads\tranh cuộc sống hàng ngày chủ đề 7  (2)\images (5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0868" y="2492687"/>
            <a:ext cx="3183970" cy="1985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Administrator\Downloads\tranh cuộc sống hàng ngày chủ đề 7  (2)\tải xuống (3)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07036"/>
            <a:ext cx="3008719" cy="2041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7" name="Picture 9" descr="C:\Users\Administrator\Downloads\tranh cuộc sống hàng ngày chủ đề 7  (2)\images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7100" y="4769946"/>
            <a:ext cx="3008718" cy="2116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C:\Users\Administrator\Downloads\tranh cuộc sống hàng ngày chủ đề 7  (2)\tải xuống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0277" y="4756683"/>
            <a:ext cx="3796853" cy="2101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71353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15849" y="3652218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9394" y="892838"/>
            <a:ext cx="4155930" cy="3139901"/>
          </a:xfrm>
          <a:prstGeom prst="rect">
            <a:avLst/>
          </a:prstGeom>
        </p:spPr>
      </p:pic>
      <p:pic>
        <p:nvPicPr>
          <p:cNvPr id="6" name="Picture 4" descr="http://www.vietnamfineart.com.vn/Uploaded/anbinh_tcmt/ds.npc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6669" y="916284"/>
            <a:ext cx="4339977" cy="3024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99395" y="4264242"/>
            <a:ext cx="85755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dung 2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màu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sắc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? </a:t>
            </a:r>
            <a:endParaRPr lang="vi-VN" sz="20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567355" y="372181"/>
            <a:ext cx="76340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 SÁT NHẬN XÉT MỘT SỐ TRANH CỦA CÁC NHÀ HỌA SĨ </a:t>
            </a:r>
            <a:endParaRPr lang="vi-VN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7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15849" y="3652218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7970" y="327529"/>
            <a:ext cx="5627077" cy="33246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649416" y="3652217"/>
            <a:ext cx="775721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+ Bức tranh trên dáng vẻ của con người như thế nào? </a:t>
            </a:r>
          </a:p>
          <a:p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+ Tác phẩm này có màu sắc ra sao ?</a:t>
            </a:r>
          </a:p>
          <a:p>
            <a:r>
              <a:rPr lang="vi-VN" sz="2400" b="1" dirty="0">
                <a:solidFill>
                  <a:prstClr val="black"/>
                </a:solidFill>
                <a:latin typeface="Times New Roman" panose="02020603050405020304" pitchFamily="18" charset="0"/>
              </a:rPr>
              <a:t>+ Em học được gì về cách tạo hình, sắp xếp nhân vật trong bức tranh trên?</a:t>
            </a:r>
            <a:endParaRPr lang="en-US" sz="2400" b="1" dirty="0">
              <a:solidFill>
                <a:prstClr val="black"/>
              </a:solidFill>
              <a:latin typeface="Calibri Light"/>
            </a:endParaRPr>
          </a:p>
        </p:txBody>
      </p:sp>
    </p:spTree>
    <p:extLst>
      <p:ext uri="{BB962C8B-B14F-4D97-AF65-F5344CB8AC3E}">
        <p14:creationId xmlns:p14="http://schemas.microsoft.com/office/powerpoint/2010/main" val="234775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15849" y="3652218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3895" y="1247476"/>
            <a:ext cx="3444672" cy="18274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3895" y="3277208"/>
            <a:ext cx="1644300" cy="17550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2663" y="3186705"/>
            <a:ext cx="1541720" cy="298835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0111" y="5205139"/>
            <a:ext cx="1653422" cy="9699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5362" y="1219964"/>
            <a:ext cx="3420974" cy="4864507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194583" y="90773"/>
            <a:ext cx="6966972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phẩm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mĩ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endParaRPr lang="en-US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cuộc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vi-VN" sz="2800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63394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15849" y="3652218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4732" y="242843"/>
            <a:ext cx="6211167" cy="3620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543909" y="794211"/>
            <a:ext cx="7186246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 ý tưởng: 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Thể hiện việc làm nào? 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Dáng và động tác tiêu biểu của việc làm này như thế nào?</a:t>
            </a:r>
          </a:p>
          <a:p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Ngoài hình ảnh thể hiện về việc làm, có thể hiện thêm hình ảnh nào khác?</a:t>
            </a:r>
          </a:p>
          <a:p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Về cách thể hiện:</a:t>
            </a:r>
          </a:p>
          <a:p>
            <a:r>
              <a:rPr lang="vi-VN" sz="28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8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Lựa chọn hình thức thể hiện bằng chất liệu gì? Một chất liệu hay kết hợp nhiều chất liệu? </a:t>
            </a:r>
          </a:p>
          <a:p>
            <a:endParaRPr lang="vi-VN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94145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7015849" y="3652218"/>
            <a:ext cx="3536688" cy="23086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4962" y="232040"/>
            <a:ext cx="3162732" cy="5514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4162" y="970827"/>
            <a:ext cx="3392195" cy="24333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94161" y="3502065"/>
            <a:ext cx="3353268" cy="2829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17506" y="1032293"/>
            <a:ext cx="3538854" cy="261992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1892201" y="3652218"/>
            <a:ext cx="4883737" cy="2170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rất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nhiều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về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động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thường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ngày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như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ngồi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đứng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bán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toàn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chính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diện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– ¾ – ½.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+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dáng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chú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ý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đến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mối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tương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quan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giữa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chân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đầu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thân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sao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hài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mắt</a:t>
            </a:r>
            <a:r>
              <a:rPr lang="en-US" sz="2000" b="1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0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089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248</Words>
  <Application>Microsoft Office PowerPoint</Application>
  <PresentationFormat>Widescreen</PresentationFormat>
  <Paragraphs>18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NG</dc:creator>
  <cp:lastModifiedBy>NG</cp:lastModifiedBy>
  <cp:revision>2</cp:revision>
  <dcterms:created xsi:type="dcterms:W3CDTF">2024-01-30T08:13:14Z</dcterms:created>
  <dcterms:modified xsi:type="dcterms:W3CDTF">2024-03-18T07:51:21Z</dcterms:modified>
</cp:coreProperties>
</file>