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1"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680" y="-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5"/>
            <a:ext cx="7772400" cy="1470025"/>
          </a:xfrm>
        </p:spPr>
        <p:txBody>
          <a:bodyPr/>
          <a:lstStyle/>
          <a:p>
            <a:r>
              <a:rPr lang="vi-VN" smtClean="0"/>
              <a:t>Bấm &amp; sửa kiểu tiêu đề</a:t>
            </a:r>
            <a:endParaRPr lang="vi-VN"/>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smtClean="0"/>
              <a:t>Bấm &amp; sửa kiểu phụ đề</a:t>
            </a:r>
            <a:endParaRPr lang="vi-VN"/>
          </a:p>
        </p:txBody>
      </p:sp>
      <p:sp>
        <p:nvSpPr>
          <p:cNvPr id="4" name="Chỗ dành sẵn cho Ngày tháng 3"/>
          <p:cNvSpPr>
            <a:spLocks noGrp="1"/>
          </p:cNvSpPr>
          <p:nvPr>
            <p:ph type="dt" sz="half" idx="10"/>
          </p:nvPr>
        </p:nvSpPr>
        <p:spPr/>
        <p:txBody>
          <a:bodyPr/>
          <a:lstStyle/>
          <a:p>
            <a:fld id="{0821F556-76D5-4A93-B905-9A33A522B573}" type="datetimeFigureOut">
              <a:rPr lang="vi-VN" smtClean="0"/>
              <a:t>29/02/2024</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ố hiệu Bản chiếu 5"/>
          <p:cNvSpPr>
            <a:spLocks noGrp="1"/>
          </p:cNvSpPr>
          <p:nvPr>
            <p:ph type="sldNum" sz="quarter" idx="12"/>
          </p:nvPr>
        </p:nvSpPr>
        <p:spPr/>
        <p:txBody>
          <a:bodyPr/>
          <a:lstStyle/>
          <a:p>
            <a:fld id="{5E43914B-8B07-4779-8403-3DA0BE0E5702}" type="slidenum">
              <a:rPr lang="vi-VN" smtClean="0"/>
              <a:t>‹#›</a:t>
            </a:fld>
            <a:endParaRPr lang="vi-VN"/>
          </a:p>
        </p:txBody>
      </p:sp>
    </p:spTree>
    <p:extLst>
      <p:ext uri="{BB962C8B-B14F-4D97-AF65-F5344CB8AC3E}">
        <p14:creationId xmlns:p14="http://schemas.microsoft.com/office/powerpoint/2010/main" val="482954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vi-VN"/>
          </a:p>
        </p:txBody>
      </p:sp>
      <p:sp>
        <p:nvSpPr>
          <p:cNvPr id="3" name="Chỗ dành sẵn cho Văn bản Dọc 2"/>
          <p:cNvSpPr>
            <a:spLocks noGrp="1"/>
          </p:cNvSpPr>
          <p:nvPr>
            <p:ph type="body" orient="vert" idx="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4" name="Chỗ dành sẵn cho Ngày tháng 3"/>
          <p:cNvSpPr>
            <a:spLocks noGrp="1"/>
          </p:cNvSpPr>
          <p:nvPr>
            <p:ph type="dt" sz="half" idx="10"/>
          </p:nvPr>
        </p:nvSpPr>
        <p:spPr/>
        <p:txBody>
          <a:bodyPr/>
          <a:lstStyle/>
          <a:p>
            <a:fld id="{0821F556-76D5-4A93-B905-9A33A522B573}" type="datetimeFigureOut">
              <a:rPr lang="vi-VN" smtClean="0"/>
              <a:t>29/02/2024</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ố hiệu Bản chiếu 5"/>
          <p:cNvSpPr>
            <a:spLocks noGrp="1"/>
          </p:cNvSpPr>
          <p:nvPr>
            <p:ph type="sldNum" sz="quarter" idx="12"/>
          </p:nvPr>
        </p:nvSpPr>
        <p:spPr/>
        <p:txBody>
          <a:bodyPr/>
          <a:lstStyle/>
          <a:p>
            <a:fld id="{5E43914B-8B07-4779-8403-3DA0BE0E5702}" type="slidenum">
              <a:rPr lang="vi-VN" smtClean="0"/>
              <a:t>‹#›</a:t>
            </a:fld>
            <a:endParaRPr lang="vi-VN"/>
          </a:p>
        </p:txBody>
      </p:sp>
    </p:spTree>
    <p:extLst>
      <p:ext uri="{BB962C8B-B14F-4D97-AF65-F5344CB8AC3E}">
        <p14:creationId xmlns:p14="http://schemas.microsoft.com/office/powerpoint/2010/main" val="1044728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38"/>
            <a:ext cx="2057400" cy="5851525"/>
          </a:xfrm>
        </p:spPr>
        <p:txBody>
          <a:bodyPr vert="eaVert"/>
          <a:lstStyle/>
          <a:p>
            <a:r>
              <a:rPr lang="vi-VN" smtClean="0"/>
              <a:t>Bấm &amp; sửa kiểu tiêu đề</a:t>
            </a:r>
            <a:endParaRPr lang="vi-VN"/>
          </a:p>
        </p:txBody>
      </p:sp>
      <p:sp>
        <p:nvSpPr>
          <p:cNvPr id="3" name="Chỗ dành sẵn cho Văn bản Dọc 2"/>
          <p:cNvSpPr>
            <a:spLocks noGrp="1"/>
          </p:cNvSpPr>
          <p:nvPr>
            <p:ph type="body" orient="vert" idx="1"/>
          </p:nvPr>
        </p:nvSpPr>
        <p:spPr>
          <a:xfrm>
            <a:off x="457200" y="274638"/>
            <a:ext cx="6019800" cy="5851525"/>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4" name="Chỗ dành sẵn cho Ngày tháng 3"/>
          <p:cNvSpPr>
            <a:spLocks noGrp="1"/>
          </p:cNvSpPr>
          <p:nvPr>
            <p:ph type="dt" sz="half" idx="10"/>
          </p:nvPr>
        </p:nvSpPr>
        <p:spPr/>
        <p:txBody>
          <a:bodyPr/>
          <a:lstStyle/>
          <a:p>
            <a:fld id="{0821F556-76D5-4A93-B905-9A33A522B573}" type="datetimeFigureOut">
              <a:rPr lang="vi-VN" smtClean="0"/>
              <a:t>29/02/2024</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ố hiệu Bản chiếu 5"/>
          <p:cNvSpPr>
            <a:spLocks noGrp="1"/>
          </p:cNvSpPr>
          <p:nvPr>
            <p:ph type="sldNum" sz="quarter" idx="12"/>
          </p:nvPr>
        </p:nvSpPr>
        <p:spPr/>
        <p:txBody>
          <a:bodyPr/>
          <a:lstStyle/>
          <a:p>
            <a:fld id="{5E43914B-8B07-4779-8403-3DA0BE0E5702}" type="slidenum">
              <a:rPr lang="vi-VN" smtClean="0"/>
              <a:t>‹#›</a:t>
            </a:fld>
            <a:endParaRPr lang="vi-VN"/>
          </a:p>
        </p:txBody>
      </p:sp>
    </p:spTree>
    <p:extLst>
      <p:ext uri="{BB962C8B-B14F-4D97-AF65-F5344CB8AC3E}">
        <p14:creationId xmlns:p14="http://schemas.microsoft.com/office/powerpoint/2010/main" val="3878689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vi-VN"/>
          </a:p>
        </p:txBody>
      </p:sp>
      <p:sp>
        <p:nvSpPr>
          <p:cNvPr id="3" name="Chỗ dành sẵn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4" name="Chỗ dành sẵn cho Ngày tháng 3"/>
          <p:cNvSpPr>
            <a:spLocks noGrp="1"/>
          </p:cNvSpPr>
          <p:nvPr>
            <p:ph type="dt" sz="half" idx="10"/>
          </p:nvPr>
        </p:nvSpPr>
        <p:spPr/>
        <p:txBody>
          <a:bodyPr/>
          <a:lstStyle/>
          <a:p>
            <a:fld id="{0821F556-76D5-4A93-B905-9A33A522B573}" type="datetimeFigureOut">
              <a:rPr lang="vi-VN" smtClean="0"/>
              <a:t>29/02/2024</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ố hiệu Bản chiếu 5"/>
          <p:cNvSpPr>
            <a:spLocks noGrp="1"/>
          </p:cNvSpPr>
          <p:nvPr>
            <p:ph type="sldNum" sz="quarter" idx="12"/>
          </p:nvPr>
        </p:nvSpPr>
        <p:spPr/>
        <p:txBody>
          <a:bodyPr/>
          <a:lstStyle/>
          <a:p>
            <a:fld id="{5E43914B-8B07-4779-8403-3DA0BE0E5702}" type="slidenum">
              <a:rPr lang="vi-VN" smtClean="0"/>
              <a:t>‹#›</a:t>
            </a:fld>
            <a:endParaRPr lang="vi-VN"/>
          </a:p>
        </p:txBody>
      </p:sp>
    </p:spTree>
    <p:extLst>
      <p:ext uri="{BB962C8B-B14F-4D97-AF65-F5344CB8AC3E}">
        <p14:creationId xmlns:p14="http://schemas.microsoft.com/office/powerpoint/2010/main" val="954094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smtClean="0"/>
              <a:t>Bấm &amp; sửa kiểu tiêu đề</a:t>
            </a:r>
            <a:endParaRPr lang="vi-VN"/>
          </a:p>
        </p:txBody>
      </p:sp>
      <p:sp>
        <p:nvSpPr>
          <p:cNvPr id="3" name="Chỗ dành sẵn cho Văn bản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smtClean="0"/>
              <a:t>Bấm &amp; sửa kiểu tiêu đề</a:t>
            </a:r>
          </a:p>
        </p:txBody>
      </p:sp>
      <p:sp>
        <p:nvSpPr>
          <p:cNvPr id="4" name="Chỗ dành sẵn cho Ngày tháng 3"/>
          <p:cNvSpPr>
            <a:spLocks noGrp="1"/>
          </p:cNvSpPr>
          <p:nvPr>
            <p:ph type="dt" sz="half" idx="10"/>
          </p:nvPr>
        </p:nvSpPr>
        <p:spPr/>
        <p:txBody>
          <a:bodyPr/>
          <a:lstStyle/>
          <a:p>
            <a:fld id="{0821F556-76D5-4A93-B905-9A33A522B573}" type="datetimeFigureOut">
              <a:rPr lang="vi-VN" smtClean="0"/>
              <a:t>29/02/2024</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ố hiệu Bản chiếu 5"/>
          <p:cNvSpPr>
            <a:spLocks noGrp="1"/>
          </p:cNvSpPr>
          <p:nvPr>
            <p:ph type="sldNum" sz="quarter" idx="12"/>
          </p:nvPr>
        </p:nvSpPr>
        <p:spPr/>
        <p:txBody>
          <a:bodyPr/>
          <a:lstStyle/>
          <a:p>
            <a:fld id="{5E43914B-8B07-4779-8403-3DA0BE0E5702}" type="slidenum">
              <a:rPr lang="vi-VN" smtClean="0"/>
              <a:t>‹#›</a:t>
            </a:fld>
            <a:endParaRPr lang="vi-VN"/>
          </a:p>
        </p:txBody>
      </p:sp>
    </p:spTree>
    <p:extLst>
      <p:ext uri="{BB962C8B-B14F-4D97-AF65-F5344CB8AC3E}">
        <p14:creationId xmlns:p14="http://schemas.microsoft.com/office/powerpoint/2010/main" val="1505343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vi-VN"/>
          </a:p>
        </p:txBody>
      </p:sp>
      <p:sp>
        <p:nvSpPr>
          <p:cNvPr id="3" name="Chỗ dành sẵn cho Nội dung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4" name="Chỗ dành sẵn cho Nội dung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5" name="Chỗ dành sẵn cho Ngày tháng 4"/>
          <p:cNvSpPr>
            <a:spLocks noGrp="1"/>
          </p:cNvSpPr>
          <p:nvPr>
            <p:ph type="dt" sz="half" idx="10"/>
          </p:nvPr>
        </p:nvSpPr>
        <p:spPr/>
        <p:txBody>
          <a:bodyPr/>
          <a:lstStyle/>
          <a:p>
            <a:fld id="{0821F556-76D5-4A93-B905-9A33A522B573}" type="datetimeFigureOut">
              <a:rPr lang="vi-VN" smtClean="0"/>
              <a:t>29/02/2024</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ố hiệu Bản chiếu 6"/>
          <p:cNvSpPr>
            <a:spLocks noGrp="1"/>
          </p:cNvSpPr>
          <p:nvPr>
            <p:ph type="sldNum" sz="quarter" idx="12"/>
          </p:nvPr>
        </p:nvSpPr>
        <p:spPr/>
        <p:txBody>
          <a:bodyPr/>
          <a:lstStyle/>
          <a:p>
            <a:fld id="{5E43914B-8B07-4779-8403-3DA0BE0E5702}" type="slidenum">
              <a:rPr lang="vi-VN" smtClean="0"/>
              <a:t>‹#›</a:t>
            </a:fld>
            <a:endParaRPr lang="vi-VN"/>
          </a:p>
        </p:txBody>
      </p:sp>
    </p:spTree>
    <p:extLst>
      <p:ext uri="{BB962C8B-B14F-4D97-AF65-F5344CB8AC3E}">
        <p14:creationId xmlns:p14="http://schemas.microsoft.com/office/powerpoint/2010/main" val="2676363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smtClean="0"/>
              <a:t>Bấm &amp; sửa kiểu tiêu đề</a:t>
            </a:r>
            <a:endParaRPr lang="vi-VN"/>
          </a:p>
        </p:txBody>
      </p:sp>
      <p:sp>
        <p:nvSpPr>
          <p:cNvPr id="3" name="Chỗ dành sẵn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Chỗ dành sẵn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5" name="Chỗ dành sẵn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Chỗ dành sẵn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7" name="Chỗ dành sẵn cho Ngày tháng 6"/>
          <p:cNvSpPr>
            <a:spLocks noGrp="1"/>
          </p:cNvSpPr>
          <p:nvPr>
            <p:ph type="dt" sz="half" idx="10"/>
          </p:nvPr>
        </p:nvSpPr>
        <p:spPr/>
        <p:txBody>
          <a:bodyPr/>
          <a:lstStyle/>
          <a:p>
            <a:fld id="{0821F556-76D5-4A93-B905-9A33A522B573}" type="datetimeFigureOut">
              <a:rPr lang="vi-VN" smtClean="0"/>
              <a:t>29/02/2024</a:t>
            </a:fld>
            <a:endParaRPr lang="vi-VN"/>
          </a:p>
        </p:txBody>
      </p:sp>
      <p:sp>
        <p:nvSpPr>
          <p:cNvPr id="8" name="Chỗ dành sẵn cho Chân trang 7"/>
          <p:cNvSpPr>
            <a:spLocks noGrp="1"/>
          </p:cNvSpPr>
          <p:nvPr>
            <p:ph type="ftr" sz="quarter" idx="11"/>
          </p:nvPr>
        </p:nvSpPr>
        <p:spPr/>
        <p:txBody>
          <a:bodyPr/>
          <a:lstStyle/>
          <a:p>
            <a:endParaRPr lang="vi-VN"/>
          </a:p>
        </p:txBody>
      </p:sp>
      <p:sp>
        <p:nvSpPr>
          <p:cNvPr id="9" name="Chỗ dành sẵn cho Số hiệu Bản chiếu 8"/>
          <p:cNvSpPr>
            <a:spLocks noGrp="1"/>
          </p:cNvSpPr>
          <p:nvPr>
            <p:ph type="sldNum" sz="quarter" idx="12"/>
          </p:nvPr>
        </p:nvSpPr>
        <p:spPr/>
        <p:txBody>
          <a:bodyPr/>
          <a:lstStyle/>
          <a:p>
            <a:fld id="{5E43914B-8B07-4779-8403-3DA0BE0E5702}" type="slidenum">
              <a:rPr lang="vi-VN" smtClean="0"/>
              <a:t>‹#›</a:t>
            </a:fld>
            <a:endParaRPr lang="vi-VN"/>
          </a:p>
        </p:txBody>
      </p:sp>
    </p:spTree>
    <p:extLst>
      <p:ext uri="{BB962C8B-B14F-4D97-AF65-F5344CB8AC3E}">
        <p14:creationId xmlns:p14="http://schemas.microsoft.com/office/powerpoint/2010/main" val="2686461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vi-VN"/>
          </a:p>
        </p:txBody>
      </p:sp>
      <p:sp>
        <p:nvSpPr>
          <p:cNvPr id="3" name="Chỗ dành sẵn cho Ngày tháng 2"/>
          <p:cNvSpPr>
            <a:spLocks noGrp="1"/>
          </p:cNvSpPr>
          <p:nvPr>
            <p:ph type="dt" sz="half" idx="10"/>
          </p:nvPr>
        </p:nvSpPr>
        <p:spPr/>
        <p:txBody>
          <a:bodyPr/>
          <a:lstStyle/>
          <a:p>
            <a:fld id="{0821F556-76D5-4A93-B905-9A33A522B573}" type="datetimeFigureOut">
              <a:rPr lang="vi-VN" smtClean="0"/>
              <a:t>29/02/2024</a:t>
            </a:fld>
            <a:endParaRPr lang="vi-VN"/>
          </a:p>
        </p:txBody>
      </p:sp>
      <p:sp>
        <p:nvSpPr>
          <p:cNvPr id="4" name="Chỗ dành sẵn cho Chân trang 3"/>
          <p:cNvSpPr>
            <a:spLocks noGrp="1"/>
          </p:cNvSpPr>
          <p:nvPr>
            <p:ph type="ftr" sz="quarter" idx="11"/>
          </p:nvPr>
        </p:nvSpPr>
        <p:spPr/>
        <p:txBody>
          <a:bodyPr/>
          <a:lstStyle/>
          <a:p>
            <a:endParaRPr lang="vi-VN"/>
          </a:p>
        </p:txBody>
      </p:sp>
      <p:sp>
        <p:nvSpPr>
          <p:cNvPr id="5" name="Chỗ dành sẵn cho Số hiệu Bản chiếu 4"/>
          <p:cNvSpPr>
            <a:spLocks noGrp="1"/>
          </p:cNvSpPr>
          <p:nvPr>
            <p:ph type="sldNum" sz="quarter" idx="12"/>
          </p:nvPr>
        </p:nvSpPr>
        <p:spPr/>
        <p:txBody>
          <a:bodyPr/>
          <a:lstStyle/>
          <a:p>
            <a:fld id="{5E43914B-8B07-4779-8403-3DA0BE0E5702}" type="slidenum">
              <a:rPr lang="vi-VN" smtClean="0"/>
              <a:t>‹#›</a:t>
            </a:fld>
            <a:endParaRPr lang="vi-VN"/>
          </a:p>
        </p:txBody>
      </p:sp>
    </p:spTree>
    <p:extLst>
      <p:ext uri="{BB962C8B-B14F-4D97-AF65-F5344CB8AC3E}">
        <p14:creationId xmlns:p14="http://schemas.microsoft.com/office/powerpoint/2010/main" val="1539398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Chỗ dành sẵn cho Ngày tháng 1"/>
          <p:cNvSpPr>
            <a:spLocks noGrp="1"/>
          </p:cNvSpPr>
          <p:nvPr>
            <p:ph type="dt" sz="half" idx="10"/>
          </p:nvPr>
        </p:nvSpPr>
        <p:spPr/>
        <p:txBody>
          <a:bodyPr/>
          <a:lstStyle/>
          <a:p>
            <a:fld id="{0821F556-76D5-4A93-B905-9A33A522B573}" type="datetimeFigureOut">
              <a:rPr lang="vi-VN" smtClean="0"/>
              <a:t>29/02/2024</a:t>
            </a:fld>
            <a:endParaRPr lang="vi-VN"/>
          </a:p>
        </p:txBody>
      </p:sp>
      <p:sp>
        <p:nvSpPr>
          <p:cNvPr id="3" name="Chỗ dành sẵn cho Chân trang 2"/>
          <p:cNvSpPr>
            <a:spLocks noGrp="1"/>
          </p:cNvSpPr>
          <p:nvPr>
            <p:ph type="ftr" sz="quarter" idx="11"/>
          </p:nvPr>
        </p:nvSpPr>
        <p:spPr/>
        <p:txBody>
          <a:bodyPr/>
          <a:lstStyle/>
          <a:p>
            <a:endParaRPr lang="vi-VN"/>
          </a:p>
        </p:txBody>
      </p:sp>
      <p:sp>
        <p:nvSpPr>
          <p:cNvPr id="4" name="Chỗ dành sẵn cho Số hiệu Bản chiếu 3"/>
          <p:cNvSpPr>
            <a:spLocks noGrp="1"/>
          </p:cNvSpPr>
          <p:nvPr>
            <p:ph type="sldNum" sz="quarter" idx="12"/>
          </p:nvPr>
        </p:nvSpPr>
        <p:spPr/>
        <p:txBody>
          <a:bodyPr/>
          <a:lstStyle/>
          <a:p>
            <a:fld id="{5E43914B-8B07-4779-8403-3DA0BE0E5702}" type="slidenum">
              <a:rPr lang="vi-VN" smtClean="0"/>
              <a:t>‹#›</a:t>
            </a:fld>
            <a:endParaRPr lang="vi-VN"/>
          </a:p>
        </p:txBody>
      </p:sp>
    </p:spTree>
    <p:extLst>
      <p:ext uri="{BB962C8B-B14F-4D97-AF65-F5344CB8AC3E}">
        <p14:creationId xmlns:p14="http://schemas.microsoft.com/office/powerpoint/2010/main" val="812860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smtClean="0"/>
              <a:t>Bấm &amp; sửa kiểu tiêu đề</a:t>
            </a:r>
            <a:endParaRPr lang="vi-VN"/>
          </a:p>
        </p:txBody>
      </p:sp>
      <p:sp>
        <p:nvSpPr>
          <p:cNvPr id="3" name="Chỗ dành sẵn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4" name="Chỗ dành sẵn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Chỗ dành sẵn cho Ngày tháng 4"/>
          <p:cNvSpPr>
            <a:spLocks noGrp="1"/>
          </p:cNvSpPr>
          <p:nvPr>
            <p:ph type="dt" sz="half" idx="10"/>
          </p:nvPr>
        </p:nvSpPr>
        <p:spPr/>
        <p:txBody>
          <a:bodyPr/>
          <a:lstStyle/>
          <a:p>
            <a:fld id="{0821F556-76D5-4A93-B905-9A33A522B573}" type="datetimeFigureOut">
              <a:rPr lang="vi-VN" smtClean="0"/>
              <a:t>29/02/2024</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ố hiệu Bản chiếu 6"/>
          <p:cNvSpPr>
            <a:spLocks noGrp="1"/>
          </p:cNvSpPr>
          <p:nvPr>
            <p:ph type="sldNum" sz="quarter" idx="12"/>
          </p:nvPr>
        </p:nvSpPr>
        <p:spPr/>
        <p:txBody>
          <a:bodyPr/>
          <a:lstStyle/>
          <a:p>
            <a:fld id="{5E43914B-8B07-4779-8403-3DA0BE0E5702}" type="slidenum">
              <a:rPr lang="vi-VN" smtClean="0"/>
              <a:t>‹#›</a:t>
            </a:fld>
            <a:endParaRPr lang="vi-VN"/>
          </a:p>
        </p:txBody>
      </p:sp>
    </p:spTree>
    <p:extLst>
      <p:ext uri="{BB962C8B-B14F-4D97-AF65-F5344CB8AC3E}">
        <p14:creationId xmlns:p14="http://schemas.microsoft.com/office/powerpoint/2010/main" val="303656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smtClean="0"/>
              <a:t>Bấm &amp; sửa kiểu tiêu đề</a:t>
            </a:r>
            <a:endParaRPr lang="vi-VN"/>
          </a:p>
        </p:txBody>
      </p:sp>
      <p:sp>
        <p:nvSpPr>
          <p:cNvPr id="3" name="Chỗ dành sẵn cho Hình ảnh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Chỗ dành sẵn cho Ngày tháng 4"/>
          <p:cNvSpPr>
            <a:spLocks noGrp="1"/>
          </p:cNvSpPr>
          <p:nvPr>
            <p:ph type="dt" sz="half" idx="10"/>
          </p:nvPr>
        </p:nvSpPr>
        <p:spPr/>
        <p:txBody>
          <a:bodyPr/>
          <a:lstStyle/>
          <a:p>
            <a:fld id="{0821F556-76D5-4A93-B905-9A33A522B573}" type="datetimeFigureOut">
              <a:rPr lang="vi-VN" smtClean="0"/>
              <a:t>29/02/2024</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ố hiệu Bản chiếu 6"/>
          <p:cNvSpPr>
            <a:spLocks noGrp="1"/>
          </p:cNvSpPr>
          <p:nvPr>
            <p:ph type="sldNum" sz="quarter" idx="12"/>
          </p:nvPr>
        </p:nvSpPr>
        <p:spPr/>
        <p:txBody>
          <a:bodyPr/>
          <a:lstStyle/>
          <a:p>
            <a:fld id="{5E43914B-8B07-4779-8403-3DA0BE0E5702}" type="slidenum">
              <a:rPr lang="vi-VN" smtClean="0"/>
              <a:t>‹#›</a:t>
            </a:fld>
            <a:endParaRPr lang="vi-VN"/>
          </a:p>
        </p:txBody>
      </p:sp>
    </p:spTree>
    <p:extLst>
      <p:ext uri="{BB962C8B-B14F-4D97-AF65-F5344CB8AC3E}">
        <p14:creationId xmlns:p14="http://schemas.microsoft.com/office/powerpoint/2010/main" val="4188728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ề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vi-VN" smtClean="0"/>
              <a:t>Bấm &amp; sửa kiểu tiêu đề</a:t>
            </a:r>
            <a:endParaRPr lang="vi-VN"/>
          </a:p>
        </p:txBody>
      </p:sp>
      <p:sp>
        <p:nvSpPr>
          <p:cNvPr id="3" name="Chỗ dành sẵn cho Văn bản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4" name="Chỗ dành sẵn cho Ngày tháng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21F556-76D5-4A93-B905-9A33A522B573}" type="datetimeFigureOut">
              <a:rPr lang="vi-VN" smtClean="0"/>
              <a:t>29/02/2024</a:t>
            </a:fld>
            <a:endParaRPr lang="vi-VN"/>
          </a:p>
        </p:txBody>
      </p:sp>
      <p:sp>
        <p:nvSpPr>
          <p:cNvPr id="5" name="Chỗ dành sẵn cho Chân trang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Chỗ dành sẵn cho Số hiệu Bản chiế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43914B-8B07-4779-8403-3DA0BE0E5702}" type="slidenum">
              <a:rPr lang="vi-VN" smtClean="0"/>
              <a:t>‹#›</a:t>
            </a:fld>
            <a:endParaRPr lang="vi-VN"/>
          </a:p>
        </p:txBody>
      </p:sp>
    </p:spTree>
    <p:extLst>
      <p:ext uri="{BB962C8B-B14F-4D97-AF65-F5344CB8AC3E}">
        <p14:creationId xmlns:p14="http://schemas.microsoft.com/office/powerpoint/2010/main" val="4819312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6835"/>
            <a:ext cx="9143999" cy="5146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3686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2917"/>
          <a:stretch/>
        </p:blipFill>
        <p:spPr bwMode="auto">
          <a:xfrm>
            <a:off x="0" y="855616"/>
            <a:ext cx="9174944" cy="2947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7083"/>
          <a:stretch/>
        </p:blipFill>
        <p:spPr bwMode="auto">
          <a:xfrm>
            <a:off x="0" y="3803515"/>
            <a:ext cx="9174944" cy="2216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8571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5616"/>
            <a:ext cx="9144000" cy="5164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48124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5616"/>
            <a:ext cx="9144000" cy="5164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36372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1"/>
          <p:cNvSpPr/>
          <p:nvPr/>
        </p:nvSpPr>
        <p:spPr>
          <a:xfrm>
            <a:off x="304800" y="304800"/>
            <a:ext cx="8534400" cy="181588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vi-VN" sz="2800" b="1" i="0" smtClean="0">
                <a:solidFill>
                  <a:srgbClr val="FF0000"/>
                </a:solidFill>
                <a:effectLst/>
                <a:latin typeface="+mj-lt"/>
              </a:rPr>
              <a:t>Luyện tập.</a:t>
            </a:r>
            <a:r>
              <a:rPr lang="vi-VN" sz="2800" b="1" i="0" smtClean="0">
                <a:solidFill>
                  <a:srgbClr val="008000"/>
                </a:solidFill>
                <a:effectLst/>
                <a:latin typeface="+mj-lt"/>
              </a:rPr>
              <a:t> </a:t>
            </a:r>
            <a:r>
              <a:rPr lang="vi-VN" sz="2800" b="0" i="0" smtClean="0">
                <a:solidFill>
                  <a:srgbClr val="000000"/>
                </a:solidFill>
                <a:effectLst/>
                <a:latin typeface="+mj-lt"/>
              </a:rPr>
              <a:t>Trong những cặp hình dưới đây (H.9.67), cặp hình nào là hai hình đồng dạng? Hãy chỉ ra một cặp hình đồng dạng phối cảnh và vẽ cặp hình đó cùng tâm phối cảnh vào vở.</a:t>
            </a:r>
            <a:endParaRPr lang="vi-VN" sz="2800">
              <a:latin typeface="+mj-lt"/>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010" y="2365607"/>
            <a:ext cx="7649980" cy="3040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63740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1"/>
          <p:cNvSpPr/>
          <p:nvPr/>
        </p:nvSpPr>
        <p:spPr>
          <a:xfrm>
            <a:off x="228600" y="76200"/>
            <a:ext cx="8686800" cy="1200329"/>
          </a:xfrm>
          <a:prstGeom prst="rect">
            <a:avLst/>
          </a:prstGeom>
        </p:spPr>
        <p:txBody>
          <a:bodyPr wrap="square">
            <a:spAutoFit/>
          </a:bodyPr>
          <a:lstStyle/>
          <a:p>
            <a:pPr algn="just"/>
            <a:r>
              <a:rPr lang="vi-VN" sz="2400" b="1" i="0" smtClean="0">
                <a:solidFill>
                  <a:srgbClr val="008000"/>
                </a:solidFill>
                <a:effectLst/>
                <a:latin typeface="Open Sans"/>
              </a:rPr>
              <a:t>Lời giải:</a:t>
            </a:r>
            <a:endParaRPr lang="vi-VN" sz="2400" b="0" i="0" smtClean="0">
              <a:solidFill>
                <a:srgbClr val="000000"/>
              </a:solidFill>
              <a:effectLst/>
              <a:latin typeface="Open Sans"/>
            </a:endParaRPr>
          </a:p>
          <a:p>
            <a:pPr algn="just"/>
            <a:r>
              <a:rPr lang="vi-VN" sz="2400" b="0" i="0" smtClean="0">
                <a:solidFill>
                  <a:srgbClr val="000000"/>
                </a:solidFill>
                <a:effectLst/>
                <a:latin typeface="Open Sans"/>
              </a:rPr>
              <a:t>+ Cặp hình 1 và cặp hình 2 là hai cặp hình đồng dạng, cặp hình 3 không phải cặp hình đồng dạng.</a:t>
            </a:r>
            <a:endParaRPr lang="vi-VN" sz="2400" b="0" i="0">
              <a:solidFill>
                <a:srgbClr val="000000"/>
              </a:solidFill>
              <a:effectLst/>
              <a:latin typeface="Open Sans"/>
            </a:endParaRPr>
          </a:p>
        </p:txBody>
      </p:sp>
      <p:sp>
        <p:nvSpPr>
          <p:cNvPr id="3" name="Hình chữ nhật 2"/>
          <p:cNvSpPr/>
          <p:nvPr/>
        </p:nvSpPr>
        <p:spPr>
          <a:xfrm>
            <a:off x="228600" y="1371600"/>
            <a:ext cx="8686800" cy="830997"/>
          </a:xfrm>
          <a:prstGeom prst="rect">
            <a:avLst/>
          </a:prstGeom>
        </p:spPr>
        <p:txBody>
          <a:bodyPr wrap="square">
            <a:spAutoFit/>
          </a:bodyPr>
          <a:lstStyle/>
          <a:p>
            <a:r>
              <a:rPr lang="vi-VN" sz="2400" b="0" i="0" smtClean="0">
                <a:solidFill>
                  <a:srgbClr val="000000"/>
                </a:solidFill>
                <a:effectLst/>
                <a:latin typeface="Open Sans"/>
              </a:rPr>
              <a:t>+ Cặp hình 2 là hai tam giác đồng dạng phối cảnh và nối các đỉnh tương ứng lại ta được tâm phối cảnh.</a:t>
            </a:r>
            <a:endParaRPr lang="vi-VN" sz="240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1224" y="2133600"/>
            <a:ext cx="2438400" cy="1741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Hình chữ nhật 3"/>
          <p:cNvSpPr/>
          <p:nvPr/>
        </p:nvSpPr>
        <p:spPr>
          <a:xfrm>
            <a:off x="235085" y="3962400"/>
            <a:ext cx="8686800" cy="830997"/>
          </a:xfrm>
          <a:prstGeom prst="rect">
            <a:avLst/>
          </a:prstGeom>
        </p:spPr>
        <p:txBody>
          <a:bodyPr wrap="square">
            <a:spAutoFit/>
          </a:bodyPr>
          <a:lstStyle/>
          <a:p>
            <a:r>
              <a:rPr lang="vi-VN" sz="2400" b="0" i="0" smtClean="0">
                <a:solidFill>
                  <a:srgbClr val="000000"/>
                </a:solidFill>
                <a:effectLst/>
                <a:latin typeface="Open Sans"/>
              </a:rPr>
              <a:t>+ Cặp hình 1 cũng là cặp hình đồng dạng phối cảnh, tâm phối cảnh nằm giữa các điểm tương ứng.</a:t>
            </a:r>
            <a:endParaRPr lang="vi-VN" sz="2400"/>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449" y="4724400"/>
            <a:ext cx="2993951" cy="2093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87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3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517"/>
          <a:stretch/>
        </p:blipFill>
        <p:spPr bwMode="auto">
          <a:xfrm>
            <a:off x="0" y="152400"/>
            <a:ext cx="9144001" cy="2742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Hình chữ nhật 1"/>
          <p:cNvSpPr/>
          <p:nvPr/>
        </p:nvSpPr>
        <p:spPr>
          <a:xfrm>
            <a:off x="304800" y="3657600"/>
            <a:ext cx="8534400" cy="2239844"/>
          </a:xfrm>
          <a:prstGeom prst="rect">
            <a:avLst/>
          </a:prstGeom>
        </p:spPr>
        <p:txBody>
          <a:bodyPr wrap="square">
            <a:spAutoFit/>
          </a:bodyPr>
          <a:lstStyle/>
          <a:p>
            <a:pPr algn="just">
              <a:lnSpc>
                <a:spcPct val="150000"/>
              </a:lnSpc>
            </a:pPr>
            <a:r>
              <a:rPr lang="vi-VN" sz="2400" b="1" i="0" smtClean="0">
                <a:solidFill>
                  <a:srgbClr val="008000"/>
                </a:solidFill>
                <a:effectLst/>
                <a:latin typeface="Open Sans"/>
              </a:rPr>
              <a:t>Lời giải:</a:t>
            </a:r>
            <a:endParaRPr lang="vi-VN" sz="2400" b="0" i="0" smtClean="0">
              <a:solidFill>
                <a:srgbClr val="000000"/>
              </a:solidFill>
              <a:effectLst/>
              <a:latin typeface="Open Sans"/>
            </a:endParaRPr>
          </a:p>
          <a:p>
            <a:pPr algn="just">
              <a:lnSpc>
                <a:spcPct val="150000"/>
              </a:lnSpc>
            </a:pPr>
            <a:r>
              <a:rPr lang="vi-VN" sz="2400" b="0" i="0" smtClean="0">
                <a:solidFill>
                  <a:srgbClr val="000000"/>
                </a:solidFill>
                <a:effectLst/>
                <a:latin typeface="Open Sans"/>
              </a:rPr>
              <a:t>+ Bạn Vuông nói đúng.</a:t>
            </a:r>
          </a:p>
          <a:p>
            <a:pPr algn="just">
              <a:lnSpc>
                <a:spcPct val="150000"/>
              </a:lnSpc>
            </a:pPr>
            <a:r>
              <a:rPr lang="vi-VN" sz="2400" b="0" i="0" smtClean="0">
                <a:solidFill>
                  <a:srgbClr val="000000"/>
                </a:solidFill>
                <a:effectLst/>
                <a:latin typeface="Open Sans"/>
              </a:rPr>
              <a:t>+ Bạn Tròn nói sai vì có những cặp tam giác đều đồng dạng nhưng không đồng dạng phối cảnh.</a:t>
            </a:r>
            <a:endParaRPr lang="vi-VN" sz="2400" b="0" i="0">
              <a:solidFill>
                <a:srgbClr val="000000"/>
              </a:solidFill>
              <a:effectLst/>
              <a:latin typeface="Open Sans"/>
            </a:endParaRPr>
          </a:p>
        </p:txBody>
      </p:sp>
    </p:spTree>
    <p:extLst>
      <p:ext uri="{BB962C8B-B14F-4D97-AF65-F5344CB8AC3E}">
        <p14:creationId xmlns:p14="http://schemas.microsoft.com/office/powerpoint/2010/main" val="4148171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8200"/>
            <a:ext cx="91440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52883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_Văn_Bản 1"/>
          <p:cNvSpPr txBox="1"/>
          <p:nvPr/>
        </p:nvSpPr>
        <p:spPr>
          <a:xfrm>
            <a:off x="264467" y="1524000"/>
            <a:ext cx="8574733" cy="2435988"/>
          </a:xfrm>
          <a:prstGeom prst="rect">
            <a:avLst/>
          </a:prstGeom>
          <a:noFill/>
        </p:spPr>
        <p:txBody>
          <a:bodyPr wrap="square" rtlCol="0">
            <a:spAutoFit/>
          </a:bodyPr>
          <a:lstStyle/>
          <a:p>
            <a:pPr algn="ctr">
              <a:lnSpc>
                <a:spcPct val="150000"/>
              </a:lnSpc>
            </a:pPr>
            <a:r>
              <a:rPr lang="vi-VN" sz="5400" b="1" smtClean="0">
                <a:solidFill>
                  <a:srgbClr val="FF0000"/>
                </a:solidFill>
                <a:latin typeface="+mj-lt"/>
              </a:rPr>
              <a:t>TIẾT 50. BÀI 37. </a:t>
            </a:r>
          </a:p>
          <a:p>
            <a:pPr algn="ctr">
              <a:lnSpc>
                <a:spcPct val="150000"/>
              </a:lnSpc>
            </a:pPr>
            <a:r>
              <a:rPr lang="vi-VN" sz="5400" b="1" smtClean="0">
                <a:latin typeface="+mj-lt"/>
              </a:rPr>
              <a:t>HÌNH ĐỒNG DẠNG </a:t>
            </a:r>
          </a:p>
        </p:txBody>
      </p:sp>
    </p:spTree>
    <p:extLst>
      <p:ext uri="{BB962C8B-B14F-4D97-AF65-F5344CB8AC3E}">
        <p14:creationId xmlns:p14="http://schemas.microsoft.com/office/powerpoint/2010/main" val="9126660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5616"/>
            <a:ext cx="9174944" cy="5164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Hộp_Văn_Bản 2"/>
          <p:cNvSpPr txBox="1"/>
          <p:nvPr/>
        </p:nvSpPr>
        <p:spPr>
          <a:xfrm>
            <a:off x="304800" y="5250358"/>
            <a:ext cx="8610600" cy="769441"/>
          </a:xfrm>
          <a:prstGeom prst="rect">
            <a:avLst/>
          </a:prstGeom>
          <a:solidFill>
            <a:schemeClr val="accent5">
              <a:lumMod val="20000"/>
              <a:lumOff val="80000"/>
            </a:schemeClr>
          </a:solidFill>
        </p:spPr>
        <p:txBody>
          <a:bodyPr wrap="square" rtlCol="0">
            <a:spAutoFit/>
          </a:bodyPr>
          <a:lstStyle/>
          <a:p>
            <a:endParaRPr lang="vi-VN" sz="4400">
              <a:solidFill>
                <a:schemeClr val="bg1"/>
              </a:solidFill>
            </a:endParaRPr>
          </a:p>
        </p:txBody>
      </p:sp>
    </p:spTree>
    <p:extLst>
      <p:ext uri="{BB962C8B-B14F-4D97-AF65-F5344CB8AC3E}">
        <p14:creationId xmlns:p14="http://schemas.microsoft.com/office/powerpoint/2010/main" val="36691245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iáo án điện tử Toán 8 kết nối Bài 37: Hình đồng d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4" y="838200"/>
            <a:ext cx="9148864" cy="5149505"/>
          </a:xfrm>
          <a:prstGeom prst="rect">
            <a:avLst/>
          </a:prstGeom>
          <a:noFill/>
          <a:extLst>
            <a:ext uri="{909E8E84-426E-40DD-AFC4-6F175D3DCCD1}">
              <a14:hiddenFill xmlns:a14="http://schemas.microsoft.com/office/drawing/2010/main">
                <a:solidFill>
                  <a:srgbClr val="FFFFFF"/>
                </a:solidFill>
              </a14:hiddenFill>
            </a:ext>
          </a:extLst>
        </p:spPr>
      </p:pic>
      <p:sp>
        <p:nvSpPr>
          <p:cNvPr id="2" name="Hộp_Văn_Bản 1"/>
          <p:cNvSpPr txBox="1"/>
          <p:nvPr/>
        </p:nvSpPr>
        <p:spPr>
          <a:xfrm>
            <a:off x="914400" y="4724400"/>
            <a:ext cx="7315200" cy="769441"/>
          </a:xfrm>
          <a:prstGeom prst="rect">
            <a:avLst/>
          </a:prstGeom>
          <a:solidFill>
            <a:schemeClr val="accent5">
              <a:lumMod val="20000"/>
              <a:lumOff val="80000"/>
            </a:schemeClr>
          </a:solidFill>
        </p:spPr>
        <p:txBody>
          <a:bodyPr wrap="square" rtlCol="0">
            <a:spAutoFit/>
          </a:bodyPr>
          <a:lstStyle/>
          <a:p>
            <a:endParaRPr lang="vi-VN" sz="4400">
              <a:solidFill>
                <a:schemeClr val="bg1"/>
              </a:solidFill>
            </a:endParaRPr>
          </a:p>
        </p:txBody>
      </p:sp>
      <p:sp>
        <p:nvSpPr>
          <p:cNvPr id="3" name="Hộp_Văn_Bản 2"/>
          <p:cNvSpPr txBox="1"/>
          <p:nvPr/>
        </p:nvSpPr>
        <p:spPr>
          <a:xfrm>
            <a:off x="4724400" y="1688068"/>
            <a:ext cx="457200" cy="369332"/>
          </a:xfrm>
          <a:prstGeom prst="rect">
            <a:avLst/>
          </a:prstGeom>
          <a:solidFill>
            <a:schemeClr val="accent5">
              <a:lumMod val="40000"/>
              <a:lumOff val="60000"/>
            </a:schemeClr>
          </a:solidFill>
        </p:spPr>
        <p:txBody>
          <a:bodyPr wrap="square" rtlCol="0">
            <a:spAutoFit/>
          </a:bodyPr>
          <a:lstStyle/>
          <a:p>
            <a:r>
              <a:rPr lang="en-US" i="1" smtClean="0"/>
              <a:t>OB</a:t>
            </a:r>
            <a:endParaRPr lang="vi-VN" i="1"/>
          </a:p>
        </p:txBody>
      </p:sp>
    </p:spTree>
    <p:extLst>
      <p:ext uri="{BB962C8B-B14F-4D97-AF65-F5344CB8AC3E}">
        <p14:creationId xmlns:p14="http://schemas.microsoft.com/office/powerpoint/2010/main" val="849453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43" y="838200"/>
            <a:ext cx="9174943"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Hộp_Văn_Bản 1"/>
          <p:cNvSpPr txBox="1"/>
          <p:nvPr/>
        </p:nvSpPr>
        <p:spPr>
          <a:xfrm>
            <a:off x="304800" y="5029200"/>
            <a:ext cx="5105400" cy="830997"/>
          </a:xfrm>
          <a:prstGeom prst="rect">
            <a:avLst/>
          </a:prstGeom>
          <a:solidFill>
            <a:schemeClr val="bg1"/>
          </a:solidFill>
        </p:spPr>
        <p:txBody>
          <a:bodyPr wrap="square" rtlCol="0">
            <a:spAutoFit/>
          </a:bodyPr>
          <a:lstStyle/>
          <a:p>
            <a:endParaRPr lang="vi-VN" sz="4800"/>
          </a:p>
        </p:txBody>
      </p:sp>
      <p:cxnSp>
        <p:nvCxnSpPr>
          <p:cNvPr id="20" name="Đường kết nối Thẳng 19"/>
          <p:cNvCxnSpPr/>
          <p:nvPr/>
        </p:nvCxnSpPr>
        <p:spPr>
          <a:xfrm>
            <a:off x="5706894" y="4800600"/>
            <a:ext cx="2446506" cy="152400"/>
          </a:xfrm>
          <a:prstGeom prst="line">
            <a:avLst/>
          </a:prstGeom>
          <a:ln>
            <a:prstDash val="sysDot"/>
          </a:ln>
        </p:spPr>
        <p:style>
          <a:lnRef idx="3">
            <a:schemeClr val="accent2"/>
          </a:lnRef>
          <a:fillRef idx="0">
            <a:schemeClr val="accent2"/>
          </a:fillRef>
          <a:effectRef idx="2">
            <a:schemeClr val="accent2"/>
          </a:effectRef>
          <a:fontRef idx="minor">
            <a:schemeClr val="tx1"/>
          </a:fontRef>
        </p:style>
      </p:cxnSp>
      <p:sp>
        <p:nvSpPr>
          <p:cNvPr id="3" name="Hộp_Văn_Bản 2"/>
          <p:cNvSpPr txBox="1"/>
          <p:nvPr/>
        </p:nvSpPr>
        <p:spPr>
          <a:xfrm>
            <a:off x="228600" y="3733800"/>
            <a:ext cx="4876800" cy="1323439"/>
          </a:xfrm>
          <a:prstGeom prst="rect">
            <a:avLst/>
          </a:prstGeom>
          <a:solidFill>
            <a:schemeClr val="bg1"/>
          </a:solidFill>
        </p:spPr>
        <p:txBody>
          <a:bodyPr wrap="square" rtlCol="0">
            <a:spAutoFit/>
          </a:bodyPr>
          <a:lstStyle/>
          <a:p>
            <a:endParaRPr lang="vi-VN" sz="8000"/>
          </a:p>
        </p:txBody>
      </p:sp>
    </p:spTree>
    <p:extLst>
      <p:ext uri="{BB962C8B-B14F-4D97-AF65-F5344CB8AC3E}">
        <p14:creationId xmlns:p14="http://schemas.microsoft.com/office/powerpoint/2010/main" val="227152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0" nodeType="clickEffect">
                                  <p:stCondLst>
                                    <p:cond delay="0"/>
                                  </p:stCondLst>
                                  <p:childTnLst>
                                    <p:animEffect transition="out" filter="fade">
                                      <p:cBhvr>
                                        <p:cTn id="10" dur="500"/>
                                        <p:tgtEl>
                                          <p:spTgt spid="2"/>
                                        </p:tgtEl>
                                      </p:cBhvr>
                                    </p:animEffect>
                                    <p:set>
                                      <p:cBhvr>
                                        <p:cTn id="11" dur="1" fill="hold">
                                          <p:stCondLst>
                                            <p:cond delay="499"/>
                                          </p:stCondLst>
                                        </p:cTn>
                                        <p:tgtEl>
                                          <p:spTgt spid="2"/>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3"/>
                                        </p:tgtEl>
                                      </p:cBhvr>
                                    </p:animEffect>
                                    <p:set>
                                      <p:cBhvr>
                                        <p:cTn id="16"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5616"/>
            <a:ext cx="9144000" cy="5164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00108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5616"/>
            <a:ext cx="9144000" cy="5164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20442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71172"/>
          <a:stretch/>
        </p:blipFill>
        <p:spPr bwMode="auto">
          <a:xfrm>
            <a:off x="0" y="855617"/>
            <a:ext cx="9144000" cy="148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8829"/>
          <a:stretch/>
        </p:blipFill>
        <p:spPr bwMode="auto">
          <a:xfrm>
            <a:off x="0" y="2344367"/>
            <a:ext cx="9144000" cy="3675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0161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TotalTime>
  <Words>119</Words>
  <Application>Microsoft Office PowerPoint</Application>
  <PresentationFormat>Trình chiếu trên màn hình (4:3)</PresentationFormat>
  <Paragraphs>11</Paragraphs>
  <Slides>15</Slides>
  <Notes>0</Notes>
  <HiddenSlides>0</HiddenSlides>
  <MMClips>0</MMClips>
  <ScaleCrop>false</ScaleCrop>
  <HeadingPairs>
    <vt:vector size="4" baseType="variant">
      <vt:variant>
        <vt:lpstr>Chủ đề</vt:lpstr>
      </vt:variant>
      <vt:variant>
        <vt:i4>1</vt:i4>
      </vt:variant>
      <vt:variant>
        <vt:lpstr>Tiêu đề Bản chiếu</vt:lpstr>
      </vt:variant>
      <vt:variant>
        <vt:i4>15</vt:i4>
      </vt:variant>
    </vt:vector>
  </HeadingPairs>
  <TitlesOfParts>
    <vt:vector size="16" baseType="lpstr">
      <vt:lpstr>Chủ đề của Office</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lpstr>Bản trình bày của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Bản trình bày của PowerPoint</dc:title>
  <dc:creator>Admin</dc:creator>
  <cp:lastModifiedBy>Admin</cp:lastModifiedBy>
  <cp:revision>14</cp:revision>
  <dcterms:created xsi:type="dcterms:W3CDTF">2024-02-28T14:07:06Z</dcterms:created>
  <dcterms:modified xsi:type="dcterms:W3CDTF">2024-02-29T04:30:47Z</dcterms:modified>
</cp:coreProperties>
</file>