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275" r:id="rId4"/>
    <p:sldId id="302" r:id="rId5"/>
    <p:sldId id="356" r:id="rId6"/>
    <p:sldId id="281" r:id="rId7"/>
    <p:sldId id="346" r:id="rId8"/>
    <p:sldId id="367" r:id="rId9"/>
    <p:sldId id="368" r:id="rId10"/>
    <p:sldId id="369" r:id="rId11"/>
    <p:sldId id="371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24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9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tif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083306"/>
            <a:ext cx="1060969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Read some facts about English-speaking countries and tick the column true for you. Then role play by one person saying one statement aloud and the other responding to it. 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CF1CC8-E7C2-F0F4-DC01-C17C945DE6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657"/>
          <a:stretch/>
        </p:blipFill>
        <p:spPr>
          <a:xfrm>
            <a:off x="391544" y="2455276"/>
            <a:ext cx="6643737" cy="3404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806839-7E72-B11C-0D47-664DC11D1F93}"/>
              </a:ext>
            </a:extLst>
          </p:cNvPr>
          <p:cNvSpPr txBox="1"/>
          <p:nvPr/>
        </p:nvSpPr>
        <p:spPr>
          <a:xfrm>
            <a:off x="7458093" y="2283635"/>
            <a:ext cx="4299626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New York is the biggest city but not the capital of the USA.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I know this.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The state of Alaska in the USA has over 2,600 islands.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B: This is new to me.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B69919-E38F-564A-B248-32AD8506A721}"/>
              </a:ext>
            </a:extLst>
          </p:cNvPr>
          <p:cNvSpPr txBox="1"/>
          <p:nvPr/>
        </p:nvSpPr>
        <p:spPr>
          <a:xfrm>
            <a:off x="442050" y="310605"/>
            <a:ext cx="117049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INTERESTING FACTS ABOUT ENGLISH-SPEAKING COUNTRIES </a:t>
            </a:r>
          </a:p>
        </p:txBody>
      </p:sp>
    </p:spTree>
    <p:extLst>
      <p:ext uri="{BB962C8B-B14F-4D97-AF65-F5344CB8AC3E}">
        <p14:creationId xmlns:p14="http://schemas.microsoft.com/office/powerpoint/2010/main" val="3040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7080" y="1193391"/>
            <a:ext cx="110948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Share with your group some interesting facts you know about English-speaking countries. The group takes notes and presents its findings to the class. </a:t>
            </a:r>
            <a:endParaRPr lang="en-US" sz="6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4475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260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B1E798-E0ED-0E89-C515-E0FEC59A4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24" y="2764972"/>
            <a:ext cx="11706225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179BD9-0D3A-8244-A314-DDC42D9BC646}"/>
              </a:ext>
            </a:extLst>
          </p:cNvPr>
          <p:cNvSpPr txBox="1"/>
          <p:nvPr/>
        </p:nvSpPr>
        <p:spPr>
          <a:xfrm>
            <a:off x="442050" y="310605"/>
            <a:ext cx="117049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INTERESTING FACTS ABOUT ENGLISH-SPEAKING COUNTRIES </a:t>
            </a:r>
          </a:p>
        </p:txBody>
      </p:sp>
    </p:spTree>
    <p:extLst>
      <p:ext uri="{BB962C8B-B14F-4D97-AF65-F5344CB8AC3E}">
        <p14:creationId xmlns:p14="http://schemas.microsoft.com/office/powerpoint/2010/main" val="17099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0719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259065" y="2350941"/>
            <a:ext cx="8706194" cy="2341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express amazement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know interesting facts about English-speaking countries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152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83" y="2170523"/>
            <a:ext cx="77474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Prepare some photos of your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favourite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English-speaking country. </a:t>
            </a:r>
            <a:endParaRPr lang="en-US" sz="6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14" y="327444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5F1BF0-F5CD-C144-A95F-B4F967217110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14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0048" y="190029"/>
            <a:ext cx="910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E3221A-5BD2-CC58-EA83-7B06C24B8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3132959"/>
            <a:ext cx="10906126" cy="20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express amazement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know interesting facts about English-speaking countries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8470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1654" y="4272960"/>
            <a:ext cx="2417397" cy="99031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INTERESTING FACTS ABOUT ENGLISH-SPEAKING COUNTRIES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8346" y="1227024"/>
            <a:ext cx="6894344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 the remaining of the picture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12237" y="1558812"/>
            <a:ext cx="1235920" cy="5310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70354" y="2417586"/>
            <a:ext cx="1202437" cy="185537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320955" y="606132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679051" y="4768117"/>
            <a:ext cx="617271" cy="12932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925682" y="6061327"/>
            <a:ext cx="6901647" cy="6235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601AA5A-B198-4DF1-9414-84964F44B730}"/>
              </a:ext>
            </a:extLst>
          </p:cNvPr>
          <p:cNvSpPr/>
          <p:nvPr/>
        </p:nvSpPr>
        <p:spPr>
          <a:xfrm>
            <a:off x="4912325" y="1933305"/>
            <a:ext cx="6890365" cy="16586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conversations, paying attention to the highlighted parts.</a:t>
            </a:r>
          </a:p>
          <a:p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pairs. Make similar dialogues with the following situations, using expressions of amazement.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8A1027B-B7E3-4AFD-A862-933A1BFA63DB}"/>
              </a:ext>
            </a:extLst>
          </p:cNvPr>
          <p:cNvSpPr/>
          <p:nvPr/>
        </p:nvSpPr>
        <p:spPr>
          <a:xfrm>
            <a:off x="4925682" y="3769806"/>
            <a:ext cx="6901648" cy="216643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Work in groups. Discuss and write the name of the country next to the fact.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Read some facts about English-speaking countries and tick the column true for you.</a:t>
            </a:r>
          </a:p>
          <a:p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Share with your group some interesting facts you know about English-speaking countries. The group takes notes and presents its findings to the class.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Exclusive Tartan Kilts – GNKilts">
            <a:extLst>
              <a:ext uri="{FF2B5EF4-FFF2-40B4-BE49-F238E27FC236}">
                <a16:creationId xmlns:a16="http://schemas.microsoft.com/office/drawing/2014/main" xmlns="" id="{FC5B4435-7EBD-8F4F-99FC-25CA92E08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7"/>
          <a:stretch/>
        </p:blipFill>
        <p:spPr bwMode="auto">
          <a:xfrm>
            <a:off x="2193517" y="3012375"/>
            <a:ext cx="7944348" cy="2287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Exclusive Tartan Kilts – GNKilts">
            <a:extLst>
              <a:ext uri="{FF2B5EF4-FFF2-40B4-BE49-F238E27FC236}">
                <a16:creationId xmlns:a16="http://schemas.microsoft.com/office/drawing/2014/main" xmlns="" id="{70F7971F-B26E-6D48-8DB1-23BF57F137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"/>
          <a:stretch/>
        </p:blipFill>
        <p:spPr bwMode="auto">
          <a:xfrm>
            <a:off x="2181486" y="1622869"/>
            <a:ext cx="7944347" cy="366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4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492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E6A1BB-B089-45E0-B7F6-42ADE9C7E05C}"/>
              </a:ext>
            </a:extLst>
          </p:cNvPr>
          <p:cNvSpPr txBox="1"/>
          <p:nvPr/>
        </p:nvSpPr>
        <p:spPr>
          <a:xfrm>
            <a:off x="1042458" y="1398528"/>
            <a:ext cx="103331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Listen and read the conversations, paying attention to the highlighted parts.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2F7B578F-F6CF-4B52-B31D-0FF280559CD2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3559B2-B238-401C-9F56-8632B36B7A1A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564C0E-2729-4939-EBB1-2CF87229798A}"/>
              </a:ext>
            </a:extLst>
          </p:cNvPr>
          <p:cNvSpPr txBox="1"/>
          <p:nvPr/>
        </p:nvSpPr>
        <p:spPr>
          <a:xfrm>
            <a:off x="3161014" y="452502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ways to express amazement: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Wow ... I didn’t know that!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Amazing!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085.mp3" descr="085.mp3">
            <a:hlinkClick r:id="" action="ppaction://media"/>
            <a:extLst>
              <a:ext uri="{FF2B5EF4-FFF2-40B4-BE49-F238E27FC236}">
                <a16:creationId xmlns:a16="http://schemas.microsoft.com/office/drawing/2014/main" xmlns="" id="{BC271A2D-99F2-ED46-840C-4E36F508F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9348" y="120249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A0B3B-6C93-284C-A401-8AD864ECA5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0450"/>
          <a:stretch/>
        </p:blipFill>
        <p:spPr>
          <a:xfrm>
            <a:off x="320283" y="2015290"/>
            <a:ext cx="5562600" cy="2089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CBFBC5-4F79-9D4B-AA25-C297BD8A58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450"/>
          <a:stretch/>
        </p:blipFill>
        <p:spPr>
          <a:xfrm>
            <a:off x="6131113" y="1981550"/>
            <a:ext cx="5562600" cy="208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Make similar dialogues with the following situations, using expressions of amazement.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92336D-B143-BFC2-F46A-A5A4F57621DC}"/>
              </a:ext>
            </a:extLst>
          </p:cNvPr>
          <p:cNvSpPr txBox="1"/>
          <p:nvPr/>
        </p:nvSpPr>
        <p:spPr>
          <a:xfrm>
            <a:off x="4829299" y="2612275"/>
            <a:ext cx="6572992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Zealand has the cleanest and safest air on the planet.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There are no snakes in New Zealand.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More than half of all the lakes in the world are in Canada.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9A61C3-EEA1-E346-AFD3-FC7E7DC19163}"/>
              </a:ext>
            </a:extLst>
          </p:cNvPr>
          <p:cNvSpPr txBox="1"/>
          <p:nvPr/>
        </p:nvSpPr>
        <p:spPr>
          <a:xfrm>
            <a:off x="487067" y="208434"/>
            <a:ext cx="61492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41293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Discuss and write the name of the country next to the fact.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B77CAD-B520-C6F5-E512-BB991FBEE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600" y="1886244"/>
            <a:ext cx="8593835" cy="47339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B5F407-F389-C117-F723-2CB5F03E6EF5}"/>
              </a:ext>
            </a:extLst>
          </p:cNvPr>
          <p:cNvSpPr txBox="1"/>
          <p:nvPr/>
        </p:nvSpPr>
        <p:spPr>
          <a:xfrm>
            <a:off x="8844643" y="4068553"/>
            <a:ext cx="167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Australia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E87627F-13F8-FF70-FF89-2D088CF4DE56}"/>
              </a:ext>
            </a:extLst>
          </p:cNvPr>
          <p:cNvSpPr txBox="1"/>
          <p:nvPr/>
        </p:nvSpPr>
        <p:spPr>
          <a:xfrm>
            <a:off x="8844643" y="4580051"/>
            <a:ext cx="1436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USA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20B82B-A6D0-526C-7FD7-A61220F73E23}"/>
              </a:ext>
            </a:extLst>
          </p:cNvPr>
          <p:cNvSpPr txBox="1"/>
          <p:nvPr/>
        </p:nvSpPr>
        <p:spPr>
          <a:xfrm>
            <a:off x="8844643" y="5205874"/>
            <a:ext cx="1436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20F0111-9B96-0E51-EB6D-4004DEB11EE4}"/>
              </a:ext>
            </a:extLst>
          </p:cNvPr>
          <p:cNvSpPr txBox="1"/>
          <p:nvPr/>
        </p:nvSpPr>
        <p:spPr>
          <a:xfrm>
            <a:off x="8844643" y="5712979"/>
            <a:ext cx="109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UK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4802C7E-4E48-EE28-BD25-FEF13A640834}"/>
              </a:ext>
            </a:extLst>
          </p:cNvPr>
          <p:cNvSpPr txBox="1"/>
          <p:nvPr/>
        </p:nvSpPr>
        <p:spPr>
          <a:xfrm>
            <a:off x="8606400" y="6097700"/>
            <a:ext cx="157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New Zealand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E29A20C-EDA2-7041-A0AD-90EC639762AB}"/>
              </a:ext>
            </a:extLst>
          </p:cNvPr>
          <p:cNvSpPr txBox="1"/>
          <p:nvPr/>
        </p:nvSpPr>
        <p:spPr>
          <a:xfrm>
            <a:off x="442050" y="310605"/>
            <a:ext cx="117049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INTERESTING FACTS ABOUT ENGLISH-SPEAKING COUNTRIES </a:t>
            </a:r>
          </a:p>
        </p:txBody>
      </p:sp>
    </p:spTree>
    <p:extLst>
      <p:ext uri="{BB962C8B-B14F-4D97-AF65-F5344CB8AC3E}">
        <p14:creationId xmlns:p14="http://schemas.microsoft.com/office/powerpoint/2010/main" val="12769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083306"/>
            <a:ext cx="1060969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Read some facts about English-speaking countries and tick the column true for you. Then role play by one person saying one statement aloud and the other responding to it. 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CF1CC8-E7C2-F0F4-DC01-C17C945DE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875" y="2369898"/>
            <a:ext cx="10325600" cy="3404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C88198-264A-174A-ACFE-D585B752276A}"/>
              </a:ext>
            </a:extLst>
          </p:cNvPr>
          <p:cNvSpPr txBox="1"/>
          <p:nvPr/>
        </p:nvSpPr>
        <p:spPr>
          <a:xfrm>
            <a:off x="442050" y="310605"/>
            <a:ext cx="117049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INTERESTING FACTS ABOUT ENGLISH-SPEAKING COUNTRIES </a:t>
            </a:r>
          </a:p>
        </p:txBody>
      </p:sp>
    </p:spTree>
    <p:extLst>
      <p:ext uri="{BB962C8B-B14F-4D97-AF65-F5344CB8AC3E}">
        <p14:creationId xmlns:p14="http://schemas.microsoft.com/office/powerpoint/2010/main" val="22479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2777</TotalTime>
  <Words>469</Words>
  <Application>Microsoft Office PowerPoint</Application>
  <PresentationFormat>Widescreen</PresentationFormat>
  <Paragraphs>76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Adobe Gothic Std B</vt:lpstr>
      <vt:lpstr>Arial</vt:lpstr>
      <vt:lpstr>Calibri</vt:lpstr>
      <vt:lpstr>Calibri (Body)</vt:lpstr>
      <vt:lpstr>Calibri Light</vt:lpstr>
      <vt:lpstr>Courier New</vt:lpstr>
      <vt:lpstr>ChronicaPro-Bold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213</cp:revision>
  <dcterms:created xsi:type="dcterms:W3CDTF">2020-12-09T02:04:09Z</dcterms:created>
  <dcterms:modified xsi:type="dcterms:W3CDTF">2023-04-08T10:20:42Z</dcterms:modified>
</cp:coreProperties>
</file>