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37" r:id="rId6"/>
    <p:sldId id="281" r:id="rId7"/>
    <p:sldId id="315" r:id="rId8"/>
    <p:sldId id="316" r:id="rId9"/>
    <p:sldId id="317" r:id="rId10"/>
    <p:sldId id="283" r:id="rId11"/>
    <p:sldId id="276" r:id="rId12"/>
    <p:sldId id="298" r:id="rId13"/>
    <p:sldId id="327" r:id="rId14"/>
    <p:sldId id="325" r:id="rId15"/>
    <p:sldId id="313" r:id="rId16"/>
    <p:sldId id="338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48DA4"/>
    <a:srgbClr val="00A9A5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26762"/>
              </p:ext>
            </p:extLst>
          </p:nvPr>
        </p:nvGraphicFramePr>
        <p:xfrm>
          <a:off x="1885595" y="1419861"/>
          <a:ext cx="9739580" cy="502906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0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028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73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island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aɪlənd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 đảo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131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sunset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sʌnset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44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landscape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lændskeɪp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 cảnh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328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penguin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peŋɡwɪn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 cánh cụt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sland ">
            <a:hlinkClick r:id="" action="ppaction://media"/>
            <a:extLst>
              <a:ext uri="{FF2B5EF4-FFF2-40B4-BE49-F238E27FC236}">
                <a16:creationId xmlns:a16="http://schemas.microsoft.com/office/drawing/2014/main" xmlns="" id="{F9F52B38-D92D-95AB-C78C-247F7B29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9" y="2348077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  <a:extLst>
              <a:ext uri="{FF2B5EF4-FFF2-40B4-BE49-F238E27FC236}">
                <a16:creationId xmlns:a16="http://schemas.microsoft.com/office/drawing/2014/main" xmlns="" id="{2B9E3AAA-CE9F-02CE-C489-51F377EA5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8" y="3394360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  <a:extLst>
              <a:ext uri="{FF2B5EF4-FFF2-40B4-BE49-F238E27FC236}">
                <a16:creationId xmlns:a16="http://schemas.microsoft.com/office/drawing/2014/main" xmlns="" id="{01A921B6-791F-03E3-ACA1-03D5C7BF5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8" y="4440643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  <a:extLst>
              <a:ext uri="{FF2B5EF4-FFF2-40B4-BE49-F238E27FC236}">
                <a16:creationId xmlns:a16="http://schemas.microsoft.com/office/drawing/2014/main" xmlns="" id="{508B6483-7A22-9561-4472-908DCD245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9" y="5539028"/>
            <a:ext cx="727646" cy="7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82" y="2317634"/>
            <a:ext cx="3597897" cy="4251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672" y="1179011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5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59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30B97A-0D15-FC6B-0A38-854D4982375D}"/>
              </a:ext>
            </a:extLst>
          </p:cNvPr>
          <p:cNvSpPr txBox="1"/>
          <p:nvPr/>
        </p:nvSpPr>
        <p:spPr>
          <a:xfrm>
            <a:off x="354562" y="1839022"/>
            <a:ext cx="115264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Mark:</a:t>
            </a:r>
            <a:r>
              <a:rPr lang="en-US" dirty="0"/>
              <a:t> How was your holiday in Australia, </a:t>
            </a:r>
            <a:r>
              <a:rPr lang="en-US" dirty="0" err="1"/>
              <a:t>Phong</a:t>
            </a:r>
            <a:r>
              <a:rPr lang="en-US" dirty="0"/>
              <a:t>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 </a:t>
            </a:r>
            <a:r>
              <a:rPr lang="en-US" dirty="0"/>
              <a:t>It was fantastic! I got to use my English in real life: asking for directions, reading maps, talking to </a:t>
            </a:r>
            <a:r>
              <a:rPr lang="en-US"/>
              <a:t>local </a:t>
            </a:r>
            <a:r>
              <a:rPr lang="en-US" smtClean="0"/>
              <a:t>people, </a:t>
            </a:r>
            <a:r>
              <a:rPr lang="en-US" dirty="0"/>
              <a:t>...</a:t>
            </a:r>
          </a:p>
          <a:p>
            <a:r>
              <a:rPr lang="en-US" b="1" i="1" dirty="0"/>
              <a:t>Mark: </a:t>
            </a:r>
            <a:r>
              <a:rPr lang="en-US" dirty="0"/>
              <a:t>Oh … Your English is much better.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 </a:t>
            </a:r>
            <a:r>
              <a:rPr lang="en-US" dirty="0"/>
              <a:t>Thanks.</a:t>
            </a:r>
          </a:p>
          <a:p>
            <a:r>
              <a:rPr lang="en-US" b="1" i="1" dirty="0"/>
              <a:t>Mark:</a:t>
            </a:r>
            <a:r>
              <a:rPr lang="en-US" dirty="0"/>
              <a:t> Did you travel a lot?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 </a:t>
            </a:r>
            <a:r>
              <a:rPr lang="en-US" dirty="0"/>
              <a:t>Just around Melbourne, the city with four seasons in a day.</a:t>
            </a:r>
          </a:p>
          <a:p>
            <a:r>
              <a:rPr lang="en-US" b="1" i="1" dirty="0"/>
              <a:t>Mark:</a:t>
            </a:r>
            <a:r>
              <a:rPr lang="en-US" dirty="0"/>
              <a:t> Wow ... I didn’t know that. How was it?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It was great! We took a tour to Phillip Island.</a:t>
            </a:r>
          </a:p>
          <a:p>
            <a:r>
              <a:rPr lang="en-US" b="1" i="1" dirty="0"/>
              <a:t>Mark: </a:t>
            </a:r>
            <a:r>
              <a:rPr lang="en-US" dirty="0"/>
              <a:t>What did you see?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We went penguin watching.</a:t>
            </a:r>
          </a:p>
          <a:p>
            <a:r>
              <a:rPr lang="en-US" b="1" i="1" dirty="0"/>
              <a:t>Mark: </a:t>
            </a:r>
            <a:r>
              <a:rPr lang="en-US" dirty="0"/>
              <a:t>It sounds pretty exciting.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It was. Australia has amazing landscapes.</a:t>
            </a:r>
          </a:p>
          <a:p>
            <a:r>
              <a:rPr lang="en-US" b="1" i="1" dirty="0"/>
              <a:t>Mark: </a:t>
            </a:r>
            <a:r>
              <a:rPr lang="en-US" dirty="0"/>
              <a:t>Yes, and Australians love outdoor activities.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Right. There were plenty of people enjoying the parks and beaches.</a:t>
            </a:r>
          </a:p>
          <a:p>
            <a:r>
              <a:rPr lang="en-US" b="1" i="1" dirty="0"/>
              <a:t>Mark: </a:t>
            </a:r>
            <a:r>
              <a:rPr lang="en-US" dirty="0"/>
              <a:t>I’m glad that you had a wonderful time there.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Thanks, Mark.</a:t>
            </a:r>
          </a:p>
        </p:txBody>
      </p:sp>
      <p:pic>
        <p:nvPicPr>
          <p:cNvPr id="3" name="0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5819" y="1156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Phong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Mark talking about?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9A91D3-DC58-5D83-5A39-840D84982208}"/>
              </a:ext>
            </a:extLst>
          </p:cNvPr>
          <p:cNvSpPr txBox="1"/>
          <p:nvPr/>
        </p:nvSpPr>
        <p:spPr>
          <a:xfrm>
            <a:off x="1501253" y="2500710"/>
            <a:ext cx="609600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Phong’s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holiday in Australia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English-speaking countries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tour to Phillip Island</a:t>
            </a:r>
            <a:r>
              <a:rPr lang="en-US" sz="28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531" y="1896217"/>
            <a:ext cx="3597897" cy="42511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3F74132-B2EB-189F-B315-A0FEFF5B994D}"/>
              </a:ext>
            </a:extLst>
          </p:cNvPr>
          <p:cNvSpPr/>
          <p:nvPr/>
        </p:nvSpPr>
        <p:spPr>
          <a:xfrm>
            <a:off x="1501253" y="2811624"/>
            <a:ext cx="503853" cy="5232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270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again and tick the information you can find in the conversation.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DEF650-679F-5EE3-0058-9069A14D4720}"/>
              </a:ext>
            </a:extLst>
          </p:cNvPr>
          <p:cNvSpPr txBox="1"/>
          <p:nvPr/>
        </p:nvSpPr>
        <p:spPr>
          <a:xfrm>
            <a:off x="1175132" y="1896217"/>
            <a:ext cx="7980784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Australia,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used English in real life.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visited some museums.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Phillip Island is far from Melbourne.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 is beautiful.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Australians love outdoor activities.</a:t>
            </a:r>
            <a:r>
              <a:rPr lang="en-US" sz="28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D8EE2D-27ED-574D-C7B2-CD470CE6EBF5}"/>
              </a:ext>
            </a:extLst>
          </p:cNvPr>
          <p:cNvSpPr/>
          <p:nvPr/>
        </p:nvSpPr>
        <p:spPr>
          <a:xfrm>
            <a:off x="9155916" y="227044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29706E-4EAB-B9F9-9152-0A60F8586F89}"/>
              </a:ext>
            </a:extLst>
          </p:cNvPr>
          <p:cNvSpPr/>
          <p:nvPr/>
        </p:nvSpPr>
        <p:spPr>
          <a:xfrm>
            <a:off x="9155916" y="309465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ECBAD5A-0016-BDF3-3FB5-67F79F2E892E}"/>
              </a:ext>
            </a:extLst>
          </p:cNvPr>
          <p:cNvSpPr/>
          <p:nvPr/>
        </p:nvSpPr>
        <p:spPr>
          <a:xfrm>
            <a:off x="9155916" y="3918857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A7FAB9A-7688-43BE-3F66-2237224C0EB9}"/>
              </a:ext>
            </a:extLst>
          </p:cNvPr>
          <p:cNvSpPr/>
          <p:nvPr/>
        </p:nvSpPr>
        <p:spPr>
          <a:xfrm>
            <a:off x="9155916" y="474006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275D0DA-B7E1-A99D-6D2C-4EE5DF51D7FC}"/>
              </a:ext>
            </a:extLst>
          </p:cNvPr>
          <p:cNvSpPr/>
          <p:nvPr/>
        </p:nvSpPr>
        <p:spPr>
          <a:xfrm>
            <a:off x="9155916" y="556126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xmlns="" id="{CE11E26E-70CF-D78A-AE3B-D539E8C9C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2140008"/>
            <a:ext cx="778076" cy="778076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xmlns="" id="{C50D4399-89D1-6716-2014-B3C939041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4592045"/>
            <a:ext cx="778076" cy="778076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xmlns="" id="{12E83A8F-5850-13CF-75EB-4748EB2C8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5433835"/>
            <a:ext cx="778076" cy="7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0866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Complete the sentences with the words and phrases from the box.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858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832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094599-C0B5-20D3-8010-829C61B70F41}"/>
              </a:ext>
            </a:extLst>
          </p:cNvPr>
          <p:cNvSpPr txBox="1"/>
          <p:nvPr/>
        </p:nvSpPr>
        <p:spPr>
          <a:xfrm>
            <a:off x="1131589" y="2682197"/>
            <a:ext cx="8957388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This is a picture of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the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in my village.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– Where did you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go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___________________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?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    – On the beach.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– Is </a:t>
            </a:r>
            <a:r>
              <a:rPr lang="en-US" sz="2600" b="0" i="0" dirty="0" err="1">
                <a:solidFill>
                  <a:srgbClr val="242021"/>
                </a:solidFill>
                <a:effectLst/>
              </a:rPr>
              <a:t>Phu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 Quoc a(n</a:t>
            </a:r>
            <a:r>
              <a:rPr lang="en-US" sz="2600" b="0" i="0">
                <a:solidFill>
                  <a:srgbClr val="242021"/>
                </a:solidFill>
                <a:effectLst/>
              </a:rPr>
              <a:t>)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?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    – Yes, it is.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had dinner on the beach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after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Most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like outdoor sports and games.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8F1C35-E97A-15AD-A6BA-191E3364CDD3}"/>
              </a:ext>
            </a:extLst>
          </p:cNvPr>
          <p:cNvSpPr txBox="1"/>
          <p:nvPr/>
        </p:nvSpPr>
        <p:spPr>
          <a:xfrm>
            <a:off x="1737554" y="1794525"/>
            <a:ext cx="7857818" cy="8925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242021"/>
                </a:solidFill>
              </a:rPr>
              <a:t>island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			sunset			landscape</a:t>
            </a:r>
          </a:p>
          <a:p>
            <a:r>
              <a:rPr lang="en-US" sz="2600" b="0" i="0" smtClean="0">
                <a:solidFill>
                  <a:srgbClr val="242021"/>
                </a:solidFill>
                <a:effectLst/>
              </a:rPr>
              <a:t>Australians		penguin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watching</a:t>
            </a:r>
            <a:r>
              <a:rPr lang="en-US" sz="26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DCC202-4246-6B2E-E671-089778BCEBD2}"/>
              </a:ext>
            </a:extLst>
          </p:cNvPr>
          <p:cNvSpPr txBox="1"/>
          <p:nvPr/>
        </p:nvSpPr>
        <p:spPr>
          <a:xfrm>
            <a:off x="4837969" y="2769056"/>
            <a:ext cx="16569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landscape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95AB03-BEC5-5074-80CE-DDCD2A8A9E09}"/>
              </a:ext>
            </a:extLst>
          </p:cNvPr>
          <p:cNvSpPr txBox="1"/>
          <p:nvPr/>
        </p:nvSpPr>
        <p:spPr>
          <a:xfrm>
            <a:off x="4425163" y="3261499"/>
            <a:ext cx="33416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penguin watching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660D4E-7551-92CD-16C7-FD9FE10BF847}"/>
              </a:ext>
            </a:extLst>
          </p:cNvPr>
          <p:cNvSpPr txBox="1"/>
          <p:nvPr/>
        </p:nvSpPr>
        <p:spPr>
          <a:xfrm>
            <a:off x="4453895" y="4314540"/>
            <a:ext cx="11563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i</a:t>
            </a:r>
            <a:r>
              <a:rPr lang="en-US" sz="2600" b="1" i="0" dirty="0">
                <a:solidFill>
                  <a:schemeClr val="accent2"/>
                </a:solidFill>
                <a:effectLst/>
              </a:rPr>
              <a:t>sland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1748C99-D8AF-01EA-D73E-91CD48CD8AC0}"/>
              </a:ext>
            </a:extLst>
          </p:cNvPr>
          <p:cNvSpPr txBox="1"/>
          <p:nvPr/>
        </p:nvSpPr>
        <p:spPr>
          <a:xfrm>
            <a:off x="6494957" y="5348378"/>
            <a:ext cx="12557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sunset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3664D1A-4646-EFA9-64B9-4F735B24F855}"/>
              </a:ext>
            </a:extLst>
          </p:cNvPr>
          <p:cNvSpPr txBox="1"/>
          <p:nvPr/>
        </p:nvSpPr>
        <p:spPr>
          <a:xfrm>
            <a:off x="2553415" y="5850376"/>
            <a:ext cx="19004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Australians</a:t>
            </a:r>
            <a:endParaRPr lang="en-US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097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Matching game: What’s its capital city?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88" y="1314062"/>
            <a:ext cx="4578588" cy="5408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0DBBC3-7C35-E0E9-053F-5950DD831FA1}"/>
              </a:ext>
            </a:extLst>
          </p:cNvPr>
          <p:cNvSpPr txBox="1"/>
          <p:nvPr/>
        </p:nvSpPr>
        <p:spPr>
          <a:xfrm>
            <a:off x="2121384" y="2150130"/>
            <a:ext cx="37820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Ottawa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Canberra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Wellington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8983" y="336759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</a:t>
            </a:r>
          </a:p>
          <a:p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What do you know about the countries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1336311"/>
            <a:ext cx="4578588" cy="54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576198" y="2388449"/>
            <a:ext cx="11257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lexical items related to people and places in English-speaking countries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99" y="165904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44824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Search for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English-speaking 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countries.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the next lesson.</a:t>
            </a:r>
            <a:endParaRPr lang="en-GB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Prepare for the Unit’s project.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C08C7A-BA25-564D-9F14-0A45FC61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11" y="312014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3F178C-505F-8747-B870-E01A6B078B37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-Belhotel International - Australia">
            <a:extLst>
              <a:ext uri="{FF2B5EF4-FFF2-40B4-BE49-F238E27FC236}">
                <a16:creationId xmlns:a16="http://schemas.microsoft.com/office/drawing/2014/main" xmlns="" id="{76ADC610-4221-444F-BD24-DE21E116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3957"/>
            <a:ext cx="12192000" cy="53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93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953" y="198927"/>
            <a:ext cx="92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122688" y="258619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in Australia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0567" y="2067998"/>
            <a:ext cx="1090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gain: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 overview about the </a:t>
            </a:r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topic </a:t>
            </a:r>
            <a:r>
              <a:rPr lang="en-US" sz="2800" i="1" smtClean="0"/>
              <a:t>English-speaking countries</a:t>
            </a:r>
            <a:endParaRPr lang="en-US" sz="2800" i="1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lexical items related to people and places in English-speaking countries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/>
              <a:t>the </a:t>
            </a:r>
            <a:r>
              <a:rPr lang="en-US" sz="2800" dirty="0"/>
              <a:t>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99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0885" y="2236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3999" y="4005603"/>
            <a:ext cx="1883767" cy="6556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85404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Flags matching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245941"/>
            <a:ext cx="5803181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3" y="3258330"/>
            <a:ext cx="5799717" cy="220475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What are Phong and Mark talking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again and tick the information you can find in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words and phrases from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Matching game: What’s its capital city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7766" y="1543450"/>
            <a:ext cx="1338486" cy="69273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45883" y="2563887"/>
            <a:ext cx="1305002" cy="14417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87766" y="4333407"/>
            <a:ext cx="1331294" cy="147652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50885" y="5809933"/>
            <a:ext cx="1936350" cy="6846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835176"/>
            <a:ext cx="577992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54FF36-EA96-1EE2-1BC0-5BDEEC579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r="11729"/>
          <a:stretch/>
        </p:blipFill>
        <p:spPr bwMode="auto">
          <a:xfrm>
            <a:off x="8831766" y="4423803"/>
            <a:ext cx="2743201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>
            <a:extLst>
              <a:ext uri="{FF2B5EF4-FFF2-40B4-BE49-F238E27FC236}">
                <a16:creationId xmlns:a16="http://schemas.microsoft.com/office/drawing/2014/main" xmlns="" id="{06D510CF-9D41-15F6-E4B9-80D876476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37" y="1159248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>
            <a:extLst>
              <a:ext uri="{FF2B5EF4-FFF2-40B4-BE49-F238E27FC236}">
                <a16:creationId xmlns:a16="http://schemas.microsoft.com/office/drawing/2014/main" xmlns="" id="{B61E604F-21E6-267C-A422-EA0CAE4A3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13" y="3369189"/>
            <a:ext cx="1693106" cy="26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D65488-9155-7099-EDC7-3BB6BABD9F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91" y="862244"/>
            <a:ext cx="1846785" cy="26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xmlns="" id="{FBA22095-B4A8-9732-0619-AA56475EE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63" y="1275630"/>
            <a:ext cx="2535499" cy="2093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F58788-60A9-0960-F269-33DEDB2FC04D}"/>
              </a:ext>
            </a:extLst>
          </p:cNvPr>
          <p:cNvSpPr txBox="1"/>
          <p:nvPr/>
        </p:nvSpPr>
        <p:spPr>
          <a:xfrm>
            <a:off x="282479" y="1294150"/>
            <a:ext cx="364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48DA4"/>
                </a:solidFill>
              </a:rPr>
              <a:t>FLAGS MATCHING</a:t>
            </a:r>
            <a:endParaRPr lang="en-US" sz="32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5E3473-891B-455C-45B5-5C273B46B74D}"/>
              </a:ext>
            </a:extLst>
          </p:cNvPr>
          <p:cNvSpPr txBox="1"/>
          <p:nvPr/>
        </p:nvSpPr>
        <p:spPr>
          <a:xfrm>
            <a:off x="287595" y="2948561"/>
            <a:ext cx="1403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A488F9-3497-D3C7-4259-2073AE166983}"/>
              </a:ext>
            </a:extLst>
          </p:cNvPr>
          <p:cNvSpPr txBox="1"/>
          <p:nvPr/>
        </p:nvSpPr>
        <p:spPr>
          <a:xfrm>
            <a:off x="282479" y="2152133"/>
            <a:ext cx="1494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1E34350-F571-7712-EA48-2DB5398586BA}"/>
              </a:ext>
            </a:extLst>
          </p:cNvPr>
          <p:cNvSpPr txBox="1"/>
          <p:nvPr/>
        </p:nvSpPr>
        <p:spPr>
          <a:xfrm>
            <a:off x="282355" y="3744989"/>
            <a:ext cx="1426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CD2DE2D-E658-D513-F9A5-820363E23389}"/>
              </a:ext>
            </a:extLst>
          </p:cNvPr>
          <p:cNvSpPr txBox="1"/>
          <p:nvPr/>
        </p:nvSpPr>
        <p:spPr>
          <a:xfrm>
            <a:off x="271812" y="5336225"/>
            <a:ext cx="2237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5B00232-397D-D247-613F-82E59C0D78AE}"/>
              </a:ext>
            </a:extLst>
          </p:cNvPr>
          <p:cNvSpPr txBox="1"/>
          <p:nvPr/>
        </p:nvSpPr>
        <p:spPr>
          <a:xfrm>
            <a:off x="271812" y="4540607"/>
            <a:ext cx="1697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0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76264 0.584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2135 0.010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46537 0.345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57851 -0.2423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78907 -0.2773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53707" y="1512342"/>
            <a:ext cx="673012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5908" y="39590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hòn đảo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0463" y="2940573"/>
            <a:ext cx="206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aɪlənd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14+ Island Clip Art - Preview : Cartoon Tropical | HDClipartAll">
            <a:extLst>
              <a:ext uri="{FF2B5EF4-FFF2-40B4-BE49-F238E27FC236}">
                <a16:creationId xmlns:a16="http://schemas.microsoft.com/office/drawing/2014/main" xmlns="" id="{271C92C0-05C3-FFC3-5B71-788230973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62" y="1490113"/>
            <a:ext cx="4072489" cy="38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sland ">
            <a:hlinkClick r:id="" action="ppaction://media"/>
            <a:extLst>
              <a:ext uri="{FF2B5EF4-FFF2-40B4-BE49-F238E27FC236}">
                <a16:creationId xmlns:a16="http://schemas.microsoft.com/office/drawing/2014/main" xmlns="" id="{F7EC49FD-5A09-D4D8-4063-DD550664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5131" y="5114873"/>
            <a:ext cx="1032445" cy="10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3816" y="169806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sunset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9821" y="426828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hoàng hôn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3160" y="3112004"/>
            <a:ext cx="2044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ˈsʌnset</a:t>
            </a:r>
            <a:r>
              <a:rPr lang="en-US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remium Vector | Cartoon illustration of ocean landscape in sunset or  sunrise with beautiful pink sky and sun reflection over the water.  beautiful nature with palm trees and beach.">
            <a:extLst>
              <a:ext uri="{FF2B5EF4-FFF2-40B4-BE49-F238E27FC236}">
                <a16:creationId xmlns:a16="http://schemas.microsoft.com/office/drawing/2014/main" xmlns="" id="{FDE2E272-0B95-DC8E-D71A-04FA542E8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68" y="2026790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  <a:extLst>
              <a:ext uri="{FF2B5EF4-FFF2-40B4-BE49-F238E27FC236}">
                <a16:creationId xmlns:a16="http://schemas.microsoft.com/office/drawing/2014/main" xmlns="" id="{6107CA60-5059-23BD-41A5-FF17F2244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1270" y="5275559"/>
            <a:ext cx="967994" cy="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54342" y="171355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landscape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084" y="441359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phong cảnh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440" y="3299693"/>
            <a:ext cx="2812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lændskeɪp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ree Animated Landscape Background (Sun, Tree ,Landscape, Garden) - YouTube">
            <a:extLst>
              <a:ext uri="{FF2B5EF4-FFF2-40B4-BE49-F238E27FC236}">
                <a16:creationId xmlns:a16="http://schemas.microsoft.com/office/drawing/2014/main" xmlns="" id="{6895B87D-0BFF-04F8-BFDD-684F3658CD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3" y="2473870"/>
            <a:ext cx="4493410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  <a:extLst>
              <a:ext uri="{FF2B5EF4-FFF2-40B4-BE49-F238E27FC236}">
                <a16:creationId xmlns:a16="http://schemas.microsoft.com/office/drawing/2014/main" xmlns="" id="{1BD3E3AA-D718-9D42-D89E-0325A416A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799" y="5445886"/>
            <a:ext cx="1085462" cy="10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1824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penguin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5233" y="433486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chim cánh cụt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0521" y="3128982"/>
            <a:ext cx="2560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peŋɡwɪn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ình ảnh của penguin">
            <a:extLst>
              <a:ext uri="{FF2B5EF4-FFF2-40B4-BE49-F238E27FC236}">
                <a16:creationId xmlns:a16="http://schemas.microsoft.com/office/drawing/2014/main" xmlns="" id="{C3D7A987-1016-62EE-7060-1EC6022A5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0" y="1876075"/>
            <a:ext cx="2284089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  <a:extLst>
              <a:ext uri="{FF2B5EF4-FFF2-40B4-BE49-F238E27FC236}">
                <a16:creationId xmlns:a16="http://schemas.microsoft.com/office/drawing/2014/main" xmlns="" id="{E6CA38D5-FD81-C5D3-EACD-5C34DB32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1058" y="5484715"/>
            <a:ext cx="1079241" cy="10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2635</TotalTime>
  <Words>609</Words>
  <Application>Microsoft Office PowerPoint</Application>
  <PresentationFormat>Widescreen</PresentationFormat>
  <Paragraphs>142</Paragraphs>
  <Slides>19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Courier New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145</cp:revision>
  <dcterms:created xsi:type="dcterms:W3CDTF">2020-12-09T02:04:09Z</dcterms:created>
  <dcterms:modified xsi:type="dcterms:W3CDTF">2023-04-07T08:41:08Z</dcterms:modified>
</cp:coreProperties>
</file>