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275" r:id="rId4"/>
    <p:sldId id="340" r:id="rId5"/>
    <p:sldId id="279" r:id="rId6"/>
    <p:sldId id="281" r:id="rId7"/>
    <p:sldId id="350" r:id="rId8"/>
    <p:sldId id="351" r:id="rId9"/>
    <p:sldId id="353" r:id="rId10"/>
    <p:sldId id="355" r:id="rId11"/>
    <p:sldId id="342" r:id="rId12"/>
    <p:sldId id="349" r:id="rId13"/>
    <p:sldId id="344" r:id="rId14"/>
    <p:sldId id="345" r:id="rId15"/>
    <p:sldId id="361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 Thuỳ Võ Thị" initials="MTVT" lastIdx="1" clrIdx="0">
    <p:extLst>
      <p:ext uri="{19B8F6BF-5375-455C-9EA6-DF929625EA0E}">
        <p15:presenceInfo xmlns:p15="http://schemas.microsoft.com/office/powerpoint/2012/main" userId="cb009d6f6e286c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008A80"/>
    <a:srgbClr val="00B2A5"/>
    <a:srgbClr val="00A9A5"/>
    <a:srgbClr val="FFDAAB"/>
    <a:srgbClr val="F7941E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3" autoAdjust="0"/>
    <p:restoredTop sz="94009" autoAdjust="0"/>
  </p:normalViewPr>
  <p:slideViewPr>
    <p:cSldViewPr snapToGrid="0" showGuides="1">
      <p:cViewPr varScale="1">
        <p:scale>
          <a:sx n="108" d="100"/>
          <a:sy n="108" d="100"/>
        </p:scale>
        <p:origin x="9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Thuỳ Võ Thị" userId="cb009d6f6e286c53" providerId="LiveId" clId="{38ADF558-F388-42BA-BE04-1F549AFA2F48}"/>
    <pc:docChg chg="custSel modSld">
      <pc:chgData name="Mai Thuỳ Võ Thị" userId="cb009d6f6e286c53" providerId="LiveId" clId="{38ADF558-F388-42BA-BE04-1F549AFA2F48}" dt="2022-08-16T05:22:40.227" v="1"/>
      <pc:docMkLst>
        <pc:docMk/>
      </pc:docMkLst>
      <pc:sldChg chg="addCm modCm">
        <pc:chgData name="Mai Thuỳ Võ Thị" userId="cb009d6f6e286c53" providerId="LiveId" clId="{38ADF558-F388-42BA-BE04-1F549AFA2F48}" dt="2022-08-16T05:22:40.227" v="1"/>
        <pc:sldMkLst>
          <pc:docMk/>
          <pc:sldMk cId="1899537031" sldId="308"/>
        </pc:sldMkLst>
      </pc:sldChg>
    </pc:docChg>
  </pc:docChgLst>
  <pc:docChgLst>
    <pc:chgData name="Thuy Linh Do" userId="f60f9f76584ec879" providerId="LiveId" clId="{65DB6B66-9B93-40CE-85E9-C7E0D3D45119}"/>
    <pc:docChg chg="undo custSel addSld delSld modSld sldOrd">
      <pc:chgData name="Thuy Linh Do" userId="f60f9f76584ec879" providerId="LiveId" clId="{65DB6B66-9B93-40CE-85E9-C7E0D3D45119}" dt="2022-03-24T04:24:36.698" v="435"/>
      <pc:docMkLst>
        <pc:docMk/>
      </pc:docMkLst>
      <pc:sldChg chg="addSp delSp modSp mod">
        <pc:chgData name="Thuy Linh Do" userId="f60f9f76584ec879" providerId="LiveId" clId="{65DB6B66-9B93-40CE-85E9-C7E0D3D45119}" dt="2022-03-24T03:42:24.064" v="33" actId="1076"/>
        <pc:sldMkLst>
          <pc:docMk/>
          <pc:sldMk cId="252621157" sldId="256"/>
        </pc:sldMkLst>
        <pc:spChg chg="mod">
          <ac:chgData name="Thuy Linh Do" userId="f60f9f76584ec879" providerId="LiveId" clId="{65DB6B66-9B93-40CE-85E9-C7E0D3D45119}" dt="2022-03-24T03:40:47.076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0:31.834" v="4" actId="1076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65DB6B66-9B93-40CE-85E9-C7E0D3D45119}" dt="2022-03-24T03:41:41.768" v="30" actId="478"/>
          <ac:picMkLst>
            <pc:docMk/>
            <pc:sldMk cId="252621157" sldId="256"/>
            <ac:picMk id="4" creationId="{2C23C0BD-F106-49AD-A47F-362610F0AA21}"/>
          </ac:picMkLst>
        </pc:picChg>
        <pc:picChg chg="add mod">
          <ac:chgData name="Thuy Linh Do" userId="f60f9f76584ec879" providerId="LiveId" clId="{65DB6B66-9B93-40CE-85E9-C7E0D3D45119}" dt="2022-03-24T03:42:24.064" v="33" actId="1076"/>
          <ac:picMkLst>
            <pc:docMk/>
            <pc:sldMk cId="252621157" sldId="256"/>
            <ac:picMk id="2050" creationId="{E49391A6-0C0B-4A7C-BEC3-DCDF487B6CC9}"/>
          </ac:picMkLst>
        </pc:picChg>
      </pc:sldChg>
      <pc:sldChg chg="modSp mod">
        <pc:chgData name="Thuy Linh Do" userId="f60f9f76584ec879" providerId="LiveId" clId="{65DB6B66-9B93-40CE-85E9-C7E0D3D45119}" dt="2022-03-24T03:43:34.770" v="38" actId="20577"/>
        <pc:sldMkLst>
          <pc:docMk/>
          <pc:sldMk cId="2021924275" sldId="275"/>
        </pc:sldMkLst>
        <pc:spChg chg="mod">
          <ac:chgData name="Thuy Linh Do" userId="f60f9f76584ec879" providerId="LiveId" clId="{65DB6B66-9B93-40CE-85E9-C7E0D3D45119}" dt="2022-03-24T03:43:34.770" v="38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65DB6B66-9B93-40CE-85E9-C7E0D3D45119}" dt="2022-03-24T03:48:01.726" v="182"/>
        <pc:sldMkLst>
          <pc:docMk/>
          <pc:sldMk cId="3404845292" sldId="279"/>
        </pc:sldMkLst>
        <pc:spChg chg="add mod">
          <ac:chgData name="Thuy Linh Do" userId="f60f9f76584ec879" providerId="LiveId" clId="{65DB6B66-9B93-40CE-85E9-C7E0D3D45119}" dt="2022-03-24T03:46:33.780" v="79" actId="1076"/>
          <ac:spMkLst>
            <pc:docMk/>
            <pc:sldMk cId="3404845292" sldId="279"/>
            <ac:spMk id="2" creationId="{0D22981D-E362-4EE2-8829-04EFF88E495B}"/>
          </ac:spMkLst>
        </pc:spChg>
        <pc:spChg chg="add del mod">
          <ac:chgData name="Thuy Linh Do" userId="f60f9f76584ec879" providerId="LiveId" clId="{65DB6B66-9B93-40CE-85E9-C7E0D3D45119}" dt="2022-03-24T03:48:01.726" v="182"/>
          <ac:spMkLst>
            <pc:docMk/>
            <pc:sldMk cId="3404845292" sldId="279"/>
            <ac:spMk id="4" creationId="{692F582F-A963-452E-81A0-E6CEB46206AF}"/>
          </ac:spMkLst>
        </pc:spChg>
        <pc:spChg chg="del">
          <ac:chgData name="Thuy Linh Do" userId="f60f9f76584ec879" providerId="LiveId" clId="{65DB6B66-9B93-40CE-85E9-C7E0D3D45119}" dt="2022-03-24T03:45:49.864" v="74" actId="478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65DB6B66-9B93-40CE-85E9-C7E0D3D45119}" dt="2022-03-24T03:47:54.910" v="180" actId="113"/>
          <ac:spMkLst>
            <pc:docMk/>
            <pc:sldMk cId="3404845292" sldId="279"/>
            <ac:spMk id="6" creationId="{07E60762-FD45-4178-A162-0201453D9851}"/>
          </ac:spMkLst>
        </pc:spChg>
        <pc:spChg chg="del">
          <ac:chgData name="Thuy Linh Do" userId="f60f9f76584ec879" providerId="LiveId" clId="{65DB6B66-9B93-40CE-85E9-C7E0D3D45119}" dt="2022-03-24T03:45:56.340" v="75" actId="478"/>
          <ac:spMkLst>
            <pc:docMk/>
            <pc:sldMk cId="3404845292" sldId="279"/>
            <ac:spMk id="7" creationId="{992B62C0-4D7D-44BA-AA22-63A4F97469E1}"/>
          </ac:spMkLst>
        </pc:spChg>
        <pc:graphicFrameChg chg="add mod">
          <ac:chgData name="Thuy Linh Do" userId="f60f9f76584ec879" providerId="LiveId" clId="{65DB6B66-9B93-40CE-85E9-C7E0D3D45119}" dt="2022-03-24T03:46:33.780" v="79" actId="1076"/>
          <ac:graphicFrameMkLst>
            <pc:docMk/>
            <pc:sldMk cId="3404845292" sldId="279"/>
            <ac:graphicFrameMk id="3" creationId="{97D8EF37-DC7D-4214-8039-FC7C44B0193E}"/>
          </ac:graphicFrameMkLst>
        </pc:graphicFrameChg>
      </pc:sldChg>
      <pc:sldChg chg="addSp delSp modSp mod">
        <pc:chgData name="Thuy Linh Do" userId="f60f9f76584ec879" providerId="LiveId" clId="{65DB6B66-9B93-40CE-85E9-C7E0D3D45119}" dt="2022-03-24T03:51:43.990" v="207" actId="20577"/>
        <pc:sldMkLst>
          <pc:docMk/>
          <pc:sldMk cId="3563799751" sldId="281"/>
        </pc:sldMkLst>
        <pc:spChg chg="mod">
          <ac:chgData name="Thuy Linh Do" userId="f60f9f76584ec879" providerId="LiveId" clId="{65DB6B66-9B93-40CE-85E9-C7E0D3D45119}" dt="2022-03-24T03:48:52.717" v="186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27.739" v="205"/>
          <ac:spMkLst>
            <pc:docMk/>
            <pc:sldMk cId="3563799751" sldId="28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1:43.990" v="207" actId="20577"/>
          <ac:spMkLst>
            <pc:docMk/>
            <pc:sldMk cId="3563799751" sldId="28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48:58.933" v="187" actId="478"/>
          <ac:picMkLst>
            <pc:docMk/>
            <pc:sldMk cId="3563799751" sldId="281"/>
            <ac:picMk id="2" creationId="{BDFC8F87-E160-4256-BA56-2A3DB9150F70}"/>
          </ac:picMkLst>
        </pc:picChg>
        <pc:picChg chg="add mod">
          <ac:chgData name="Thuy Linh Do" userId="f60f9f76584ec879" providerId="LiveId" clId="{65DB6B66-9B93-40CE-85E9-C7E0D3D45119}" dt="2022-03-24T03:49:06.326" v="191" actId="1076"/>
          <ac:picMkLst>
            <pc:docMk/>
            <pc:sldMk cId="3563799751" sldId="281"/>
            <ac:picMk id="8" creationId="{FC8CB37E-B52F-461A-823B-6A332BB26838}"/>
          </ac:picMkLst>
        </pc:picChg>
      </pc:sldChg>
      <pc:sldChg chg="modSp mod">
        <pc:chgData name="Thuy Linh Do" userId="f60f9f76584ec879" providerId="LiveId" clId="{65DB6B66-9B93-40CE-85E9-C7E0D3D45119}" dt="2022-03-24T03:45:39.435" v="73"/>
        <pc:sldMkLst>
          <pc:docMk/>
          <pc:sldMk cId="1899537031" sldId="308"/>
        </pc:sldMkLst>
        <pc:spChg chg="mod">
          <ac:chgData name="Thuy Linh Do" userId="f60f9f76584ec879" providerId="LiveId" clId="{65DB6B66-9B93-40CE-85E9-C7E0D3D45119}" dt="2022-03-24T03:45:09.138" v="72" actId="20577"/>
          <ac:spMkLst>
            <pc:docMk/>
            <pc:sldMk cId="1899537031" sldId="308"/>
            <ac:spMk id="10" creationId="{84B3B549-1266-4EAE-813A-C4113FEA0F52}"/>
          </ac:spMkLst>
        </pc:spChg>
        <pc:spChg chg="mod">
          <ac:chgData name="Thuy Linh Do" userId="f60f9f76584ec879" providerId="LiveId" clId="{65DB6B66-9B93-40CE-85E9-C7E0D3D45119}" dt="2022-03-24T03:45:39.435" v="73"/>
          <ac:spMkLst>
            <pc:docMk/>
            <pc:sldMk cId="1899537031" sldId="308"/>
            <ac:spMk id="13" creationId="{867BA8B6-A54B-41FA-923E-275DD02489C0}"/>
          </ac:spMkLst>
        </pc:spChg>
      </pc:sldChg>
      <pc:sldChg chg="modSp mod">
        <pc:chgData name="Thuy Linh Do" userId="f60f9f76584ec879" providerId="LiveId" clId="{65DB6B66-9B93-40CE-85E9-C7E0D3D45119}" dt="2022-03-24T04:23:57.897" v="430"/>
        <pc:sldMkLst>
          <pc:docMk/>
          <pc:sldMk cId="2275727840" sldId="314"/>
        </pc:sldMkLst>
        <pc:spChg chg="mod">
          <ac:chgData name="Thuy Linh Do" userId="f60f9f76584ec879" providerId="LiveId" clId="{65DB6B66-9B93-40CE-85E9-C7E0D3D45119}" dt="2022-03-24T04:23:57.897" v="430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65DB6B66-9B93-40CE-85E9-C7E0D3D45119}" dt="2022-03-24T03:48:18.008" v="185"/>
        <pc:sldMkLst>
          <pc:docMk/>
          <pc:sldMk cId="3935826542" sldId="339"/>
        </pc:sldMkLst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4" creationId="{63C72C36-5411-4E37-AB26-34A0D3E11761}"/>
          </ac:spMkLst>
        </pc:spChg>
        <pc:spChg chg="add mod">
          <ac:chgData name="Thuy Linh Do" userId="f60f9f76584ec879" providerId="LiveId" clId="{65DB6B66-9B93-40CE-85E9-C7E0D3D45119}" dt="2022-03-24T03:48:18.008" v="185"/>
          <ac:spMkLst>
            <pc:docMk/>
            <pc:sldMk cId="3935826542" sldId="339"/>
            <ac:spMk id="15" creationId="{F22946F5-2A8C-4B43-B9C6-881A1117DA74}"/>
          </ac:spMkLst>
        </pc:spChg>
        <pc:spChg chg="del">
          <ac:chgData name="Thuy Linh Do" userId="f60f9f76584ec879" providerId="LiveId" clId="{65DB6B66-9B93-40CE-85E9-C7E0D3D45119}" dt="2022-03-24T03:48:11.147" v="183" actId="478"/>
          <ac:spMkLst>
            <pc:docMk/>
            <pc:sldMk cId="3935826542" sldId="339"/>
            <ac:spMk id="18" creationId="{D6CF13EC-AE82-4792-AF3C-783BD943FE11}"/>
          </ac:spMkLst>
        </pc:spChg>
        <pc:spChg chg="del">
          <ac:chgData name="Thuy Linh Do" userId="f60f9f76584ec879" providerId="LiveId" clId="{65DB6B66-9B93-40CE-85E9-C7E0D3D45119}" dt="2022-03-24T03:48:16.247" v="184" actId="478"/>
          <ac:spMkLst>
            <pc:docMk/>
            <pc:sldMk cId="3935826542" sldId="339"/>
            <ac:spMk id="19" creationId="{7D275076-0F30-4636-8EAF-EF6F9E5FCB42}"/>
          </ac:spMkLst>
        </pc:spChg>
      </pc:sldChg>
      <pc:sldChg chg="modSp mod">
        <pc:chgData name="Thuy Linh Do" userId="f60f9f76584ec879" providerId="LiveId" clId="{65DB6B66-9B93-40CE-85E9-C7E0D3D45119}" dt="2022-03-24T03:44:51.962" v="60" actId="14100"/>
        <pc:sldMkLst>
          <pc:docMk/>
          <pc:sldMk cId="1765095052" sldId="340"/>
        </pc:sldMkLst>
        <pc:spChg chg="mod">
          <ac:chgData name="Thuy Linh Do" userId="f60f9f76584ec879" providerId="LiveId" clId="{65DB6B66-9B93-40CE-85E9-C7E0D3D45119}" dt="2022-03-24T03:43:49.856" v="48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17.494" v="54" actId="2057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51.962" v="60" actId="14100"/>
          <ac:spMkLst>
            <pc:docMk/>
            <pc:sldMk cId="1765095052" sldId="340"/>
            <ac:spMk id="23" creationId="{00000000-0000-0000-0000-000000000000}"/>
          </ac:spMkLst>
        </pc:spChg>
        <pc:spChg chg="mod">
          <ac:chgData name="Thuy Linh Do" userId="f60f9f76584ec879" providerId="LiveId" clId="{65DB6B66-9B93-40CE-85E9-C7E0D3D45119}" dt="2022-03-24T03:44:48.648" v="59" actId="1076"/>
          <ac:spMkLst>
            <pc:docMk/>
            <pc:sldMk cId="1765095052" sldId="340"/>
            <ac:spMk id="29" creationId="{00000000-0000-0000-0000-000000000000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10:59.111" v="357" actId="14100"/>
        <pc:sldMkLst>
          <pc:docMk/>
          <pc:sldMk cId="2607266152" sldId="342"/>
        </pc:sldMkLst>
        <pc:spChg chg="mod">
          <ac:chgData name="Thuy Linh Do" userId="f60f9f76584ec879" providerId="LiveId" clId="{65DB6B66-9B93-40CE-85E9-C7E0D3D45119}" dt="2022-03-24T04:01:44.977" v="254"/>
          <ac:spMkLst>
            <pc:docMk/>
            <pc:sldMk cId="2607266152" sldId="342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01:31.386" v="253" actId="20577"/>
          <ac:spMkLst>
            <pc:docMk/>
            <pc:sldMk cId="2607266152" sldId="342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09:28.569" v="289" actId="1076"/>
          <ac:spMkLst>
            <pc:docMk/>
            <pc:sldMk cId="2607266152" sldId="342"/>
            <ac:spMk id="16" creationId="{40D63252-DEF2-410A-8362-69BBA2D6BC10}"/>
          </ac:spMkLst>
        </pc:spChg>
        <pc:spChg chg="del">
          <ac:chgData name="Thuy Linh Do" userId="f60f9f76584ec879" providerId="LiveId" clId="{65DB6B66-9B93-40CE-85E9-C7E0D3D45119}" dt="2022-03-24T04:02:43.117" v="261" actId="478"/>
          <ac:spMkLst>
            <pc:docMk/>
            <pc:sldMk cId="2607266152" sldId="342"/>
            <ac:spMk id="17" creationId="{9375D0D7-BDE4-479C-9D1A-ECEBE554C84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18" creationId="{9E04B6B9-CCE2-4165-9CC5-50788AE49940}"/>
          </ac:spMkLst>
        </pc:spChg>
        <pc:spChg chg="add mod">
          <ac:chgData name="Thuy Linh Do" userId="f60f9f76584ec879" providerId="LiveId" clId="{65DB6B66-9B93-40CE-85E9-C7E0D3D45119}" dt="2022-03-24T04:09:52.372" v="300" actId="20577"/>
          <ac:spMkLst>
            <pc:docMk/>
            <pc:sldMk cId="2607266152" sldId="342"/>
            <ac:spMk id="21" creationId="{F78F3566-2A85-49AC-84E0-97B2E6F2543D}"/>
          </ac:spMkLst>
        </pc:spChg>
        <pc:spChg chg="del">
          <ac:chgData name="Thuy Linh Do" userId="f60f9f76584ec879" providerId="LiveId" clId="{65DB6B66-9B93-40CE-85E9-C7E0D3D45119}" dt="2022-03-24T04:02:40.820" v="260" actId="478"/>
          <ac:spMkLst>
            <pc:docMk/>
            <pc:sldMk cId="2607266152" sldId="342"/>
            <ac:spMk id="22" creationId="{155311A3-AC95-4AC6-85E7-A69504EC85F0}"/>
          </ac:spMkLst>
        </pc:spChg>
        <pc:spChg chg="del">
          <ac:chgData name="Thuy Linh Do" userId="f60f9f76584ec879" providerId="LiveId" clId="{65DB6B66-9B93-40CE-85E9-C7E0D3D45119}" dt="2022-03-24T04:02:44.950" v="262" actId="478"/>
          <ac:spMkLst>
            <pc:docMk/>
            <pc:sldMk cId="2607266152" sldId="342"/>
            <ac:spMk id="23" creationId="{F1AE56D0-30FD-49FB-8D6F-E1C7312643C7}"/>
          </ac:spMkLst>
        </pc:spChg>
        <pc:spChg chg="add mod">
          <ac:chgData name="Thuy Linh Do" userId="f60f9f76584ec879" providerId="LiveId" clId="{65DB6B66-9B93-40CE-85E9-C7E0D3D45119}" dt="2022-03-24T04:10:13.545" v="315" actId="1076"/>
          <ac:spMkLst>
            <pc:docMk/>
            <pc:sldMk cId="2607266152" sldId="342"/>
            <ac:spMk id="24" creationId="{BA149120-08EA-4ACE-9C4C-2548325BC02C}"/>
          </ac:spMkLst>
        </pc:spChg>
        <pc:spChg chg="add mod">
          <ac:chgData name="Thuy Linh Do" userId="f60f9f76584ec879" providerId="LiveId" clId="{65DB6B66-9B93-40CE-85E9-C7E0D3D45119}" dt="2022-03-24T04:10:40.025" v="338" actId="1076"/>
          <ac:spMkLst>
            <pc:docMk/>
            <pc:sldMk cId="2607266152" sldId="342"/>
            <ac:spMk id="25" creationId="{CBEA4AC3-DD1C-4BE4-8A45-DAEDBE4961F0}"/>
          </ac:spMkLst>
        </pc:spChg>
        <pc:spChg chg="add mod">
          <ac:chgData name="Thuy Linh Do" userId="f60f9f76584ec879" providerId="LiveId" clId="{65DB6B66-9B93-40CE-85E9-C7E0D3D45119}" dt="2022-03-24T04:10:59.111" v="357" actId="14100"/>
          <ac:spMkLst>
            <pc:docMk/>
            <pc:sldMk cId="2607266152" sldId="342"/>
            <ac:spMk id="26" creationId="{CD347DEF-CAE7-43DA-8AF8-FF086A037B10}"/>
          </ac:spMkLst>
        </pc:spChg>
        <pc:picChg chg="del">
          <ac:chgData name="Thuy Linh Do" userId="f60f9f76584ec879" providerId="LiveId" clId="{65DB6B66-9B93-40CE-85E9-C7E0D3D45119}" dt="2022-03-24T04:01:49.834" v="255" actId="478"/>
          <ac:picMkLst>
            <pc:docMk/>
            <pc:sldMk cId="2607266152" sldId="342"/>
            <ac:picMk id="2" creationId="{85178D0F-789D-4DAE-84FC-A5A2D3F10E16}"/>
          </ac:picMkLst>
        </pc:picChg>
        <pc:picChg chg="add del mod">
          <ac:chgData name="Thuy Linh Do" userId="f60f9f76584ec879" providerId="LiveId" clId="{65DB6B66-9B93-40CE-85E9-C7E0D3D45119}" dt="2022-03-24T04:07:33.076" v="271" actId="478"/>
          <ac:picMkLst>
            <pc:docMk/>
            <pc:sldMk cId="2607266152" sldId="342"/>
            <ac:picMk id="3" creationId="{6C4CC3A3-0129-483C-8C7A-304AB5237165}"/>
          </ac:picMkLst>
        </pc:picChg>
        <pc:picChg chg="del">
          <ac:chgData name="Thuy Linh Do" userId="f60f9f76584ec879" providerId="LiveId" clId="{65DB6B66-9B93-40CE-85E9-C7E0D3D45119}" dt="2022-03-24T04:02:06.859" v="259" actId="478"/>
          <ac:picMkLst>
            <pc:docMk/>
            <pc:sldMk cId="2607266152" sldId="342"/>
            <ac:picMk id="4" creationId="{9CBF572E-F4FB-4D18-944F-F75529143A14}"/>
          </ac:picMkLst>
        </pc:picChg>
        <pc:picChg chg="del">
          <ac:chgData name="Thuy Linh Do" userId="f60f9f76584ec879" providerId="LiveId" clId="{65DB6B66-9B93-40CE-85E9-C7E0D3D45119}" dt="2022-03-24T04:02:05.116" v="258" actId="478"/>
          <ac:picMkLst>
            <pc:docMk/>
            <pc:sldMk cId="2607266152" sldId="342"/>
            <ac:picMk id="5" creationId="{E866FA13-42F0-4D49-B148-691584C7C38A}"/>
          </ac:picMkLst>
        </pc:picChg>
        <pc:picChg chg="add mod">
          <ac:chgData name="Thuy Linh Do" userId="f60f9f76584ec879" providerId="LiveId" clId="{65DB6B66-9B93-40CE-85E9-C7E0D3D45119}" dt="2022-03-24T04:02:50.887" v="265" actId="1076"/>
          <ac:picMkLst>
            <pc:docMk/>
            <pc:sldMk cId="2607266152" sldId="342"/>
            <ac:picMk id="7" creationId="{AB10AAC2-53F6-47F2-8E07-421E4BCBA3C7}"/>
          </ac:picMkLst>
        </pc:picChg>
        <pc:picChg chg="add mod">
          <ac:chgData name="Thuy Linh Do" userId="f60f9f76584ec879" providerId="LiveId" clId="{65DB6B66-9B93-40CE-85E9-C7E0D3D45119}" dt="2022-03-24T04:03:15.091" v="270" actId="1076"/>
          <ac:picMkLst>
            <pc:docMk/>
            <pc:sldMk cId="2607266152" sldId="342"/>
            <ac:picMk id="12" creationId="{4C79F21D-FA80-45EB-8313-0FD1E08EE11F}"/>
          </ac:picMkLst>
        </pc:picChg>
        <pc:picChg chg="add mod">
          <ac:chgData name="Thuy Linh Do" userId="f60f9f76584ec879" providerId="LiveId" clId="{65DB6B66-9B93-40CE-85E9-C7E0D3D45119}" dt="2022-03-24T04:08:28.493" v="273" actId="1076"/>
          <ac:picMkLst>
            <pc:docMk/>
            <pc:sldMk cId="2607266152" sldId="342"/>
            <ac:picMk id="14" creationId="{F95795AF-E736-4031-AE51-1E5EB6118774}"/>
          </ac:picMkLst>
        </pc:picChg>
      </pc:sldChg>
      <pc:sldChg chg="addSp delSp modSp mod">
        <pc:chgData name="Thuy Linh Do" userId="f60f9f76584ec879" providerId="LiveId" clId="{65DB6B66-9B93-40CE-85E9-C7E0D3D45119}" dt="2022-03-24T04:16:35.406" v="383"/>
        <pc:sldMkLst>
          <pc:docMk/>
          <pc:sldMk cId="1114855536" sldId="343"/>
        </pc:sldMkLst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19" creationId="{0168623D-7172-4D37-BB8C-0888561D50CB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0" creationId="{9E958BB2-626C-4F21-808B-46E351C26056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1" creationId="{AB4C02AA-FBB5-4111-906D-7D07F937E716}"/>
          </ac:spMkLst>
        </pc:spChg>
        <pc:spChg chg="mod">
          <ac:chgData name="Thuy Linh Do" userId="f60f9f76584ec879" providerId="LiveId" clId="{65DB6B66-9B93-40CE-85E9-C7E0D3D45119}" dt="2022-03-24T04:16:35.406" v="383"/>
          <ac:spMkLst>
            <pc:docMk/>
            <pc:sldMk cId="1114855536" sldId="343"/>
            <ac:spMk id="22" creationId="{0E14C896-A152-42EA-A78C-F9D50C4ED407}"/>
          </ac:spMkLst>
        </pc:spChg>
        <pc:spChg chg="del">
          <ac:chgData name="Thuy Linh Do" userId="f60f9f76584ec879" providerId="LiveId" clId="{65DB6B66-9B93-40CE-85E9-C7E0D3D45119}" dt="2022-03-24T04:16:06.302" v="380" actId="478"/>
          <ac:spMkLst>
            <pc:docMk/>
            <pc:sldMk cId="1114855536" sldId="343"/>
            <ac:spMk id="23" creationId="{EAE29D9F-6834-440B-A593-EFEDD2781ADC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6" creationId="{9CDCB3D9-618A-4A69-ACB4-F52147565F8B}"/>
          </ac:spMkLst>
        </pc:spChg>
        <pc:spChg chg="add mod">
          <ac:chgData name="Thuy Linh Do" userId="f60f9f76584ec879" providerId="LiveId" clId="{65DB6B66-9B93-40CE-85E9-C7E0D3D45119}" dt="2022-03-24T04:16:08.010" v="381"/>
          <ac:spMkLst>
            <pc:docMk/>
            <pc:sldMk cId="1114855536" sldId="343"/>
            <ac:spMk id="27" creationId="{EF591705-C159-44D7-ADDE-3162859F39F7}"/>
          </ac:spMkLst>
        </pc:spChg>
      </pc:sldChg>
      <pc:sldChg chg="addSp delSp modSp mod delAnim modAnim">
        <pc:chgData name="Thuy Linh Do" userId="f60f9f76584ec879" providerId="LiveId" clId="{65DB6B66-9B93-40CE-85E9-C7E0D3D45119}" dt="2022-03-24T04:21:55.594" v="426" actId="1076"/>
        <pc:sldMkLst>
          <pc:docMk/>
          <pc:sldMk cId="3409532850" sldId="344"/>
        </pc:sldMkLst>
        <pc:spChg chg="add mod">
          <ac:chgData name="Thuy Linh Do" userId="f60f9f76584ec879" providerId="LiveId" clId="{65DB6B66-9B93-40CE-85E9-C7E0D3D45119}" dt="2022-03-24T04:18:11.942" v="398" actId="1076"/>
          <ac:spMkLst>
            <pc:docMk/>
            <pc:sldMk cId="3409532850" sldId="344"/>
            <ac:spMk id="2" creationId="{FCDEC765-F825-4FF5-ABEF-DCBF2252BB90}"/>
          </ac:spMkLst>
        </pc:spChg>
        <pc:spChg chg="add mod">
          <ac:chgData name="Thuy Linh Do" userId="f60f9f76584ec879" providerId="LiveId" clId="{65DB6B66-9B93-40CE-85E9-C7E0D3D45119}" dt="2022-03-24T04:20:11.138" v="415" actId="1076"/>
          <ac:spMkLst>
            <pc:docMk/>
            <pc:sldMk cId="3409532850" sldId="344"/>
            <ac:spMk id="5" creationId="{272AA4D9-E009-4DD7-BBE2-F03E4DF1FDE3}"/>
          </ac:spMkLst>
        </pc:spChg>
        <pc:spChg chg="mod">
          <ac:chgData name="Thuy Linh Do" userId="f60f9f76584ec879" providerId="LiveId" clId="{65DB6B66-9B93-40CE-85E9-C7E0D3D45119}" dt="2022-03-24T04:21:55.594" v="426" actId="1076"/>
          <ac:spMkLst>
            <pc:docMk/>
            <pc:sldMk cId="3409532850" sldId="344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6:58.421" v="385" actId="20577"/>
          <ac:spMkLst>
            <pc:docMk/>
            <pc:sldMk cId="3409532850" sldId="344"/>
            <ac:spMk id="10" creationId="{5F65E3ED-02EC-4DEA-B1D6-6965B40AAA46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6" creationId="{88F1B944-D296-40D3-8588-F5615B8A4EE2}"/>
          </ac:spMkLst>
        </pc:spChg>
        <pc:spChg chg="del">
          <ac:chgData name="Thuy Linh Do" userId="f60f9f76584ec879" providerId="LiveId" clId="{65DB6B66-9B93-40CE-85E9-C7E0D3D45119}" dt="2022-03-24T04:17:53.903" v="393" actId="478"/>
          <ac:spMkLst>
            <pc:docMk/>
            <pc:sldMk cId="3409532850" sldId="344"/>
            <ac:spMk id="17" creationId="{346B4507-0EBC-4E8C-AB15-9F5813856FCB}"/>
          </ac:spMkLst>
        </pc:spChg>
        <pc:spChg chg="del">
          <ac:chgData name="Thuy Linh Do" userId="f60f9f76584ec879" providerId="LiveId" clId="{65DB6B66-9B93-40CE-85E9-C7E0D3D45119}" dt="2022-03-24T04:17:50.240" v="391" actId="478"/>
          <ac:spMkLst>
            <pc:docMk/>
            <pc:sldMk cId="3409532850" sldId="344"/>
            <ac:spMk id="19" creationId="{D78D8345-0094-4B84-933B-F3F5F57AACE6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0" creationId="{FB5F191F-3CDB-45FA-AAA0-D9B1812F7A8D}"/>
          </ac:spMkLst>
        </pc:spChg>
        <pc:spChg chg="del">
          <ac:chgData name="Thuy Linh Do" userId="f60f9f76584ec879" providerId="LiveId" clId="{65DB6B66-9B93-40CE-85E9-C7E0D3D45119}" dt="2022-03-24T04:17:46.831" v="390" actId="478"/>
          <ac:spMkLst>
            <pc:docMk/>
            <pc:sldMk cId="3409532850" sldId="344"/>
            <ac:spMk id="22" creationId="{FFDBB6A8-4E22-4492-990E-E5174C7D7070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3" creationId="{B8F5FC56-1F28-4B54-80F2-6C2678FF3D2A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4" creationId="{CEB759D9-FCC4-4341-9159-27F27D54A39E}"/>
          </ac:spMkLst>
        </pc:spChg>
        <pc:spChg chg="del">
          <ac:chgData name="Thuy Linh Do" userId="f60f9f76584ec879" providerId="LiveId" clId="{65DB6B66-9B93-40CE-85E9-C7E0D3D45119}" dt="2022-03-24T04:17:36.851" v="388" actId="478"/>
          <ac:spMkLst>
            <pc:docMk/>
            <pc:sldMk cId="3409532850" sldId="344"/>
            <ac:spMk id="25" creationId="{92916255-EE9A-43BB-84F5-031A00650043}"/>
          </ac:spMkLst>
        </pc:spChg>
        <pc:spChg chg="del">
          <ac:chgData name="Thuy Linh Do" userId="f60f9f76584ec879" providerId="LiveId" clId="{65DB6B66-9B93-40CE-85E9-C7E0D3D45119}" dt="2022-03-24T04:17:52.138" v="392" actId="478"/>
          <ac:spMkLst>
            <pc:docMk/>
            <pc:sldMk cId="3409532850" sldId="344"/>
            <ac:spMk id="26" creationId="{AE32D4D9-3B82-479E-B51F-0BF8147AC49D}"/>
          </ac:spMkLst>
        </pc:spChg>
        <pc:graphicFrameChg chg="add mod">
          <ac:chgData name="Thuy Linh Do" userId="f60f9f76584ec879" providerId="LiveId" clId="{65DB6B66-9B93-40CE-85E9-C7E0D3D45119}" dt="2022-03-24T04:18:11.942" v="398" actId="1076"/>
          <ac:graphicFrameMkLst>
            <pc:docMk/>
            <pc:sldMk cId="3409532850" sldId="344"/>
            <ac:graphicFrameMk id="4" creationId="{DB11B528-771D-4620-95CF-E406056127A7}"/>
          </ac:graphicFrameMkLst>
        </pc:graphicFrameChg>
        <pc:picChg chg="del">
          <ac:chgData name="Thuy Linh Do" userId="f60f9f76584ec879" providerId="LiveId" clId="{65DB6B66-9B93-40CE-85E9-C7E0D3D45119}" dt="2022-03-24T04:17:30.285" v="387" actId="478"/>
          <ac:picMkLst>
            <pc:docMk/>
            <pc:sldMk cId="3409532850" sldId="344"/>
            <ac:picMk id="12" creationId="{E70FC3DC-2B77-4CE3-ADFB-1A30164B39AB}"/>
          </ac:picMkLst>
        </pc:picChg>
        <pc:picChg chg="add mod">
          <ac:chgData name="Thuy Linh Do" userId="f60f9f76584ec879" providerId="LiveId" clId="{65DB6B66-9B93-40CE-85E9-C7E0D3D45119}" dt="2022-03-24T04:19:05.196" v="401" actId="14100"/>
          <ac:picMkLst>
            <pc:docMk/>
            <pc:sldMk cId="3409532850" sldId="344"/>
            <ac:picMk id="21" creationId="{CEED4CF3-057F-4A1D-873D-57278080B9B9}"/>
          </ac:picMkLst>
        </pc:picChg>
        <pc:picChg chg="add mod">
          <ac:chgData name="Thuy Linh Do" userId="f60f9f76584ec879" providerId="LiveId" clId="{65DB6B66-9B93-40CE-85E9-C7E0D3D45119}" dt="2022-03-24T04:19:18.645" v="403" actId="1076"/>
          <ac:picMkLst>
            <pc:docMk/>
            <pc:sldMk cId="3409532850" sldId="344"/>
            <ac:picMk id="27" creationId="{E2F5CA40-CCD4-4DA5-A942-50CDD79E6C58}"/>
          </ac:picMkLst>
        </pc:picChg>
        <pc:picChg chg="add mod">
          <ac:chgData name="Thuy Linh Do" userId="f60f9f76584ec879" providerId="LiveId" clId="{65DB6B66-9B93-40CE-85E9-C7E0D3D45119}" dt="2022-03-24T04:19:29.836" v="405" actId="1076"/>
          <ac:picMkLst>
            <pc:docMk/>
            <pc:sldMk cId="3409532850" sldId="344"/>
            <ac:picMk id="28" creationId="{98AF9C55-4830-4090-86E6-87AF0BD12394}"/>
          </ac:picMkLst>
        </pc:picChg>
        <pc:picChg chg="add mod">
          <ac:chgData name="Thuy Linh Do" userId="f60f9f76584ec879" providerId="LiveId" clId="{65DB6B66-9B93-40CE-85E9-C7E0D3D45119}" dt="2022-03-24T04:19:35.889" v="407" actId="1076"/>
          <ac:picMkLst>
            <pc:docMk/>
            <pc:sldMk cId="3409532850" sldId="344"/>
            <ac:picMk id="29" creationId="{619AB3AA-1564-4BBC-9B79-62AA1D2C2FF9}"/>
          </ac:picMkLst>
        </pc:picChg>
        <pc:picChg chg="add mod">
          <ac:chgData name="Thuy Linh Do" userId="f60f9f76584ec879" providerId="LiveId" clId="{65DB6B66-9B93-40CE-85E9-C7E0D3D45119}" dt="2022-03-24T04:19:41.278" v="409" actId="1076"/>
          <ac:picMkLst>
            <pc:docMk/>
            <pc:sldMk cId="3409532850" sldId="344"/>
            <ac:picMk id="30" creationId="{F9FC935A-193D-45AB-8ED4-A43A83145F43}"/>
          </ac:picMkLst>
        </pc:picChg>
        <pc:picChg chg="add mod">
          <ac:chgData name="Thuy Linh Do" userId="f60f9f76584ec879" providerId="LiveId" clId="{65DB6B66-9B93-40CE-85E9-C7E0D3D45119}" dt="2022-03-24T04:19:47.836" v="411" actId="1076"/>
          <ac:picMkLst>
            <pc:docMk/>
            <pc:sldMk cId="3409532850" sldId="344"/>
            <ac:picMk id="31" creationId="{140D650F-D418-40F0-B96B-ED76125462F6}"/>
          </ac:picMkLst>
        </pc:picChg>
      </pc:sldChg>
      <pc:sldChg chg="addSp delSp modSp mod modAnim">
        <pc:chgData name="Thuy Linh Do" userId="f60f9f76584ec879" providerId="LiveId" clId="{65DB6B66-9B93-40CE-85E9-C7E0D3D45119}" dt="2022-03-24T04:22:19.730" v="429" actId="1076"/>
        <pc:sldMkLst>
          <pc:docMk/>
          <pc:sldMk cId="3971969394" sldId="345"/>
        </pc:sldMkLst>
        <pc:spChg chg="mod">
          <ac:chgData name="Thuy Linh Do" userId="f60f9f76584ec879" providerId="LiveId" clId="{65DB6B66-9B93-40CE-85E9-C7E0D3D45119}" dt="2022-03-24T04:21:02.449" v="419" actId="20577"/>
          <ac:spMkLst>
            <pc:docMk/>
            <pc:sldMk cId="3971969394" sldId="345"/>
            <ac:spMk id="10" creationId="{5F65E3ED-02EC-4DEA-B1D6-6965B40AAA46}"/>
          </ac:spMkLst>
        </pc:spChg>
        <pc:spChg chg="add mod">
          <ac:chgData name="Thuy Linh Do" userId="f60f9f76584ec879" providerId="LiveId" clId="{65DB6B66-9B93-40CE-85E9-C7E0D3D45119}" dt="2022-03-24T04:22:19.730" v="429" actId="1076"/>
          <ac:spMkLst>
            <pc:docMk/>
            <pc:sldMk cId="3971969394" sldId="345"/>
            <ac:spMk id="21" creationId="{F149CF78-3EAA-4FE3-88ED-524867E31E02}"/>
          </ac:spMkLst>
        </pc:spChg>
        <pc:graphicFrameChg chg="add mod">
          <ac:chgData name="Thuy Linh Do" userId="f60f9f76584ec879" providerId="LiveId" clId="{65DB6B66-9B93-40CE-85E9-C7E0D3D45119}" dt="2022-03-24T04:22:14.208" v="428" actId="1076"/>
          <ac:graphicFrameMkLst>
            <pc:docMk/>
            <pc:sldMk cId="3971969394" sldId="345"/>
            <ac:graphicFrameMk id="12" creationId="{2041ADCD-F3C6-4D00-BE11-F606B19285EE}"/>
          </ac:graphicFrameMkLst>
        </pc:graphicFrameChg>
        <pc:picChg chg="del">
          <ac:chgData name="Thuy Linh Do" userId="f60f9f76584ec879" providerId="LiveId" clId="{65DB6B66-9B93-40CE-85E9-C7E0D3D45119}" dt="2022-03-24T04:21:33.805" v="424" actId="478"/>
          <ac:picMkLst>
            <pc:docMk/>
            <pc:sldMk cId="3971969394" sldId="345"/>
            <ac:picMk id="3" creationId="{14F5BEF6-2882-4ED8-A62C-D4D93ECCF877}"/>
          </ac:picMkLst>
        </pc:picChg>
        <pc:picChg chg="del">
          <ac:chgData name="Thuy Linh Do" userId="f60f9f76584ec879" providerId="LiveId" clId="{65DB6B66-9B93-40CE-85E9-C7E0D3D45119}" dt="2022-03-24T04:21:18.584" v="420" actId="478"/>
          <ac:picMkLst>
            <pc:docMk/>
            <pc:sldMk cId="3971969394" sldId="345"/>
            <ac:picMk id="6" creationId="{DB86B0DA-A293-4B5A-AC50-01EAC78BCD65}"/>
          </ac:picMkLst>
        </pc:picChg>
        <pc:picChg chg="add mod">
          <ac:chgData name="Thuy Linh Do" userId="f60f9f76584ec879" providerId="LiveId" clId="{65DB6B66-9B93-40CE-85E9-C7E0D3D45119}" dt="2022-03-24T04:21:44.052" v="425" actId="1076"/>
          <ac:picMkLst>
            <pc:docMk/>
            <pc:sldMk cId="3971969394" sldId="345"/>
            <ac:picMk id="11" creationId="{7BF3F7A8-343E-47B2-9A8F-0531340F98D6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4" creationId="{61F48E0A-EEA6-4F21-BCF9-91357582020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6" creationId="{BFAD8856-AA7B-4D3C-85D8-3473A28D6F92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7" creationId="{9E7AD8EB-7186-4765-95DA-AFBAC962F81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8" creationId="{1B74E676-BB73-4809-B803-B99E7D56F250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19" creationId="{AF632662-EBA6-458A-AE6D-0C2B95D5A4DC}"/>
          </ac:picMkLst>
        </pc:picChg>
        <pc:picChg chg="add mod">
          <ac:chgData name="Thuy Linh Do" userId="f60f9f76584ec879" providerId="LiveId" clId="{65DB6B66-9B93-40CE-85E9-C7E0D3D45119}" dt="2022-03-24T04:22:14.208" v="428" actId="1076"/>
          <ac:picMkLst>
            <pc:docMk/>
            <pc:sldMk cId="3971969394" sldId="345"/>
            <ac:picMk id="20" creationId="{539AF0D7-FA5F-45E6-9611-C849949A5B7F}"/>
          </ac:picMkLst>
        </pc:picChg>
      </pc:sldChg>
      <pc:sldChg chg="addSp delSp modSp mod">
        <pc:chgData name="Thuy Linh Do" userId="f60f9f76584ec879" providerId="LiveId" clId="{65DB6B66-9B93-40CE-85E9-C7E0D3D45119}" dt="2022-03-24T03:59:40.564" v="231" actId="1076"/>
        <pc:sldMkLst>
          <pc:docMk/>
          <pc:sldMk cId="2464889281" sldId="347"/>
        </pc:sldMkLst>
        <pc:spChg chg="mod">
          <ac:chgData name="Thuy Linh Do" userId="f60f9f76584ec879" providerId="LiveId" clId="{65DB6B66-9B93-40CE-85E9-C7E0D3D45119}" dt="2022-03-24T03:54:55.372" v="221"/>
          <ac:spMkLst>
            <pc:docMk/>
            <pc:sldMk cId="2464889281" sldId="347"/>
            <ac:spMk id="8" creationId="{58837C03-15B0-4F4A-8CD7-DE20B1C80534}"/>
          </ac:spMkLst>
        </pc:spChg>
        <pc:spChg chg="del">
          <ac:chgData name="Thuy Linh Do" userId="f60f9f76584ec879" providerId="LiveId" clId="{65DB6B66-9B93-40CE-85E9-C7E0D3D45119}" dt="2022-03-24T03:55:31.496" v="223" actId="478"/>
          <ac:spMkLst>
            <pc:docMk/>
            <pc:sldMk cId="2464889281" sldId="347"/>
            <ac:spMk id="11" creationId="{0255E250-1075-430D-B6BA-0B4FF723BB22}"/>
          </ac:spMkLst>
        </pc:spChg>
        <pc:picChg chg="del">
          <ac:chgData name="Thuy Linh Do" userId="f60f9f76584ec879" providerId="LiveId" clId="{65DB6B66-9B93-40CE-85E9-C7E0D3D45119}" dt="2022-03-24T03:55:28.558" v="222" actId="478"/>
          <ac:picMkLst>
            <pc:docMk/>
            <pc:sldMk cId="2464889281" sldId="347"/>
            <ac:picMk id="2" creationId="{503EB9FD-48F2-4784-B0E8-7795EFA17075}"/>
          </ac:picMkLst>
        </pc:picChg>
        <pc:picChg chg="add mod">
          <ac:chgData name="Thuy Linh Do" userId="f60f9f76584ec879" providerId="LiveId" clId="{65DB6B66-9B93-40CE-85E9-C7E0D3D45119}" dt="2022-03-24T03:56:05.206" v="226" actId="1076"/>
          <ac:picMkLst>
            <pc:docMk/>
            <pc:sldMk cId="2464889281" sldId="347"/>
            <ac:picMk id="4" creationId="{A0112291-80BE-4819-A9EB-4A26D5590CB6}"/>
          </ac:picMkLst>
        </pc:picChg>
        <pc:picChg chg="add mod">
          <ac:chgData name="Thuy Linh Do" userId="f60f9f76584ec879" providerId="LiveId" clId="{65DB6B66-9B93-40CE-85E9-C7E0D3D45119}" dt="2022-03-24T03:59:40.564" v="231" actId="1076"/>
          <ac:picMkLst>
            <pc:docMk/>
            <pc:sldMk cId="2464889281" sldId="347"/>
            <ac:picMk id="4098" creationId="{DFBC14D9-F27B-4106-8F8D-CAD153542700}"/>
          </ac:picMkLst>
        </pc:picChg>
      </pc:sldChg>
      <pc:sldChg chg="del">
        <pc:chgData name="Thuy Linh Do" userId="f60f9f76584ec879" providerId="LiveId" clId="{65DB6B66-9B93-40CE-85E9-C7E0D3D45119}" dt="2022-03-24T04:01:20.369" v="251" actId="2696"/>
        <pc:sldMkLst>
          <pc:docMk/>
          <pc:sldMk cId="1756774524" sldId="348"/>
        </pc:sldMkLst>
      </pc:sldChg>
      <pc:sldChg chg="addSp delSp modSp mod modAnim">
        <pc:chgData name="Thuy Linh Do" userId="f60f9f76584ec879" providerId="LiveId" clId="{65DB6B66-9B93-40CE-85E9-C7E0D3D45119}" dt="2022-03-24T04:15:41.853" v="379" actId="1076"/>
        <pc:sldMkLst>
          <pc:docMk/>
          <pc:sldMk cId="3980994802" sldId="349"/>
        </pc:sldMkLst>
        <pc:spChg chg="del">
          <ac:chgData name="Thuy Linh Do" userId="f60f9f76584ec879" providerId="LiveId" clId="{65DB6B66-9B93-40CE-85E9-C7E0D3D45119}" dt="2022-03-24T04:13:39.186" v="361" actId="478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65DB6B66-9B93-40CE-85E9-C7E0D3D45119}" dt="2022-03-24T04:13:36.813" v="360"/>
          <ac:spMkLst>
            <pc:docMk/>
            <pc:sldMk cId="3980994802" sldId="349"/>
            <ac:spMk id="8" creationId="{58837C03-15B0-4F4A-8CD7-DE20B1C80534}"/>
          </ac:spMkLst>
        </pc:spChg>
        <pc:spChg chg="mod">
          <ac:chgData name="Thuy Linh Do" userId="f60f9f76584ec879" providerId="LiveId" clId="{65DB6B66-9B93-40CE-85E9-C7E0D3D45119}" dt="2022-03-24T04:13:19.041" v="359" actId="20577"/>
          <ac:spMkLst>
            <pc:docMk/>
            <pc:sldMk cId="3980994802" sldId="349"/>
            <ac:spMk id="10" creationId="{5F65E3ED-02EC-4DEA-B1D6-6965B40AAA46}"/>
          </ac:spMkLst>
        </pc:spChg>
        <pc:graphicFrameChg chg="add mod modGraphic">
          <ac:chgData name="Thuy Linh Do" userId="f60f9f76584ec879" providerId="LiveId" clId="{65DB6B66-9B93-40CE-85E9-C7E0D3D45119}" dt="2022-03-24T04:14:22.664" v="369" actId="1076"/>
          <ac:graphicFrameMkLst>
            <pc:docMk/>
            <pc:sldMk cId="3980994802" sldId="349"/>
            <ac:graphicFrameMk id="3" creationId="{CDD929B6-EE3D-491F-8A34-FADCEE03A636}"/>
          </ac:graphicFrameMkLst>
        </pc:graphicFrameChg>
        <pc:picChg chg="add mod">
          <ac:chgData name="Thuy Linh Do" userId="f60f9f76584ec879" providerId="LiveId" clId="{65DB6B66-9B93-40CE-85E9-C7E0D3D45119}" dt="2022-03-24T04:14:58.927" v="371" actId="1076"/>
          <ac:picMkLst>
            <pc:docMk/>
            <pc:sldMk cId="3980994802" sldId="349"/>
            <ac:picMk id="11" creationId="{CE5C0D7D-9EC5-4E6C-BB81-DB75FE8CAE06}"/>
          </ac:picMkLst>
        </pc:picChg>
        <pc:picChg chg="add mod">
          <ac:chgData name="Thuy Linh Do" userId="f60f9f76584ec879" providerId="LiveId" clId="{65DB6B66-9B93-40CE-85E9-C7E0D3D45119}" dt="2022-03-24T04:15:23.722" v="373" actId="1076"/>
          <ac:picMkLst>
            <pc:docMk/>
            <pc:sldMk cId="3980994802" sldId="349"/>
            <ac:picMk id="12" creationId="{987502A5-A20C-4C9B-A45C-ECD580DFEE2C}"/>
          </ac:picMkLst>
        </pc:picChg>
        <pc:picChg chg="add mod">
          <ac:chgData name="Thuy Linh Do" userId="f60f9f76584ec879" providerId="LiveId" clId="{65DB6B66-9B93-40CE-85E9-C7E0D3D45119}" dt="2022-03-24T04:15:30.501" v="375" actId="1076"/>
          <ac:picMkLst>
            <pc:docMk/>
            <pc:sldMk cId="3980994802" sldId="349"/>
            <ac:picMk id="14" creationId="{F28A544F-EFF3-4B55-924A-738369951194}"/>
          </ac:picMkLst>
        </pc:picChg>
        <pc:picChg chg="add mod">
          <ac:chgData name="Thuy Linh Do" userId="f60f9f76584ec879" providerId="LiveId" clId="{65DB6B66-9B93-40CE-85E9-C7E0D3D45119}" dt="2022-03-24T04:15:36.351" v="377" actId="1076"/>
          <ac:picMkLst>
            <pc:docMk/>
            <pc:sldMk cId="3980994802" sldId="349"/>
            <ac:picMk id="16" creationId="{FFFB7770-C49A-4E8C-9394-19872C2230CF}"/>
          </ac:picMkLst>
        </pc:picChg>
        <pc:picChg chg="add mod">
          <ac:chgData name="Thuy Linh Do" userId="f60f9f76584ec879" providerId="LiveId" clId="{65DB6B66-9B93-40CE-85E9-C7E0D3D45119}" dt="2022-03-24T04:15:41.853" v="379" actId="1076"/>
          <ac:picMkLst>
            <pc:docMk/>
            <pc:sldMk cId="3980994802" sldId="349"/>
            <ac:picMk id="17" creationId="{65C513EC-15DB-4445-AAC3-2C0ED1E31810}"/>
          </ac:picMkLst>
        </pc:picChg>
      </pc:sldChg>
      <pc:sldChg chg="addSp delSp modSp mod">
        <pc:chgData name="Thuy Linh Do" userId="f60f9f76584ec879" providerId="LiveId" clId="{65DB6B66-9B93-40CE-85E9-C7E0D3D45119}" dt="2022-03-24T03:52:05.709" v="209"/>
        <pc:sldMkLst>
          <pc:docMk/>
          <pc:sldMk cId="3831307089" sldId="350"/>
        </pc:sldMkLst>
        <pc:spChg chg="mod">
          <ac:chgData name="Thuy Linh Do" userId="f60f9f76584ec879" providerId="LiveId" clId="{65DB6B66-9B93-40CE-85E9-C7E0D3D45119}" dt="2022-03-24T03:49:52.462" v="192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1:57.544" v="208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05.709" v="209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00.254" v="193" actId="478"/>
          <ac:picMkLst>
            <pc:docMk/>
            <pc:sldMk cId="3831307089" sldId="350"/>
            <ac:picMk id="3" creationId="{B8471395-B238-49B0-A65A-972E500D8F3C}"/>
          </ac:picMkLst>
        </pc:picChg>
        <pc:picChg chg="add mod">
          <ac:chgData name="Thuy Linh Do" userId="f60f9f76584ec879" providerId="LiveId" clId="{65DB6B66-9B93-40CE-85E9-C7E0D3D45119}" dt="2022-03-24T03:50:06.310" v="197" actId="1076"/>
          <ac:picMkLst>
            <pc:docMk/>
            <pc:sldMk cId="3831307089" sldId="350"/>
            <ac:picMk id="8" creationId="{4346EE9A-9ACB-41E9-AB27-5448CD99A114}"/>
          </ac:picMkLst>
        </pc:picChg>
      </pc:sldChg>
      <pc:sldChg chg="addSp delSp modSp mod">
        <pc:chgData name="Thuy Linh Do" userId="f60f9f76584ec879" providerId="LiveId" clId="{65DB6B66-9B93-40CE-85E9-C7E0D3D45119}" dt="2022-03-24T03:52:25.643" v="211"/>
        <pc:sldMkLst>
          <pc:docMk/>
          <pc:sldMk cId="2455267200" sldId="351"/>
        </pc:sldMkLst>
        <pc:spChg chg="mod">
          <ac:chgData name="Thuy Linh Do" userId="f60f9f76584ec879" providerId="LiveId" clId="{65DB6B66-9B93-40CE-85E9-C7E0D3D45119}" dt="2022-03-24T03:50:19.717" v="198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65DB6B66-9B93-40CE-85E9-C7E0D3D45119}" dt="2022-03-24T03:52:16.753" v="210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65DB6B66-9B93-40CE-85E9-C7E0D3D45119}" dt="2022-03-24T03:52:25.643" v="211"/>
          <ac:spMkLst>
            <pc:docMk/>
            <pc:sldMk cId="2455267200" sldId="351"/>
            <ac:spMk id="18" creationId="{95DD1DF7-69C5-4BF9-90F3-CE6B8BA39E88}"/>
          </ac:spMkLst>
        </pc:spChg>
        <pc:picChg chg="del">
          <ac:chgData name="Thuy Linh Do" userId="f60f9f76584ec879" providerId="LiveId" clId="{65DB6B66-9B93-40CE-85E9-C7E0D3D45119}" dt="2022-03-24T03:50:25.665" v="199" actId="478"/>
          <ac:picMkLst>
            <pc:docMk/>
            <pc:sldMk cId="2455267200" sldId="351"/>
            <ac:picMk id="2" creationId="{73318F7A-D583-4773-A522-14ED8B480D2D}"/>
          </ac:picMkLst>
        </pc:picChg>
        <pc:picChg chg="add mod">
          <ac:chgData name="Thuy Linh Do" userId="f60f9f76584ec879" providerId="LiveId" clId="{65DB6B66-9B93-40CE-85E9-C7E0D3D45119}" dt="2022-03-24T03:50:31.859" v="203" actId="1076"/>
          <ac:picMkLst>
            <pc:docMk/>
            <pc:sldMk cId="2455267200" sldId="351"/>
            <ac:picMk id="8" creationId="{A9792B7A-E788-495C-9E44-6886CDE1B34C}"/>
          </ac:picMkLst>
        </pc:picChg>
      </pc:sldChg>
      <pc:sldChg chg="del">
        <pc:chgData name="Thuy Linh Do" userId="f60f9f76584ec879" providerId="LiveId" clId="{65DB6B66-9B93-40CE-85E9-C7E0D3D45119}" dt="2022-03-24T03:50:42.243" v="204" actId="2696"/>
        <pc:sldMkLst>
          <pc:docMk/>
          <pc:sldMk cId="92509469" sldId="352"/>
        </pc:sldMkLst>
      </pc:sldChg>
      <pc:sldChg chg="addSp delSp modSp mod">
        <pc:chgData name="Thuy Linh Do" userId="f60f9f76584ec879" providerId="LiveId" clId="{65DB6B66-9B93-40CE-85E9-C7E0D3D45119}" dt="2022-03-24T03:54:01.234" v="220" actId="113"/>
        <pc:sldMkLst>
          <pc:docMk/>
          <pc:sldMk cId="1662089825" sldId="353"/>
        </pc:sldMkLst>
        <pc:graphicFrameChg chg="add del mod modGraphic">
          <ac:chgData name="Thuy Linh Do" userId="f60f9f76584ec879" providerId="LiveId" clId="{65DB6B66-9B93-40CE-85E9-C7E0D3D45119}" dt="2022-03-24T03:54:01.234" v="220" actId="113"/>
          <ac:graphicFrameMkLst>
            <pc:docMk/>
            <pc:sldMk cId="1662089825" sldId="353"/>
            <ac:graphicFrameMk id="8" creationId="{7231053C-FEC7-47DA-BCD4-585466CDC181}"/>
          </ac:graphicFrameMkLst>
        </pc:graphicFrameChg>
      </pc:sldChg>
      <pc:sldChg chg="del">
        <pc:chgData name="Thuy Linh Do" userId="f60f9f76584ec879" providerId="LiveId" clId="{65DB6B66-9B93-40CE-85E9-C7E0D3D45119}" dt="2022-03-24T04:20:53.432" v="417" actId="2696"/>
        <pc:sldMkLst>
          <pc:docMk/>
          <pc:sldMk cId="796242266" sldId="354"/>
        </pc:sldMkLst>
      </pc:sldChg>
      <pc:sldChg chg="addSp modSp add mod modAnim">
        <pc:chgData name="Thuy Linh Do" userId="f60f9f76584ec879" providerId="LiveId" clId="{65DB6B66-9B93-40CE-85E9-C7E0D3D45119}" dt="2022-03-24T04:01:13.239" v="250" actId="20577"/>
        <pc:sldMkLst>
          <pc:docMk/>
          <pc:sldMk cId="2497159043" sldId="355"/>
        </pc:sldMkLst>
        <pc:spChg chg="mod">
          <ac:chgData name="Thuy Linh Do" userId="f60f9f76584ec879" providerId="LiveId" clId="{65DB6B66-9B93-40CE-85E9-C7E0D3D45119}" dt="2022-03-24T04:01:13.239" v="250" actId="20577"/>
          <ac:spMkLst>
            <pc:docMk/>
            <pc:sldMk cId="2497159043" sldId="355"/>
            <ac:spMk id="15" creationId="{00000000-0000-0000-0000-000000000000}"/>
          </ac:spMkLst>
        </pc:spChg>
        <pc:picChg chg="add mod">
          <ac:chgData name="Thuy Linh Do" userId="f60f9f76584ec879" providerId="LiveId" clId="{65DB6B66-9B93-40CE-85E9-C7E0D3D45119}" dt="2022-03-24T04:00:02.103" v="233" actId="1076"/>
          <ac:picMkLst>
            <pc:docMk/>
            <pc:sldMk cId="2497159043" sldId="355"/>
            <ac:picMk id="2" creationId="{64223E46-1599-46E1-9873-CF97E8632C15}"/>
          </ac:picMkLst>
        </pc:picChg>
        <pc:picChg chg="add mod">
          <ac:chgData name="Thuy Linh Do" userId="f60f9f76584ec879" providerId="LiveId" clId="{65DB6B66-9B93-40CE-85E9-C7E0D3D45119}" dt="2022-03-24T04:00:50.629" v="239" actId="1076"/>
          <ac:picMkLst>
            <pc:docMk/>
            <pc:sldMk cId="2497159043" sldId="355"/>
            <ac:picMk id="5122" creationId="{B6533C89-E20D-4467-9366-843C4097B0C1}"/>
          </ac:picMkLst>
        </pc:picChg>
      </pc:sldChg>
      <pc:sldChg chg="add ord">
        <pc:chgData name="Thuy Linh Do" userId="f60f9f76584ec879" providerId="LiveId" clId="{65DB6B66-9B93-40CE-85E9-C7E0D3D45119}" dt="2022-03-24T04:24:36.698" v="435"/>
        <pc:sldMkLst>
          <pc:docMk/>
          <pc:sldMk cId="2584802792" sldId="3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5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tiff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a talk between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Ha and his students. How many means of transport are they talking about? Circle the correct answer.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052E16-CDC4-A741-8295-368F41D6A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418" y="2831668"/>
            <a:ext cx="7833614" cy="8545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5AC2B4-FBBE-1E4B-81FF-C631CCA0B7BB}"/>
              </a:ext>
            </a:extLst>
          </p:cNvPr>
          <p:cNvSpPr/>
          <p:nvPr/>
        </p:nvSpPr>
        <p:spPr>
          <a:xfrm>
            <a:off x="7949184" y="2881004"/>
            <a:ext cx="755904" cy="731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" name="080.mp3" descr="080.mp3">
            <a:hlinkClick r:id="" action="ppaction://media"/>
            <a:extLst>
              <a:ext uri="{FF2B5EF4-FFF2-40B4-BE49-F238E27FC236}">
                <a16:creationId xmlns:a16="http://schemas.microsoft.com/office/drawing/2014/main" id="{9827DBF1-4D80-7149-B345-73CEC2AC2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670" y="2000671"/>
            <a:ext cx="812800" cy="812800"/>
          </a:xfrm>
          <a:prstGeom prst="rect">
            <a:avLst/>
          </a:prstGeom>
        </p:spPr>
      </p:pic>
      <p:pic>
        <p:nvPicPr>
          <p:cNvPr id="14" name="Picture 2" descr="Thinking GIFs | Tenor">
            <a:extLst>
              <a:ext uri="{FF2B5EF4-FFF2-40B4-BE49-F238E27FC236}">
                <a16:creationId xmlns:a16="http://schemas.microsoft.com/office/drawing/2014/main" id="{4C7DBB95-FE98-6244-AB21-3ECC07D8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511078"/>
            <a:ext cx="3138488" cy="313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89672" y="1378057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Listen to the talk again and complete each sentence with ONE word.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" name="081.mp3" descr="081.mp3">
            <a:hlinkClick r:id="" action="ppaction://media"/>
            <a:extLst>
              <a:ext uri="{FF2B5EF4-FFF2-40B4-BE49-F238E27FC236}">
                <a16:creationId xmlns:a16="http://schemas.microsoft.com/office/drawing/2014/main" id="{34C251CD-E6EF-5249-8E9F-C6576436D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987" y="1682859"/>
            <a:ext cx="812800" cy="81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F1BC48B-A698-674F-98A6-19A4FF65AFFD}"/>
              </a:ext>
            </a:extLst>
          </p:cNvPr>
          <p:cNvSpPr txBox="1"/>
          <p:nvPr/>
        </p:nvSpPr>
        <p:spPr>
          <a:xfrm>
            <a:off x="669947" y="2495659"/>
            <a:ext cx="10071205" cy="3031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1. ﻿Bullet trains will be faster, safer, and riders can avoid traffic _________.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2. </a:t>
            </a:r>
            <a:r>
              <a:rPr lang="en-US" sz="2600" dirty="0" err="1"/>
              <a:t>SkyTrans</a:t>
            </a:r>
            <a:r>
              <a:rPr lang="en-US" sz="2600" dirty="0"/>
              <a:t> will use less space and run on _________.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3. </a:t>
            </a:r>
            <a:r>
              <a:rPr lang="en-US" sz="2600" dirty="0" err="1"/>
              <a:t>SkyTrans</a:t>
            </a:r>
            <a:r>
              <a:rPr lang="en-US" sz="2600" dirty="0"/>
              <a:t> may be too __________ for students.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4. ______________ will be cheaper and easier to use.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5. Solar-powered ships will be __________ and comfortable.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5A197-ABCB-C34D-B29E-44B7DA66649E}"/>
              </a:ext>
            </a:extLst>
          </p:cNvPr>
          <p:cNvSpPr txBox="1"/>
          <p:nvPr/>
        </p:nvSpPr>
        <p:spPr>
          <a:xfrm>
            <a:off x="9081519" y="2665670"/>
            <a:ext cx="1382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accidents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7FA08B-F524-8445-8985-7B664BE1F300}"/>
              </a:ext>
            </a:extLst>
          </p:cNvPr>
          <p:cNvSpPr txBox="1"/>
          <p:nvPr/>
        </p:nvSpPr>
        <p:spPr>
          <a:xfrm>
            <a:off x="6417062" y="3231290"/>
            <a:ext cx="1359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autopilot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8BF88E-C5C8-1F4C-A9AE-F284E4C3706C}"/>
              </a:ext>
            </a:extLst>
          </p:cNvPr>
          <p:cNvSpPr txBox="1"/>
          <p:nvPr/>
        </p:nvSpPr>
        <p:spPr>
          <a:xfrm>
            <a:off x="4034031" y="3799526"/>
            <a:ext cx="145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expensive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0BB823-16C0-BC4F-9703-99D61FC5A87C}"/>
              </a:ext>
            </a:extLst>
          </p:cNvPr>
          <p:cNvSpPr txBox="1"/>
          <p:nvPr/>
        </p:nvSpPr>
        <p:spPr>
          <a:xfrm>
            <a:off x="1095759" y="4409126"/>
            <a:ext cx="2293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Bamboo-copters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8E4297-81C0-1C42-9E32-C18BF4B770F7}"/>
              </a:ext>
            </a:extLst>
          </p:cNvPr>
          <p:cNvSpPr txBox="1"/>
          <p:nvPr/>
        </p:nvSpPr>
        <p:spPr>
          <a:xfrm>
            <a:off x="4814319" y="5018726"/>
            <a:ext cx="1713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b="1" dirty="0">
                <a:solidFill>
                  <a:srgbClr val="00A9A5"/>
                </a:solidFill>
              </a:rPr>
              <a:t>eco-friendly</a:t>
            </a:r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93690" y="1291740"/>
            <a:ext cx="396845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True or False statements.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27224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16960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D929B6-EE3D-491F-8A34-FADCEE03A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783272"/>
              </p:ext>
            </p:extLst>
          </p:nvPr>
        </p:nvGraphicFramePr>
        <p:xfrm>
          <a:off x="860687" y="1896574"/>
          <a:ext cx="9575699" cy="4570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66604">
                  <a:extLst>
                    <a:ext uri="{9D8B030D-6E8A-4147-A177-3AD203B41FA5}">
                      <a16:colId xmlns:a16="http://schemas.microsoft.com/office/drawing/2014/main" val="2164198187"/>
                    </a:ext>
                  </a:extLst>
                </a:gridCol>
                <a:gridCol w="1744874">
                  <a:extLst>
                    <a:ext uri="{9D8B030D-6E8A-4147-A177-3AD203B41FA5}">
                      <a16:colId xmlns:a16="http://schemas.microsoft.com/office/drawing/2014/main" val="1286620345"/>
                    </a:ext>
                  </a:extLst>
                </a:gridCol>
                <a:gridCol w="1764221">
                  <a:extLst>
                    <a:ext uri="{9D8B030D-6E8A-4147-A177-3AD203B41FA5}">
                      <a16:colId xmlns:a16="http://schemas.microsoft.com/office/drawing/2014/main" val="3359578487"/>
                    </a:ext>
                  </a:extLst>
                </a:gridCol>
              </a:tblGrid>
              <a:tr h="2943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ChronicaPro-Book"/>
                        </a:rPr>
                        <a:t>Statements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True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ChronicaPro-Book"/>
                        </a:rPr>
                        <a:t>False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469290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Tom thinks that bullet trains will be the fastest transport in the future.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4398308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Lan said that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skyTrans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would not use up much space.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0565590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It may be too expensive for students to use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SkyTrans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8470157"/>
                  </a:ext>
                </a:extLst>
              </a:tr>
              <a:tr h="58865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Students will use bamboo-copters to fly to school.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9373592"/>
                  </a:ext>
                </a:extLst>
              </a:tr>
              <a:tr h="882976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Lan thinks solar-power ships will be eco-friendly and uncomfortable.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ok"/>
                        </a:rPr>
                        <a:t> </a:t>
                      </a:r>
                      <a:endParaRPr lang="en-US" sz="280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ok"/>
                        </a:rPr>
                        <a:t> </a:t>
                      </a:r>
                      <a:endParaRPr lang="en-US" sz="2800" dirty="0">
                        <a:effectLst/>
                        <a:latin typeface="ChronicaPro-Book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5496489"/>
                  </a:ext>
                </a:extLst>
              </a:tr>
            </a:tbl>
          </a:graphicData>
        </a:graphic>
      </p:graphicFrame>
      <p:pic>
        <p:nvPicPr>
          <p:cNvPr id="11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CE5C0D7D-9EC5-4E6C-BB81-DB75FE8CA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9" y="2432919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987502A5-A20C-4C9B-A45C-ECD580DF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809" l="4048" r="90000">
                        <a14:foregroundMark x1="4048" y1="59780" x2="4048" y2="59780"/>
                        <a14:foregroundMark x1="24524" y1="91809" x2="24524" y2="91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7" y="3308074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28A544F-EFF3-4B55-924A-738369951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1320" l="4405" r="90000">
                        <a14:foregroundMark x1="4405" y1="60269" x2="4405" y2="60269"/>
                        <a14:foregroundMark x1="24881" y1="91320" x2="24881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8" y="4057007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FFFB7770-C49A-4E8C-9394-19872C22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2054" l="7262" r="90000">
                        <a14:foregroundMark x1="7262" y1="61125" x2="7262" y2="61125"/>
                        <a14:foregroundMark x1="26786" y1="92054" x2="26786" y2="92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658" y="4831233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65C513EC-15DB-4445-AAC3-2C0ED1E3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0" b="92910" l="4048" r="90000">
                        <a14:foregroundMark x1="4048" y1="61858" x2="4048" y2="61858"/>
                        <a14:foregroundMark x1="24524" y1="92910" x2="24524" y2="9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7" y="5694567"/>
            <a:ext cx="575929" cy="56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89672" y="1241069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Choose one future means of transport in 3 and tick the words and phrases that describe its advantages. Can you add more words and phrases?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50741-7305-604A-B705-2CEF9006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059" y="2153873"/>
            <a:ext cx="4942893" cy="4570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3A252-242F-E848-9C87-14FFECBEAE56}"/>
              </a:ext>
            </a:extLst>
          </p:cNvPr>
          <p:cNvSpPr txBox="1"/>
          <p:nvPr/>
        </p:nvSpPr>
        <p:spPr>
          <a:xfrm>
            <a:off x="357808" y="2373422"/>
            <a:ext cx="56163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Suggested answers: </a:t>
            </a:r>
          </a:p>
          <a:p>
            <a:r>
              <a:rPr lang="en-US" sz="2800" dirty="0"/>
              <a:t>economical, carrying many passengers, avoiding traffic jams, having an autopilot function, driverless, etc.</a:t>
            </a:r>
          </a:p>
        </p:txBody>
      </p:sp>
      <p:pic>
        <p:nvPicPr>
          <p:cNvPr id="19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33F97483-2C5E-F842-A1E2-33CEB6A8F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43" y="268310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72016445-CE08-C042-A38C-C0BABCE3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3703524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047D4260-F7F1-1740-B813-ADEEF5E7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539" y="4193854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8983ADEC-5882-EE4F-AD54-F9AB8D6F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4710689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89290C7C-E3D5-2441-8C45-FC672CC3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791" y="622143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Audit Defense - Green Check Mark Gif - Free Transparent PNG Clipart Images  Download">
            <a:extLst>
              <a:ext uri="{FF2B5EF4-FFF2-40B4-BE49-F238E27FC236}">
                <a16:creationId xmlns:a16="http://schemas.microsoft.com/office/drawing/2014/main" id="{A825E694-5400-D441-A07A-535CB244D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0" b="91320" l="7024" r="90000">
                        <a14:foregroundMark x1="7024" y1="57335" x2="7024" y2="57335"/>
                        <a14:foregroundMark x1="24524" y1="91320" x2="24524" y2="91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434" y="5217316"/>
            <a:ext cx="401661" cy="3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291740"/>
            <a:ext cx="9964774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cs typeface="Arial" panose="020B0604020202020204" pitchFamily="34" charset="0"/>
              </a:rPr>
              <a:t>Write </a:t>
            </a:r>
            <a:r>
              <a:rPr lang="en-US" sz="2400" b="1">
                <a:cs typeface="Arial" panose="020B0604020202020204" pitchFamily="34" charset="0"/>
              </a:rPr>
              <a:t>a </a:t>
            </a:r>
            <a:r>
              <a:rPr lang="en-US" sz="2400" b="1">
                <a:cs typeface="Arial" panose="020B0604020202020204" pitchFamily="34" charset="0"/>
              </a:rPr>
              <a:t>paragraph </a:t>
            </a:r>
            <a:r>
              <a:rPr lang="en-US" sz="2400" b="1" smtClean="0">
                <a:cs typeface="Arial" panose="020B0604020202020204" pitchFamily="34" charset="0"/>
              </a:rPr>
              <a:t>of about </a:t>
            </a:r>
            <a:r>
              <a:rPr lang="en-US" sz="2400" b="1">
                <a:cs typeface="Arial" panose="020B0604020202020204" pitchFamily="34" charset="0"/>
              </a:rPr>
              <a:t>70 words </a:t>
            </a:r>
            <a:r>
              <a:rPr lang="en-US" sz="2400" b="1">
                <a:cs typeface="Arial" panose="020B0604020202020204" pitchFamily="34" charset="0"/>
              </a:rPr>
              <a:t>about </a:t>
            </a:r>
            <a:r>
              <a:rPr lang="en-US" sz="2400" b="1" smtClean="0">
                <a:cs typeface="Arial" panose="020B0604020202020204" pitchFamily="34" charset="0"/>
              </a:rPr>
              <a:t>the advantages </a:t>
            </a:r>
            <a:r>
              <a:rPr lang="en-US" sz="2400" b="1">
                <a:cs typeface="Arial" panose="020B0604020202020204" pitchFamily="34" charset="0"/>
              </a:rPr>
              <a:t>of the means of</a:t>
            </a:r>
          </a:p>
          <a:p>
            <a:r>
              <a:rPr lang="en-US" sz="2400" b="1">
                <a:cs typeface="Arial" panose="020B0604020202020204" pitchFamily="34" charset="0"/>
              </a:rPr>
              <a:t>transport you’ve chosen</a:t>
            </a:r>
            <a:r>
              <a:rPr lang="en-US" sz="2400" b="1">
                <a:cs typeface="Arial" panose="020B0604020202020204" pitchFamily="34" charset="0"/>
              </a:rPr>
              <a:t>. </a:t>
            </a:r>
            <a:r>
              <a:rPr lang="en-US" sz="2400" b="1" smtClean="0">
                <a:cs typeface="Arial" panose="020B0604020202020204" pitchFamily="34" charset="0"/>
              </a:rPr>
              <a:t>Start your </a:t>
            </a:r>
            <a:r>
              <a:rPr lang="en-US" sz="2400" b="1">
                <a:cs typeface="Arial" panose="020B0604020202020204" pitchFamily="34" charset="0"/>
              </a:rPr>
              <a:t>writing as shown below..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F3F7A8-343E-47B2-9A8F-0531340F9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r="2376"/>
          <a:stretch/>
        </p:blipFill>
        <p:spPr bwMode="auto">
          <a:xfrm>
            <a:off x="363763" y="2219417"/>
            <a:ext cx="4199359" cy="440691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4A53E-F725-8E48-9CF9-919934067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08" y="2266359"/>
            <a:ext cx="4604243" cy="42687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9E40C04-8A6B-C948-817A-836ABEACCF8C}"/>
              </a:ext>
            </a:extLst>
          </p:cNvPr>
          <p:cNvSpPr txBox="1"/>
          <p:nvPr/>
        </p:nvSpPr>
        <p:spPr>
          <a:xfrm>
            <a:off x="9383846" y="2184874"/>
            <a:ext cx="27134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More advantages:</a:t>
            </a:r>
          </a:p>
          <a:p>
            <a:r>
              <a:rPr lang="en-US" sz="2400" dirty="0"/>
              <a:t>- economical</a:t>
            </a:r>
          </a:p>
          <a:p>
            <a:r>
              <a:rPr lang="en-US" sz="2400" dirty="0"/>
              <a:t>- carry many people</a:t>
            </a:r>
          </a:p>
          <a:p>
            <a:r>
              <a:rPr lang="en-US" sz="2400" dirty="0"/>
              <a:t>- avoid traffic jams</a:t>
            </a:r>
          </a:p>
          <a:p>
            <a:r>
              <a:rPr lang="en-US" sz="2400" dirty="0"/>
              <a:t>- have an autopilot function</a:t>
            </a:r>
          </a:p>
          <a:p>
            <a:r>
              <a:rPr lang="en-US" sz="2400" dirty="0"/>
              <a:t>- driverless</a:t>
            </a:r>
          </a:p>
          <a:p>
            <a:r>
              <a:rPr lang="en-US" sz="24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022357" y="1566559"/>
            <a:ext cx="383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7" y="2539145"/>
            <a:ext cx="3644037" cy="36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2798434" y="2252575"/>
            <a:ext cx="9166825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86" y="226353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9891" y="2015326"/>
            <a:ext cx="887245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Rewrite the letter on the notebook.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AEB86-7629-4145-9FD8-CCC811F0D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50" y="3349977"/>
            <a:ext cx="3081461" cy="30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986DA8-E5CA-B547-9961-776B45AC4947}"/>
              </a:ext>
            </a:extLst>
          </p:cNvPr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facebook.com/www.tienganhglobalsuccess.vn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864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8432" y="190029"/>
            <a:ext cx="1137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7F263-4281-E944-97FB-BC1E5F380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70" y="2682976"/>
            <a:ext cx="5840730" cy="373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5454" y="1914652"/>
            <a:ext cx="10121092" cy="3418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general and specific information about some future means of transport.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about the advantages of a future means of transport.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79380" y="122947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36432" y="2541245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9380" y="4409772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86150"/>
            <a:ext cx="6112624" cy="55113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Discussion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35192"/>
            <a:ext cx="6130401" cy="1867510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Vocabulary</a:t>
            </a:r>
          </a:p>
          <a:p>
            <a:r>
              <a:rPr lang="en-US" dirty="0">
                <a:solidFill>
                  <a:schemeClr val="tx1"/>
                </a:solidFill>
              </a:rPr>
              <a:t>Task 1: Listen to a talk between </a:t>
            </a:r>
            <a:r>
              <a:rPr lang="en-US" dirty="0" err="1">
                <a:solidFill>
                  <a:schemeClr val="tx1"/>
                </a:solidFill>
              </a:rPr>
              <a:t>Mr</a:t>
            </a:r>
            <a:r>
              <a:rPr lang="en-US" dirty="0">
                <a:solidFill>
                  <a:schemeClr val="tx1"/>
                </a:solidFill>
              </a:rPr>
              <a:t> Ha and his students. How many means of transport are they talking about?</a:t>
            </a:r>
          </a:p>
          <a:p>
            <a:r>
              <a:rPr lang="en-US" dirty="0">
                <a:solidFill>
                  <a:schemeClr val="tx1"/>
                </a:solidFill>
              </a:rPr>
              <a:t>Task 2: Listen to the talk again and complete each sentence with ONE word. </a:t>
            </a:r>
          </a:p>
          <a:p>
            <a:r>
              <a:rPr lang="en-US" dirty="0">
                <a:solidFill>
                  <a:schemeClr val="tx1"/>
                </a:solidFill>
              </a:rPr>
              <a:t>Task 3: True or False statements.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839" y="3989052"/>
            <a:ext cx="6115516" cy="155164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4: Choose one future means of transport in 3 and tick the words and phrases that describe its advantages. Can you add more words and phrases? </a:t>
            </a:r>
          </a:p>
          <a:p>
            <a:r>
              <a:rPr lang="en-US" dirty="0">
                <a:solidFill>
                  <a:schemeClr val="tx1"/>
                </a:solidFill>
              </a:rPr>
              <a:t>Task 5: Write a paragraph of about 70 words about the advantages of the means of transport you’ve chosen.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563147" y="1557016"/>
            <a:ext cx="1148652" cy="98422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654748" y="2868946"/>
            <a:ext cx="1081685" cy="154082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630113" y="4764875"/>
            <a:ext cx="1196139" cy="1018128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850885" y="5783003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84776" y="5808246"/>
            <a:ext cx="6112624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D22981D-E362-4EE2-8829-04EFF88E4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662" y="2871786"/>
            <a:ext cx="1762538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60762-FD45-4178-A162-0201453D9851}"/>
              </a:ext>
            </a:extLst>
          </p:cNvPr>
          <p:cNvSpPr txBox="1"/>
          <p:nvPr/>
        </p:nvSpPr>
        <p:spPr>
          <a:xfrm>
            <a:off x="988886" y="2173038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  <a:latin typeface="ChronicaPro-Book"/>
              </a:rPr>
              <a:t>Which words/ phrases that you think are used to describe the future means of transport?</a:t>
            </a:r>
          </a:p>
        </p:txBody>
      </p:sp>
      <p:sp>
        <p:nvSpPr>
          <p:cNvPr id="7" name="Google Shape;1881;p31">
            <a:extLst>
              <a:ext uri="{FF2B5EF4-FFF2-40B4-BE49-F238E27FC236}">
                <a16:creationId xmlns:a16="http://schemas.microsoft.com/office/drawing/2014/main" id="{94731B89-741F-1448-8175-333962D688C7}"/>
              </a:ext>
            </a:extLst>
          </p:cNvPr>
          <p:cNvSpPr txBox="1">
            <a:spLocks/>
          </p:cNvSpPr>
          <p:nvPr/>
        </p:nvSpPr>
        <p:spPr>
          <a:xfrm>
            <a:off x="-249907" y="12072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</a:rPr>
              <a:t>DISCUSSION</a:t>
            </a:r>
            <a:endParaRPr lang="en-US" sz="3200" b="1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83717-8CF5-5B44-A27C-5D1D298F6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258" y="3336785"/>
            <a:ext cx="6507480" cy="27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77568" y="156658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bullet train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r>
              <a:rPr lang="en-US" sz="4800" b="1" dirty="0">
                <a:solidFill>
                  <a:srgbClr val="F7941E"/>
                </a:solidFill>
              </a:rPr>
              <a:t> 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371974" y="3292667"/>
            <a:ext cx="28452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bʊlɪt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treɪn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69161" y="465938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tàu cao tốc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CB37E-B52F-461A-823B-6A332BB26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81" y="2272940"/>
            <a:ext cx="5386269" cy="3046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29021" y="183395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use up </a:t>
            </a:r>
            <a:r>
              <a:rPr lang="en-US" sz="4400" b="1" dirty="0">
                <a:solidFill>
                  <a:srgbClr val="F7941E"/>
                </a:solidFill>
              </a:rPr>
              <a:t>(</a:t>
            </a:r>
            <a:r>
              <a:rPr lang="en-US" sz="4400" b="1" dirty="0" err="1">
                <a:solidFill>
                  <a:srgbClr val="F7941E"/>
                </a:solidFill>
              </a:rPr>
              <a:t>phr.v</a:t>
            </a:r>
            <a:r>
              <a:rPr lang="en-US" sz="4400" b="1" dirty="0">
                <a:solidFill>
                  <a:srgbClr val="F7941E"/>
                </a:solidFill>
              </a:rPr>
              <a:t>.)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66387" y="3390591"/>
            <a:ext cx="17331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juz</a:t>
            </a:r>
            <a:r>
              <a:rPr lang="en-US" sz="36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up/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808976" y="4659122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sử dụng hết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E32FE-A85E-5548-9E22-91B2A3092A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r="11409" b="4733"/>
          <a:stretch/>
        </p:blipFill>
        <p:spPr>
          <a:xfrm>
            <a:off x="5976883" y="1990618"/>
            <a:ext cx="5231129" cy="34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366769" y="168541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comfortable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343091" y="3272976"/>
            <a:ext cx="28928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kʌmfətəbəl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596795" y="4849420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thoải mái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16C381-E032-AB45-AF53-970B16B3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8287"/>
          <a:stretch/>
        </p:blipFill>
        <p:spPr>
          <a:xfrm>
            <a:off x="5766816" y="1529234"/>
            <a:ext cx="5998464" cy="462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LISTENING: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301907"/>
              </p:ext>
            </p:extLst>
          </p:nvPr>
        </p:nvGraphicFramePr>
        <p:xfrm>
          <a:off x="1396032" y="1402823"/>
          <a:ext cx="9399936" cy="3941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bullet train (n)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/ˈ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bʊlɪt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ˌ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treɪn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tàu cao tốc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use up (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phr.v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juz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up/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sử dụng hết</a:t>
                      </a:r>
                      <a:endParaRPr lang="en-US" sz="28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comfortable (adj)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800" b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kʌmfətəbəl</a:t>
                      </a:r>
                      <a:r>
                        <a:rPr lang="en-US" sz="2800" b="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6195" marB="3619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thoải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Lucida Sans Unicode" panose="020B0602030504020204" pitchFamily="34" charset="0"/>
                        </a:rPr>
                        <a:t>mái</a:t>
                      </a:r>
                      <a:endParaRPr lang="en-US" sz="28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2971</TotalTime>
  <Words>590</Words>
  <Application>Microsoft Office PowerPoint</Application>
  <PresentationFormat>Widescreen</PresentationFormat>
  <Paragraphs>134</Paragraphs>
  <Slides>18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Lucida Sans Unicode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182</cp:revision>
  <dcterms:created xsi:type="dcterms:W3CDTF">2020-12-09T02:04:09Z</dcterms:created>
  <dcterms:modified xsi:type="dcterms:W3CDTF">2023-04-19T02:23:28Z</dcterms:modified>
</cp:coreProperties>
</file>