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71" r:id="rId2"/>
    <p:sldId id="256" r:id="rId3"/>
    <p:sldId id="275" r:id="rId4"/>
    <p:sldId id="302" r:id="rId5"/>
    <p:sldId id="348" r:id="rId6"/>
    <p:sldId id="349" r:id="rId7"/>
    <p:sldId id="350" r:id="rId8"/>
    <p:sldId id="281" r:id="rId9"/>
    <p:sldId id="338" r:id="rId10"/>
    <p:sldId id="351" r:id="rId11"/>
    <p:sldId id="340" r:id="rId12"/>
    <p:sldId id="341" r:id="rId13"/>
    <p:sldId id="352" r:id="rId14"/>
    <p:sldId id="313" r:id="rId15"/>
    <p:sldId id="354" r:id="rId16"/>
    <p:sldId id="353" r:id="rId17"/>
    <p:sldId id="314" r:id="rId18"/>
    <p:sldId id="330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E"/>
    <a:srgbClr val="00A9A5"/>
    <a:srgbClr val="FFDAAB"/>
    <a:srgbClr val="CBEAF0"/>
    <a:srgbClr val="48C0B6"/>
    <a:srgbClr val="FBB040"/>
    <a:srgbClr val="00B2A5"/>
    <a:srgbClr val="FF9801"/>
    <a:srgbClr val="0FB7BD"/>
    <a:srgbClr val="048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36" autoAdjust="0"/>
    <p:restoredTop sz="93076"/>
  </p:normalViewPr>
  <p:slideViewPr>
    <p:cSldViewPr snapToGrid="0" showGuides="1">
      <p:cViewPr varScale="1">
        <p:scale>
          <a:sx n="65" d="100"/>
          <a:sy n="65" d="100"/>
        </p:scale>
        <p:origin x="932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AB3453-E635-455B-AFA7-F68631D0FCE5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361850-F820-4483-BE64-DB2A8B913F44}">
      <dgm:prSet phldrT="[Text]"/>
      <dgm:spPr/>
      <dgm:t>
        <a:bodyPr/>
        <a:lstStyle/>
        <a:p>
          <a:r>
            <a:rPr lang="en-US" dirty="0"/>
            <a:t>Vocabulary review</a:t>
          </a:r>
        </a:p>
      </dgm:t>
    </dgm:pt>
    <dgm:pt modelId="{906469E9-08A3-46B2-940A-7E6DC7D21DCF}" type="parTrans" cxnId="{97D123D3-2673-43CF-85B2-4EC5AAF28854}">
      <dgm:prSet/>
      <dgm:spPr/>
      <dgm:t>
        <a:bodyPr/>
        <a:lstStyle/>
        <a:p>
          <a:endParaRPr lang="en-US"/>
        </a:p>
      </dgm:t>
    </dgm:pt>
    <dgm:pt modelId="{0E3CEBBD-F15F-476E-AB13-CA45AE3D8495}" type="sibTrans" cxnId="{97D123D3-2673-43CF-85B2-4EC5AAF28854}">
      <dgm:prSet/>
      <dgm:spPr/>
      <dgm:t>
        <a:bodyPr/>
        <a:lstStyle/>
        <a:p>
          <a:endParaRPr lang="en-US"/>
        </a:p>
      </dgm:t>
    </dgm:pt>
    <dgm:pt modelId="{4B3AF590-F5B3-4E50-983F-332FF45B0BF3}">
      <dgm:prSet phldrT="[Text]" phldr="1"/>
      <dgm:spPr/>
      <dgm:t>
        <a:bodyPr/>
        <a:lstStyle/>
        <a:p>
          <a:endParaRPr lang="en-US" dirty="0"/>
        </a:p>
      </dgm:t>
    </dgm:pt>
    <dgm:pt modelId="{734375FB-53D8-49C1-BF31-488F18A9002A}" type="parTrans" cxnId="{176891C9-9B76-48B8-A044-63ACCA4600A7}">
      <dgm:prSet/>
      <dgm:spPr/>
      <dgm:t>
        <a:bodyPr/>
        <a:lstStyle/>
        <a:p>
          <a:endParaRPr lang="en-US"/>
        </a:p>
      </dgm:t>
    </dgm:pt>
    <dgm:pt modelId="{FF3BBA6F-1948-4C99-B9A9-019A428A0C65}" type="sibTrans" cxnId="{176891C9-9B76-48B8-A044-63ACCA4600A7}">
      <dgm:prSet/>
      <dgm:spPr/>
      <dgm:t>
        <a:bodyPr/>
        <a:lstStyle/>
        <a:p>
          <a:endParaRPr lang="en-US"/>
        </a:p>
      </dgm:t>
    </dgm:pt>
    <dgm:pt modelId="{BDC1493D-FBBD-4B1B-8D02-EF9346592A01}">
      <dgm:prSet phldrT="[Text]"/>
      <dgm:spPr/>
      <dgm:t>
        <a:bodyPr/>
        <a:lstStyle/>
        <a:p>
          <a:r>
            <a:rPr lang="en-US" dirty="0"/>
            <a:t>Grammar review</a:t>
          </a:r>
        </a:p>
      </dgm:t>
    </dgm:pt>
    <dgm:pt modelId="{B4B757FA-F4C8-4E23-A5EC-32FC19CB8965}" type="parTrans" cxnId="{E34EF060-9EAA-4A69-8511-2DCE3D1E8C01}">
      <dgm:prSet/>
      <dgm:spPr/>
      <dgm:t>
        <a:bodyPr/>
        <a:lstStyle/>
        <a:p>
          <a:endParaRPr lang="en-US"/>
        </a:p>
      </dgm:t>
    </dgm:pt>
    <dgm:pt modelId="{5177F4E0-5B27-47BD-8993-1996491CC167}" type="sibTrans" cxnId="{E34EF060-9EAA-4A69-8511-2DCE3D1E8C01}">
      <dgm:prSet/>
      <dgm:spPr/>
      <dgm:t>
        <a:bodyPr/>
        <a:lstStyle/>
        <a:p>
          <a:endParaRPr lang="en-US"/>
        </a:p>
      </dgm:t>
    </dgm:pt>
    <dgm:pt modelId="{7E720DC9-A326-4280-AD54-230CB08BDB67}">
      <dgm:prSet phldrT="[Text]" phldr="1"/>
      <dgm:spPr/>
      <dgm:t>
        <a:bodyPr/>
        <a:lstStyle/>
        <a:p>
          <a:endParaRPr lang="en-US" dirty="0"/>
        </a:p>
      </dgm:t>
    </dgm:pt>
    <dgm:pt modelId="{3D2DFA3B-2AC8-4EDA-9C37-4C16D01DB08E}" type="parTrans" cxnId="{D6A39376-9538-4FDF-957F-1C11F9A97B84}">
      <dgm:prSet/>
      <dgm:spPr/>
      <dgm:t>
        <a:bodyPr/>
        <a:lstStyle/>
        <a:p>
          <a:endParaRPr lang="en-US"/>
        </a:p>
      </dgm:t>
    </dgm:pt>
    <dgm:pt modelId="{D50EAE30-AC98-4F5D-A8A6-8E8BCFFF7F66}" type="sibTrans" cxnId="{D6A39376-9538-4FDF-957F-1C11F9A97B84}">
      <dgm:prSet/>
      <dgm:spPr/>
      <dgm:t>
        <a:bodyPr/>
        <a:lstStyle/>
        <a:p>
          <a:endParaRPr lang="en-US"/>
        </a:p>
      </dgm:t>
    </dgm:pt>
    <dgm:pt modelId="{7C374F37-6E76-4D85-98D1-1E3389BE0E74}">
      <dgm:prSet phldrT="[Text]"/>
      <dgm:spPr/>
      <dgm:t>
        <a:bodyPr/>
        <a:lstStyle/>
        <a:p>
          <a:r>
            <a:rPr lang="en-US" dirty="0"/>
            <a:t>Project: A new festival</a:t>
          </a:r>
        </a:p>
      </dgm:t>
    </dgm:pt>
    <dgm:pt modelId="{5BD47664-595E-469B-BFB8-945C9CDED290}" type="parTrans" cxnId="{8415FB2A-EA69-49A3-ABD7-C1C04D146A31}">
      <dgm:prSet/>
      <dgm:spPr/>
      <dgm:t>
        <a:bodyPr/>
        <a:lstStyle/>
        <a:p>
          <a:endParaRPr lang="en-US"/>
        </a:p>
      </dgm:t>
    </dgm:pt>
    <dgm:pt modelId="{DAA2EA72-7470-4933-8E10-55DF1F10E8DE}" type="sibTrans" cxnId="{8415FB2A-EA69-49A3-ABD7-C1C04D146A31}">
      <dgm:prSet/>
      <dgm:spPr/>
      <dgm:t>
        <a:bodyPr/>
        <a:lstStyle/>
        <a:p>
          <a:endParaRPr lang="en-US"/>
        </a:p>
      </dgm:t>
    </dgm:pt>
    <dgm:pt modelId="{F359A7F1-BCE8-4CF0-887C-4286C958CB8E}">
      <dgm:prSet phldrT="[Text]" phldr="1"/>
      <dgm:spPr/>
      <dgm:t>
        <a:bodyPr/>
        <a:lstStyle/>
        <a:p>
          <a:endParaRPr lang="en-US" dirty="0"/>
        </a:p>
      </dgm:t>
    </dgm:pt>
    <dgm:pt modelId="{AB10B885-9BCC-4E17-AA5C-A01C6DB405C0}" type="sibTrans" cxnId="{D1001FFD-5578-4120-A6A8-125E87E0D832}">
      <dgm:prSet/>
      <dgm:spPr/>
      <dgm:t>
        <a:bodyPr/>
        <a:lstStyle/>
        <a:p>
          <a:endParaRPr lang="en-US"/>
        </a:p>
      </dgm:t>
    </dgm:pt>
    <dgm:pt modelId="{20078EAF-0594-4546-A74F-0EAFE045DE79}" type="parTrans" cxnId="{D1001FFD-5578-4120-A6A8-125E87E0D832}">
      <dgm:prSet/>
      <dgm:spPr/>
      <dgm:t>
        <a:bodyPr/>
        <a:lstStyle/>
        <a:p>
          <a:endParaRPr lang="en-US"/>
        </a:p>
      </dgm:t>
    </dgm:pt>
    <dgm:pt modelId="{E846787F-960D-4743-AFC6-C0DAC4E32B1A}" type="pres">
      <dgm:prSet presAssocID="{ACAB3453-E635-455B-AFA7-F68631D0FCE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FBECC6BC-35C8-4D73-8C82-F6242B5D12A7}" type="pres">
      <dgm:prSet presAssocID="{F359A7F1-BCE8-4CF0-887C-4286C958CB8E}" presName="parenttextcomposite" presStyleCnt="0"/>
      <dgm:spPr/>
    </dgm:pt>
    <dgm:pt modelId="{F55AF14A-86B0-4B67-A18B-AB596E826A68}" type="pres">
      <dgm:prSet presAssocID="{F359A7F1-BCE8-4CF0-887C-4286C958CB8E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1015F-0882-4FA8-8FDE-1AFB66FCD4DA}" type="pres">
      <dgm:prSet presAssocID="{F359A7F1-BCE8-4CF0-887C-4286C958CB8E}" presName="composite" presStyleCnt="0"/>
      <dgm:spPr/>
    </dgm:pt>
    <dgm:pt modelId="{F097B7CF-60C7-4E50-9224-C78313D55970}" type="pres">
      <dgm:prSet presAssocID="{F359A7F1-BCE8-4CF0-887C-4286C958CB8E}" presName="chevron1" presStyleLbl="alignNode1" presStyleIdx="0" presStyleCnt="21"/>
      <dgm:spPr/>
    </dgm:pt>
    <dgm:pt modelId="{F3E8A5E3-98CD-438E-9484-0DEB08FEF9D4}" type="pres">
      <dgm:prSet presAssocID="{F359A7F1-BCE8-4CF0-887C-4286C958CB8E}" presName="chevron2" presStyleLbl="alignNode1" presStyleIdx="1" presStyleCnt="21"/>
      <dgm:spPr/>
    </dgm:pt>
    <dgm:pt modelId="{D4A5C8F4-EFE4-4167-A6FA-01CFC1C55E0D}" type="pres">
      <dgm:prSet presAssocID="{F359A7F1-BCE8-4CF0-887C-4286C958CB8E}" presName="chevron3" presStyleLbl="alignNode1" presStyleIdx="2" presStyleCnt="21"/>
      <dgm:spPr/>
    </dgm:pt>
    <dgm:pt modelId="{6D302C33-5C2D-445A-B2A7-A423E9E4C411}" type="pres">
      <dgm:prSet presAssocID="{F359A7F1-BCE8-4CF0-887C-4286C958CB8E}" presName="chevron4" presStyleLbl="alignNode1" presStyleIdx="3" presStyleCnt="21"/>
      <dgm:spPr/>
    </dgm:pt>
    <dgm:pt modelId="{6B499179-454E-4A73-92FB-AF8A159DAAA9}" type="pres">
      <dgm:prSet presAssocID="{F359A7F1-BCE8-4CF0-887C-4286C958CB8E}" presName="chevron5" presStyleLbl="alignNode1" presStyleIdx="4" presStyleCnt="21"/>
      <dgm:spPr/>
    </dgm:pt>
    <dgm:pt modelId="{DDEB82FA-73D1-46AB-AB81-361DFACA0A4C}" type="pres">
      <dgm:prSet presAssocID="{F359A7F1-BCE8-4CF0-887C-4286C958CB8E}" presName="chevron6" presStyleLbl="alignNode1" presStyleIdx="5" presStyleCnt="21"/>
      <dgm:spPr/>
    </dgm:pt>
    <dgm:pt modelId="{87CB067E-A715-4E4C-AE3F-03C2D0F2E46A}" type="pres">
      <dgm:prSet presAssocID="{F359A7F1-BCE8-4CF0-887C-4286C958CB8E}" presName="chevron7" presStyleLbl="alignNode1" presStyleIdx="6" presStyleCnt="21"/>
      <dgm:spPr/>
    </dgm:pt>
    <dgm:pt modelId="{87C1876D-D292-4260-AE19-EFE00827F60D}" type="pres">
      <dgm:prSet presAssocID="{F359A7F1-BCE8-4CF0-887C-4286C958CB8E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BA95E-35A4-4EDD-AB7D-CBD3ACBF5FAC}" type="pres">
      <dgm:prSet presAssocID="{AB10B885-9BCC-4E17-AA5C-A01C6DB405C0}" presName="sibTrans" presStyleCnt="0"/>
      <dgm:spPr/>
    </dgm:pt>
    <dgm:pt modelId="{253B6541-FA96-4E99-A6F4-E99E92EF007A}" type="pres">
      <dgm:prSet presAssocID="{4B3AF590-F5B3-4E50-983F-332FF45B0BF3}" presName="parenttextcomposite" presStyleCnt="0"/>
      <dgm:spPr/>
    </dgm:pt>
    <dgm:pt modelId="{CE9643F3-B266-43EE-939B-D2CA20AAA601}" type="pres">
      <dgm:prSet presAssocID="{4B3AF590-F5B3-4E50-983F-332FF45B0BF3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9BE83-BF86-4346-B4AA-D14E2D1EE8D3}" type="pres">
      <dgm:prSet presAssocID="{4B3AF590-F5B3-4E50-983F-332FF45B0BF3}" presName="composite" presStyleCnt="0"/>
      <dgm:spPr/>
    </dgm:pt>
    <dgm:pt modelId="{6932007E-BFF1-474A-AAEB-7AC2F683094E}" type="pres">
      <dgm:prSet presAssocID="{4B3AF590-F5B3-4E50-983F-332FF45B0BF3}" presName="chevron1" presStyleLbl="alignNode1" presStyleIdx="7" presStyleCnt="21"/>
      <dgm:spPr/>
    </dgm:pt>
    <dgm:pt modelId="{B44D1DF5-76B2-4FA5-A1B7-6513455CDC7C}" type="pres">
      <dgm:prSet presAssocID="{4B3AF590-F5B3-4E50-983F-332FF45B0BF3}" presName="chevron2" presStyleLbl="alignNode1" presStyleIdx="8" presStyleCnt="21"/>
      <dgm:spPr/>
    </dgm:pt>
    <dgm:pt modelId="{1890C6C4-FE54-458F-841C-1E6F98E93A81}" type="pres">
      <dgm:prSet presAssocID="{4B3AF590-F5B3-4E50-983F-332FF45B0BF3}" presName="chevron3" presStyleLbl="alignNode1" presStyleIdx="9" presStyleCnt="21"/>
      <dgm:spPr/>
    </dgm:pt>
    <dgm:pt modelId="{DBF430FF-772F-4E76-A32B-4FDF2C3F4739}" type="pres">
      <dgm:prSet presAssocID="{4B3AF590-F5B3-4E50-983F-332FF45B0BF3}" presName="chevron4" presStyleLbl="alignNode1" presStyleIdx="10" presStyleCnt="21"/>
      <dgm:spPr/>
    </dgm:pt>
    <dgm:pt modelId="{5D3FB7F4-6951-4FA8-B484-78C45CCC6F69}" type="pres">
      <dgm:prSet presAssocID="{4B3AF590-F5B3-4E50-983F-332FF45B0BF3}" presName="chevron5" presStyleLbl="alignNode1" presStyleIdx="11" presStyleCnt="21"/>
      <dgm:spPr/>
    </dgm:pt>
    <dgm:pt modelId="{D3726249-2DC6-40D9-8E4D-818EFFC8A2D0}" type="pres">
      <dgm:prSet presAssocID="{4B3AF590-F5B3-4E50-983F-332FF45B0BF3}" presName="chevron6" presStyleLbl="alignNode1" presStyleIdx="12" presStyleCnt="21"/>
      <dgm:spPr/>
    </dgm:pt>
    <dgm:pt modelId="{9609BAC6-C356-41DB-B1E7-93332BB75278}" type="pres">
      <dgm:prSet presAssocID="{4B3AF590-F5B3-4E50-983F-332FF45B0BF3}" presName="chevron7" presStyleLbl="alignNode1" presStyleIdx="13" presStyleCnt="21"/>
      <dgm:spPr/>
    </dgm:pt>
    <dgm:pt modelId="{7EE42D12-6FC0-432E-B13D-348FAA3019E8}" type="pres">
      <dgm:prSet presAssocID="{4B3AF590-F5B3-4E50-983F-332FF45B0BF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B0E33-941C-49DE-ACE8-C0B809929C89}" type="pres">
      <dgm:prSet presAssocID="{FF3BBA6F-1948-4C99-B9A9-019A428A0C65}" presName="sibTrans" presStyleCnt="0"/>
      <dgm:spPr/>
    </dgm:pt>
    <dgm:pt modelId="{D9A248E0-174F-4A54-AB78-40BD213867F8}" type="pres">
      <dgm:prSet presAssocID="{7E720DC9-A326-4280-AD54-230CB08BDB67}" presName="parenttextcomposite" presStyleCnt="0"/>
      <dgm:spPr/>
    </dgm:pt>
    <dgm:pt modelId="{68AF96BA-2B11-4470-B9C3-000D46886C52}" type="pres">
      <dgm:prSet presAssocID="{7E720DC9-A326-4280-AD54-230CB08BDB67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4A5E32-3BD1-4A8E-9A3F-8E3DA3A90AC0}" type="pres">
      <dgm:prSet presAssocID="{7E720DC9-A326-4280-AD54-230CB08BDB67}" presName="composite" presStyleCnt="0"/>
      <dgm:spPr/>
    </dgm:pt>
    <dgm:pt modelId="{B8FB2B6F-DBFF-4A1D-9DEB-91D3C5AA6CAF}" type="pres">
      <dgm:prSet presAssocID="{7E720DC9-A326-4280-AD54-230CB08BDB67}" presName="chevron1" presStyleLbl="alignNode1" presStyleIdx="14" presStyleCnt="21"/>
      <dgm:spPr/>
    </dgm:pt>
    <dgm:pt modelId="{388A6533-04E5-4573-8CC4-8D5782C69BE7}" type="pres">
      <dgm:prSet presAssocID="{7E720DC9-A326-4280-AD54-230CB08BDB67}" presName="chevron2" presStyleLbl="alignNode1" presStyleIdx="15" presStyleCnt="21"/>
      <dgm:spPr/>
    </dgm:pt>
    <dgm:pt modelId="{E8FE21CC-2A3F-4F7C-B09D-E8FEAD3765CF}" type="pres">
      <dgm:prSet presAssocID="{7E720DC9-A326-4280-AD54-230CB08BDB67}" presName="chevron3" presStyleLbl="alignNode1" presStyleIdx="16" presStyleCnt="21"/>
      <dgm:spPr/>
    </dgm:pt>
    <dgm:pt modelId="{22C713CD-67F8-4A7C-AB78-5D636FD64CE1}" type="pres">
      <dgm:prSet presAssocID="{7E720DC9-A326-4280-AD54-230CB08BDB67}" presName="chevron4" presStyleLbl="alignNode1" presStyleIdx="17" presStyleCnt="21"/>
      <dgm:spPr/>
    </dgm:pt>
    <dgm:pt modelId="{84623B81-9945-4B56-BC32-56587510BD00}" type="pres">
      <dgm:prSet presAssocID="{7E720DC9-A326-4280-AD54-230CB08BDB67}" presName="chevron5" presStyleLbl="alignNode1" presStyleIdx="18" presStyleCnt="21"/>
      <dgm:spPr/>
    </dgm:pt>
    <dgm:pt modelId="{2A910F6E-7F08-4C6E-9656-D0C6E3C12348}" type="pres">
      <dgm:prSet presAssocID="{7E720DC9-A326-4280-AD54-230CB08BDB67}" presName="chevron6" presStyleLbl="alignNode1" presStyleIdx="19" presStyleCnt="21"/>
      <dgm:spPr/>
    </dgm:pt>
    <dgm:pt modelId="{9F583B51-3E4D-4E06-BC9A-6512E6BAF584}" type="pres">
      <dgm:prSet presAssocID="{7E720DC9-A326-4280-AD54-230CB08BDB67}" presName="chevron7" presStyleLbl="alignNode1" presStyleIdx="20" presStyleCnt="21"/>
      <dgm:spPr/>
    </dgm:pt>
    <dgm:pt modelId="{58013576-29AF-479D-8A1F-0D285327867C}" type="pres">
      <dgm:prSet presAssocID="{7E720DC9-A326-4280-AD54-230CB08BDB67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DD1A2B-2A99-4A9C-86DA-7080FFAECBDF}" type="presOf" srcId="{7E720DC9-A326-4280-AD54-230CB08BDB67}" destId="{68AF96BA-2B11-4470-B9C3-000D46886C52}" srcOrd="0" destOrd="0" presId="urn:microsoft.com/office/officeart/2008/layout/VerticalAccentList"/>
    <dgm:cxn modelId="{D1001FFD-5578-4120-A6A8-125E87E0D832}" srcId="{ACAB3453-E635-455B-AFA7-F68631D0FCE5}" destId="{F359A7F1-BCE8-4CF0-887C-4286C958CB8E}" srcOrd="0" destOrd="0" parTransId="{20078EAF-0594-4546-A74F-0EAFE045DE79}" sibTransId="{AB10B885-9BCC-4E17-AA5C-A01C6DB405C0}"/>
    <dgm:cxn modelId="{1B3E0685-7369-4AFB-99AF-97276EC8F144}" type="presOf" srcId="{F359A7F1-BCE8-4CF0-887C-4286C958CB8E}" destId="{F55AF14A-86B0-4B67-A18B-AB596E826A68}" srcOrd="0" destOrd="0" presId="urn:microsoft.com/office/officeart/2008/layout/VerticalAccentList"/>
    <dgm:cxn modelId="{DD0C59A2-3F8F-48FB-B149-63BA3906D34F}" type="presOf" srcId="{D0361850-F820-4483-BE64-DB2A8B913F44}" destId="{87C1876D-D292-4260-AE19-EFE00827F60D}" srcOrd="0" destOrd="0" presId="urn:microsoft.com/office/officeart/2008/layout/VerticalAccentList"/>
    <dgm:cxn modelId="{8017B814-79AE-49BD-95BA-605396ADEEA2}" type="presOf" srcId="{BDC1493D-FBBD-4B1B-8D02-EF9346592A01}" destId="{7EE42D12-6FC0-432E-B13D-348FAA3019E8}" srcOrd="0" destOrd="0" presId="urn:microsoft.com/office/officeart/2008/layout/VerticalAccentList"/>
    <dgm:cxn modelId="{8415FB2A-EA69-49A3-ABD7-C1C04D146A31}" srcId="{7E720DC9-A326-4280-AD54-230CB08BDB67}" destId="{7C374F37-6E76-4D85-98D1-1E3389BE0E74}" srcOrd="0" destOrd="0" parTransId="{5BD47664-595E-469B-BFB8-945C9CDED290}" sibTransId="{DAA2EA72-7470-4933-8E10-55DF1F10E8DE}"/>
    <dgm:cxn modelId="{39038F92-A168-4A4A-812A-5360F420851C}" type="presOf" srcId="{7C374F37-6E76-4D85-98D1-1E3389BE0E74}" destId="{58013576-29AF-479D-8A1F-0D285327867C}" srcOrd="0" destOrd="0" presId="urn:microsoft.com/office/officeart/2008/layout/VerticalAccentList"/>
    <dgm:cxn modelId="{97D123D3-2673-43CF-85B2-4EC5AAF28854}" srcId="{F359A7F1-BCE8-4CF0-887C-4286C958CB8E}" destId="{D0361850-F820-4483-BE64-DB2A8B913F44}" srcOrd="0" destOrd="0" parTransId="{906469E9-08A3-46B2-940A-7E6DC7D21DCF}" sibTransId="{0E3CEBBD-F15F-476E-AB13-CA45AE3D8495}"/>
    <dgm:cxn modelId="{D6A39376-9538-4FDF-957F-1C11F9A97B84}" srcId="{ACAB3453-E635-455B-AFA7-F68631D0FCE5}" destId="{7E720DC9-A326-4280-AD54-230CB08BDB67}" srcOrd="2" destOrd="0" parTransId="{3D2DFA3B-2AC8-4EDA-9C37-4C16D01DB08E}" sibTransId="{D50EAE30-AC98-4F5D-A8A6-8E8BCFFF7F66}"/>
    <dgm:cxn modelId="{E34EF060-9EAA-4A69-8511-2DCE3D1E8C01}" srcId="{4B3AF590-F5B3-4E50-983F-332FF45B0BF3}" destId="{BDC1493D-FBBD-4B1B-8D02-EF9346592A01}" srcOrd="0" destOrd="0" parTransId="{B4B757FA-F4C8-4E23-A5EC-32FC19CB8965}" sibTransId="{5177F4E0-5B27-47BD-8993-1996491CC167}"/>
    <dgm:cxn modelId="{3A1905DC-A5FB-4DAE-8FE3-FB4C66807687}" type="presOf" srcId="{4B3AF590-F5B3-4E50-983F-332FF45B0BF3}" destId="{CE9643F3-B266-43EE-939B-D2CA20AAA601}" srcOrd="0" destOrd="0" presId="urn:microsoft.com/office/officeart/2008/layout/VerticalAccentList"/>
    <dgm:cxn modelId="{176891C9-9B76-48B8-A044-63ACCA4600A7}" srcId="{ACAB3453-E635-455B-AFA7-F68631D0FCE5}" destId="{4B3AF590-F5B3-4E50-983F-332FF45B0BF3}" srcOrd="1" destOrd="0" parTransId="{734375FB-53D8-49C1-BF31-488F18A9002A}" sibTransId="{FF3BBA6F-1948-4C99-B9A9-019A428A0C65}"/>
    <dgm:cxn modelId="{51E5F0C3-0AFD-442E-ACDA-28C1A76771E3}" type="presOf" srcId="{ACAB3453-E635-455B-AFA7-F68631D0FCE5}" destId="{E846787F-960D-4743-AFC6-C0DAC4E32B1A}" srcOrd="0" destOrd="0" presId="urn:microsoft.com/office/officeart/2008/layout/VerticalAccentList"/>
    <dgm:cxn modelId="{7BFE86A5-56FD-43FE-84F9-BC238B4CDACC}" type="presParOf" srcId="{E846787F-960D-4743-AFC6-C0DAC4E32B1A}" destId="{FBECC6BC-35C8-4D73-8C82-F6242B5D12A7}" srcOrd="0" destOrd="0" presId="urn:microsoft.com/office/officeart/2008/layout/VerticalAccentList"/>
    <dgm:cxn modelId="{4291F7C7-3572-479A-843F-632D5A72123A}" type="presParOf" srcId="{FBECC6BC-35C8-4D73-8C82-F6242B5D12A7}" destId="{F55AF14A-86B0-4B67-A18B-AB596E826A68}" srcOrd="0" destOrd="0" presId="urn:microsoft.com/office/officeart/2008/layout/VerticalAccentList"/>
    <dgm:cxn modelId="{E03F0B08-D24E-4649-A95C-E4652495539E}" type="presParOf" srcId="{E846787F-960D-4743-AFC6-C0DAC4E32B1A}" destId="{68E1015F-0882-4FA8-8FDE-1AFB66FCD4DA}" srcOrd="1" destOrd="0" presId="urn:microsoft.com/office/officeart/2008/layout/VerticalAccentList"/>
    <dgm:cxn modelId="{1980B2B3-2CEB-40E9-B0B7-FB023E61E844}" type="presParOf" srcId="{68E1015F-0882-4FA8-8FDE-1AFB66FCD4DA}" destId="{F097B7CF-60C7-4E50-9224-C78313D55970}" srcOrd="0" destOrd="0" presId="urn:microsoft.com/office/officeart/2008/layout/VerticalAccentList"/>
    <dgm:cxn modelId="{8CE1A0C7-C987-43E5-81DB-83A3D184005E}" type="presParOf" srcId="{68E1015F-0882-4FA8-8FDE-1AFB66FCD4DA}" destId="{F3E8A5E3-98CD-438E-9484-0DEB08FEF9D4}" srcOrd="1" destOrd="0" presId="urn:microsoft.com/office/officeart/2008/layout/VerticalAccentList"/>
    <dgm:cxn modelId="{C9144AAA-8E19-440F-B39A-A8E07120D0AF}" type="presParOf" srcId="{68E1015F-0882-4FA8-8FDE-1AFB66FCD4DA}" destId="{D4A5C8F4-EFE4-4167-A6FA-01CFC1C55E0D}" srcOrd="2" destOrd="0" presId="urn:microsoft.com/office/officeart/2008/layout/VerticalAccentList"/>
    <dgm:cxn modelId="{CDBFBD83-5197-4D41-B821-9C49F4B20255}" type="presParOf" srcId="{68E1015F-0882-4FA8-8FDE-1AFB66FCD4DA}" destId="{6D302C33-5C2D-445A-B2A7-A423E9E4C411}" srcOrd="3" destOrd="0" presId="urn:microsoft.com/office/officeart/2008/layout/VerticalAccentList"/>
    <dgm:cxn modelId="{756215DD-B2BE-441E-B960-B36C1E9D342A}" type="presParOf" srcId="{68E1015F-0882-4FA8-8FDE-1AFB66FCD4DA}" destId="{6B499179-454E-4A73-92FB-AF8A159DAAA9}" srcOrd="4" destOrd="0" presId="urn:microsoft.com/office/officeart/2008/layout/VerticalAccentList"/>
    <dgm:cxn modelId="{FA551A00-5503-470D-9323-5E5D3007ADB3}" type="presParOf" srcId="{68E1015F-0882-4FA8-8FDE-1AFB66FCD4DA}" destId="{DDEB82FA-73D1-46AB-AB81-361DFACA0A4C}" srcOrd="5" destOrd="0" presId="urn:microsoft.com/office/officeart/2008/layout/VerticalAccentList"/>
    <dgm:cxn modelId="{787F098C-E620-49CA-BE71-DDA8612B6514}" type="presParOf" srcId="{68E1015F-0882-4FA8-8FDE-1AFB66FCD4DA}" destId="{87CB067E-A715-4E4C-AE3F-03C2D0F2E46A}" srcOrd="6" destOrd="0" presId="urn:microsoft.com/office/officeart/2008/layout/VerticalAccentList"/>
    <dgm:cxn modelId="{53D4511B-6F3E-498E-9975-575A73C4A80B}" type="presParOf" srcId="{68E1015F-0882-4FA8-8FDE-1AFB66FCD4DA}" destId="{87C1876D-D292-4260-AE19-EFE00827F60D}" srcOrd="7" destOrd="0" presId="urn:microsoft.com/office/officeart/2008/layout/VerticalAccentList"/>
    <dgm:cxn modelId="{5C76B023-A735-4387-A872-DAA8626B7BB3}" type="presParOf" srcId="{E846787F-960D-4743-AFC6-C0DAC4E32B1A}" destId="{426BA95E-35A4-4EDD-AB7D-CBD3ACBF5FAC}" srcOrd="2" destOrd="0" presId="urn:microsoft.com/office/officeart/2008/layout/VerticalAccentList"/>
    <dgm:cxn modelId="{21A5E5C4-7253-43EA-86E3-4771E99FDE77}" type="presParOf" srcId="{E846787F-960D-4743-AFC6-C0DAC4E32B1A}" destId="{253B6541-FA96-4E99-A6F4-E99E92EF007A}" srcOrd="3" destOrd="0" presId="urn:microsoft.com/office/officeart/2008/layout/VerticalAccentList"/>
    <dgm:cxn modelId="{99B32E21-6D3D-4F74-8D63-AC8978605A9D}" type="presParOf" srcId="{253B6541-FA96-4E99-A6F4-E99E92EF007A}" destId="{CE9643F3-B266-43EE-939B-D2CA20AAA601}" srcOrd="0" destOrd="0" presId="urn:microsoft.com/office/officeart/2008/layout/VerticalAccentList"/>
    <dgm:cxn modelId="{E1E0EA6C-988E-4A0C-BF37-E33AC8AA3A6F}" type="presParOf" srcId="{E846787F-960D-4743-AFC6-C0DAC4E32B1A}" destId="{6B49BE83-BF86-4346-B4AA-D14E2D1EE8D3}" srcOrd="4" destOrd="0" presId="urn:microsoft.com/office/officeart/2008/layout/VerticalAccentList"/>
    <dgm:cxn modelId="{5699DA3B-2A7A-4AB8-B76F-BC427A0968E5}" type="presParOf" srcId="{6B49BE83-BF86-4346-B4AA-D14E2D1EE8D3}" destId="{6932007E-BFF1-474A-AAEB-7AC2F683094E}" srcOrd="0" destOrd="0" presId="urn:microsoft.com/office/officeart/2008/layout/VerticalAccentList"/>
    <dgm:cxn modelId="{52968989-CBD8-4AEE-BEB6-C3AD7B68AD3D}" type="presParOf" srcId="{6B49BE83-BF86-4346-B4AA-D14E2D1EE8D3}" destId="{B44D1DF5-76B2-4FA5-A1B7-6513455CDC7C}" srcOrd="1" destOrd="0" presId="urn:microsoft.com/office/officeart/2008/layout/VerticalAccentList"/>
    <dgm:cxn modelId="{A928F29B-A6B3-4E0F-916F-5B84668BB229}" type="presParOf" srcId="{6B49BE83-BF86-4346-B4AA-D14E2D1EE8D3}" destId="{1890C6C4-FE54-458F-841C-1E6F98E93A81}" srcOrd="2" destOrd="0" presId="urn:microsoft.com/office/officeart/2008/layout/VerticalAccentList"/>
    <dgm:cxn modelId="{A63FAED7-2FE7-40EB-ADF6-093D7D398489}" type="presParOf" srcId="{6B49BE83-BF86-4346-B4AA-D14E2D1EE8D3}" destId="{DBF430FF-772F-4E76-A32B-4FDF2C3F4739}" srcOrd="3" destOrd="0" presId="urn:microsoft.com/office/officeart/2008/layout/VerticalAccentList"/>
    <dgm:cxn modelId="{D57827CB-4805-47AE-905D-76A678982C07}" type="presParOf" srcId="{6B49BE83-BF86-4346-B4AA-D14E2D1EE8D3}" destId="{5D3FB7F4-6951-4FA8-B484-78C45CCC6F69}" srcOrd="4" destOrd="0" presId="urn:microsoft.com/office/officeart/2008/layout/VerticalAccentList"/>
    <dgm:cxn modelId="{6330D6E2-E308-4D75-925C-A9BA9D027D96}" type="presParOf" srcId="{6B49BE83-BF86-4346-B4AA-D14E2D1EE8D3}" destId="{D3726249-2DC6-40D9-8E4D-818EFFC8A2D0}" srcOrd="5" destOrd="0" presId="urn:microsoft.com/office/officeart/2008/layout/VerticalAccentList"/>
    <dgm:cxn modelId="{2DA93655-1008-41AA-9189-D489279DA5B5}" type="presParOf" srcId="{6B49BE83-BF86-4346-B4AA-D14E2D1EE8D3}" destId="{9609BAC6-C356-41DB-B1E7-93332BB75278}" srcOrd="6" destOrd="0" presId="urn:microsoft.com/office/officeart/2008/layout/VerticalAccentList"/>
    <dgm:cxn modelId="{A59D1601-8725-4163-B1FB-18560FCAE57A}" type="presParOf" srcId="{6B49BE83-BF86-4346-B4AA-D14E2D1EE8D3}" destId="{7EE42D12-6FC0-432E-B13D-348FAA3019E8}" srcOrd="7" destOrd="0" presId="urn:microsoft.com/office/officeart/2008/layout/VerticalAccentList"/>
    <dgm:cxn modelId="{DC90856E-7507-43EF-A055-55BB462A1916}" type="presParOf" srcId="{E846787F-960D-4743-AFC6-C0DAC4E32B1A}" destId="{BE9B0E33-941C-49DE-ACE8-C0B809929C89}" srcOrd="5" destOrd="0" presId="urn:microsoft.com/office/officeart/2008/layout/VerticalAccentList"/>
    <dgm:cxn modelId="{8C3ED0DE-7C0A-468C-9E66-DE53834264BB}" type="presParOf" srcId="{E846787F-960D-4743-AFC6-C0DAC4E32B1A}" destId="{D9A248E0-174F-4A54-AB78-40BD213867F8}" srcOrd="6" destOrd="0" presId="urn:microsoft.com/office/officeart/2008/layout/VerticalAccentList"/>
    <dgm:cxn modelId="{CC68F113-3C02-433C-BF7E-7AD3B11DBDF5}" type="presParOf" srcId="{D9A248E0-174F-4A54-AB78-40BD213867F8}" destId="{68AF96BA-2B11-4470-B9C3-000D46886C52}" srcOrd="0" destOrd="0" presId="urn:microsoft.com/office/officeart/2008/layout/VerticalAccentList"/>
    <dgm:cxn modelId="{835AA747-0583-4250-902A-AB608AB9D4C3}" type="presParOf" srcId="{E846787F-960D-4743-AFC6-C0DAC4E32B1A}" destId="{414A5E32-3BD1-4A8E-9A3F-8E3DA3A90AC0}" srcOrd="7" destOrd="0" presId="urn:microsoft.com/office/officeart/2008/layout/VerticalAccentList"/>
    <dgm:cxn modelId="{F439A964-7511-4552-89B8-C64C775FA57B}" type="presParOf" srcId="{414A5E32-3BD1-4A8E-9A3F-8E3DA3A90AC0}" destId="{B8FB2B6F-DBFF-4A1D-9DEB-91D3C5AA6CAF}" srcOrd="0" destOrd="0" presId="urn:microsoft.com/office/officeart/2008/layout/VerticalAccentList"/>
    <dgm:cxn modelId="{2B68B6D6-0DA3-4A84-8A97-99432ADFEA94}" type="presParOf" srcId="{414A5E32-3BD1-4A8E-9A3F-8E3DA3A90AC0}" destId="{388A6533-04E5-4573-8CC4-8D5782C69BE7}" srcOrd="1" destOrd="0" presId="urn:microsoft.com/office/officeart/2008/layout/VerticalAccentList"/>
    <dgm:cxn modelId="{874A87E3-C9D4-416E-96A2-DD4E4FB90606}" type="presParOf" srcId="{414A5E32-3BD1-4A8E-9A3F-8E3DA3A90AC0}" destId="{E8FE21CC-2A3F-4F7C-B09D-E8FEAD3765CF}" srcOrd="2" destOrd="0" presId="urn:microsoft.com/office/officeart/2008/layout/VerticalAccentList"/>
    <dgm:cxn modelId="{564FE2F6-9A80-46BD-B127-ED6C1A52C67B}" type="presParOf" srcId="{414A5E32-3BD1-4A8E-9A3F-8E3DA3A90AC0}" destId="{22C713CD-67F8-4A7C-AB78-5D636FD64CE1}" srcOrd="3" destOrd="0" presId="urn:microsoft.com/office/officeart/2008/layout/VerticalAccentList"/>
    <dgm:cxn modelId="{1E0F71C2-8CFE-4D00-9EB8-757A8FA97DE4}" type="presParOf" srcId="{414A5E32-3BD1-4A8E-9A3F-8E3DA3A90AC0}" destId="{84623B81-9945-4B56-BC32-56587510BD00}" srcOrd="4" destOrd="0" presId="urn:microsoft.com/office/officeart/2008/layout/VerticalAccentList"/>
    <dgm:cxn modelId="{2AA5555E-A370-4535-B343-C4F3E3038332}" type="presParOf" srcId="{414A5E32-3BD1-4A8E-9A3F-8E3DA3A90AC0}" destId="{2A910F6E-7F08-4C6E-9656-D0C6E3C12348}" srcOrd="5" destOrd="0" presId="urn:microsoft.com/office/officeart/2008/layout/VerticalAccentList"/>
    <dgm:cxn modelId="{70CD6D2D-5C36-4367-A603-C32CFF82EFBD}" type="presParOf" srcId="{414A5E32-3BD1-4A8E-9A3F-8E3DA3A90AC0}" destId="{9F583B51-3E4D-4E06-BC9A-6512E6BAF584}" srcOrd="6" destOrd="0" presId="urn:microsoft.com/office/officeart/2008/layout/VerticalAccentList"/>
    <dgm:cxn modelId="{287F87A0-C788-4A5F-AC8E-8D84CA732713}" type="presParOf" srcId="{414A5E32-3BD1-4A8E-9A3F-8E3DA3A90AC0}" destId="{58013576-29AF-479D-8A1F-0D285327867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AB3453-E635-455B-AFA7-F68631D0FCE5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361850-F820-4483-BE64-DB2A8B913F44}">
      <dgm:prSet phldrT="[Text]"/>
      <dgm:spPr/>
      <dgm:t>
        <a:bodyPr/>
        <a:lstStyle/>
        <a:p>
          <a:r>
            <a:rPr lang="en-US" dirty="0"/>
            <a:t>Vocabulary review</a:t>
          </a:r>
        </a:p>
      </dgm:t>
    </dgm:pt>
    <dgm:pt modelId="{906469E9-08A3-46B2-940A-7E6DC7D21DCF}" type="parTrans" cxnId="{97D123D3-2673-43CF-85B2-4EC5AAF28854}">
      <dgm:prSet/>
      <dgm:spPr/>
      <dgm:t>
        <a:bodyPr/>
        <a:lstStyle/>
        <a:p>
          <a:endParaRPr lang="en-US"/>
        </a:p>
      </dgm:t>
    </dgm:pt>
    <dgm:pt modelId="{0E3CEBBD-F15F-476E-AB13-CA45AE3D8495}" type="sibTrans" cxnId="{97D123D3-2673-43CF-85B2-4EC5AAF28854}">
      <dgm:prSet/>
      <dgm:spPr/>
      <dgm:t>
        <a:bodyPr/>
        <a:lstStyle/>
        <a:p>
          <a:endParaRPr lang="en-US"/>
        </a:p>
      </dgm:t>
    </dgm:pt>
    <dgm:pt modelId="{4B3AF590-F5B3-4E50-983F-332FF45B0BF3}">
      <dgm:prSet phldrT="[Text]" phldr="1"/>
      <dgm:spPr/>
      <dgm:t>
        <a:bodyPr/>
        <a:lstStyle/>
        <a:p>
          <a:endParaRPr lang="en-US" dirty="0"/>
        </a:p>
      </dgm:t>
    </dgm:pt>
    <dgm:pt modelId="{734375FB-53D8-49C1-BF31-488F18A9002A}" type="parTrans" cxnId="{176891C9-9B76-48B8-A044-63ACCA4600A7}">
      <dgm:prSet/>
      <dgm:spPr/>
      <dgm:t>
        <a:bodyPr/>
        <a:lstStyle/>
        <a:p>
          <a:endParaRPr lang="en-US"/>
        </a:p>
      </dgm:t>
    </dgm:pt>
    <dgm:pt modelId="{FF3BBA6F-1948-4C99-B9A9-019A428A0C65}" type="sibTrans" cxnId="{176891C9-9B76-48B8-A044-63ACCA4600A7}">
      <dgm:prSet/>
      <dgm:spPr/>
      <dgm:t>
        <a:bodyPr/>
        <a:lstStyle/>
        <a:p>
          <a:endParaRPr lang="en-US"/>
        </a:p>
      </dgm:t>
    </dgm:pt>
    <dgm:pt modelId="{BDC1493D-FBBD-4B1B-8D02-EF9346592A01}">
      <dgm:prSet phldrT="[Text]"/>
      <dgm:spPr/>
      <dgm:t>
        <a:bodyPr/>
        <a:lstStyle/>
        <a:p>
          <a:r>
            <a:rPr lang="en-US" dirty="0"/>
            <a:t>Grammar review</a:t>
          </a:r>
        </a:p>
      </dgm:t>
    </dgm:pt>
    <dgm:pt modelId="{B4B757FA-F4C8-4E23-A5EC-32FC19CB8965}" type="parTrans" cxnId="{E34EF060-9EAA-4A69-8511-2DCE3D1E8C01}">
      <dgm:prSet/>
      <dgm:spPr/>
      <dgm:t>
        <a:bodyPr/>
        <a:lstStyle/>
        <a:p>
          <a:endParaRPr lang="en-US"/>
        </a:p>
      </dgm:t>
    </dgm:pt>
    <dgm:pt modelId="{5177F4E0-5B27-47BD-8993-1996491CC167}" type="sibTrans" cxnId="{E34EF060-9EAA-4A69-8511-2DCE3D1E8C01}">
      <dgm:prSet/>
      <dgm:spPr/>
      <dgm:t>
        <a:bodyPr/>
        <a:lstStyle/>
        <a:p>
          <a:endParaRPr lang="en-US"/>
        </a:p>
      </dgm:t>
    </dgm:pt>
    <dgm:pt modelId="{7E720DC9-A326-4280-AD54-230CB08BDB67}">
      <dgm:prSet phldrT="[Text]" phldr="1"/>
      <dgm:spPr/>
      <dgm:t>
        <a:bodyPr/>
        <a:lstStyle/>
        <a:p>
          <a:endParaRPr lang="en-US" dirty="0"/>
        </a:p>
      </dgm:t>
    </dgm:pt>
    <dgm:pt modelId="{3D2DFA3B-2AC8-4EDA-9C37-4C16D01DB08E}" type="parTrans" cxnId="{D6A39376-9538-4FDF-957F-1C11F9A97B84}">
      <dgm:prSet/>
      <dgm:spPr/>
      <dgm:t>
        <a:bodyPr/>
        <a:lstStyle/>
        <a:p>
          <a:endParaRPr lang="en-US"/>
        </a:p>
      </dgm:t>
    </dgm:pt>
    <dgm:pt modelId="{D50EAE30-AC98-4F5D-A8A6-8E8BCFFF7F66}" type="sibTrans" cxnId="{D6A39376-9538-4FDF-957F-1C11F9A97B84}">
      <dgm:prSet/>
      <dgm:spPr/>
      <dgm:t>
        <a:bodyPr/>
        <a:lstStyle/>
        <a:p>
          <a:endParaRPr lang="en-US"/>
        </a:p>
      </dgm:t>
    </dgm:pt>
    <dgm:pt modelId="{7C374F37-6E76-4D85-98D1-1E3389BE0E74}">
      <dgm:prSet phldrT="[Text]"/>
      <dgm:spPr/>
      <dgm:t>
        <a:bodyPr/>
        <a:lstStyle/>
        <a:p>
          <a:r>
            <a:rPr lang="en-US" dirty="0"/>
            <a:t>Project: A new festival</a:t>
          </a:r>
        </a:p>
      </dgm:t>
    </dgm:pt>
    <dgm:pt modelId="{5BD47664-595E-469B-BFB8-945C9CDED290}" type="parTrans" cxnId="{8415FB2A-EA69-49A3-ABD7-C1C04D146A31}">
      <dgm:prSet/>
      <dgm:spPr/>
      <dgm:t>
        <a:bodyPr/>
        <a:lstStyle/>
        <a:p>
          <a:endParaRPr lang="en-US"/>
        </a:p>
      </dgm:t>
    </dgm:pt>
    <dgm:pt modelId="{DAA2EA72-7470-4933-8E10-55DF1F10E8DE}" type="sibTrans" cxnId="{8415FB2A-EA69-49A3-ABD7-C1C04D146A31}">
      <dgm:prSet/>
      <dgm:spPr/>
      <dgm:t>
        <a:bodyPr/>
        <a:lstStyle/>
        <a:p>
          <a:endParaRPr lang="en-US"/>
        </a:p>
      </dgm:t>
    </dgm:pt>
    <dgm:pt modelId="{F359A7F1-BCE8-4CF0-887C-4286C958CB8E}">
      <dgm:prSet phldrT="[Text]" phldr="1"/>
      <dgm:spPr/>
      <dgm:t>
        <a:bodyPr/>
        <a:lstStyle/>
        <a:p>
          <a:endParaRPr lang="en-US" dirty="0"/>
        </a:p>
      </dgm:t>
    </dgm:pt>
    <dgm:pt modelId="{AB10B885-9BCC-4E17-AA5C-A01C6DB405C0}" type="sibTrans" cxnId="{D1001FFD-5578-4120-A6A8-125E87E0D832}">
      <dgm:prSet/>
      <dgm:spPr/>
      <dgm:t>
        <a:bodyPr/>
        <a:lstStyle/>
        <a:p>
          <a:endParaRPr lang="en-US"/>
        </a:p>
      </dgm:t>
    </dgm:pt>
    <dgm:pt modelId="{20078EAF-0594-4546-A74F-0EAFE045DE79}" type="parTrans" cxnId="{D1001FFD-5578-4120-A6A8-125E87E0D832}">
      <dgm:prSet/>
      <dgm:spPr/>
      <dgm:t>
        <a:bodyPr/>
        <a:lstStyle/>
        <a:p>
          <a:endParaRPr lang="en-US"/>
        </a:p>
      </dgm:t>
    </dgm:pt>
    <dgm:pt modelId="{E846787F-960D-4743-AFC6-C0DAC4E32B1A}" type="pres">
      <dgm:prSet presAssocID="{ACAB3453-E635-455B-AFA7-F68631D0FCE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FBECC6BC-35C8-4D73-8C82-F6242B5D12A7}" type="pres">
      <dgm:prSet presAssocID="{F359A7F1-BCE8-4CF0-887C-4286C958CB8E}" presName="parenttextcomposite" presStyleCnt="0"/>
      <dgm:spPr/>
    </dgm:pt>
    <dgm:pt modelId="{F55AF14A-86B0-4B67-A18B-AB596E826A68}" type="pres">
      <dgm:prSet presAssocID="{F359A7F1-BCE8-4CF0-887C-4286C958CB8E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1015F-0882-4FA8-8FDE-1AFB66FCD4DA}" type="pres">
      <dgm:prSet presAssocID="{F359A7F1-BCE8-4CF0-887C-4286C958CB8E}" presName="composite" presStyleCnt="0"/>
      <dgm:spPr/>
    </dgm:pt>
    <dgm:pt modelId="{F097B7CF-60C7-4E50-9224-C78313D55970}" type="pres">
      <dgm:prSet presAssocID="{F359A7F1-BCE8-4CF0-887C-4286C958CB8E}" presName="chevron1" presStyleLbl="alignNode1" presStyleIdx="0" presStyleCnt="21"/>
      <dgm:spPr/>
    </dgm:pt>
    <dgm:pt modelId="{F3E8A5E3-98CD-438E-9484-0DEB08FEF9D4}" type="pres">
      <dgm:prSet presAssocID="{F359A7F1-BCE8-4CF0-887C-4286C958CB8E}" presName="chevron2" presStyleLbl="alignNode1" presStyleIdx="1" presStyleCnt="21"/>
      <dgm:spPr/>
    </dgm:pt>
    <dgm:pt modelId="{D4A5C8F4-EFE4-4167-A6FA-01CFC1C55E0D}" type="pres">
      <dgm:prSet presAssocID="{F359A7F1-BCE8-4CF0-887C-4286C958CB8E}" presName="chevron3" presStyleLbl="alignNode1" presStyleIdx="2" presStyleCnt="21"/>
      <dgm:spPr/>
    </dgm:pt>
    <dgm:pt modelId="{6D302C33-5C2D-445A-B2A7-A423E9E4C411}" type="pres">
      <dgm:prSet presAssocID="{F359A7F1-BCE8-4CF0-887C-4286C958CB8E}" presName="chevron4" presStyleLbl="alignNode1" presStyleIdx="3" presStyleCnt="21"/>
      <dgm:spPr/>
    </dgm:pt>
    <dgm:pt modelId="{6B499179-454E-4A73-92FB-AF8A159DAAA9}" type="pres">
      <dgm:prSet presAssocID="{F359A7F1-BCE8-4CF0-887C-4286C958CB8E}" presName="chevron5" presStyleLbl="alignNode1" presStyleIdx="4" presStyleCnt="21"/>
      <dgm:spPr/>
    </dgm:pt>
    <dgm:pt modelId="{DDEB82FA-73D1-46AB-AB81-361DFACA0A4C}" type="pres">
      <dgm:prSet presAssocID="{F359A7F1-BCE8-4CF0-887C-4286C958CB8E}" presName="chevron6" presStyleLbl="alignNode1" presStyleIdx="5" presStyleCnt="21"/>
      <dgm:spPr/>
    </dgm:pt>
    <dgm:pt modelId="{87CB067E-A715-4E4C-AE3F-03C2D0F2E46A}" type="pres">
      <dgm:prSet presAssocID="{F359A7F1-BCE8-4CF0-887C-4286C958CB8E}" presName="chevron7" presStyleLbl="alignNode1" presStyleIdx="6" presStyleCnt="21"/>
      <dgm:spPr/>
    </dgm:pt>
    <dgm:pt modelId="{87C1876D-D292-4260-AE19-EFE00827F60D}" type="pres">
      <dgm:prSet presAssocID="{F359A7F1-BCE8-4CF0-887C-4286C958CB8E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BA95E-35A4-4EDD-AB7D-CBD3ACBF5FAC}" type="pres">
      <dgm:prSet presAssocID="{AB10B885-9BCC-4E17-AA5C-A01C6DB405C0}" presName="sibTrans" presStyleCnt="0"/>
      <dgm:spPr/>
    </dgm:pt>
    <dgm:pt modelId="{253B6541-FA96-4E99-A6F4-E99E92EF007A}" type="pres">
      <dgm:prSet presAssocID="{4B3AF590-F5B3-4E50-983F-332FF45B0BF3}" presName="parenttextcomposite" presStyleCnt="0"/>
      <dgm:spPr/>
    </dgm:pt>
    <dgm:pt modelId="{CE9643F3-B266-43EE-939B-D2CA20AAA601}" type="pres">
      <dgm:prSet presAssocID="{4B3AF590-F5B3-4E50-983F-332FF45B0BF3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9BE83-BF86-4346-B4AA-D14E2D1EE8D3}" type="pres">
      <dgm:prSet presAssocID="{4B3AF590-F5B3-4E50-983F-332FF45B0BF3}" presName="composite" presStyleCnt="0"/>
      <dgm:spPr/>
    </dgm:pt>
    <dgm:pt modelId="{6932007E-BFF1-474A-AAEB-7AC2F683094E}" type="pres">
      <dgm:prSet presAssocID="{4B3AF590-F5B3-4E50-983F-332FF45B0BF3}" presName="chevron1" presStyleLbl="alignNode1" presStyleIdx="7" presStyleCnt="21"/>
      <dgm:spPr/>
    </dgm:pt>
    <dgm:pt modelId="{B44D1DF5-76B2-4FA5-A1B7-6513455CDC7C}" type="pres">
      <dgm:prSet presAssocID="{4B3AF590-F5B3-4E50-983F-332FF45B0BF3}" presName="chevron2" presStyleLbl="alignNode1" presStyleIdx="8" presStyleCnt="21"/>
      <dgm:spPr/>
    </dgm:pt>
    <dgm:pt modelId="{1890C6C4-FE54-458F-841C-1E6F98E93A81}" type="pres">
      <dgm:prSet presAssocID="{4B3AF590-F5B3-4E50-983F-332FF45B0BF3}" presName="chevron3" presStyleLbl="alignNode1" presStyleIdx="9" presStyleCnt="21"/>
      <dgm:spPr/>
    </dgm:pt>
    <dgm:pt modelId="{DBF430FF-772F-4E76-A32B-4FDF2C3F4739}" type="pres">
      <dgm:prSet presAssocID="{4B3AF590-F5B3-4E50-983F-332FF45B0BF3}" presName="chevron4" presStyleLbl="alignNode1" presStyleIdx="10" presStyleCnt="21"/>
      <dgm:spPr/>
    </dgm:pt>
    <dgm:pt modelId="{5D3FB7F4-6951-4FA8-B484-78C45CCC6F69}" type="pres">
      <dgm:prSet presAssocID="{4B3AF590-F5B3-4E50-983F-332FF45B0BF3}" presName="chevron5" presStyleLbl="alignNode1" presStyleIdx="11" presStyleCnt="21"/>
      <dgm:spPr/>
    </dgm:pt>
    <dgm:pt modelId="{D3726249-2DC6-40D9-8E4D-818EFFC8A2D0}" type="pres">
      <dgm:prSet presAssocID="{4B3AF590-F5B3-4E50-983F-332FF45B0BF3}" presName="chevron6" presStyleLbl="alignNode1" presStyleIdx="12" presStyleCnt="21"/>
      <dgm:spPr/>
    </dgm:pt>
    <dgm:pt modelId="{9609BAC6-C356-41DB-B1E7-93332BB75278}" type="pres">
      <dgm:prSet presAssocID="{4B3AF590-F5B3-4E50-983F-332FF45B0BF3}" presName="chevron7" presStyleLbl="alignNode1" presStyleIdx="13" presStyleCnt="21"/>
      <dgm:spPr/>
    </dgm:pt>
    <dgm:pt modelId="{7EE42D12-6FC0-432E-B13D-348FAA3019E8}" type="pres">
      <dgm:prSet presAssocID="{4B3AF590-F5B3-4E50-983F-332FF45B0BF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B0E33-941C-49DE-ACE8-C0B809929C89}" type="pres">
      <dgm:prSet presAssocID="{FF3BBA6F-1948-4C99-B9A9-019A428A0C65}" presName="sibTrans" presStyleCnt="0"/>
      <dgm:spPr/>
    </dgm:pt>
    <dgm:pt modelId="{D9A248E0-174F-4A54-AB78-40BD213867F8}" type="pres">
      <dgm:prSet presAssocID="{7E720DC9-A326-4280-AD54-230CB08BDB67}" presName="parenttextcomposite" presStyleCnt="0"/>
      <dgm:spPr/>
    </dgm:pt>
    <dgm:pt modelId="{68AF96BA-2B11-4470-B9C3-000D46886C52}" type="pres">
      <dgm:prSet presAssocID="{7E720DC9-A326-4280-AD54-230CB08BDB67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4A5E32-3BD1-4A8E-9A3F-8E3DA3A90AC0}" type="pres">
      <dgm:prSet presAssocID="{7E720DC9-A326-4280-AD54-230CB08BDB67}" presName="composite" presStyleCnt="0"/>
      <dgm:spPr/>
    </dgm:pt>
    <dgm:pt modelId="{B8FB2B6F-DBFF-4A1D-9DEB-91D3C5AA6CAF}" type="pres">
      <dgm:prSet presAssocID="{7E720DC9-A326-4280-AD54-230CB08BDB67}" presName="chevron1" presStyleLbl="alignNode1" presStyleIdx="14" presStyleCnt="21"/>
      <dgm:spPr/>
    </dgm:pt>
    <dgm:pt modelId="{388A6533-04E5-4573-8CC4-8D5782C69BE7}" type="pres">
      <dgm:prSet presAssocID="{7E720DC9-A326-4280-AD54-230CB08BDB67}" presName="chevron2" presStyleLbl="alignNode1" presStyleIdx="15" presStyleCnt="21"/>
      <dgm:spPr/>
    </dgm:pt>
    <dgm:pt modelId="{E8FE21CC-2A3F-4F7C-B09D-E8FEAD3765CF}" type="pres">
      <dgm:prSet presAssocID="{7E720DC9-A326-4280-AD54-230CB08BDB67}" presName="chevron3" presStyleLbl="alignNode1" presStyleIdx="16" presStyleCnt="21"/>
      <dgm:spPr/>
    </dgm:pt>
    <dgm:pt modelId="{22C713CD-67F8-4A7C-AB78-5D636FD64CE1}" type="pres">
      <dgm:prSet presAssocID="{7E720DC9-A326-4280-AD54-230CB08BDB67}" presName="chevron4" presStyleLbl="alignNode1" presStyleIdx="17" presStyleCnt="21"/>
      <dgm:spPr/>
    </dgm:pt>
    <dgm:pt modelId="{84623B81-9945-4B56-BC32-56587510BD00}" type="pres">
      <dgm:prSet presAssocID="{7E720DC9-A326-4280-AD54-230CB08BDB67}" presName="chevron5" presStyleLbl="alignNode1" presStyleIdx="18" presStyleCnt="21"/>
      <dgm:spPr/>
    </dgm:pt>
    <dgm:pt modelId="{2A910F6E-7F08-4C6E-9656-D0C6E3C12348}" type="pres">
      <dgm:prSet presAssocID="{7E720DC9-A326-4280-AD54-230CB08BDB67}" presName="chevron6" presStyleLbl="alignNode1" presStyleIdx="19" presStyleCnt="21"/>
      <dgm:spPr/>
    </dgm:pt>
    <dgm:pt modelId="{9F583B51-3E4D-4E06-BC9A-6512E6BAF584}" type="pres">
      <dgm:prSet presAssocID="{7E720DC9-A326-4280-AD54-230CB08BDB67}" presName="chevron7" presStyleLbl="alignNode1" presStyleIdx="20" presStyleCnt="21"/>
      <dgm:spPr/>
    </dgm:pt>
    <dgm:pt modelId="{58013576-29AF-479D-8A1F-0D285327867C}" type="pres">
      <dgm:prSet presAssocID="{7E720DC9-A326-4280-AD54-230CB08BDB67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DD1A2B-2A99-4A9C-86DA-7080FFAECBDF}" type="presOf" srcId="{7E720DC9-A326-4280-AD54-230CB08BDB67}" destId="{68AF96BA-2B11-4470-B9C3-000D46886C52}" srcOrd="0" destOrd="0" presId="urn:microsoft.com/office/officeart/2008/layout/VerticalAccentList"/>
    <dgm:cxn modelId="{D1001FFD-5578-4120-A6A8-125E87E0D832}" srcId="{ACAB3453-E635-455B-AFA7-F68631D0FCE5}" destId="{F359A7F1-BCE8-4CF0-887C-4286C958CB8E}" srcOrd="0" destOrd="0" parTransId="{20078EAF-0594-4546-A74F-0EAFE045DE79}" sibTransId="{AB10B885-9BCC-4E17-AA5C-A01C6DB405C0}"/>
    <dgm:cxn modelId="{1B3E0685-7369-4AFB-99AF-97276EC8F144}" type="presOf" srcId="{F359A7F1-BCE8-4CF0-887C-4286C958CB8E}" destId="{F55AF14A-86B0-4B67-A18B-AB596E826A68}" srcOrd="0" destOrd="0" presId="urn:microsoft.com/office/officeart/2008/layout/VerticalAccentList"/>
    <dgm:cxn modelId="{DD0C59A2-3F8F-48FB-B149-63BA3906D34F}" type="presOf" srcId="{D0361850-F820-4483-BE64-DB2A8B913F44}" destId="{87C1876D-D292-4260-AE19-EFE00827F60D}" srcOrd="0" destOrd="0" presId="urn:microsoft.com/office/officeart/2008/layout/VerticalAccentList"/>
    <dgm:cxn modelId="{8017B814-79AE-49BD-95BA-605396ADEEA2}" type="presOf" srcId="{BDC1493D-FBBD-4B1B-8D02-EF9346592A01}" destId="{7EE42D12-6FC0-432E-B13D-348FAA3019E8}" srcOrd="0" destOrd="0" presId="urn:microsoft.com/office/officeart/2008/layout/VerticalAccentList"/>
    <dgm:cxn modelId="{8415FB2A-EA69-49A3-ABD7-C1C04D146A31}" srcId="{7E720DC9-A326-4280-AD54-230CB08BDB67}" destId="{7C374F37-6E76-4D85-98D1-1E3389BE0E74}" srcOrd="0" destOrd="0" parTransId="{5BD47664-595E-469B-BFB8-945C9CDED290}" sibTransId="{DAA2EA72-7470-4933-8E10-55DF1F10E8DE}"/>
    <dgm:cxn modelId="{39038F92-A168-4A4A-812A-5360F420851C}" type="presOf" srcId="{7C374F37-6E76-4D85-98D1-1E3389BE0E74}" destId="{58013576-29AF-479D-8A1F-0D285327867C}" srcOrd="0" destOrd="0" presId="urn:microsoft.com/office/officeart/2008/layout/VerticalAccentList"/>
    <dgm:cxn modelId="{97D123D3-2673-43CF-85B2-4EC5AAF28854}" srcId="{F359A7F1-BCE8-4CF0-887C-4286C958CB8E}" destId="{D0361850-F820-4483-BE64-DB2A8B913F44}" srcOrd="0" destOrd="0" parTransId="{906469E9-08A3-46B2-940A-7E6DC7D21DCF}" sibTransId="{0E3CEBBD-F15F-476E-AB13-CA45AE3D8495}"/>
    <dgm:cxn modelId="{D6A39376-9538-4FDF-957F-1C11F9A97B84}" srcId="{ACAB3453-E635-455B-AFA7-F68631D0FCE5}" destId="{7E720DC9-A326-4280-AD54-230CB08BDB67}" srcOrd="2" destOrd="0" parTransId="{3D2DFA3B-2AC8-4EDA-9C37-4C16D01DB08E}" sibTransId="{D50EAE30-AC98-4F5D-A8A6-8E8BCFFF7F66}"/>
    <dgm:cxn modelId="{E34EF060-9EAA-4A69-8511-2DCE3D1E8C01}" srcId="{4B3AF590-F5B3-4E50-983F-332FF45B0BF3}" destId="{BDC1493D-FBBD-4B1B-8D02-EF9346592A01}" srcOrd="0" destOrd="0" parTransId="{B4B757FA-F4C8-4E23-A5EC-32FC19CB8965}" sibTransId="{5177F4E0-5B27-47BD-8993-1996491CC167}"/>
    <dgm:cxn modelId="{3A1905DC-A5FB-4DAE-8FE3-FB4C66807687}" type="presOf" srcId="{4B3AF590-F5B3-4E50-983F-332FF45B0BF3}" destId="{CE9643F3-B266-43EE-939B-D2CA20AAA601}" srcOrd="0" destOrd="0" presId="urn:microsoft.com/office/officeart/2008/layout/VerticalAccentList"/>
    <dgm:cxn modelId="{176891C9-9B76-48B8-A044-63ACCA4600A7}" srcId="{ACAB3453-E635-455B-AFA7-F68631D0FCE5}" destId="{4B3AF590-F5B3-4E50-983F-332FF45B0BF3}" srcOrd="1" destOrd="0" parTransId="{734375FB-53D8-49C1-BF31-488F18A9002A}" sibTransId="{FF3BBA6F-1948-4C99-B9A9-019A428A0C65}"/>
    <dgm:cxn modelId="{51E5F0C3-0AFD-442E-ACDA-28C1A76771E3}" type="presOf" srcId="{ACAB3453-E635-455B-AFA7-F68631D0FCE5}" destId="{E846787F-960D-4743-AFC6-C0DAC4E32B1A}" srcOrd="0" destOrd="0" presId="urn:microsoft.com/office/officeart/2008/layout/VerticalAccentList"/>
    <dgm:cxn modelId="{7BFE86A5-56FD-43FE-84F9-BC238B4CDACC}" type="presParOf" srcId="{E846787F-960D-4743-AFC6-C0DAC4E32B1A}" destId="{FBECC6BC-35C8-4D73-8C82-F6242B5D12A7}" srcOrd="0" destOrd="0" presId="urn:microsoft.com/office/officeart/2008/layout/VerticalAccentList"/>
    <dgm:cxn modelId="{4291F7C7-3572-479A-843F-632D5A72123A}" type="presParOf" srcId="{FBECC6BC-35C8-4D73-8C82-F6242B5D12A7}" destId="{F55AF14A-86B0-4B67-A18B-AB596E826A68}" srcOrd="0" destOrd="0" presId="urn:microsoft.com/office/officeart/2008/layout/VerticalAccentList"/>
    <dgm:cxn modelId="{E03F0B08-D24E-4649-A95C-E4652495539E}" type="presParOf" srcId="{E846787F-960D-4743-AFC6-C0DAC4E32B1A}" destId="{68E1015F-0882-4FA8-8FDE-1AFB66FCD4DA}" srcOrd="1" destOrd="0" presId="urn:microsoft.com/office/officeart/2008/layout/VerticalAccentList"/>
    <dgm:cxn modelId="{1980B2B3-2CEB-40E9-B0B7-FB023E61E844}" type="presParOf" srcId="{68E1015F-0882-4FA8-8FDE-1AFB66FCD4DA}" destId="{F097B7CF-60C7-4E50-9224-C78313D55970}" srcOrd="0" destOrd="0" presId="urn:microsoft.com/office/officeart/2008/layout/VerticalAccentList"/>
    <dgm:cxn modelId="{8CE1A0C7-C987-43E5-81DB-83A3D184005E}" type="presParOf" srcId="{68E1015F-0882-4FA8-8FDE-1AFB66FCD4DA}" destId="{F3E8A5E3-98CD-438E-9484-0DEB08FEF9D4}" srcOrd="1" destOrd="0" presId="urn:microsoft.com/office/officeart/2008/layout/VerticalAccentList"/>
    <dgm:cxn modelId="{C9144AAA-8E19-440F-B39A-A8E07120D0AF}" type="presParOf" srcId="{68E1015F-0882-4FA8-8FDE-1AFB66FCD4DA}" destId="{D4A5C8F4-EFE4-4167-A6FA-01CFC1C55E0D}" srcOrd="2" destOrd="0" presId="urn:microsoft.com/office/officeart/2008/layout/VerticalAccentList"/>
    <dgm:cxn modelId="{CDBFBD83-5197-4D41-B821-9C49F4B20255}" type="presParOf" srcId="{68E1015F-0882-4FA8-8FDE-1AFB66FCD4DA}" destId="{6D302C33-5C2D-445A-B2A7-A423E9E4C411}" srcOrd="3" destOrd="0" presId="urn:microsoft.com/office/officeart/2008/layout/VerticalAccentList"/>
    <dgm:cxn modelId="{756215DD-B2BE-441E-B960-B36C1E9D342A}" type="presParOf" srcId="{68E1015F-0882-4FA8-8FDE-1AFB66FCD4DA}" destId="{6B499179-454E-4A73-92FB-AF8A159DAAA9}" srcOrd="4" destOrd="0" presId="urn:microsoft.com/office/officeart/2008/layout/VerticalAccentList"/>
    <dgm:cxn modelId="{FA551A00-5503-470D-9323-5E5D3007ADB3}" type="presParOf" srcId="{68E1015F-0882-4FA8-8FDE-1AFB66FCD4DA}" destId="{DDEB82FA-73D1-46AB-AB81-361DFACA0A4C}" srcOrd="5" destOrd="0" presId="urn:microsoft.com/office/officeart/2008/layout/VerticalAccentList"/>
    <dgm:cxn modelId="{787F098C-E620-49CA-BE71-DDA8612B6514}" type="presParOf" srcId="{68E1015F-0882-4FA8-8FDE-1AFB66FCD4DA}" destId="{87CB067E-A715-4E4C-AE3F-03C2D0F2E46A}" srcOrd="6" destOrd="0" presId="urn:microsoft.com/office/officeart/2008/layout/VerticalAccentList"/>
    <dgm:cxn modelId="{53D4511B-6F3E-498E-9975-575A73C4A80B}" type="presParOf" srcId="{68E1015F-0882-4FA8-8FDE-1AFB66FCD4DA}" destId="{87C1876D-D292-4260-AE19-EFE00827F60D}" srcOrd="7" destOrd="0" presId="urn:microsoft.com/office/officeart/2008/layout/VerticalAccentList"/>
    <dgm:cxn modelId="{5C76B023-A735-4387-A872-DAA8626B7BB3}" type="presParOf" srcId="{E846787F-960D-4743-AFC6-C0DAC4E32B1A}" destId="{426BA95E-35A4-4EDD-AB7D-CBD3ACBF5FAC}" srcOrd="2" destOrd="0" presId="urn:microsoft.com/office/officeart/2008/layout/VerticalAccentList"/>
    <dgm:cxn modelId="{21A5E5C4-7253-43EA-86E3-4771E99FDE77}" type="presParOf" srcId="{E846787F-960D-4743-AFC6-C0DAC4E32B1A}" destId="{253B6541-FA96-4E99-A6F4-E99E92EF007A}" srcOrd="3" destOrd="0" presId="urn:microsoft.com/office/officeart/2008/layout/VerticalAccentList"/>
    <dgm:cxn modelId="{99B32E21-6D3D-4F74-8D63-AC8978605A9D}" type="presParOf" srcId="{253B6541-FA96-4E99-A6F4-E99E92EF007A}" destId="{CE9643F3-B266-43EE-939B-D2CA20AAA601}" srcOrd="0" destOrd="0" presId="urn:microsoft.com/office/officeart/2008/layout/VerticalAccentList"/>
    <dgm:cxn modelId="{E1E0EA6C-988E-4A0C-BF37-E33AC8AA3A6F}" type="presParOf" srcId="{E846787F-960D-4743-AFC6-C0DAC4E32B1A}" destId="{6B49BE83-BF86-4346-B4AA-D14E2D1EE8D3}" srcOrd="4" destOrd="0" presId="urn:microsoft.com/office/officeart/2008/layout/VerticalAccentList"/>
    <dgm:cxn modelId="{5699DA3B-2A7A-4AB8-B76F-BC427A0968E5}" type="presParOf" srcId="{6B49BE83-BF86-4346-B4AA-D14E2D1EE8D3}" destId="{6932007E-BFF1-474A-AAEB-7AC2F683094E}" srcOrd="0" destOrd="0" presId="urn:microsoft.com/office/officeart/2008/layout/VerticalAccentList"/>
    <dgm:cxn modelId="{52968989-CBD8-4AEE-BEB6-C3AD7B68AD3D}" type="presParOf" srcId="{6B49BE83-BF86-4346-B4AA-D14E2D1EE8D3}" destId="{B44D1DF5-76B2-4FA5-A1B7-6513455CDC7C}" srcOrd="1" destOrd="0" presId="urn:microsoft.com/office/officeart/2008/layout/VerticalAccentList"/>
    <dgm:cxn modelId="{A928F29B-A6B3-4E0F-916F-5B84668BB229}" type="presParOf" srcId="{6B49BE83-BF86-4346-B4AA-D14E2D1EE8D3}" destId="{1890C6C4-FE54-458F-841C-1E6F98E93A81}" srcOrd="2" destOrd="0" presId="urn:microsoft.com/office/officeart/2008/layout/VerticalAccentList"/>
    <dgm:cxn modelId="{A63FAED7-2FE7-40EB-ADF6-093D7D398489}" type="presParOf" srcId="{6B49BE83-BF86-4346-B4AA-D14E2D1EE8D3}" destId="{DBF430FF-772F-4E76-A32B-4FDF2C3F4739}" srcOrd="3" destOrd="0" presId="urn:microsoft.com/office/officeart/2008/layout/VerticalAccentList"/>
    <dgm:cxn modelId="{D57827CB-4805-47AE-905D-76A678982C07}" type="presParOf" srcId="{6B49BE83-BF86-4346-B4AA-D14E2D1EE8D3}" destId="{5D3FB7F4-6951-4FA8-B484-78C45CCC6F69}" srcOrd="4" destOrd="0" presId="urn:microsoft.com/office/officeart/2008/layout/VerticalAccentList"/>
    <dgm:cxn modelId="{6330D6E2-E308-4D75-925C-A9BA9D027D96}" type="presParOf" srcId="{6B49BE83-BF86-4346-B4AA-D14E2D1EE8D3}" destId="{D3726249-2DC6-40D9-8E4D-818EFFC8A2D0}" srcOrd="5" destOrd="0" presId="urn:microsoft.com/office/officeart/2008/layout/VerticalAccentList"/>
    <dgm:cxn modelId="{2DA93655-1008-41AA-9189-D489279DA5B5}" type="presParOf" srcId="{6B49BE83-BF86-4346-B4AA-D14E2D1EE8D3}" destId="{9609BAC6-C356-41DB-B1E7-93332BB75278}" srcOrd="6" destOrd="0" presId="urn:microsoft.com/office/officeart/2008/layout/VerticalAccentList"/>
    <dgm:cxn modelId="{A59D1601-8725-4163-B1FB-18560FCAE57A}" type="presParOf" srcId="{6B49BE83-BF86-4346-B4AA-D14E2D1EE8D3}" destId="{7EE42D12-6FC0-432E-B13D-348FAA3019E8}" srcOrd="7" destOrd="0" presId="urn:microsoft.com/office/officeart/2008/layout/VerticalAccentList"/>
    <dgm:cxn modelId="{DC90856E-7507-43EF-A055-55BB462A1916}" type="presParOf" srcId="{E846787F-960D-4743-AFC6-C0DAC4E32B1A}" destId="{BE9B0E33-941C-49DE-ACE8-C0B809929C89}" srcOrd="5" destOrd="0" presId="urn:microsoft.com/office/officeart/2008/layout/VerticalAccentList"/>
    <dgm:cxn modelId="{8C3ED0DE-7C0A-468C-9E66-DE53834264BB}" type="presParOf" srcId="{E846787F-960D-4743-AFC6-C0DAC4E32B1A}" destId="{D9A248E0-174F-4A54-AB78-40BD213867F8}" srcOrd="6" destOrd="0" presId="urn:microsoft.com/office/officeart/2008/layout/VerticalAccentList"/>
    <dgm:cxn modelId="{CC68F113-3C02-433C-BF7E-7AD3B11DBDF5}" type="presParOf" srcId="{D9A248E0-174F-4A54-AB78-40BD213867F8}" destId="{68AF96BA-2B11-4470-B9C3-000D46886C52}" srcOrd="0" destOrd="0" presId="urn:microsoft.com/office/officeart/2008/layout/VerticalAccentList"/>
    <dgm:cxn modelId="{835AA747-0583-4250-902A-AB608AB9D4C3}" type="presParOf" srcId="{E846787F-960D-4743-AFC6-C0DAC4E32B1A}" destId="{414A5E32-3BD1-4A8E-9A3F-8E3DA3A90AC0}" srcOrd="7" destOrd="0" presId="urn:microsoft.com/office/officeart/2008/layout/VerticalAccentList"/>
    <dgm:cxn modelId="{F439A964-7511-4552-89B8-C64C775FA57B}" type="presParOf" srcId="{414A5E32-3BD1-4A8E-9A3F-8E3DA3A90AC0}" destId="{B8FB2B6F-DBFF-4A1D-9DEB-91D3C5AA6CAF}" srcOrd="0" destOrd="0" presId="urn:microsoft.com/office/officeart/2008/layout/VerticalAccentList"/>
    <dgm:cxn modelId="{2B68B6D6-0DA3-4A84-8A97-99432ADFEA94}" type="presParOf" srcId="{414A5E32-3BD1-4A8E-9A3F-8E3DA3A90AC0}" destId="{388A6533-04E5-4573-8CC4-8D5782C69BE7}" srcOrd="1" destOrd="0" presId="urn:microsoft.com/office/officeart/2008/layout/VerticalAccentList"/>
    <dgm:cxn modelId="{874A87E3-C9D4-416E-96A2-DD4E4FB90606}" type="presParOf" srcId="{414A5E32-3BD1-4A8E-9A3F-8E3DA3A90AC0}" destId="{E8FE21CC-2A3F-4F7C-B09D-E8FEAD3765CF}" srcOrd="2" destOrd="0" presId="urn:microsoft.com/office/officeart/2008/layout/VerticalAccentList"/>
    <dgm:cxn modelId="{564FE2F6-9A80-46BD-B127-ED6C1A52C67B}" type="presParOf" srcId="{414A5E32-3BD1-4A8E-9A3F-8E3DA3A90AC0}" destId="{22C713CD-67F8-4A7C-AB78-5D636FD64CE1}" srcOrd="3" destOrd="0" presId="urn:microsoft.com/office/officeart/2008/layout/VerticalAccentList"/>
    <dgm:cxn modelId="{1E0F71C2-8CFE-4D00-9EB8-757A8FA97DE4}" type="presParOf" srcId="{414A5E32-3BD1-4A8E-9A3F-8E3DA3A90AC0}" destId="{84623B81-9945-4B56-BC32-56587510BD00}" srcOrd="4" destOrd="0" presId="urn:microsoft.com/office/officeart/2008/layout/VerticalAccentList"/>
    <dgm:cxn modelId="{2AA5555E-A370-4535-B343-C4F3E3038332}" type="presParOf" srcId="{414A5E32-3BD1-4A8E-9A3F-8E3DA3A90AC0}" destId="{2A910F6E-7F08-4C6E-9656-D0C6E3C12348}" srcOrd="5" destOrd="0" presId="urn:microsoft.com/office/officeart/2008/layout/VerticalAccentList"/>
    <dgm:cxn modelId="{70CD6D2D-5C36-4367-A603-C32CFF82EFBD}" type="presParOf" srcId="{414A5E32-3BD1-4A8E-9A3F-8E3DA3A90AC0}" destId="{9F583B51-3E4D-4E06-BC9A-6512E6BAF584}" srcOrd="6" destOrd="0" presId="urn:microsoft.com/office/officeart/2008/layout/VerticalAccentList"/>
    <dgm:cxn modelId="{287F87A0-C788-4A5F-AC8E-8D84CA732713}" type="presParOf" srcId="{414A5E32-3BD1-4A8E-9A3F-8E3DA3A90AC0}" destId="{58013576-29AF-479D-8A1F-0D285327867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220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13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05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801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89023" y="1271242"/>
            <a:ext cx="1883767" cy="63011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356485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89023" y="3602593"/>
            <a:ext cx="1883767" cy="64202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5014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3055" y="2126136"/>
            <a:ext cx="5465180" cy="114076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1: </a:t>
            </a:r>
            <a:r>
              <a:rPr lang="en-GB" dirty="0">
                <a:solidFill>
                  <a:schemeClr val="tx1"/>
                </a:solidFill>
              </a:rPr>
              <a:t>Circle the correct words or phrases in brackets</a:t>
            </a:r>
            <a:r>
              <a:rPr lang="vi-VN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2: </a:t>
            </a:r>
            <a:r>
              <a:rPr lang="en-GB" dirty="0">
                <a:solidFill>
                  <a:schemeClr val="tx1"/>
                </a:solidFill>
              </a:rPr>
              <a:t>Complete each sentence by filling in the blank with a word or phrase in the box</a:t>
            </a:r>
            <a:r>
              <a:rPr lang="vi-VN" dirty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8839" y="3547189"/>
            <a:ext cx="5465179" cy="82101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3: </a:t>
            </a:r>
            <a:r>
              <a:rPr lang="en-GB" dirty="0">
                <a:solidFill>
                  <a:schemeClr val="tx1"/>
                </a:solidFill>
              </a:rPr>
              <a:t>Choose the correct question A or B</a:t>
            </a:r>
            <a:r>
              <a:rPr lang="vi-VN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4: </a:t>
            </a:r>
            <a:r>
              <a:rPr lang="en-GB" dirty="0">
                <a:solidFill>
                  <a:schemeClr val="tx1"/>
                </a:solidFill>
              </a:rPr>
              <a:t>Answer the following questions about yourself</a:t>
            </a:r>
            <a:r>
              <a:rPr lang="vi-VN" dirty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72790" y="1586300"/>
            <a:ext cx="1304291" cy="77018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730908" y="2684187"/>
            <a:ext cx="1270807" cy="91840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326813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 REVIEW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5072" y="1109032"/>
            <a:ext cx="496020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Choose the correct question A or B. 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339681" y="11784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C1E9F8E-F204-7F49-AD25-FE0903C525B7}"/>
              </a:ext>
            </a:extLst>
          </p:cNvPr>
          <p:cNvSpPr/>
          <p:nvPr/>
        </p:nvSpPr>
        <p:spPr>
          <a:xfrm>
            <a:off x="917651" y="1570697"/>
            <a:ext cx="9648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1.  A. </a:t>
            </a:r>
            <a:r>
              <a:rPr lang="en-US" sz="2400" dirty="0"/>
              <a:t>Did you go to the Lim Festival yesterday? </a:t>
            </a:r>
          </a:p>
          <a:p>
            <a:r>
              <a:rPr lang="en-US" sz="2400" dirty="0"/>
              <a:t>     </a:t>
            </a:r>
            <a:r>
              <a:rPr lang="en-US" sz="2400" dirty="0" smtClean="0"/>
              <a:t> </a:t>
            </a:r>
            <a:r>
              <a:rPr lang="en-US" sz="2400" b="1" dirty="0" smtClean="0"/>
              <a:t>B</a:t>
            </a:r>
            <a:r>
              <a:rPr lang="en-US" sz="2400" b="1" dirty="0"/>
              <a:t>. </a:t>
            </a:r>
            <a:r>
              <a:rPr lang="en-US" sz="2400" dirty="0"/>
              <a:t>Are you go to the Lim Festival yesterday</a:t>
            </a:r>
            <a:r>
              <a:rPr lang="en-US" sz="2400" dirty="0" smtClean="0"/>
              <a:t>?</a:t>
            </a:r>
          </a:p>
          <a:p>
            <a:endParaRPr lang="en-US" dirty="0" smtClean="0"/>
          </a:p>
          <a:p>
            <a:r>
              <a:rPr lang="en-US" sz="2400" b="1" dirty="0" smtClean="0"/>
              <a:t>2</a:t>
            </a:r>
            <a:r>
              <a:rPr lang="en-US" sz="2400" b="1" dirty="0"/>
              <a:t>.  A. </a:t>
            </a:r>
            <a:r>
              <a:rPr lang="en-US" sz="2400" dirty="0"/>
              <a:t>Are they always celebrate the festival in May? </a:t>
            </a:r>
          </a:p>
          <a:p>
            <a:r>
              <a:rPr lang="en-US" sz="2400" dirty="0"/>
              <a:t>      </a:t>
            </a:r>
            <a:r>
              <a:rPr lang="en-US" sz="2400" b="1" dirty="0"/>
              <a:t>B. </a:t>
            </a:r>
            <a:r>
              <a:rPr lang="en-US" sz="2400" dirty="0"/>
              <a:t>Do they always celebrate the festival in May? </a:t>
            </a:r>
            <a:endParaRPr lang="en-US" sz="2400" dirty="0" smtClean="0"/>
          </a:p>
          <a:p>
            <a:endParaRPr lang="en-US" dirty="0" smtClean="0"/>
          </a:p>
          <a:p>
            <a:r>
              <a:rPr lang="en-US" sz="2400" b="1" dirty="0" smtClean="0"/>
              <a:t>3</a:t>
            </a:r>
            <a:r>
              <a:rPr lang="en-US" sz="2400" b="1" dirty="0"/>
              <a:t>.  A. </a:t>
            </a:r>
            <a:r>
              <a:rPr lang="en-US" sz="2400" dirty="0"/>
              <a:t>Will you wear a costume for Halloween? </a:t>
            </a:r>
          </a:p>
          <a:p>
            <a:r>
              <a:rPr lang="en-US" sz="2400" b="1" dirty="0"/>
              <a:t>      B. </a:t>
            </a:r>
            <a:r>
              <a:rPr lang="en-US" sz="2400" dirty="0"/>
              <a:t>Will do you wear a costume for Halloween</a:t>
            </a:r>
            <a:r>
              <a:rPr lang="en-US" sz="2400" dirty="0" smtClean="0"/>
              <a:t>?</a:t>
            </a:r>
          </a:p>
          <a:p>
            <a:endParaRPr lang="en-US" dirty="0" smtClean="0"/>
          </a:p>
          <a:p>
            <a:r>
              <a:rPr lang="en-US" sz="2400" b="1" dirty="0" smtClean="0"/>
              <a:t>4</a:t>
            </a:r>
            <a:r>
              <a:rPr lang="en-US" sz="2400" b="1" dirty="0"/>
              <a:t>.  A. </a:t>
            </a:r>
            <a:r>
              <a:rPr lang="en-US" sz="2400" dirty="0"/>
              <a:t>Does he interested in joining the festival?</a:t>
            </a:r>
          </a:p>
          <a:p>
            <a:r>
              <a:rPr lang="en-US" sz="2400" dirty="0"/>
              <a:t>      </a:t>
            </a:r>
            <a:r>
              <a:rPr lang="en-US" sz="2400" b="1" dirty="0"/>
              <a:t>B. </a:t>
            </a:r>
            <a:r>
              <a:rPr lang="en-US" sz="2400" dirty="0"/>
              <a:t>Is he interested in joining the festival</a:t>
            </a:r>
            <a:r>
              <a:rPr lang="en-US" sz="2400" dirty="0" smtClean="0"/>
              <a:t>?</a:t>
            </a:r>
          </a:p>
          <a:p>
            <a:endParaRPr lang="en-US" dirty="0" smtClean="0"/>
          </a:p>
          <a:p>
            <a:r>
              <a:rPr lang="en-US" sz="2400" b="1" dirty="0" smtClean="0"/>
              <a:t>5</a:t>
            </a:r>
            <a:r>
              <a:rPr lang="en-US" sz="2400" b="1" dirty="0"/>
              <a:t>.  A. </a:t>
            </a:r>
            <a:r>
              <a:rPr lang="en-US" sz="2400" dirty="0"/>
              <a:t>Do people listen to traditional songs at the Hoi </a:t>
            </a:r>
            <a:r>
              <a:rPr lang="en-US" sz="2400" dirty="0" err="1"/>
              <a:t>Mua</a:t>
            </a:r>
            <a:r>
              <a:rPr lang="en-US" sz="2400" dirty="0"/>
              <a:t> Festival last year? </a:t>
            </a:r>
          </a:p>
          <a:p>
            <a:r>
              <a:rPr lang="en-US" sz="2400" dirty="0"/>
              <a:t>      </a:t>
            </a:r>
            <a:r>
              <a:rPr lang="en-US" sz="2400" b="1" dirty="0"/>
              <a:t>B. </a:t>
            </a:r>
            <a:r>
              <a:rPr lang="en-US" sz="2400" dirty="0"/>
              <a:t>Did people listen to traditional songs at the Hoi </a:t>
            </a:r>
            <a:r>
              <a:rPr lang="en-US" sz="2400" dirty="0" err="1"/>
              <a:t>Mua</a:t>
            </a:r>
            <a:r>
              <a:rPr lang="en-US" sz="2400" dirty="0"/>
              <a:t> Festival last year?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2466" y="10758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1A29A36B-2A67-614A-934A-0B131F55254B}"/>
              </a:ext>
            </a:extLst>
          </p:cNvPr>
          <p:cNvSpPr/>
          <p:nvPr/>
        </p:nvSpPr>
        <p:spPr>
          <a:xfrm>
            <a:off x="1283349" y="1599994"/>
            <a:ext cx="419548" cy="3672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7866FC0B-7DB9-8342-8386-F3162F0B3CCF}"/>
              </a:ext>
            </a:extLst>
          </p:cNvPr>
          <p:cNvSpPr/>
          <p:nvPr/>
        </p:nvSpPr>
        <p:spPr>
          <a:xfrm>
            <a:off x="1283349" y="3023143"/>
            <a:ext cx="419548" cy="3672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CD3BBBCB-B5BE-B24F-9A11-F0AC25627AC5}"/>
              </a:ext>
            </a:extLst>
          </p:cNvPr>
          <p:cNvSpPr/>
          <p:nvPr/>
        </p:nvSpPr>
        <p:spPr>
          <a:xfrm>
            <a:off x="1283349" y="3668450"/>
            <a:ext cx="419548" cy="3672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267D0AA8-8E3F-064C-AAD1-83D06903E61F}"/>
              </a:ext>
            </a:extLst>
          </p:cNvPr>
          <p:cNvSpPr/>
          <p:nvPr/>
        </p:nvSpPr>
        <p:spPr>
          <a:xfrm>
            <a:off x="1283349" y="5028782"/>
            <a:ext cx="419548" cy="3672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ED048D2A-3D35-E44A-A77B-961465F51C56}"/>
              </a:ext>
            </a:extLst>
          </p:cNvPr>
          <p:cNvSpPr/>
          <p:nvPr/>
        </p:nvSpPr>
        <p:spPr>
          <a:xfrm>
            <a:off x="1283349" y="6047377"/>
            <a:ext cx="419548" cy="3672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5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 REVIEW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8591" y="1325607"/>
            <a:ext cx="727745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Answer the following questions about yourself.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487067" y="130355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852" y="120091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C9833CB-3A8D-3D48-ACB6-8B064CEF140F}"/>
              </a:ext>
            </a:extLst>
          </p:cNvPr>
          <p:cNvSpPr/>
          <p:nvPr/>
        </p:nvSpPr>
        <p:spPr>
          <a:xfrm>
            <a:off x="1451886" y="2312783"/>
            <a:ext cx="865635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7941E"/>
                </a:solidFill>
                <a:latin typeface="ChronicaPro"/>
              </a:rPr>
              <a:t>1. </a:t>
            </a:r>
            <a:r>
              <a:rPr lang="en-US" sz="2800" dirty="0">
                <a:latin typeface="ChronicaPro"/>
              </a:rPr>
              <a:t>Are you interested in festivals?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7941E"/>
                </a:solidFill>
                <a:latin typeface="ChronicaPro"/>
              </a:rPr>
              <a:t>2. </a:t>
            </a:r>
            <a:r>
              <a:rPr lang="en-US" sz="2800" dirty="0">
                <a:latin typeface="ChronicaPro"/>
              </a:rPr>
              <a:t>Do you eat </a:t>
            </a:r>
            <a:r>
              <a:rPr lang="en-US" sz="2800" i="1" dirty="0">
                <a:latin typeface="ChronicaProBookIt"/>
              </a:rPr>
              <a:t>banh </a:t>
            </a:r>
            <a:r>
              <a:rPr lang="en-US" sz="2800" i="1" dirty="0" err="1">
                <a:latin typeface="ChronicaProBookIt"/>
              </a:rPr>
              <a:t>chung</a:t>
            </a:r>
            <a:r>
              <a:rPr lang="en-US" sz="2800" i="1" dirty="0">
                <a:latin typeface="ChronicaProBookIt"/>
              </a:rPr>
              <a:t> </a:t>
            </a:r>
            <a:r>
              <a:rPr lang="en-US" sz="2800" dirty="0">
                <a:latin typeface="ChronicaPro"/>
              </a:rPr>
              <a:t>at Tet?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7941E"/>
                </a:solidFill>
                <a:latin typeface="ChronicaPro"/>
              </a:rPr>
              <a:t>3. </a:t>
            </a:r>
            <a:r>
              <a:rPr lang="en-US" sz="2800" dirty="0">
                <a:latin typeface="ChronicaPro"/>
              </a:rPr>
              <a:t>Can you cook any traditional food?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7941E"/>
                </a:solidFill>
                <a:latin typeface="ChronicaPro"/>
              </a:rPr>
              <a:t>4. </a:t>
            </a:r>
            <a:r>
              <a:rPr lang="en-US" sz="2800" dirty="0">
                <a:latin typeface="ChronicaPro"/>
              </a:rPr>
              <a:t>Did you see a fireworks display last year?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7941E"/>
                </a:solidFill>
                <a:latin typeface="ChronicaPro"/>
              </a:rPr>
              <a:t>5. </a:t>
            </a:r>
            <a:r>
              <a:rPr lang="en-US" sz="2800" dirty="0">
                <a:latin typeface="ChronicaPro"/>
              </a:rPr>
              <a:t>Does your family gather together at Tet?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530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89023" y="1271242"/>
            <a:ext cx="1883767" cy="63011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356485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89023" y="3602593"/>
            <a:ext cx="1883767" cy="64202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01714" y="4679232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5014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3055" y="2126136"/>
            <a:ext cx="5465180" cy="114076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1: </a:t>
            </a:r>
            <a:r>
              <a:rPr lang="en-GB" dirty="0">
                <a:solidFill>
                  <a:schemeClr val="tx1"/>
                </a:solidFill>
              </a:rPr>
              <a:t>Circle the correct words or phrases in brackets</a:t>
            </a:r>
            <a:r>
              <a:rPr lang="vi-VN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2: </a:t>
            </a:r>
            <a:r>
              <a:rPr lang="en-GB" dirty="0">
                <a:solidFill>
                  <a:schemeClr val="tx1"/>
                </a:solidFill>
              </a:rPr>
              <a:t>Complete each sentence by filling in the blank with a word or phrase in the box</a:t>
            </a:r>
            <a:r>
              <a:rPr lang="vi-VN" dirty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8839" y="3547189"/>
            <a:ext cx="5465179" cy="82101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3: </a:t>
            </a:r>
            <a:r>
              <a:rPr lang="en-GB" dirty="0">
                <a:solidFill>
                  <a:schemeClr val="tx1"/>
                </a:solidFill>
              </a:rPr>
              <a:t>Choose the correct question A or B</a:t>
            </a:r>
            <a:r>
              <a:rPr lang="vi-VN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4: </a:t>
            </a:r>
            <a:r>
              <a:rPr lang="en-GB" dirty="0">
                <a:solidFill>
                  <a:schemeClr val="tx1"/>
                </a:solidFill>
              </a:rPr>
              <a:t>Answer the following questions about yourself</a:t>
            </a:r>
            <a:r>
              <a:rPr lang="vi-VN" dirty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72790" y="1586300"/>
            <a:ext cx="1304291" cy="77018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730908" y="2684187"/>
            <a:ext cx="1270807" cy="91840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672790" y="3923608"/>
            <a:ext cx="1304291" cy="75562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583056" y="4648493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Poster exhibition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293876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sp>
        <p:nvSpPr>
          <p:cNvPr id="6" name="Rectangle 5"/>
          <p:cNvSpPr/>
          <p:nvPr/>
        </p:nvSpPr>
        <p:spPr>
          <a:xfrm>
            <a:off x="1026018" y="1371300"/>
            <a:ext cx="56299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Think of a new festival that you would like to celebrate. Discuss the following points: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 Name of the festival 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 Time and place of the festival </a:t>
            </a:r>
          </a:p>
          <a:p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Festival </a:t>
            </a:r>
            <a:r>
              <a:rPr lang="en-US" sz="20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activities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91169" y="459357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0465" y="448696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91169" y="334433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4703" y="325132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77680" y="141749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0465" y="131485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DDC4E21-B3CB-4743-A803-5FDC9E755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5689" y="2044112"/>
            <a:ext cx="6186311" cy="3811113"/>
          </a:xfrm>
          <a:prstGeom prst="rect">
            <a:avLst/>
          </a:prstGeom>
        </p:spPr>
      </p:pic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D8B01AEB-8287-9F49-A891-FE810D556956}"/>
              </a:ext>
            </a:extLst>
          </p:cNvPr>
          <p:cNvSpPr/>
          <p:nvPr/>
        </p:nvSpPr>
        <p:spPr>
          <a:xfrm>
            <a:off x="391169" y="570799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080AEC5-7008-1443-B0B2-7C3003EB5635}"/>
              </a:ext>
            </a:extLst>
          </p:cNvPr>
          <p:cNvSpPr txBox="1"/>
          <p:nvPr/>
        </p:nvSpPr>
        <p:spPr>
          <a:xfrm>
            <a:off x="430465" y="560139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93904" y="5708939"/>
            <a:ext cx="3373295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Vote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for the best poster.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20256" y="3247650"/>
            <a:ext cx="5337561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Draw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pictures of the new festival or cut out pictures from magazines</a:t>
            </a:r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03451" y="4593572"/>
            <a:ext cx="533756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Present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your festival to the class</a:t>
            </a:r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400" b="1" dirty="0">
              <a:solidFill>
                <a:srgbClr val="2420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6" y="207665"/>
            <a:ext cx="575394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POSTER EXHIBITION 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0465" y="448696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4703" y="325132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DDC4E21-B3CB-4743-A803-5FDC9E755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5689" y="2044112"/>
            <a:ext cx="6186311" cy="3811113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026018" y="2836430"/>
            <a:ext cx="4608164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Vote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for the best poster.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68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89023" y="1271242"/>
            <a:ext cx="1883767" cy="63011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356485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89023" y="3602593"/>
            <a:ext cx="1883767" cy="64202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01714" y="4679232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5014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3055" y="2126136"/>
            <a:ext cx="5465180" cy="114076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1: </a:t>
            </a:r>
            <a:r>
              <a:rPr lang="en-GB" dirty="0">
                <a:solidFill>
                  <a:schemeClr val="tx1"/>
                </a:solidFill>
              </a:rPr>
              <a:t>Circle the correct words or phrases in brackets</a:t>
            </a:r>
            <a:r>
              <a:rPr lang="vi-VN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2: </a:t>
            </a:r>
            <a:r>
              <a:rPr lang="en-GB" dirty="0">
                <a:solidFill>
                  <a:schemeClr val="tx1"/>
                </a:solidFill>
              </a:rPr>
              <a:t>Complete each sentence by filling in the blank with a word or phrase in the box</a:t>
            </a:r>
            <a:r>
              <a:rPr lang="vi-VN" dirty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8839" y="3547189"/>
            <a:ext cx="5465179" cy="82101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3: </a:t>
            </a:r>
            <a:r>
              <a:rPr lang="en-GB" dirty="0">
                <a:solidFill>
                  <a:schemeClr val="tx1"/>
                </a:solidFill>
              </a:rPr>
              <a:t>Choose the correct question A or B</a:t>
            </a:r>
            <a:r>
              <a:rPr lang="vi-VN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4: </a:t>
            </a:r>
            <a:r>
              <a:rPr lang="en-GB" dirty="0">
                <a:solidFill>
                  <a:schemeClr val="tx1"/>
                </a:solidFill>
              </a:rPr>
              <a:t>Answer the following questions about yourself</a:t>
            </a:r>
            <a:r>
              <a:rPr lang="vi-VN" dirty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72790" y="1586300"/>
            <a:ext cx="1304291" cy="77018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730908" y="2684187"/>
            <a:ext cx="1270807" cy="91840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672790" y="3923608"/>
            <a:ext cx="1304291" cy="75562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789023" y="5616087"/>
            <a:ext cx="1883767" cy="604092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730908" y="4990973"/>
            <a:ext cx="1270807" cy="6251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0310" y="5575652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83056" y="4648493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Poster exhibition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11891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3499" y="1309335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xmlns="" id="{39BCB6C7-B20C-4842-8CED-B55AFBFAC9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447843"/>
              </p:ext>
            </p:extLst>
          </p:nvPr>
        </p:nvGraphicFramePr>
        <p:xfrm>
          <a:off x="2813329" y="1793577"/>
          <a:ext cx="7527636" cy="4344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3499" y="1309335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2212" y="2074469"/>
            <a:ext cx="8556568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Prepare for the next lesson: </a:t>
            </a:r>
            <a:r>
              <a:rPr lang="en-US" sz="2800" b="1" dirty="0">
                <a:solidFill>
                  <a:schemeClr val="accent2"/>
                </a:solidFill>
              </a:rPr>
              <a:t>Unit 10 – Getting started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050" y="3349977"/>
            <a:ext cx="3081461" cy="308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7" y="1757476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864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FESTIVALS AROUND THE WORLD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9</a:t>
            </a: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3114323759"/>
              </p:ext>
            </p:extLst>
          </p:nvPr>
        </p:nvGraphicFramePr>
        <p:xfrm>
          <a:off x="2852189" y="2264632"/>
          <a:ext cx="7527636" cy="4344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23258" y="1914652"/>
            <a:ext cx="9770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457200" lvl="0" indent="-45720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review the vocabulary and grammar of </a:t>
            </a:r>
            <a:r>
              <a:rPr lang="en-GB" sz="2800" i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Unit 9</a:t>
            </a:r>
            <a:endParaRPr lang="en-US" sz="28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marL="457200" lvl="0" indent="-45720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apply what they have learnt (vocabulary and grammar) into practice through a project</a:t>
            </a:r>
            <a:endParaRPr lang="en-US" sz="28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89023" y="1271242"/>
            <a:ext cx="1883767" cy="63011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356485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89023" y="3602593"/>
            <a:ext cx="1883767" cy="64202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01714" y="4679232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5014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3055" y="2126136"/>
            <a:ext cx="5465180" cy="114076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1: </a:t>
            </a:r>
            <a:r>
              <a:rPr lang="en-GB" dirty="0">
                <a:solidFill>
                  <a:schemeClr val="tx1"/>
                </a:solidFill>
              </a:rPr>
              <a:t>Circle the correct words or phrases in brackets</a:t>
            </a:r>
            <a:r>
              <a:rPr lang="vi-VN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2: </a:t>
            </a:r>
            <a:r>
              <a:rPr lang="en-GB" dirty="0">
                <a:solidFill>
                  <a:schemeClr val="tx1"/>
                </a:solidFill>
              </a:rPr>
              <a:t>Complete each sentence by filling in the blank with a word or phrase in the box</a:t>
            </a:r>
            <a:r>
              <a:rPr lang="vi-VN" dirty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8839" y="3547189"/>
            <a:ext cx="5465179" cy="82101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3: </a:t>
            </a:r>
            <a:r>
              <a:rPr lang="en-GB" dirty="0">
                <a:solidFill>
                  <a:schemeClr val="tx1"/>
                </a:solidFill>
              </a:rPr>
              <a:t>Choose the correct question A or B</a:t>
            </a:r>
            <a:r>
              <a:rPr lang="vi-VN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4: </a:t>
            </a:r>
            <a:r>
              <a:rPr lang="en-GB" dirty="0">
                <a:solidFill>
                  <a:schemeClr val="tx1"/>
                </a:solidFill>
              </a:rPr>
              <a:t>Answer the following questions about yourself</a:t>
            </a:r>
            <a:r>
              <a:rPr lang="vi-VN" dirty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72790" y="1586300"/>
            <a:ext cx="1304291" cy="77018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730908" y="2684187"/>
            <a:ext cx="1270807" cy="91840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672790" y="3923608"/>
            <a:ext cx="1304291" cy="75562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789023" y="5616087"/>
            <a:ext cx="1883767" cy="604092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730908" y="4990973"/>
            <a:ext cx="1270807" cy="6251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0310" y="5575652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83056" y="4648493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Poster exhibition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89023" y="1271242"/>
            <a:ext cx="1883767" cy="63011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5014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35884" y="2389223"/>
            <a:ext cx="657549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/>
              <a:t>To revise the vocabulary related to the topic and lead in the next part of the </a:t>
            </a:r>
            <a:r>
              <a:rPr lang="en-GB" sz="2400" dirty="0" smtClean="0"/>
              <a:t>lesson</a:t>
            </a:r>
            <a:endParaRPr lang="en-US" sz="24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/>
              <a:t>To enhance students’ skills of cooperating with </a:t>
            </a:r>
            <a:r>
              <a:rPr lang="en-GB" sz="2400" dirty="0" smtClean="0"/>
              <a:t>teammates</a:t>
            </a:r>
            <a:endParaRPr lang="en-US" sz="24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C4B70701-3033-5346-9B1C-84D63511C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1" y="2692911"/>
            <a:ext cx="3972100" cy="287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14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05811" y="2633853"/>
            <a:ext cx="321934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TEAM A</a:t>
            </a:r>
            <a:endParaRPr lang="en-US" sz="3600" b="1" dirty="0">
              <a:solidFill>
                <a:srgbClr val="7030A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9467" y="1269836"/>
            <a:ext cx="320273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C00000"/>
                </a:solidFill>
              </a:rPr>
              <a:t>BRAINSTORMING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6044" y="2072156"/>
            <a:ext cx="5973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List as </a:t>
            </a:r>
            <a:r>
              <a:rPr lang="en-GB" sz="2000" b="1"/>
              <a:t>many types of festivals as possible in 2 </a:t>
            </a:r>
            <a:r>
              <a:rPr lang="en-GB" sz="2000" b="1" smtClean="0"/>
              <a:t>minutes.</a:t>
            </a:r>
            <a:endParaRPr lang="en-GB" sz="2000" b="1"/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0" y="3059289"/>
            <a:ext cx="0" cy="3522134"/>
          </a:xfrm>
          <a:prstGeom prst="line">
            <a:avLst/>
          </a:prstGeom>
          <a:ln w="57150">
            <a:solidFill>
              <a:srgbClr val="00A9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8864" y="184550"/>
            <a:ext cx="61132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10655" y="2633852"/>
            <a:ext cx="321934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TEAM B</a:t>
            </a:r>
            <a:endParaRPr lang="en-US" sz="3600" b="1" dirty="0">
              <a:solidFill>
                <a:srgbClr val="7030A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3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89023" y="1271242"/>
            <a:ext cx="1883767" cy="63011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356485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5014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3055" y="2126136"/>
            <a:ext cx="5465180" cy="114076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1: </a:t>
            </a:r>
            <a:r>
              <a:rPr lang="en-GB" dirty="0">
                <a:solidFill>
                  <a:schemeClr val="tx1"/>
                </a:solidFill>
              </a:rPr>
              <a:t>Circle the correct words or phrases in brackets</a:t>
            </a:r>
            <a:r>
              <a:rPr lang="vi-VN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2: </a:t>
            </a:r>
            <a:r>
              <a:rPr lang="en-GB" dirty="0">
                <a:solidFill>
                  <a:schemeClr val="tx1"/>
                </a:solidFill>
              </a:rPr>
              <a:t>Complete each sentence by filling in the blank with a word or phrase in the box</a:t>
            </a:r>
            <a:r>
              <a:rPr lang="vi-VN" dirty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72790" y="1586300"/>
            <a:ext cx="1304291" cy="77018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52062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REVIEW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8026" y="1375950"/>
            <a:ext cx="1084038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Circle the correct words or phrases in brackets. 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BD1F29E-4699-3446-B98F-1FF915AA8375}"/>
              </a:ext>
            </a:extLst>
          </p:cNvPr>
          <p:cNvSpPr/>
          <p:nvPr/>
        </p:nvSpPr>
        <p:spPr>
          <a:xfrm>
            <a:off x="804124" y="1962833"/>
            <a:ext cx="11044283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smtClean="0">
                <a:solidFill>
                  <a:srgbClr val="F7941E"/>
                </a:solidFill>
                <a:latin typeface="ChronicaPro"/>
              </a:rPr>
              <a:t>1. </a:t>
            </a:r>
            <a:r>
              <a:rPr lang="en-US" sz="2600" smtClean="0">
                <a:latin typeface="ChronicaPro"/>
              </a:rPr>
              <a:t>There </a:t>
            </a:r>
            <a:r>
              <a:rPr lang="en-US" sz="2600" dirty="0">
                <a:latin typeface="ChronicaPro"/>
              </a:rPr>
              <a:t>wasn’t a (</a:t>
            </a:r>
            <a:r>
              <a:rPr lang="en-US" sz="2600" i="1" dirty="0">
                <a:solidFill>
                  <a:srgbClr val="FF0000"/>
                </a:solidFill>
                <a:latin typeface="ChronicaPro"/>
              </a:rPr>
              <a:t>light / fireworks</a:t>
            </a:r>
            <a:r>
              <a:rPr lang="en-US" sz="2600" dirty="0">
                <a:latin typeface="ChronicaPro"/>
              </a:rPr>
              <a:t>) display on New Year’s Eve last year. </a:t>
            </a:r>
          </a:p>
          <a:p>
            <a:pPr>
              <a:lnSpc>
                <a:spcPct val="150000"/>
              </a:lnSpc>
            </a:pPr>
            <a:r>
              <a:rPr lang="en-US" sz="2600" b="1" smtClean="0">
                <a:solidFill>
                  <a:srgbClr val="F7941E"/>
                </a:solidFill>
                <a:latin typeface="ChronicaPro"/>
              </a:rPr>
              <a:t>2. </a:t>
            </a:r>
            <a:r>
              <a:rPr lang="en-US" sz="2600" smtClean="0">
                <a:latin typeface="ChronicaPro"/>
              </a:rPr>
              <a:t>She </a:t>
            </a:r>
            <a:r>
              <a:rPr lang="en-US" sz="2600" dirty="0">
                <a:latin typeface="ChronicaPro"/>
              </a:rPr>
              <a:t>was the best actress at the (</a:t>
            </a:r>
            <a:r>
              <a:rPr lang="en-US" sz="2600" i="1" dirty="0">
                <a:solidFill>
                  <a:srgbClr val="FF0000"/>
                </a:solidFill>
                <a:latin typeface="ChronicaPro"/>
              </a:rPr>
              <a:t>Cannes Film Festival / music festival</a:t>
            </a:r>
            <a:r>
              <a:rPr lang="en-US" sz="2600" dirty="0">
                <a:latin typeface="ChronicaPro"/>
              </a:rPr>
              <a:t>) last year. </a:t>
            </a:r>
          </a:p>
          <a:p>
            <a:pPr>
              <a:lnSpc>
                <a:spcPct val="150000"/>
              </a:lnSpc>
            </a:pPr>
            <a:r>
              <a:rPr lang="en-US" sz="2600" b="1" smtClean="0">
                <a:solidFill>
                  <a:srgbClr val="F7941E"/>
                </a:solidFill>
                <a:latin typeface="ChronicaPro"/>
              </a:rPr>
              <a:t>3. </a:t>
            </a:r>
            <a:r>
              <a:rPr lang="en-US" sz="2600" smtClean="0">
                <a:latin typeface="ChronicaPro"/>
              </a:rPr>
              <a:t>At </a:t>
            </a:r>
            <a:r>
              <a:rPr lang="en-US" sz="2600" dirty="0">
                <a:latin typeface="ChronicaPro"/>
              </a:rPr>
              <a:t>Easter, children enjoy (</a:t>
            </a:r>
            <a:r>
              <a:rPr lang="en-US" sz="2600" i="1" dirty="0">
                <a:solidFill>
                  <a:srgbClr val="FF0000"/>
                </a:solidFill>
                <a:latin typeface="ChronicaPro"/>
              </a:rPr>
              <a:t>painting / buying</a:t>
            </a:r>
            <a:r>
              <a:rPr lang="en-US" sz="2600" dirty="0">
                <a:latin typeface="ChronicaPro"/>
              </a:rPr>
              <a:t>) Easter eggs. </a:t>
            </a:r>
          </a:p>
          <a:p>
            <a:pPr>
              <a:lnSpc>
                <a:spcPct val="150000"/>
              </a:lnSpc>
            </a:pPr>
            <a:r>
              <a:rPr lang="en-US" sz="2600" b="1" smtClean="0">
                <a:solidFill>
                  <a:srgbClr val="F7941E"/>
                </a:solidFill>
                <a:latin typeface="ChronicaPro"/>
              </a:rPr>
              <a:t>4. </a:t>
            </a:r>
            <a:r>
              <a:rPr lang="en-US" sz="2600" smtClean="0">
                <a:latin typeface="ChronicaPro"/>
              </a:rPr>
              <a:t>People </a:t>
            </a:r>
            <a:r>
              <a:rPr lang="en-US" sz="2600" dirty="0">
                <a:latin typeface="ChronicaPro"/>
              </a:rPr>
              <a:t>prepare (</a:t>
            </a:r>
            <a:r>
              <a:rPr lang="en-US" sz="2600" i="1" dirty="0">
                <a:solidFill>
                  <a:srgbClr val="FF0000"/>
                </a:solidFill>
                <a:latin typeface="ChronicaPro"/>
              </a:rPr>
              <a:t>moon cakes / candy apples</a:t>
            </a:r>
            <a:r>
              <a:rPr lang="en-US" sz="2600" dirty="0">
                <a:latin typeface="ChronicaPro"/>
              </a:rPr>
              <a:t>) for Halloween. </a:t>
            </a:r>
          </a:p>
          <a:p>
            <a:pPr>
              <a:lnSpc>
                <a:spcPct val="150000"/>
              </a:lnSpc>
            </a:pPr>
            <a:r>
              <a:rPr lang="en-US" sz="2600" b="1" smtClean="0">
                <a:solidFill>
                  <a:srgbClr val="F7941E"/>
                </a:solidFill>
                <a:latin typeface="ChronicaPro"/>
              </a:rPr>
              <a:t>5. </a:t>
            </a:r>
            <a:r>
              <a:rPr lang="en-US" sz="2600" smtClean="0">
                <a:latin typeface="ChronicaPro"/>
              </a:rPr>
              <a:t>For </a:t>
            </a:r>
            <a:r>
              <a:rPr lang="en-US" sz="2600" dirty="0">
                <a:latin typeface="ChronicaPro"/>
              </a:rPr>
              <a:t>(</a:t>
            </a:r>
            <a:r>
              <a:rPr lang="en-US" sz="2600" i="1" dirty="0">
                <a:solidFill>
                  <a:srgbClr val="FF0000"/>
                </a:solidFill>
                <a:latin typeface="ChronicaPro"/>
              </a:rPr>
              <a:t>Thanksgiving / Tet</a:t>
            </a:r>
            <a:r>
              <a:rPr lang="en-US" sz="2600" dirty="0">
                <a:latin typeface="ChronicaPro"/>
              </a:rPr>
              <a:t>), people have a feast with turkey, cornbread, and sweet potatoes.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0AA119F4-312A-3349-8ED7-F6C2796D7319}"/>
              </a:ext>
            </a:extLst>
          </p:cNvPr>
          <p:cNvSpPr/>
          <p:nvPr/>
        </p:nvSpPr>
        <p:spPr>
          <a:xfrm>
            <a:off x="4496697" y="2139709"/>
            <a:ext cx="1366221" cy="387276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1561387B-13BD-E248-8391-5C2F6A38A588}"/>
              </a:ext>
            </a:extLst>
          </p:cNvPr>
          <p:cNvSpPr/>
          <p:nvPr/>
        </p:nvSpPr>
        <p:spPr>
          <a:xfrm>
            <a:off x="6111276" y="2734230"/>
            <a:ext cx="3111746" cy="387276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E700A9AC-083A-4A42-B73F-DB8D3F378B25}"/>
              </a:ext>
            </a:extLst>
          </p:cNvPr>
          <p:cNvSpPr/>
          <p:nvPr/>
        </p:nvSpPr>
        <p:spPr>
          <a:xfrm>
            <a:off x="4977141" y="3950762"/>
            <a:ext cx="1243037" cy="387276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838F117C-6CB3-5F45-B3E2-89039F5CC3B6}"/>
              </a:ext>
            </a:extLst>
          </p:cNvPr>
          <p:cNvSpPr/>
          <p:nvPr/>
        </p:nvSpPr>
        <p:spPr>
          <a:xfrm>
            <a:off x="5745351" y="4522705"/>
            <a:ext cx="2010116" cy="387276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83D5D0E5-4FC2-D948-AA8E-E1D579A872B9}"/>
              </a:ext>
            </a:extLst>
          </p:cNvPr>
          <p:cNvSpPr/>
          <p:nvPr/>
        </p:nvSpPr>
        <p:spPr>
          <a:xfrm>
            <a:off x="1941689" y="5120839"/>
            <a:ext cx="2009422" cy="387276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REVIEW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7733" y="1380495"/>
            <a:ext cx="1114954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Complete each sentence by filling in the blank with a word or phrase in the box. 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281E6A1-934A-B249-B211-2A6463009A45}"/>
              </a:ext>
            </a:extLst>
          </p:cNvPr>
          <p:cNvSpPr/>
          <p:nvPr/>
        </p:nvSpPr>
        <p:spPr>
          <a:xfrm>
            <a:off x="738369" y="2693430"/>
            <a:ext cx="11135509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smtClean="0">
                <a:latin typeface="Calibri" panose="020F0502020204030204" pitchFamily="34" charset="0"/>
                <a:cs typeface="Calibri" panose="020F0502020204030204" pitchFamily="34" charset="0"/>
              </a:rPr>
              <a:t>1. The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best part of the Mid-Autumn Festival is the performance of ___________. </a:t>
            </a:r>
          </a:p>
          <a:p>
            <a:pPr>
              <a:lnSpc>
                <a:spcPct val="150000"/>
              </a:lnSpc>
            </a:pPr>
            <a:r>
              <a:rPr lang="en-US" sz="2600" smtClean="0">
                <a:latin typeface="Calibri" panose="020F0502020204030204" pitchFamily="34" charset="0"/>
                <a:cs typeface="Calibri" panose="020F0502020204030204" pitchFamily="34" charset="0"/>
              </a:rPr>
              <a:t>2. There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sz="2600">
                <a:latin typeface="Calibri" panose="020F0502020204030204" pitchFamily="34" charset="0"/>
                <a:cs typeface="Calibri" panose="020F0502020204030204" pitchFamily="34" charset="0"/>
              </a:rPr>
              <a:t>flower </a:t>
            </a:r>
            <a:r>
              <a:rPr lang="en-US" sz="2600" smtClean="0">
                <a:latin typeface="Calibri" panose="020F0502020204030204" pitchFamily="34" charset="0"/>
                <a:cs typeface="Calibri" panose="020F0502020204030204" pitchFamily="34" charset="0"/>
              </a:rPr>
              <a:t>_________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in the Tulip Festival. </a:t>
            </a:r>
          </a:p>
          <a:p>
            <a:pPr>
              <a:lnSpc>
                <a:spcPct val="150000"/>
              </a:lnSpc>
            </a:pPr>
            <a:r>
              <a:rPr lang="en-US" sz="2600" smtClean="0">
                <a:latin typeface="Calibri" panose="020F0502020204030204" pitchFamily="34" charset="0"/>
                <a:cs typeface="Calibri" panose="020F0502020204030204" pitchFamily="34" charset="0"/>
              </a:rPr>
              <a:t>3. We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like to wear </a:t>
            </a:r>
            <a:r>
              <a:rPr lang="en-US" sz="2600">
                <a:latin typeface="Calibri" panose="020F0502020204030204" pitchFamily="34" charset="0"/>
                <a:cs typeface="Calibri" panose="020F0502020204030204" pitchFamily="34" charset="0"/>
              </a:rPr>
              <a:t>traditional </a:t>
            </a:r>
            <a:r>
              <a:rPr lang="en-US" sz="2600" smtClean="0">
                <a:latin typeface="Calibri" panose="020F0502020204030204" pitchFamily="34" charset="0"/>
                <a:cs typeface="Calibri" panose="020F0502020204030204" pitchFamily="34" charset="0"/>
              </a:rPr>
              <a:t>___________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at Tet. </a:t>
            </a:r>
          </a:p>
          <a:p>
            <a:pPr>
              <a:lnSpc>
                <a:spcPct val="150000"/>
              </a:lnSpc>
            </a:pPr>
            <a:r>
              <a:rPr lang="en-US" sz="2600" smtClean="0">
                <a:latin typeface="Calibri" panose="020F0502020204030204" pitchFamily="34" charset="0"/>
                <a:cs typeface="Calibri" panose="020F0502020204030204" pitchFamily="34" charset="0"/>
              </a:rPr>
              <a:t>4. One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of the symbols of Easter is the </a:t>
            </a:r>
            <a:r>
              <a:rPr lang="en-US" sz="2600">
                <a:latin typeface="Calibri" panose="020F0502020204030204" pitchFamily="34" charset="0"/>
                <a:cs typeface="Calibri" panose="020F0502020204030204" pitchFamily="34" charset="0"/>
              </a:rPr>
              <a:t>Easter </a:t>
            </a:r>
            <a:r>
              <a:rPr lang="en-US" sz="2600" smtClean="0">
                <a:latin typeface="Calibri" panose="020F0502020204030204" pitchFamily="34" charset="0"/>
                <a:cs typeface="Calibri" panose="020F0502020204030204" pitchFamily="34" charset="0"/>
              </a:rPr>
              <a:t>__________. </a:t>
            </a: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600" smtClean="0">
                <a:latin typeface="Calibri" panose="020F0502020204030204" pitchFamily="34" charset="0"/>
                <a:cs typeface="Calibri" panose="020F0502020204030204" pitchFamily="34" charset="0"/>
              </a:rPr>
              <a:t>5. The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Twins Day Festival is the </a:t>
            </a:r>
            <a:r>
              <a:rPr lang="en-US" sz="2600">
                <a:latin typeface="Calibri" panose="020F0502020204030204" pitchFamily="34" charset="0"/>
                <a:cs typeface="Calibri" panose="020F0502020204030204" pitchFamily="34" charset="0"/>
              </a:rPr>
              <a:t>largest </a:t>
            </a:r>
            <a:r>
              <a:rPr lang="en-US" sz="2600" smtClean="0">
                <a:latin typeface="Calibri" panose="020F0502020204030204" pitchFamily="34" charset="0"/>
                <a:cs typeface="Calibri" panose="020F0502020204030204" pitchFamily="34" charset="0"/>
              </a:rPr>
              <a:t>___________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for twins in the world. 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2A6B74CB-9C82-8D4E-96D9-59AE48B72DB8}"/>
              </a:ext>
            </a:extLst>
          </p:cNvPr>
          <p:cNvSpPr/>
          <p:nvPr/>
        </p:nvSpPr>
        <p:spPr>
          <a:xfrm>
            <a:off x="1259337" y="1961024"/>
            <a:ext cx="9628094" cy="505609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/>
              <a:t>floats            Bunny            lion dances            costumes            gathering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E4B4D46-EE70-4541-B040-1FA70F789D8B}"/>
              </a:ext>
            </a:extLst>
          </p:cNvPr>
          <p:cNvSpPr txBox="1"/>
          <p:nvPr/>
        </p:nvSpPr>
        <p:spPr>
          <a:xfrm>
            <a:off x="9737664" y="2829132"/>
            <a:ext cx="17306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lion dances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9DA22C6-22BE-624D-A853-7E35A2C6718F}"/>
              </a:ext>
            </a:extLst>
          </p:cNvPr>
          <p:cNvSpPr txBox="1"/>
          <p:nvPr/>
        </p:nvSpPr>
        <p:spPr>
          <a:xfrm>
            <a:off x="3710001" y="3419617"/>
            <a:ext cx="10023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floats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53F31E1-2246-FD4E-ADD4-DFF8CE5B7F99}"/>
              </a:ext>
            </a:extLst>
          </p:cNvPr>
          <p:cNvSpPr txBox="1"/>
          <p:nvPr/>
        </p:nvSpPr>
        <p:spPr>
          <a:xfrm>
            <a:off x="4989613" y="4016935"/>
            <a:ext cx="15605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costumes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48ED5FA-47B7-2149-B6EA-A784E37E8D9F}"/>
              </a:ext>
            </a:extLst>
          </p:cNvPr>
          <p:cNvSpPr txBox="1"/>
          <p:nvPr/>
        </p:nvSpPr>
        <p:spPr>
          <a:xfrm>
            <a:off x="7085040" y="4639038"/>
            <a:ext cx="11413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Bunny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278E3AA-89AE-3846-841E-2B47F12F3B09}"/>
              </a:ext>
            </a:extLst>
          </p:cNvPr>
          <p:cNvSpPr txBox="1"/>
          <p:nvPr/>
        </p:nvSpPr>
        <p:spPr>
          <a:xfrm>
            <a:off x="6073384" y="5212811"/>
            <a:ext cx="15047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gathering</a:t>
            </a:r>
          </a:p>
        </p:txBody>
      </p:sp>
    </p:spTree>
    <p:extLst>
      <p:ext uri="{BB962C8B-B14F-4D97-AF65-F5344CB8AC3E}">
        <p14:creationId xmlns:p14="http://schemas.microsoft.com/office/powerpoint/2010/main" val="82381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2917</TotalTime>
  <Words>954</Words>
  <Application>Microsoft Office PowerPoint</Application>
  <PresentationFormat>Widescreen</PresentationFormat>
  <Paragraphs>163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Adobe Gothic Std B</vt:lpstr>
      <vt:lpstr>Arial</vt:lpstr>
      <vt:lpstr>Calibri</vt:lpstr>
      <vt:lpstr>Calibri (Body)</vt:lpstr>
      <vt:lpstr>Calibri Light</vt:lpstr>
      <vt:lpstr>Courier New</vt:lpstr>
      <vt:lpstr>ChronicaPro</vt:lpstr>
      <vt:lpstr>ChronicaProBookIt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DELL</cp:lastModifiedBy>
  <cp:revision>164</cp:revision>
  <dcterms:created xsi:type="dcterms:W3CDTF">2020-12-09T02:04:09Z</dcterms:created>
  <dcterms:modified xsi:type="dcterms:W3CDTF">2023-04-07T09:07:22Z</dcterms:modified>
</cp:coreProperties>
</file>