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SRh+oX09Ma7xfOhj9vCfEjPb1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306CE1-66E1-411D-803B-B449981A65B7}">
  <a:tblStyle styleId="{BD306CE1-66E1-411D-803B-B449981A65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929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621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93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142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725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542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151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685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61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640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3656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50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0711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7843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330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191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308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0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188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464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136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20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81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26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357623" y="1766779"/>
            <a:ext cx="56585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rush hour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745585" y="4445740"/>
            <a:ext cx="4050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 cao điểm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056525" y="3270688"/>
            <a:ext cx="342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/ˈrʌʃ aʊə(r)/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364" y="2095500"/>
            <a:ext cx="4994285" cy="299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11"/>
          <p:cNvGraphicFramePr/>
          <p:nvPr/>
        </p:nvGraphicFramePr>
        <p:xfrm>
          <a:off x="1129332" y="14155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{BD306CE1-66E1-411D-803B-B449981A65B7}</a:tableStyleId>
              </a:tblPr>
              <a:tblGrid>
                <a:gridCol w="342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cycle (v)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/ˈsaɪkl/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đạp xe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jam (n.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dʒæm/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tắc đường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cross the road (v.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/krɒs ðə rəʊd/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băng qua đường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rush hour (n.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/ˈrʌʃ aʊə(r)/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 cao điểm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233038" y="1769025"/>
            <a:ext cx="4359282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Hi, Mark. How are you?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Good, thanks. And you?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did you do last Sunday?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I’m fine. Last Sunday afternoon,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 cycled round the lake near my home.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That sounds really healthy.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By the way, do you often cycle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school too?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Yes, but sometimes my mum takes me on her motorbike.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far is it from your home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school?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It’s about two kilometres.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long does it take you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cycle there?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4">
            <a:alphaModFix/>
          </a:blip>
          <a:srcRect r="3700"/>
          <a:stretch/>
        </p:blipFill>
        <p:spPr>
          <a:xfrm>
            <a:off x="8820928" y="1769024"/>
            <a:ext cx="3311448" cy="41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592320" y="1769025"/>
            <a:ext cx="435928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About 10 minutes. Sometimes,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there are traffic jams, it takes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longer.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You should be careful, especially when you cross the road.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Right. The roads get really crowded.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Hey, how about going cycling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round the lake this Sunday?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Great! Can you come to my house at 3 p.m.?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OK, Lan. See you then.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973125" y="1139113"/>
            <a:ext cx="3917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4900" y="576531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/>
          <p:nvPr/>
        </p:nvSpPr>
        <p:spPr>
          <a:xfrm>
            <a:off x="470627" y="1139122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70633" y="103638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3"/>
          <p:cNvCxnSpPr>
            <a:stCxn id="234" idx="3"/>
            <a:endCxn id="235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13"/>
          <p:cNvCxnSpPr>
            <a:stCxn id="235" idx="1"/>
            <a:endCxn id="236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2" name="Google Shape;242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1097772" y="1292523"/>
            <a:ext cx="103382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choose the correct answer.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827500" y="2130834"/>
            <a:ext cx="1056733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Lan often go to school?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By bicycle. 		B. By motorbike.		C. On foot.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normally takes Lan ___ to get to school.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two minutes 		B. ten minutes		C. twenty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 and Mark agree to go cycling ______.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tomorrow 		B. every day			C. at the weekend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773763" y="2597074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3595710" y="3856274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6325673" y="5174280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1026019" y="1806610"/>
            <a:ext cx="1022618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Last Sunday afternoon, Lan ______ round the lake near her home.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Mark says to Lan: “You ______ be careful, especially when you cross the road.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Traffic ______ are a problem in big cities.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– ______ does your mum go shopping?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– She often walks.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This road is very __________ during the rush hours.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3211" y="1283656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76198" y="12528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628983" y="115023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5405105" y="1818977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cycled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748377" y="2680124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2556659" y="3955716"/>
            <a:ext cx="9612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jams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1851843" y="4804583"/>
            <a:ext cx="1119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3961314" y="6086892"/>
            <a:ext cx="16503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1657350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7724775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470628" y="1036425"/>
            <a:ext cx="40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l="4496" t="3604" r="5046" b="7366"/>
          <a:stretch/>
        </p:blipFill>
        <p:spPr>
          <a:xfrm>
            <a:off x="1661530" y="1593885"/>
            <a:ext cx="2598235" cy="163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 t="15446" r="5291" b="7969"/>
          <a:stretch/>
        </p:blipFill>
        <p:spPr>
          <a:xfrm>
            <a:off x="7309915" y="1559238"/>
            <a:ext cx="3220496" cy="175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6">
            <a:alphaModFix/>
          </a:blip>
          <a:srcRect l="2208" t="5714" r="4137" b="6836"/>
          <a:stretch/>
        </p:blipFill>
        <p:spPr>
          <a:xfrm>
            <a:off x="1276350" y="3829050"/>
            <a:ext cx="3514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7">
            <a:alphaModFix/>
          </a:blip>
          <a:srcRect l="4842" t="9560" r="4645" b="14069"/>
          <a:stretch/>
        </p:blipFill>
        <p:spPr>
          <a:xfrm>
            <a:off x="7239000" y="4095750"/>
            <a:ext cx="3362326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2352675" y="3148056"/>
            <a:ext cx="10543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8421541" y="3157603"/>
            <a:ext cx="5668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2325540" y="5954045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8250084" y="5974490"/>
            <a:ext cx="1476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motorbike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519300" y="1038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1657350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7724775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/>
          </a:blip>
          <a:srcRect l="1196" t="2470"/>
          <a:stretch/>
        </p:blipFill>
        <p:spPr>
          <a:xfrm>
            <a:off x="1564998" y="1851060"/>
            <a:ext cx="2937427" cy="14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 rotWithShape="1">
          <a:blip r:embed="rId5">
            <a:alphaModFix/>
          </a:blip>
          <a:srcRect l="7715" r="3263" b="9750"/>
          <a:stretch/>
        </p:blipFill>
        <p:spPr>
          <a:xfrm>
            <a:off x="7610475" y="1769095"/>
            <a:ext cx="2857500" cy="15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1136" y="4095750"/>
            <a:ext cx="31051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 rotWithShape="1">
          <a:blip r:embed="rId7">
            <a:alphaModFix/>
          </a:blip>
          <a:srcRect t="3572"/>
          <a:stretch/>
        </p:blipFill>
        <p:spPr>
          <a:xfrm>
            <a:off x="7362825" y="4143375"/>
            <a:ext cx="33528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1930362" y="3363004"/>
            <a:ext cx="20890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plane/ airplane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2436808" y="5986217"/>
            <a:ext cx="7556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boat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8667416" y="5964965"/>
            <a:ext cx="699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8632888" y="3350619"/>
            <a:ext cx="7682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18"/>
          <p:cNvCxnSpPr>
            <a:stCxn id="325" idx="3"/>
            <a:endCxn id="326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4" name="Google Shape;334;p18"/>
          <p:cNvCxnSpPr>
            <a:stCxn id="326" idx="1"/>
            <a:endCxn id="327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18"/>
          <p:cNvCxnSpPr>
            <a:stCxn id="327" idx="3"/>
            <a:endCxn id="328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6" name="Google Shape;33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/>
        </p:nvSpPr>
        <p:spPr>
          <a:xfrm>
            <a:off x="1070495" y="1188331"/>
            <a:ext cx="81640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someone who … Write your friends’ names in the blanks. Then report to the class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804" y="2124353"/>
            <a:ext cx="5134293" cy="416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1974" y="2583566"/>
            <a:ext cx="4592025" cy="351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6" y="237700"/>
            <a:ext cx="142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272208" y="2402436"/>
            <a:ext cx="5636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Meeting in the school yard</a:t>
            </a:r>
            <a:endParaRPr sz="4400" b="1" i="0" u="none" strike="noStrike" cap="none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100" y="2985287"/>
            <a:ext cx="2667799" cy="347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20"/>
          <p:cNvCxnSpPr>
            <a:stCxn id="357" idx="3"/>
            <a:endCxn id="358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6" name="Google Shape;366;p20"/>
          <p:cNvCxnSpPr>
            <a:stCxn id="358" idx="1"/>
            <a:endCxn id="359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7" name="Google Shape;367;p20"/>
          <p:cNvCxnSpPr>
            <a:stCxn id="359" idx="3"/>
            <a:endCxn id="360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8" name="Google Shape;368;p20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0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20"/>
          <p:cNvCxnSpPr>
            <a:stCxn id="360" idx="1"/>
            <a:endCxn id="371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3" name="Google Shape;373;p20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/>
          <p:nvPr/>
        </p:nvSpPr>
        <p:spPr>
          <a:xfrm>
            <a:off x="1094189" y="1298460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2333104" y="2219773"/>
            <a:ext cx="7073207" cy="3621795"/>
            <a:chOff x="0" y="219177"/>
            <a:chExt cx="7073207" cy="3621795"/>
          </a:xfrm>
        </p:grpSpPr>
        <p:sp>
          <p:nvSpPr>
            <p:cNvPr id="385" name="Google Shape;385;p21"/>
            <p:cNvSpPr/>
            <p:nvPr/>
          </p:nvSpPr>
          <p:spPr>
            <a:xfrm>
              <a:off x="0" y="2169375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0" y="2169375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0" y="219177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0" y="219177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482103" y="358477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 txBox="1"/>
            <p:nvPr/>
          </p:nvSpPr>
          <p:spPr>
            <a:xfrm>
              <a:off x="3522903" y="399277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3168679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2" name="Google Shape;392;p21"/>
            <p:cNvSpPr/>
            <p:nvPr/>
          </p:nvSpPr>
          <p:spPr>
            <a:xfrm>
              <a:off x="2123930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 txBox="1"/>
            <p:nvPr/>
          </p:nvSpPr>
          <p:spPr>
            <a:xfrm>
              <a:off x="2164730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4526852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5" name="Google Shape;395;p21"/>
            <p:cNvSpPr/>
            <p:nvPr/>
          </p:nvSpPr>
          <p:spPr>
            <a:xfrm>
              <a:off x="4840277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4881077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PROBLEMS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/>
          <p:nvPr/>
        </p:nvSpPr>
        <p:spPr>
          <a:xfrm>
            <a:off x="1098136" y="132174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1098136" y="2021857"/>
            <a:ext cx="955132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vocabulary for the next lesson: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Unit’s project.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48" y="3770970"/>
            <a:ext cx="2574287" cy="257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3"/>
          <p:cNvSpPr/>
          <p:nvPr/>
        </p:nvSpPr>
        <p:spPr>
          <a:xfrm>
            <a:off x="2969941" y="590479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823258" y="1914652"/>
            <a:ext cx="9770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gain: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overview about the topic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to talk about means of transport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3"/>
            <a:endCxn id="122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580310" y="2692911"/>
            <a:ext cx="6152225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activate students’ knowledge on the topic of the 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990" y="2106267"/>
            <a:ext cx="4034457" cy="40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6"/>
          <p:cNvCxnSpPr>
            <a:stCxn id="153" idx="3"/>
            <a:endCxn id="154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8" name="Google Shape;158;p6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789" y="3658378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690111" y="160251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r>
              <a:rPr lang="en-US" sz="48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r>
              <a:rPr lang="en-US" sz="48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098685" y="431339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đạp xe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317660" y="3125092"/>
            <a:ext cx="16129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487066" y="208434"/>
            <a:ext cx="108794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3500" y="1602514"/>
            <a:ext cx="4023585" cy="402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/>
        </p:nvSpPr>
        <p:spPr>
          <a:xfrm>
            <a:off x="457287" y="1760032"/>
            <a:ext cx="56387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jam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93884" y="441913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 đường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1220526" y="3246128"/>
            <a:ext cx="31976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dʒæm/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000" y="1949408"/>
            <a:ext cx="4800600" cy="335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376368" y="1833952"/>
            <a:ext cx="59816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5600"/>
              <a:buFont typeface="Arial"/>
              <a:buNone/>
            </a:pPr>
            <a:r>
              <a:rPr lang="en-US" sz="56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cross the road </a:t>
            </a:r>
            <a:r>
              <a:rPr lang="en-US" sz="36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(v. phr.)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341728" y="4659122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băng qua đường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902158" y="3252092"/>
            <a:ext cx="3002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/krɒs ðə rəʊd/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3004" y="1757639"/>
            <a:ext cx="3912235" cy="391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Widescreen</PresentationFormat>
  <Paragraphs>217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Open Sans</vt:lpstr>
      <vt:lpstr>Courier New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2023-04-19T04:06:16Z</dcterms:modified>
</cp:coreProperties>
</file>