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1" r:id="rId2"/>
    <p:sldId id="256" r:id="rId3"/>
    <p:sldId id="275" r:id="rId4"/>
    <p:sldId id="302" r:id="rId5"/>
    <p:sldId id="356" r:id="rId6"/>
    <p:sldId id="281" r:id="rId7"/>
    <p:sldId id="331" r:id="rId8"/>
    <p:sldId id="276" r:id="rId9"/>
    <p:sldId id="339" r:id="rId10"/>
    <p:sldId id="335"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5"/>
    <a:srgbClr val="F7941E"/>
    <a:srgbClr val="FFDAAB"/>
    <a:srgbClr val="CBEAF0"/>
    <a:srgbClr val="48C0B6"/>
    <a:srgbClr val="FBB040"/>
    <a:srgbClr val="00B2A5"/>
    <a:srgbClr val="FF9801"/>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516FA-0656-463B-AA38-4C49ACC118C0}" v="86" dt="2022-03-25T03:58:48.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39" autoAdjust="0"/>
    <p:restoredTop sz="94624"/>
  </p:normalViewPr>
  <p:slideViewPr>
    <p:cSldViewPr snapToGrid="0" showGuides="1">
      <p:cViewPr varScale="1">
        <p:scale>
          <a:sx n="109" d="100"/>
          <a:sy n="109" d="100"/>
        </p:scale>
        <p:origin x="91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26"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EAE516FA-0656-463B-AA38-4C49ACC118C0}"/>
    <pc:docChg chg="undo custSel addSld delSld modSld sldOrd">
      <pc:chgData name="Thuy Linh Do" userId="f60f9f76584ec879" providerId="LiveId" clId="{EAE516FA-0656-463B-AA38-4C49ACC118C0}" dt="2022-03-25T04:01:40.521" v="392" actId="20577"/>
      <pc:docMkLst>
        <pc:docMk/>
      </pc:docMkLst>
      <pc:sldChg chg="modSp mod">
        <pc:chgData name="Thuy Linh Do" userId="f60f9f76584ec879" providerId="LiveId" clId="{EAE516FA-0656-463B-AA38-4C49ACC118C0}" dt="2022-03-25T03:37:09.424" v="10" actId="20577"/>
        <pc:sldMkLst>
          <pc:docMk/>
          <pc:sldMk cId="252621157" sldId="256"/>
        </pc:sldMkLst>
        <pc:spChg chg="mod">
          <ac:chgData name="Thuy Linh Do" userId="f60f9f76584ec879" providerId="LiveId" clId="{EAE516FA-0656-463B-AA38-4C49ACC118C0}" dt="2022-03-25T03:37:09.424" v="10" actId="20577"/>
          <ac:spMkLst>
            <pc:docMk/>
            <pc:sldMk cId="252621157" sldId="256"/>
            <ac:spMk id="17" creationId="{00000000-0000-0000-0000-000000000000}"/>
          </ac:spMkLst>
        </pc:spChg>
        <pc:spChg chg="mod">
          <ac:chgData name="Thuy Linh Do" userId="f60f9f76584ec879" providerId="LiveId" clId="{EAE516FA-0656-463B-AA38-4C49ACC118C0}" dt="2022-03-25T03:37:01.822" v="1" actId="20577"/>
          <ac:spMkLst>
            <pc:docMk/>
            <pc:sldMk cId="252621157" sldId="256"/>
            <ac:spMk id="18" creationId="{00000000-0000-0000-0000-000000000000}"/>
          </ac:spMkLst>
        </pc:spChg>
      </pc:sldChg>
      <pc:sldChg chg="modSp mod">
        <pc:chgData name="Thuy Linh Do" userId="f60f9f76584ec879" providerId="LiveId" clId="{EAE516FA-0656-463B-AA38-4C49ACC118C0}" dt="2022-03-25T03:37:20.058" v="20" actId="20577"/>
        <pc:sldMkLst>
          <pc:docMk/>
          <pc:sldMk cId="2021924275" sldId="275"/>
        </pc:sldMkLst>
        <pc:spChg chg="mod">
          <ac:chgData name="Thuy Linh Do" userId="f60f9f76584ec879" providerId="LiveId" clId="{EAE516FA-0656-463B-AA38-4C49ACC118C0}" dt="2022-03-25T03:37:20.058" v="20" actId="20577"/>
          <ac:spMkLst>
            <pc:docMk/>
            <pc:sldMk cId="2021924275" sldId="275"/>
            <ac:spMk id="12" creationId="{00000000-0000-0000-0000-000000000000}"/>
          </ac:spMkLst>
        </pc:spChg>
      </pc:sldChg>
      <pc:sldChg chg="addSp delSp modSp mod">
        <pc:chgData name="Thuy Linh Do" userId="f60f9f76584ec879" providerId="LiveId" clId="{EAE516FA-0656-463B-AA38-4C49ACC118C0}" dt="2022-03-25T03:51:19.845" v="275" actId="1076"/>
        <pc:sldMkLst>
          <pc:docMk/>
          <pc:sldMk cId="1529224504" sldId="276"/>
        </pc:sldMkLst>
        <pc:spChg chg="mod">
          <ac:chgData name="Thuy Linh Do" userId="f60f9f76584ec879" providerId="LiveId" clId="{EAE516FA-0656-463B-AA38-4C49ACC118C0}" dt="2022-03-25T03:50:30.921" v="270" actId="20577"/>
          <ac:spMkLst>
            <pc:docMk/>
            <pc:sldMk cId="1529224504" sldId="276"/>
            <ac:spMk id="2" creationId="{00000000-0000-0000-0000-000000000000}"/>
          </ac:spMkLst>
        </pc:spChg>
        <pc:spChg chg="mod">
          <ac:chgData name="Thuy Linh Do" userId="f60f9f76584ec879" providerId="LiveId" clId="{EAE516FA-0656-463B-AA38-4C49ACC118C0}" dt="2022-03-25T03:50:10.907" v="265" actId="20577"/>
          <ac:spMkLst>
            <pc:docMk/>
            <pc:sldMk cId="1529224504" sldId="276"/>
            <ac:spMk id="12" creationId="{00000000-0000-0000-0000-000000000000}"/>
          </ac:spMkLst>
        </pc:spChg>
        <pc:graphicFrameChg chg="del">
          <ac:chgData name="Thuy Linh Do" userId="f60f9f76584ec879" providerId="LiveId" clId="{EAE516FA-0656-463B-AA38-4C49ACC118C0}" dt="2022-03-25T03:50:33.690" v="271" actId="478"/>
          <ac:graphicFrameMkLst>
            <pc:docMk/>
            <pc:sldMk cId="1529224504" sldId="276"/>
            <ac:graphicFrameMk id="4" creationId="{FC87E3DE-8583-4C34-9917-021EE9C1F6A1}"/>
          </ac:graphicFrameMkLst>
        </pc:graphicFrameChg>
        <pc:picChg chg="add mod">
          <ac:chgData name="Thuy Linh Do" userId="f60f9f76584ec879" providerId="LiveId" clId="{EAE516FA-0656-463B-AA38-4C49ACC118C0}" dt="2022-03-25T03:51:19.845" v="275" actId="1076"/>
          <ac:picMkLst>
            <pc:docMk/>
            <pc:sldMk cId="1529224504" sldId="276"/>
            <ac:picMk id="6" creationId="{24A2CD99-04DE-490D-ACEC-665226AC8428}"/>
          </ac:picMkLst>
        </pc:picChg>
      </pc:sldChg>
      <pc:sldChg chg="addSp delSp modSp mod delAnim modAnim">
        <pc:chgData name="Thuy Linh Do" userId="f60f9f76584ec879" providerId="LiveId" clId="{EAE516FA-0656-463B-AA38-4C49ACC118C0}" dt="2022-03-25T03:43:18.379" v="112" actId="14100"/>
        <pc:sldMkLst>
          <pc:docMk/>
          <pc:sldMk cId="3563799751" sldId="281"/>
        </pc:sldMkLst>
        <pc:spChg chg="add mod">
          <ac:chgData name="Thuy Linh Do" userId="f60f9f76584ec879" providerId="LiveId" clId="{EAE516FA-0656-463B-AA38-4C49ACC118C0}" dt="2022-03-25T03:40:51.887" v="57" actId="1076"/>
          <ac:spMkLst>
            <pc:docMk/>
            <pc:sldMk cId="3563799751" sldId="281"/>
            <ac:spMk id="2" creationId="{FCF9D57D-164E-416C-ABD8-BE14B13706F6}"/>
          </ac:spMkLst>
        </pc:spChg>
        <pc:spChg chg="mod">
          <ac:chgData name="Thuy Linh Do" userId="f60f9f76584ec879" providerId="LiveId" clId="{EAE516FA-0656-463B-AA38-4C49ACC118C0}" dt="2022-03-25T03:40:23.518" v="48" actId="20577"/>
          <ac:spMkLst>
            <pc:docMk/>
            <pc:sldMk cId="3563799751" sldId="281"/>
            <ac:spMk id="9" creationId="{00000000-0000-0000-0000-000000000000}"/>
          </ac:spMkLst>
        </pc:spChg>
        <pc:spChg chg="mod ord">
          <ac:chgData name="Thuy Linh Do" userId="f60f9f76584ec879" providerId="LiveId" clId="{EAE516FA-0656-463B-AA38-4C49ACC118C0}" dt="2022-03-25T03:42:34.851" v="106" actId="1076"/>
          <ac:spMkLst>
            <pc:docMk/>
            <pc:sldMk cId="3563799751" sldId="281"/>
            <ac:spMk id="18" creationId="{AA604B25-DE65-4EFF-9E22-CD11666ED53E}"/>
          </ac:spMkLst>
        </pc:spChg>
        <pc:spChg chg="mod ord">
          <ac:chgData name="Thuy Linh Do" userId="f60f9f76584ec879" providerId="LiveId" clId="{EAE516FA-0656-463B-AA38-4C49ACC118C0}" dt="2022-03-25T03:42:31.341" v="105" actId="1076"/>
          <ac:spMkLst>
            <pc:docMk/>
            <pc:sldMk cId="3563799751" sldId="281"/>
            <ac:spMk id="19" creationId="{5226FBAC-9723-4650-854A-87E9D92E17D7}"/>
          </ac:spMkLst>
        </pc:spChg>
        <pc:spChg chg="del">
          <ac:chgData name="Thuy Linh Do" userId="f60f9f76584ec879" providerId="LiveId" clId="{EAE516FA-0656-463B-AA38-4C49ACC118C0}" dt="2022-03-25T03:40:20.879" v="47" actId="478"/>
          <ac:spMkLst>
            <pc:docMk/>
            <pc:sldMk cId="3563799751" sldId="281"/>
            <ac:spMk id="20" creationId="{79AFD341-8415-4C80-8FFA-16110B44C7D1}"/>
          </ac:spMkLst>
        </pc:spChg>
        <pc:graphicFrameChg chg="add mod">
          <ac:chgData name="Thuy Linh Do" userId="f60f9f76584ec879" providerId="LiveId" clId="{EAE516FA-0656-463B-AA38-4C49ACC118C0}" dt="2022-03-25T03:42:26.745" v="104" actId="1076"/>
          <ac:graphicFrameMkLst>
            <pc:docMk/>
            <pc:sldMk cId="3563799751" sldId="281"/>
            <ac:graphicFrameMk id="3" creationId="{B0C2DB9F-CF2E-4FE6-BD28-B2DF7BB321DB}"/>
          </ac:graphicFrameMkLst>
        </pc:graphicFrameChg>
        <pc:picChg chg="del">
          <ac:chgData name="Thuy Linh Do" userId="f60f9f76584ec879" providerId="LiveId" clId="{EAE516FA-0656-463B-AA38-4C49ACC118C0}" dt="2022-03-25T03:40:15.393" v="46" actId="478"/>
          <ac:picMkLst>
            <pc:docMk/>
            <pc:sldMk cId="3563799751" sldId="281"/>
            <ac:picMk id="4" creationId="{8092823E-4658-4639-B481-E84276B8883A}"/>
          </ac:picMkLst>
        </pc:picChg>
        <pc:picChg chg="del">
          <ac:chgData name="Thuy Linh Do" userId="f60f9f76584ec879" providerId="LiveId" clId="{EAE516FA-0656-463B-AA38-4C49ACC118C0}" dt="2022-03-25T03:40:04.558" v="45" actId="478"/>
          <ac:picMkLst>
            <pc:docMk/>
            <pc:sldMk cId="3563799751" sldId="281"/>
            <ac:picMk id="6" creationId="{EB25B68B-49DA-4957-A9DB-0C791F8620C2}"/>
          </ac:picMkLst>
        </pc:picChg>
        <pc:picChg chg="add mod">
          <ac:chgData name="Thuy Linh Do" userId="f60f9f76584ec879" providerId="LiveId" clId="{EAE516FA-0656-463B-AA38-4C49ACC118C0}" dt="2022-03-25T03:43:18.379" v="112" actId="14100"/>
          <ac:picMkLst>
            <pc:docMk/>
            <pc:sldMk cId="3563799751" sldId="281"/>
            <ac:picMk id="7" creationId="{59DA5878-7F35-49D4-AA6E-7C4EF950F368}"/>
          </ac:picMkLst>
        </pc:picChg>
      </pc:sldChg>
      <pc:sldChg chg="modSp mod">
        <pc:chgData name="Thuy Linh Do" userId="f60f9f76584ec879" providerId="LiveId" clId="{EAE516FA-0656-463B-AA38-4C49ACC118C0}" dt="2022-03-25T03:49:21.439" v="261" actId="20577"/>
        <pc:sldMkLst>
          <pc:docMk/>
          <pc:sldMk cId="658201877" sldId="302"/>
        </pc:sldMkLst>
        <pc:spChg chg="mod">
          <ac:chgData name="Thuy Linh Do" userId="f60f9f76584ec879" providerId="LiveId" clId="{EAE516FA-0656-463B-AA38-4C49ACC118C0}" dt="2022-03-25T03:38:33.445" v="31" actId="14100"/>
          <ac:spMkLst>
            <pc:docMk/>
            <pc:sldMk cId="658201877" sldId="302"/>
            <ac:spMk id="22" creationId="{00000000-0000-0000-0000-000000000000}"/>
          </ac:spMkLst>
        </pc:spChg>
        <pc:spChg chg="mod">
          <ac:chgData name="Thuy Linh Do" userId="f60f9f76584ec879" providerId="LiveId" clId="{EAE516FA-0656-463B-AA38-4C49ACC118C0}" dt="2022-03-25T03:38:30.409" v="30" actId="1076"/>
          <ac:spMkLst>
            <pc:docMk/>
            <pc:sldMk cId="658201877" sldId="302"/>
            <ac:spMk id="23" creationId="{00000000-0000-0000-0000-000000000000}"/>
          </ac:spMkLst>
        </pc:spChg>
        <pc:spChg chg="mod">
          <ac:chgData name="Thuy Linh Do" userId="f60f9f76584ec879" providerId="LiveId" clId="{EAE516FA-0656-463B-AA38-4C49ACC118C0}" dt="2022-03-25T03:38:46.399" v="32"/>
          <ac:spMkLst>
            <pc:docMk/>
            <pc:sldMk cId="658201877" sldId="302"/>
            <ac:spMk id="30" creationId="{00000000-0000-0000-0000-000000000000}"/>
          </ac:spMkLst>
        </pc:spChg>
        <pc:spChg chg="mod">
          <ac:chgData name="Thuy Linh Do" userId="f60f9f76584ec879" providerId="LiveId" clId="{EAE516FA-0656-463B-AA38-4C49ACC118C0}" dt="2022-03-25T03:49:21.439" v="261" actId="20577"/>
          <ac:spMkLst>
            <pc:docMk/>
            <pc:sldMk cId="658201877" sldId="302"/>
            <ac:spMk id="33" creationId="{00000000-0000-0000-0000-000000000000}"/>
          </ac:spMkLst>
        </pc:spChg>
      </pc:sldChg>
      <pc:sldChg chg="modSp mod">
        <pc:chgData name="Thuy Linh Do" userId="f60f9f76584ec879" providerId="LiveId" clId="{EAE516FA-0656-463B-AA38-4C49ACC118C0}" dt="2022-03-25T04:01:31.963" v="388" actId="20577"/>
        <pc:sldMkLst>
          <pc:docMk/>
          <pc:sldMk cId="1899537031" sldId="308"/>
        </pc:sldMkLst>
        <pc:spChg chg="mod">
          <ac:chgData name="Thuy Linh Do" userId="f60f9f76584ec879" providerId="LiveId" clId="{EAE516FA-0656-463B-AA38-4C49ACC118C0}" dt="2022-03-25T03:39:18.661" v="40" actId="20577"/>
          <ac:spMkLst>
            <pc:docMk/>
            <pc:sldMk cId="1899537031" sldId="308"/>
            <ac:spMk id="3" creationId="{00000000-0000-0000-0000-000000000000}"/>
          </ac:spMkLst>
        </pc:spChg>
        <pc:spChg chg="mod">
          <ac:chgData name="Thuy Linh Do" userId="f60f9f76584ec879" providerId="LiveId" clId="{EAE516FA-0656-463B-AA38-4C49ACC118C0}" dt="2022-03-25T03:39:02.973" v="38" actId="20577"/>
          <ac:spMkLst>
            <pc:docMk/>
            <pc:sldMk cId="1899537031" sldId="308"/>
            <ac:spMk id="4" creationId="{82836A99-E6A3-4598-B4B0-8D5A60B45429}"/>
          </ac:spMkLst>
        </pc:spChg>
        <pc:spChg chg="mod">
          <ac:chgData name="Thuy Linh Do" userId="f60f9f76584ec879" providerId="LiveId" clId="{EAE516FA-0656-463B-AA38-4C49ACC118C0}" dt="2022-03-25T04:01:31.963" v="388" actId="20577"/>
          <ac:spMkLst>
            <pc:docMk/>
            <pc:sldMk cId="1899537031" sldId="308"/>
            <ac:spMk id="14" creationId="{00000000-0000-0000-0000-000000000000}"/>
          </ac:spMkLst>
        </pc:spChg>
      </pc:sldChg>
      <pc:sldChg chg="addSp delSp modSp mod">
        <pc:chgData name="Thuy Linh Do" userId="f60f9f76584ec879" providerId="LiveId" clId="{EAE516FA-0656-463B-AA38-4C49ACC118C0}" dt="2022-03-25T04:01:35.991" v="390" actId="20577"/>
        <pc:sldMkLst>
          <pc:docMk/>
          <pc:sldMk cId="3326368629" sldId="309"/>
        </pc:sldMkLst>
        <pc:spChg chg="add mod">
          <ac:chgData name="Thuy Linh Do" userId="f60f9f76584ec879" providerId="LiveId" clId="{EAE516FA-0656-463B-AA38-4C49ACC118C0}" dt="2022-03-25T03:39:37.499" v="42"/>
          <ac:spMkLst>
            <pc:docMk/>
            <pc:sldMk cId="3326368629" sldId="309"/>
            <ac:spMk id="16" creationId="{73674FE1-E755-410B-9984-135EFEBE9806}"/>
          </ac:spMkLst>
        </pc:spChg>
        <pc:spChg chg="del">
          <ac:chgData name="Thuy Linh Do" userId="f60f9f76584ec879" providerId="LiveId" clId="{EAE516FA-0656-463B-AA38-4C49ACC118C0}" dt="2022-03-25T03:39:35.674" v="41" actId="478"/>
          <ac:spMkLst>
            <pc:docMk/>
            <pc:sldMk cId="3326368629" sldId="309"/>
            <ac:spMk id="17" creationId="{635F1F69-A17A-4415-AE49-F6E9039D2B5D}"/>
          </ac:spMkLst>
        </pc:spChg>
        <pc:spChg chg="mod">
          <ac:chgData name="Thuy Linh Do" userId="f60f9f76584ec879" providerId="LiveId" clId="{EAE516FA-0656-463B-AA38-4C49ACC118C0}" dt="2022-03-25T04:01:35.991" v="390" actId="20577"/>
          <ac:spMkLst>
            <pc:docMk/>
            <pc:sldMk cId="3326368629" sldId="309"/>
            <ac:spMk id="26" creationId="{00000000-0000-0000-0000-000000000000}"/>
          </ac:spMkLst>
        </pc:spChg>
      </pc:sldChg>
      <pc:sldChg chg="modSp mod">
        <pc:chgData name="Thuy Linh Do" userId="f60f9f76584ec879" providerId="LiveId" clId="{EAE516FA-0656-463B-AA38-4C49ACC118C0}" dt="2022-03-25T03:59:39.566" v="380" actId="20577"/>
        <pc:sldMkLst>
          <pc:docMk/>
          <pc:sldMk cId="387957963" sldId="330"/>
        </pc:sldMkLst>
        <pc:spChg chg="mod">
          <ac:chgData name="Thuy Linh Do" userId="f60f9f76584ec879" providerId="LiveId" clId="{EAE516FA-0656-463B-AA38-4C49ACC118C0}" dt="2022-03-25T03:59:39.566" v="380" actId="20577"/>
          <ac:spMkLst>
            <pc:docMk/>
            <pc:sldMk cId="387957963" sldId="330"/>
            <ac:spMk id="2" creationId="{00000000-0000-0000-0000-000000000000}"/>
          </ac:spMkLst>
        </pc:spChg>
      </pc:sldChg>
      <pc:sldChg chg="addSp delSp modSp mod delAnim modAnim">
        <pc:chgData name="Thuy Linh Do" userId="f60f9f76584ec879" providerId="LiveId" clId="{EAE516FA-0656-463B-AA38-4C49ACC118C0}" dt="2022-03-25T03:47:41.056" v="227" actId="1036"/>
        <pc:sldMkLst>
          <pc:docMk/>
          <pc:sldMk cId="2649557584" sldId="331"/>
        </pc:sldMkLst>
        <pc:spChg chg="del">
          <ac:chgData name="Thuy Linh Do" userId="f60f9f76584ec879" providerId="LiveId" clId="{EAE516FA-0656-463B-AA38-4C49ACC118C0}" dt="2022-03-25T03:43:35.425" v="116" actId="478"/>
          <ac:spMkLst>
            <pc:docMk/>
            <pc:sldMk cId="2649557584" sldId="331"/>
            <ac:spMk id="2" creationId="{6BA87E35-D10E-4068-8C05-38695879C6C5}"/>
          </ac:spMkLst>
        </pc:spChg>
        <pc:spChg chg="add mod">
          <ac:chgData name="Thuy Linh Do" userId="f60f9f76584ec879" providerId="LiveId" clId="{EAE516FA-0656-463B-AA38-4C49ACC118C0}" dt="2022-03-25T03:47:08.850" v="144" actId="207"/>
          <ac:spMkLst>
            <pc:docMk/>
            <pc:sldMk cId="2649557584" sldId="331"/>
            <ac:spMk id="5" creationId="{BC6E4911-15ED-4F88-80F9-C2CBB0F2CBFB}"/>
          </ac:spMkLst>
        </pc:spChg>
        <pc:spChg chg="mod">
          <ac:chgData name="Thuy Linh Do" userId="f60f9f76584ec879" providerId="LiveId" clId="{EAE516FA-0656-463B-AA38-4C49ACC118C0}" dt="2022-03-25T03:42:14.450" v="100"/>
          <ac:spMkLst>
            <pc:docMk/>
            <pc:sldMk cId="2649557584" sldId="331"/>
            <ac:spMk id="9" creationId="{00000000-0000-0000-0000-000000000000}"/>
          </ac:spMkLst>
        </pc:spChg>
        <pc:spChg chg="del mod">
          <ac:chgData name="Thuy Linh Do" userId="f60f9f76584ec879" providerId="LiveId" clId="{EAE516FA-0656-463B-AA38-4C49ACC118C0}" dt="2022-03-25T03:43:39.294" v="118" actId="478"/>
          <ac:spMkLst>
            <pc:docMk/>
            <pc:sldMk cId="2649557584" sldId="331"/>
            <ac:spMk id="14" creationId="{5B143AD2-63B8-4A56-8AA6-880C26DB744A}"/>
          </ac:spMkLst>
        </pc:spChg>
        <pc:spChg chg="del">
          <ac:chgData name="Thuy Linh Do" userId="f60f9f76584ec879" providerId="LiveId" clId="{EAE516FA-0656-463B-AA38-4C49ACC118C0}" dt="2022-03-25T03:43:41.670" v="119" actId="478"/>
          <ac:spMkLst>
            <pc:docMk/>
            <pc:sldMk cId="2649557584" sldId="331"/>
            <ac:spMk id="16" creationId="{C2EDBC1D-C116-4601-AAE3-DAFA01E9CD2F}"/>
          </ac:spMkLst>
        </pc:spChg>
        <pc:spChg chg="add mod">
          <ac:chgData name="Thuy Linh Do" userId="f60f9f76584ec879" providerId="LiveId" clId="{EAE516FA-0656-463B-AA38-4C49ACC118C0}" dt="2022-03-25T03:47:24.108" v="145" actId="1076"/>
          <ac:spMkLst>
            <pc:docMk/>
            <pc:sldMk cId="2649557584" sldId="331"/>
            <ac:spMk id="18" creationId="{27953EDA-A260-407F-B55A-0A007250C142}"/>
          </ac:spMkLst>
        </pc:spChg>
        <pc:spChg chg="add mod">
          <ac:chgData name="Thuy Linh Do" userId="f60f9f76584ec879" providerId="LiveId" clId="{EAE516FA-0656-463B-AA38-4C49ACC118C0}" dt="2022-03-25T03:47:31.319" v="175" actId="1036"/>
          <ac:spMkLst>
            <pc:docMk/>
            <pc:sldMk cId="2649557584" sldId="331"/>
            <ac:spMk id="19" creationId="{9CC0FED0-95D7-4D0E-A899-2DC6952E268F}"/>
          </ac:spMkLst>
        </pc:spChg>
        <pc:spChg chg="del">
          <ac:chgData name="Thuy Linh Do" userId="f60f9f76584ec879" providerId="LiveId" clId="{EAE516FA-0656-463B-AA38-4C49ACC118C0}" dt="2022-03-25T03:43:44.816" v="120" actId="478"/>
          <ac:spMkLst>
            <pc:docMk/>
            <pc:sldMk cId="2649557584" sldId="331"/>
            <ac:spMk id="20" creationId="{47BFD608-BE9C-4DCA-A710-C5E58F1FDC7B}"/>
          </ac:spMkLst>
        </pc:spChg>
        <pc:spChg chg="del">
          <ac:chgData name="Thuy Linh Do" userId="f60f9f76584ec879" providerId="LiveId" clId="{EAE516FA-0656-463B-AA38-4C49ACC118C0}" dt="2022-03-25T03:43:47.169" v="121" actId="478"/>
          <ac:spMkLst>
            <pc:docMk/>
            <pc:sldMk cId="2649557584" sldId="331"/>
            <ac:spMk id="21" creationId="{A4B47545-15C1-4B8D-937A-BCFBEC09B95B}"/>
          </ac:spMkLst>
        </pc:spChg>
        <pc:spChg chg="del">
          <ac:chgData name="Thuy Linh Do" userId="f60f9f76584ec879" providerId="LiveId" clId="{EAE516FA-0656-463B-AA38-4C49ACC118C0}" dt="2022-03-25T03:43:50.222" v="122" actId="478"/>
          <ac:spMkLst>
            <pc:docMk/>
            <pc:sldMk cId="2649557584" sldId="331"/>
            <ac:spMk id="22" creationId="{08FD3248-C714-4755-8DC1-E00C98FE39A5}"/>
          </ac:spMkLst>
        </pc:spChg>
        <pc:spChg chg="add mod">
          <ac:chgData name="Thuy Linh Do" userId="f60f9f76584ec879" providerId="LiveId" clId="{EAE516FA-0656-463B-AA38-4C49ACC118C0}" dt="2022-03-25T03:47:41.056" v="227" actId="1036"/>
          <ac:spMkLst>
            <pc:docMk/>
            <pc:sldMk cId="2649557584" sldId="331"/>
            <ac:spMk id="23" creationId="{B24952C8-420A-4F59-9906-F4A0E26A2F99}"/>
          </ac:spMkLst>
        </pc:spChg>
        <pc:picChg chg="add mod">
          <ac:chgData name="Thuy Linh Do" userId="f60f9f76584ec879" providerId="LiveId" clId="{EAE516FA-0656-463B-AA38-4C49ACC118C0}" dt="2022-03-25T03:46:45.415" v="142" actId="1076"/>
          <ac:picMkLst>
            <pc:docMk/>
            <pc:sldMk cId="2649557584" sldId="331"/>
            <ac:picMk id="4" creationId="{6D39315D-A996-4BB5-BE1C-5958A1126696}"/>
          </ac:picMkLst>
        </pc:picChg>
        <pc:picChg chg="del">
          <ac:chgData name="Thuy Linh Do" userId="f60f9f76584ec879" providerId="LiveId" clId="{EAE516FA-0656-463B-AA38-4C49ACC118C0}" dt="2022-03-25T03:43:29.022" v="113" actId="478"/>
          <ac:picMkLst>
            <pc:docMk/>
            <pc:sldMk cId="2649557584" sldId="331"/>
            <ac:picMk id="12" creationId="{6E55B799-38CF-423D-895F-EBF2F9DC4405}"/>
          </ac:picMkLst>
        </pc:picChg>
        <pc:picChg chg="add mod">
          <ac:chgData name="Thuy Linh Do" userId="f60f9f76584ec879" providerId="LiveId" clId="{EAE516FA-0656-463B-AA38-4C49ACC118C0}" dt="2022-03-25T03:43:32.341" v="115" actId="1076"/>
          <ac:picMkLst>
            <pc:docMk/>
            <pc:sldMk cId="2649557584" sldId="331"/>
            <ac:picMk id="17" creationId="{3197913D-CDE9-4583-991F-5E018E8EA383}"/>
          </ac:picMkLst>
        </pc:picChg>
      </pc:sldChg>
      <pc:sldChg chg="addSp delSp modSp mod">
        <pc:chgData name="Thuy Linh Do" userId="f60f9f76584ec879" providerId="LiveId" clId="{EAE516FA-0656-463B-AA38-4C49ACC118C0}" dt="2022-03-25T03:58:48.311" v="349" actId="1076"/>
        <pc:sldMkLst>
          <pc:docMk/>
          <pc:sldMk cId="477199827" sldId="335"/>
        </pc:sldMkLst>
        <pc:spChg chg="add mod">
          <ac:chgData name="Thuy Linh Do" userId="f60f9f76584ec879" providerId="LiveId" clId="{EAE516FA-0656-463B-AA38-4C49ACC118C0}" dt="2022-03-25T03:58:48.311" v="349" actId="1076"/>
          <ac:spMkLst>
            <pc:docMk/>
            <pc:sldMk cId="477199827" sldId="335"/>
            <ac:spMk id="2" creationId="{A862E9EE-111F-4F2D-BF42-7E50C969E5F9}"/>
          </ac:spMkLst>
        </pc:spChg>
        <pc:spChg chg="mod">
          <ac:chgData name="Thuy Linh Do" userId="f60f9f76584ec879" providerId="LiveId" clId="{EAE516FA-0656-463B-AA38-4C49ACC118C0}" dt="2022-03-25T03:58:15.704" v="341"/>
          <ac:spMkLst>
            <pc:docMk/>
            <pc:sldMk cId="477199827" sldId="335"/>
            <ac:spMk id="10" creationId="{00000000-0000-0000-0000-000000000000}"/>
          </ac:spMkLst>
        </pc:spChg>
        <pc:spChg chg="mod">
          <ac:chgData name="Thuy Linh Do" userId="f60f9f76584ec879" providerId="LiveId" clId="{EAE516FA-0656-463B-AA38-4C49ACC118C0}" dt="2022-03-25T03:58:32.485" v="345" actId="1076"/>
          <ac:spMkLst>
            <pc:docMk/>
            <pc:sldMk cId="477199827" sldId="335"/>
            <ac:spMk id="18" creationId="{AFCC3BAC-C2BA-4E69-90C1-6D3213A4D977}"/>
          </ac:spMkLst>
        </pc:spChg>
        <pc:graphicFrameChg chg="add mod">
          <ac:chgData name="Thuy Linh Do" userId="f60f9f76584ec879" providerId="LiveId" clId="{EAE516FA-0656-463B-AA38-4C49ACC118C0}" dt="2022-03-25T03:58:48.311" v="349" actId="1076"/>
          <ac:graphicFrameMkLst>
            <pc:docMk/>
            <pc:sldMk cId="477199827" sldId="335"/>
            <ac:graphicFrameMk id="3" creationId="{85D01507-635A-410C-9277-9063796C8A88}"/>
          </ac:graphicFrameMkLst>
        </pc:graphicFrameChg>
        <pc:picChg chg="del">
          <ac:chgData name="Thuy Linh Do" userId="f60f9f76584ec879" providerId="LiveId" clId="{EAE516FA-0656-463B-AA38-4C49ACC118C0}" dt="2022-03-25T03:58:18.040" v="342" actId="478"/>
          <ac:picMkLst>
            <pc:docMk/>
            <pc:sldMk cId="477199827" sldId="335"/>
            <ac:picMk id="4" creationId="{57F08F40-3CB8-4A65-B785-44311E24114A}"/>
          </ac:picMkLst>
        </pc:picChg>
      </pc:sldChg>
      <pc:sldChg chg="addSp delSp modSp mod delAnim modAnim">
        <pc:chgData name="Thuy Linh Do" userId="f60f9f76584ec879" providerId="LiveId" clId="{EAE516FA-0656-463B-AA38-4C49ACC118C0}" dt="2022-03-25T03:57:21.851" v="336" actId="1076"/>
        <pc:sldMkLst>
          <pc:docMk/>
          <pc:sldMk cId="3210256851" sldId="339"/>
        </pc:sldMkLst>
        <pc:spChg chg="mod">
          <ac:chgData name="Thuy Linh Do" userId="f60f9f76584ec879" providerId="LiveId" clId="{EAE516FA-0656-463B-AA38-4C49ACC118C0}" dt="2022-03-25T03:52:01.853" v="277" actId="1076"/>
          <ac:spMkLst>
            <pc:docMk/>
            <pc:sldMk cId="3210256851" sldId="339"/>
            <ac:spMk id="12" creationId="{00000000-0000-0000-0000-000000000000}"/>
          </ac:spMkLst>
        </pc:spChg>
        <pc:spChg chg="mod">
          <ac:chgData name="Thuy Linh Do" userId="f60f9f76584ec879" providerId="LiveId" clId="{EAE516FA-0656-463B-AA38-4C49ACC118C0}" dt="2022-03-25T03:52:36.981" v="284" actId="20577"/>
          <ac:spMkLst>
            <pc:docMk/>
            <pc:sldMk cId="3210256851" sldId="339"/>
            <ac:spMk id="18" creationId="{D4FDFA11-592A-42E4-92E2-20A37765135E}"/>
          </ac:spMkLst>
        </pc:spChg>
        <pc:spChg chg="mod ord">
          <ac:chgData name="Thuy Linh Do" userId="f60f9f76584ec879" providerId="LiveId" clId="{EAE516FA-0656-463B-AA38-4C49ACC118C0}" dt="2022-03-25T03:54:39.320" v="301" actId="1076"/>
          <ac:spMkLst>
            <pc:docMk/>
            <pc:sldMk cId="3210256851" sldId="339"/>
            <ac:spMk id="19" creationId="{02EAA441-5153-4818-B747-5089205B799C}"/>
          </ac:spMkLst>
        </pc:spChg>
        <pc:spChg chg="add mod">
          <ac:chgData name="Thuy Linh Do" userId="f60f9f76584ec879" providerId="LiveId" clId="{EAE516FA-0656-463B-AA38-4C49ACC118C0}" dt="2022-03-25T03:54:52.077" v="311" actId="1076"/>
          <ac:spMkLst>
            <pc:docMk/>
            <pc:sldMk cId="3210256851" sldId="339"/>
            <ac:spMk id="20" creationId="{7816FB38-7C13-4F4B-91F9-CEB1C4ADD5A4}"/>
          </ac:spMkLst>
        </pc:spChg>
        <pc:spChg chg="add mod">
          <ac:chgData name="Thuy Linh Do" userId="f60f9f76584ec879" providerId="LiveId" clId="{EAE516FA-0656-463B-AA38-4C49ACC118C0}" dt="2022-03-25T03:55:01.040" v="318" actId="1076"/>
          <ac:spMkLst>
            <pc:docMk/>
            <pc:sldMk cId="3210256851" sldId="339"/>
            <ac:spMk id="21" creationId="{47637647-86E7-4007-8D75-D7FFBEB73986}"/>
          </ac:spMkLst>
        </pc:spChg>
        <pc:spChg chg="add mod">
          <ac:chgData name="Thuy Linh Do" userId="f60f9f76584ec879" providerId="LiveId" clId="{EAE516FA-0656-463B-AA38-4C49ACC118C0}" dt="2022-03-25T03:55:12.772" v="327" actId="1076"/>
          <ac:spMkLst>
            <pc:docMk/>
            <pc:sldMk cId="3210256851" sldId="339"/>
            <ac:spMk id="22" creationId="{4855B7F4-768F-44C6-A33A-23FCA2921F75}"/>
          </ac:spMkLst>
        </pc:spChg>
        <pc:spChg chg="del">
          <ac:chgData name="Thuy Linh Do" userId="f60f9f76584ec879" providerId="LiveId" clId="{EAE516FA-0656-463B-AA38-4C49ACC118C0}" dt="2022-03-25T03:53:14.941" v="288" actId="478"/>
          <ac:spMkLst>
            <pc:docMk/>
            <pc:sldMk cId="3210256851" sldId="339"/>
            <ac:spMk id="23" creationId="{7D623325-F4DC-470D-8619-7755998C2D83}"/>
          </ac:spMkLst>
        </pc:spChg>
        <pc:spChg chg="add mod">
          <ac:chgData name="Thuy Linh Do" userId="f60f9f76584ec879" providerId="LiveId" clId="{EAE516FA-0656-463B-AA38-4C49ACC118C0}" dt="2022-03-25T03:55:24.712" v="333" actId="1076"/>
          <ac:spMkLst>
            <pc:docMk/>
            <pc:sldMk cId="3210256851" sldId="339"/>
            <ac:spMk id="24" creationId="{A6B6A8D7-C938-4B5C-B2FD-06FB91AB9B72}"/>
          </ac:spMkLst>
        </pc:spChg>
        <pc:spChg chg="del">
          <ac:chgData name="Thuy Linh Do" userId="f60f9f76584ec879" providerId="LiveId" clId="{EAE516FA-0656-463B-AA38-4C49ACC118C0}" dt="2022-03-25T03:53:12.153" v="287" actId="478"/>
          <ac:spMkLst>
            <pc:docMk/>
            <pc:sldMk cId="3210256851" sldId="339"/>
            <ac:spMk id="25" creationId="{F4B4DF47-0F21-496F-ADE9-C72FF18FFE3F}"/>
          </ac:spMkLst>
        </pc:spChg>
        <pc:spChg chg="del">
          <ac:chgData name="Thuy Linh Do" userId="f60f9f76584ec879" providerId="LiveId" clId="{EAE516FA-0656-463B-AA38-4C49ACC118C0}" dt="2022-03-25T03:53:17.224" v="289" actId="478"/>
          <ac:spMkLst>
            <pc:docMk/>
            <pc:sldMk cId="3210256851" sldId="339"/>
            <ac:spMk id="26" creationId="{777F6171-9BE1-4D19-8F61-83BC870EB21C}"/>
          </ac:spMkLst>
        </pc:spChg>
        <pc:spChg chg="del">
          <ac:chgData name="Thuy Linh Do" userId="f60f9f76584ec879" providerId="LiveId" clId="{EAE516FA-0656-463B-AA38-4C49ACC118C0}" dt="2022-03-25T03:53:17.224" v="289" actId="478"/>
          <ac:spMkLst>
            <pc:docMk/>
            <pc:sldMk cId="3210256851" sldId="339"/>
            <ac:spMk id="27" creationId="{308CCADD-3594-4030-93FA-F1A72364334A}"/>
          </ac:spMkLst>
        </pc:spChg>
        <pc:graphicFrameChg chg="del">
          <ac:chgData name="Thuy Linh Do" userId="f60f9f76584ec879" providerId="LiveId" clId="{EAE516FA-0656-463B-AA38-4C49ACC118C0}" dt="2022-03-25T03:53:04.686" v="285" actId="478"/>
          <ac:graphicFrameMkLst>
            <pc:docMk/>
            <pc:sldMk cId="3210256851" sldId="339"/>
            <ac:graphicFrameMk id="5" creationId="{C77F2B45-942A-449E-9679-31E6A97841D0}"/>
          </ac:graphicFrameMkLst>
        </pc:graphicFrameChg>
        <pc:picChg chg="add mod">
          <ac:chgData name="Thuy Linh Do" userId="f60f9f76584ec879" providerId="LiveId" clId="{EAE516FA-0656-463B-AA38-4C49ACC118C0}" dt="2022-03-25T03:53:25.676" v="292" actId="1076"/>
          <ac:picMkLst>
            <pc:docMk/>
            <pc:sldMk cId="3210256851" sldId="339"/>
            <ac:picMk id="3" creationId="{B8F860BB-FB4A-432F-B5B6-07E688D7732F}"/>
          </ac:picMkLst>
        </pc:picChg>
        <pc:picChg chg="del">
          <ac:chgData name="Thuy Linh Do" userId="f60f9f76584ec879" providerId="LiveId" clId="{EAE516FA-0656-463B-AA38-4C49ACC118C0}" dt="2022-03-25T03:57:09.027" v="334" actId="478"/>
          <ac:picMkLst>
            <pc:docMk/>
            <pc:sldMk cId="3210256851" sldId="339"/>
            <ac:picMk id="6" creationId="{7525B8AF-A5B4-4269-B3D6-14BFC1568D15}"/>
          </ac:picMkLst>
        </pc:picChg>
        <pc:picChg chg="add mod">
          <ac:chgData name="Thuy Linh Do" userId="f60f9f76584ec879" providerId="LiveId" clId="{EAE516FA-0656-463B-AA38-4C49ACC118C0}" dt="2022-03-25T03:57:21.851" v="336" actId="1076"/>
          <ac:picMkLst>
            <pc:docMk/>
            <pc:sldMk cId="3210256851" sldId="339"/>
            <ac:picMk id="9" creationId="{302088FF-0D77-4FFC-97A2-D0D343010FE7}"/>
          </ac:picMkLst>
        </pc:picChg>
      </pc:sldChg>
      <pc:sldChg chg="del">
        <pc:chgData name="Thuy Linh Do" userId="f60f9f76584ec879" providerId="LiveId" clId="{EAE516FA-0656-463B-AA38-4C49ACC118C0}" dt="2022-03-25T03:48:33.891" v="231" actId="2696"/>
        <pc:sldMkLst>
          <pc:docMk/>
          <pc:sldMk cId="878006602" sldId="345"/>
        </pc:sldMkLst>
      </pc:sldChg>
      <pc:sldChg chg="del">
        <pc:chgData name="Thuy Linh Do" userId="f60f9f76584ec879" providerId="LiveId" clId="{EAE516FA-0656-463B-AA38-4C49ACC118C0}" dt="2022-03-25T03:57:58.174" v="340" actId="2696"/>
        <pc:sldMkLst>
          <pc:docMk/>
          <pc:sldMk cId="253242509" sldId="346"/>
        </pc:sldMkLst>
      </pc:sldChg>
      <pc:sldChg chg="delSp modSp add mod ord">
        <pc:chgData name="Thuy Linh Do" userId="f60f9f76584ec879" providerId="LiveId" clId="{EAE516FA-0656-463B-AA38-4C49ACC118C0}" dt="2022-03-25T04:01:40.521" v="392" actId="20577"/>
        <pc:sldMkLst>
          <pc:docMk/>
          <pc:sldMk cId="692833593" sldId="347"/>
        </pc:sldMkLst>
        <pc:spChg chg="del">
          <ac:chgData name="Thuy Linh Do" userId="f60f9f76584ec879" providerId="LiveId" clId="{EAE516FA-0656-463B-AA38-4C49ACC118C0}" dt="2022-03-25T03:48:39.046" v="233" actId="478"/>
          <ac:spMkLst>
            <pc:docMk/>
            <pc:sldMk cId="692833593" sldId="347"/>
            <ac:spMk id="19" creationId="{00000000-0000-0000-0000-000000000000}"/>
          </ac:spMkLst>
        </pc:spChg>
        <pc:spChg chg="del">
          <ac:chgData name="Thuy Linh Do" userId="f60f9f76584ec879" providerId="LiveId" clId="{EAE516FA-0656-463B-AA38-4C49ACC118C0}" dt="2022-03-25T03:48:44.814" v="235" actId="478"/>
          <ac:spMkLst>
            <pc:docMk/>
            <pc:sldMk cId="692833593" sldId="347"/>
            <ac:spMk id="27" creationId="{00000000-0000-0000-0000-000000000000}"/>
          </ac:spMkLst>
        </pc:spChg>
        <pc:spChg chg="del">
          <ac:chgData name="Thuy Linh Do" userId="f60f9f76584ec879" providerId="LiveId" clId="{EAE516FA-0656-463B-AA38-4C49ACC118C0}" dt="2022-03-25T03:48:48.752" v="237" actId="478"/>
          <ac:spMkLst>
            <pc:docMk/>
            <pc:sldMk cId="692833593" sldId="347"/>
            <ac:spMk id="29" creationId="{00000000-0000-0000-0000-000000000000}"/>
          </ac:spMkLst>
        </pc:spChg>
        <pc:spChg chg="del">
          <ac:chgData name="Thuy Linh Do" userId="f60f9f76584ec879" providerId="LiveId" clId="{EAE516FA-0656-463B-AA38-4C49ACC118C0}" dt="2022-03-25T03:48:46.997" v="236" actId="478"/>
          <ac:spMkLst>
            <pc:docMk/>
            <pc:sldMk cId="692833593" sldId="347"/>
            <ac:spMk id="30" creationId="{00000000-0000-0000-0000-000000000000}"/>
          </ac:spMkLst>
        </pc:spChg>
        <pc:spChg chg="mod">
          <ac:chgData name="Thuy Linh Do" userId="f60f9f76584ec879" providerId="LiveId" clId="{EAE516FA-0656-463B-AA38-4C49ACC118C0}" dt="2022-03-25T04:01:40.521" v="392" actId="20577"/>
          <ac:spMkLst>
            <pc:docMk/>
            <pc:sldMk cId="692833593" sldId="347"/>
            <ac:spMk id="33" creationId="{00000000-0000-0000-0000-000000000000}"/>
          </ac:spMkLst>
        </pc:spChg>
        <pc:cxnChg chg="del mod">
          <ac:chgData name="Thuy Linh Do" userId="f60f9f76584ec879" providerId="LiveId" clId="{EAE516FA-0656-463B-AA38-4C49ACC118C0}" dt="2022-03-25T03:48:38.165" v="232" actId="478"/>
          <ac:cxnSpMkLst>
            <pc:docMk/>
            <pc:sldMk cId="692833593" sldId="347"/>
            <ac:cxnSpMk id="26" creationId="{00000000-0000-0000-0000-000000000000}"/>
          </ac:cxnSpMkLst>
        </pc:cxnChg>
        <pc:cxnChg chg="del">
          <ac:chgData name="Thuy Linh Do" userId="f60f9f76584ec879" providerId="LiveId" clId="{EAE516FA-0656-463B-AA38-4C49ACC118C0}" dt="2022-03-25T03:48:43.748" v="234" actId="478"/>
          <ac:cxnSpMkLst>
            <pc:docMk/>
            <pc:sldMk cId="692833593" sldId="347"/>
            <ac:cxnSpMk id="28" creationId="{00000000-0000-0000-0000-000000000000}"/>
          </ac:cxnSpMkLst>
        </pc:cxnChg>
      </pc:sldChg>
      <pc:sldChg chg="add ord">
        <pc:chgData name="Thuy Linh Do" userId="f60f9f76584ec879" providerId="LiveId" clId="{EAE516FA-0656-463B-AA38-4C49ACC118C0}" dt="2022-03-25T03:57:53.041" v="339"/>
        <pc:sldMkLst>
          <pc:docMk/>
          <pc:sldMk cId="2769323297"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32057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74748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67996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2777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87067" y="114326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4062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0"/>
            <a:ext cx="55036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10" name="TextBox 9"/>
          <p:cNvSpPr txBox="1"/>
          <p:nvPr/>
        </p:nvSpPr>
        <p:spPr>
          <a:xfrm>
            <a:off x="1007822" y="1021135"/>
            <a:ext cx="9554679" cy="830997"/>
          </a:xfrm>
          <a:prstGeom prst="rect">
            <a:avLst/>
          </a:prstGeom>
          <a:noFill/>
          <a:effectLst/>
        </p:spPr>
        <p:txBody>
          <a:bodyPr wrap="square" rtlCol="0">
            <a:spAutoFit/>
          </a:bodyPr>
          <a:lstStyle/>
          <a:p>
            <a:r>
              <a:rPr lang="en-US" sz="2400" b="1" dirty="0">
                <a:cs typeface="Arial" panose="020B0604020202020204" pitchFamily="34" charset="0"/>
              </a:rPr>
              <a:t>Choose one of the future means of transport below. Write a paragraph of about 70 words about it. </a:t>
            </a:r>
            <a:endParaRPr lang="en-US" sz="2400" b="1" dirty="0">
              <a:effectLst>
                <a:glow rad="88900">
                  <a:schemeClr val="bg1"/>
                </a:glow>
              </a:effectLst>
              <a:cs typeface="Arial" panose="020B0604020202020204" pitchFamily="34" charset="0"/>
            </a:endParaRPr>
          </a:p>
        </p:txBody>
      </p:sp>
      <p:sp>
        <p:nvSpPr>
          <p:cNvPr id="2" name="Rectangle 2">
            <a:extLst>
              <a:ext uri="{FF2B5EF4-FFF2-40B4-BE49-F238E27FC236}">
                <a16:creationId xmlns:a16="http://schemas.microsoft.com/office/drawing/2014/main" id="{A862E9EE-111F-4F2D-BF42-7E50C969E5F9}"/>
              </a:ext>
            </a:extLst>
          </p:cNvPr>
          <p:cNvSpPr>
            <a:spLocks noChangeArrowheads="1"/>
          </p:cNvSpPr>
          <p:nvPr/>
        </p:nvSpPr>
        <p:spPr bwMode="auto">
          <a:xfrm>
            <a:off x="-912895" y="1917446"/>
            <a:ext cx="205226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2FD1E463-112A-F845-ACD7-942F63B70F52}"/>
              </a:ext>
            </a:extLst>
          </p:cNvPr>
          <p:cNvPicPr>
            <a:picLocks noChangeAspect="1"/>
          </p:cNvPicPr>
          <p:nvPr/>
        </p:nvPicPr>
        <p:blipFill>
          <a:blip r:embed="rId4"/>
          <a:stretch>
            <a:fillRect/>
          </a:stretch>
        </p:blipFill>
        <p:spPr>
          <a:xfrm>
            <a:off x="487067" y="1963165"/>
            <a:ext cx="5346869" cy="4587646"/>
          </a:xfrm>
          <a:prstGeom prst="rect">
            <a:avLst/>
          </a:prstGeom>
        </p:spPr>
      </p:pic>
      <p:sp>
        <p:nvSpPr>
          <p:cNvPr id="5" name="TextBox 4">
            <a:extLst>
              <a:ext uri="{FF2B5EF4-FFF2-40B4-BE49-F238E27FC236}">
                <a16:creationId xmlns:a16="http://schemas.microsoft.com/office/drawing/2014/main" id="{FD9A207A-655E-B344-BB29-64239FDD50D0}"/>
              </a:ext>
            </a:extLst>
          </p:cNvPr>
          <p:cNvSpPr txBox="1"/>
          <p:nvPr/>
        </p:nvSpPr>
        <p:spPr>
          <a:xfrm>
            <a:off x="5990705" y="2365367"/>
            <a:ext cx="6096000" cy="3231654"/>
          </a:xfrm>
          <a:prstGeom prst="rect">
            <a:avLst/>
          </a:prstGeom>
          <a:noFill/>
        </p:spPr>
        <p:txBody>
          <a:bodyPr wrap="square" rtlCol="0">
            <a:spAutoFit/>
          </a:bodyPr>
          <a:lstStyle/>
          <a:p>
            <a:r>
              <a:rPr lang="en-VN" sz="2800" b="1" i="1" dirty="0">
                <a:solidFill>
                  <a:srgbClr val="00A9A5"/>
                </a:solidFill>
              </a:rPr>
              <a:t>Example:</a:t>
            </a:r>
            <a:endParaRPr lang="en-VN" sz="2800" dirty="0">
              <a:solidFill>
                <a:srgbClr val="00A9A5"/>
              </a:solidFill>
            </a:endParaRPr>
          </a:p>
          <a:p>
            <a:r>
              <a:rPr lang="en-VN" sz="2200" dirty="0"/>
              <a:t>The bamboo-copter will be a popular means of transport in the future. It’s not very fast, so it’s safe to ride. It’s cheap, and it doesn’t use much energy. Most people can afford it. It’s also convenient because you can go anywhere: in a busy city, to the sea, or to the mountains. The copter is small and can carry only one person, so it doesn’t take up much space. I love it.</a:t>
            </a:r>
            <a:r>
              <a:rPr lang="en-VN" dirty="0"/>
              <a:t> </a:t>
            </a:r>
          </a:p>
        </p:txBody>
      </p:sp>
    </p:spTree>
    <p:extLst>
      <p:ext uri="{BB962C8B-B14F-4D97-AF65-F5344CB8AC3E}">
        <p14:creationId xmlns:p14="http://schemas.microsoft.com/office/powerpoint/2010/main" val="4771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B404F390-85CE-964C-A8A2-1618FDF684C0}"/>
              </a:ext>
            </a:extLst>
          </p:cNvPr>
          <p:cNvGraphicFramePr/>
          <p:nvPr>
            <p:extLst>
              <p:ext uri="{D42A27DB-BD31-4B8C-83A1-F6EECF244321}">
                <p14:modId xmlns:p14="http://schemas.microsoft.com/office/powerpoint/2010/main" val="2081076505"/>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272146"/>
            <a:ext cx="8556568" cy="671851"/>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800" dirty="0"/>
              <a:t>Prepare for the next lesson: </a:t>
            </a:r>
            <a:r>
              <a:rPr lang="en-US" sz="2800" b="1" dirty="0">
                <a:solidFill>
                  <a:schemeClr val="accent2"/>
                </a:solidFill>
              </a:rPr>
              <a:t>The </a:t>
            </a:r>
            <a:r>
              <a:rPr lang="en-US" sz="2800" b="1" dirty="0" smtClean="0">
                <a:solidFill>
                  <a:schemeClr val="accent2"/>
                </a:solidFill>
              </a:rPr>
              <a:t>final </a:t>
            </a:r>
            <a:r>
              <a:rPr lang="en-US" sz="2800" b="1" dirty="0">
                <a:solidFill>
                  <a:schemeClr val="accent2"/>
                </a:solidFill>
              </a:rPr>
              <a:t>term </a:t>
            </a:r>
            <a:r>
              <a:rPr lang="en-US" sz="2800" b="1" dirty="0" smtClean="0">
                <a:solidFill>
                  <a:schemeClr val="accent2"/>
                </a:solidFill>
              </a:rPr>
              <a:t>test</a:t>
            </a:r>
            <a:endParaRPr lang="en-US" sz="2800" b="1" dirty="0">
              <a:solidFill>
                <a:schemeClr val="accent2"/>
              </a:solidFill>
            </a:endParaRPr>
          </a:p>
        </p:txBody>
      </p:sp>
      <p:pic>
        <p:nvPicPr>
          <p:cNvPr id="9" name="Picture 8">
            <a:extLst>
              <a:ext uri="{FF2B5EF4-FFF2-40B4-BE49-F238E27FC236}">
                <a16:creationId xmlns:a16="http://schemas.microsoft.com/office/drawing/2014/main" id="{50DFDEEC-CBBE-D24B-B252-9FF80F8DD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50" y="3349977"/>
            <a:ext cx="3081461" cy="30814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3" name="Rectangle 2">
            <a:extLst>
              <a:ext uri="{FF2B5EF4-FFF2-40B4-BE49-F238E27FC236}">
                <a16:creationId xmlns:a16="http://schemas.microsoft.com/office/drawing/2014/main" id="{B0955CC5-F1C8-6341-B667-D4564F7C59A7}"/>
              </a:ext>
            </a:extLst>
          </p:cNvPr>
          <p:cNvSpPr/>
          <p:nvPr/>
        </p:nvSpPr>
        <p:spPr>
          <a:xfrm>
            <a:off x="2951748" y="5993141"/>
            <a:ext cx="6096000" cy="646331"/>
          </a:xfrm>
          <a:prstGeom prst="rect">
            <a:avLst/>
          </a:prstGeom>
        </p:spPr>
        <p:txBody>
          <a:bodyPr>
            <a:spAutoFit/>
          </a:bodyPr>
          <a:lstStyle/>
          <a:p>
            <a:pPr algn="ctr"/>
            <a:r>
              <a:rPr lang="en-GB" b="1" dirty="0"/>
              <a:t>Website: </a:t>
            </a:r>
            <a:r>
              <a:rPr lang="en-GB" b="1" i="1" dirty="0"/>
              <a:t>hoclieu.vn</a:t>
            </a:r>
          </a:p>
          <a:p>
            <a:pPr algn="ctr"/>
            <a:r>
              <a:rPr lang="en-GB" b="1" dirty="0" err="1"/>
              <a:t>Fanpage</a:t>
            </a:r>
            <a:r>
              <a:rPr lang="en-GB" b="1" dirty="0"/>
              <a:t>: facebook.com/www.tienganhglobalsuccess.vn</a:t>
            </a:r>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2" name="Rounded Rectangle 11"/>
          <p:cNvSpPr/>
          <p:nvPr/>
        </p:nvSpPr>
        <p:spPr>
          <a:xfrm>
            <a:off x="3372567" y="1670264"/>
            <a:ext cx="587542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7" y="1757476"/>
            <a:ext cx="5020835" cy="461665"/>
          </a:xfrm>
          <a:prstGeom prst="rect">
            <a:avLst/>
          </a:prstGeom>
          <a:noFill/>
        </p:spPr>
        <p:txBody>
          <a:bodyPr wrap="square" rtlCol="0">
            <a:spAutoFit/>
          </a:bodyPr>
          <a:lstStyle/>
          <a:p>
            <a:r>
              <a:rPr lang="en-US" sz="2400" b="1" dirty="0">
                <a:solidFill>
                  <a:schemeClr val="bg1"/>
                </a:solidFill>
              </a:rPr>
              <a:t>LESSON 2: SKILLS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0" y="242679"/>
            <a:ext cx="2310589"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17" name="TextBox 16"/>
          <p:cNvSpPr txBox="1"/>
          <p:nvPr/>
        </p:nvSpPr>
        <p:spPr>
          <a:xfrm>
            <a:off x="3303381" y="264874"/>
            <a:ext cx="8283782" cy="707886"/>
          </a:xfrm>
          <a:prstGeom prst="rect">
            <a:avLst/>
          </a:prstGeom>
          <a:noFill/>
        </p:spPr>
        <p:txBody>
          <a:bodyPr wrap="square" rtlCol="0">
            <a:spAutoFit/>
          </a:bodyPr>
          <a:lstStyle/>
          <a:p>
            <a:r>
              <a:rPr lang="en-US" sz="4000" b="1" dirty="0" smtClean="0">
                <a:solidFill>
                  <a:schemeClr val="bg1"/>
                </a:solidFill>
                <a:latin typeface="Myriad Pro" pitchFamily="34" charset="0"/>
              </a:rPr>
              <a:t>Units 10-11-12 </a:t>
            </a:r>
            <a:endParaRPr lang="en-US" sz="4000" b="1" dirty="0">
              <a:solidFill>
                <a:schemeClr val="bg1"/>
              </a:solidFill>
              <a:latin typeface="Myriad Pro" pitchFamily="34" charset="0"/>
            </a:endParaRPr>
          </a:p>
        </p:txBody>
      </p:sp>
      <p:sp>
        <p:nvSpPr>
          <p:cNvPr id="18" name="TextBox 17"/>
          <p:cNvSpPr txBox="1"/>
          <p:nvPr/>
        </p:nvSpPr>
        <p:spPr>
          <a:xfrm>
            <a:off x="2101411" y="190029"/>
            <a:ext cx="990093" cy="830997"/>
          </a:xfrm>
          <a:prstGeom prst="rect">
            <a:avLst/>
          </a:prstGeom>
          <a:noFill/>
        </p:spPr>
        <p:txBody>
          <a:bodyPr wrap="square" rtlCol="0">
            <a:spAutoFit/>
          </a:bodyPr>
          <a:lstStyle/>
          <a:p>
            <a:pPr algn="ctr"/>
            <a:r>
              <a:rPr lang="en-US" sz="4800" b="1" dirty="0">
                <a:solidFill>
                  <a:schemeClr val="bg1"/>
                </a:solidFill>
                <a:latin typeface="Myriad Pro" pitchFamily="34" charset="0"/>
              </a:rPr>
              <a:t>4</a:t>
            </a:r>
          </a:p>
        </p:txBody>
      </p:sp>
      <p:graphicFrame>
        <p:nvGraphicFramePr>
          <p:cNvPr id="19" name="Diagram 18"/>
          <p:cNvGraphicFramePr/>
          <p:nvPr>
            <p:extLst>
              <p:ext uri="{D42A27DB-BD31-4B8C-83A1-F6EECF244321}">
                <p14:modId xmlns:p14="http://schemas.microsoft.com/office/powerpoint/2010/main" val="3303984198"/>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41994" y="2359820"/>
            <a:ext cx="9770226" cy="1964512"/>
          </a:xfrm>
          <a:prstGeom prst="rect">
            <a:avLst/>
          </a:prstGeom>
          <a:noFill/>
        </p:spPr>
        <p:txBody>
          <a:bodyPr wrap="square" rtlCol="0">
            <a:spAutoFit/>
          </a:bodyPr>
          <a:lstStyle/>
          <a:p>
            <a:pPr>
              <a:lnSpc>
                <a:spcPct val="150000"/>
              </a:lnSpc>
            </a:pPr>
            <a:r>
              <a:rPr lang="en-US" sz="2800" dirty="0"/>
              <a:t>By the end of the lesson, students will be able to review</a:t>
            </a:r>
            <a:r>
              <a:rPr lang="en-US" sz="2800" dirty="0">
                <a:effectLst>
                  <a:glow>
                    <a:srgbClr val="000000"/>
                  </a:glow>
                  <a:outerShdw sx="0" sy="0">
                    <a:srgbClr val="000000"/>
                  </a:outerShdw>
                  <a:reflection stA="0" endPos="0" fadeDir="0" sx="0" sy="0"/>
                </a:effectLst>
              </a:rPr>
              <a:t> the vocabulary items and grammar points they have studied and the skills they have </a:t>
            </a:r>
            <a:r>
              <a:rPr lang="en-US" sz="2800" dirty="0" err="1">
                <a:effectLst>
                  <a:glow>
                    <a:srgbClr val="000000"/>
                  </a:glow>
                  <a:outerShdw sx="0" sy="0">
                    <a:srgbClr val="000000"/>
                  </a:outerShdw>
                  <a:reflection stA="0" endPos="0" fadeDir="0" sx="0" sy="0"/>
                </a:effectLst>
              </a:rPr>
              <a:t>practised</a:t>
            </a:r>
            <a:r>
              <a:rPr lang="en-US" sz="2800" dirty="0">
                <a:effectLst>
                  <a:glow>
                    <a:srgbClr val="000000"/>
                  </a:glow>
                  <a:outerShdw sx="0" sy="0">
                    <a:srgbClr val="000000"/>
                  </a:outerShdw>
                  <a:reflection stA="0" endPos="0" fadeDir="0" sx="0" sy="0"/>
                </a:effectLst>
              </a:rPr>
              <a:t> in Units 10, 11, 12.</a:t>
            </a: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44523" y="1279995"/>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827960" y="2279876"/>
            <a:ext cx="1950733" cy="65540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READING</a:t>
            </a:r>
            <a:endParaRPr lang="en-GB" dirty="0">
              <a:solidFill>
                <a:schemeClr val="tx1"/>
              </a:solidFill>
            </a:endParaRPr>
          </a:p>
        </p:txBody>
      </p:sp>
      <p:sp>
        <p:nvSpPr>
          <p:cNvPr id="18" name="Rounded Rectangle 17"/>
          <p:cNvSpPr/>
          <p:nvPr/>
        </p:nvSpPr>
        <p:spPr>
          <a:xfrm>
            <a:off x="577557" y="3399987"/>
            <a:ext cx="1950733" cy="62348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SPEAKING </a:t>
            </a:r>
          </a:p>
        </p:txBody>
      </p:sp>
      <p:sp>
        <p:nvSpPr>
          <p:cNvPr id="19" name="Rounded Rectangle 18"/>
          <p:cNvSpPr/>
          <p:nvPr/>
        </p:nvSpPr>
        <p:spPr>
          <a:xfrm>
            <a:off x="577556" y="5006940"/>
            <a:ext cx="1950734" cy="62348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WRITING</a:t>
            </a:r>
            <a:endParaRPr lang="en-GB" dirty="0">
              <a:solidFill>
                <a:schemeClr val="tx1"/>
              </a:solidFill>
            </a:endParaRPr>
          </a:p>
        </p:txBody>
      </p:sp>
      <p:sp>
        <p:nvSpPr>
          <p:cNvPr id="20" name="Rectangle 19"/>
          <p:cNvSpPr/>
          <p:nvPr/>
        </p:nvSpPr>
        <p:spPr>
          <a:xfrm>
            <a:off x="5588839" y="1222670"/>
            <a:ext cx="6166014" cy="53282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Chatting</a:t>
            </a:r>
            <a:endParaRPr lang="en-GB" dirty="0">
              <a:solidFill>
                <a:schemeClr val="tx1"/>
              </a:solidFill>
            </a:endParaRPr>
          </a:p>
        </p:txBody>
      </p:sp>
      <p:sp>
        <p:nvSpPr>
          <p:cNvPr id="22" name="Rectangle 21"/>
          <p:cNvSpPr/>
          <p:nvPr/>
        </p:nvSpPr>
        <p:spPr>
          <a:xfrm>
            <a:off x="5580310" y="1887841"/>
            <a:ext cx="6166014" cy="137811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1a: Read the passage. Find a word and a phrase from the passage and write them under their correct pictures. </a:t>
            </a:r>
          </a:p>
          <a:p>
            <a:r>
              <a:rPr lang="en-US" dirty="0">
                <a:solidFill>
                  <a:schemeClr val="tx1"/>
                </a:solidFill>
              </a:rPr>
              <a:t>Task 1b: Choose the correct answer A, B, or C to complete each sentence. </a:t>
            </a:r>
          </a:p>
        </p:txBody>
      </p:sp>
      <p:sp>
        <p:nvSpPr>
          <p:cNvPr id="23" name="Rectangle 22"/>
          <p:cNvSpPr/>
          <p:nvPr/>
        </p:nvSpPr>
        <p:spPr>
          <a:xfrm>
            <a:off x="5580310" y="3399986"/>
            <a:ext cx="6166014" cy="710206"/>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2: Read </a:t>
            </a:r>
            <a:r>
              <a:rPr lang="en-US" dirty="0" smtClean="0">
                <a:solidFill>
                  <a:schemeClr val="tx1"/>
                </a:solidFill>
              </a:rPr>
              <a:t>discuss </a:t>
            </a:r>
            <a:r>
              <a:rPr lang="en-US" dirty="0">
                <a:solidFill>
                  <a:schemeClr val="tx1"/>
                </a:solidFill>
              </a:rPr>
              <a:t>which ones are energy-saving and which ones are not. Explain your answer. </a:t>
            </a:r>
          </a:p>
        </p:txBody>
      </p:sp>
      <p:cxnSp>
        <p:nvCxnSpPr>
          <p:cNvPr id="24" name="Curved Connector 23"/>
          <p:cNvCxnSpPr>
            <a:cxnSpLocks/>
            <a:stCxn id="16" idx="3"/>
            <a:endCxn id="17" idx="0"/>
          </p:cNvCxnSpPr>
          <p:nvPr/>
        </p:nvCxnSpPr>
        <p:spPr>
          <a:xfrm>
            <a:off x="2528290" y="1607532"/>
            <a:ext cx="1275037" cy="672344"/>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52924" y="2607577"/>
            <a:ext cx="1275036" cy="79240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34" idx="0"/>
          </p:cNvCxnSpPr>
          <p:nvPr/>
        </p:nvCxnSpPr>
        <p:spPr>
          <a:xfrm>
            <a:off x="2528290" y="3711729"/>
            <a:ext cx="1275038" cy="463442"/>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827962" y="5746701"/>
            <a:ext cx="1950733" cy="64401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cxnSpLocks/>
            <a:stCxn id="34" idx="1"/>
            <a:endCxn id="19" idx="0"/>
          </p:cNvCxnSpPr>
          <p:nvPr/>
        </p:nvCxnSpPr>
        <p:spPr>
          <a:xfrm rot="10800000" flipV="1">
            <a:off x="1552923" y="4497176"/>
            <a:ext cx="1275038" cy="509763"/>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90284" y="5746701"/>
            <a:ext cx="6145345"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ectangle 29"/>
          <p:cNvSpPr/>
          <p:nvPr/>
        </p:nvSpPr>
        <p:spPr>
          <a:xfrm>
            <a:off x="5587392" y="4895729"/>
            <a:ext cx="6148237" cy="73469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4: Choose one of the future means of </a:t>
            </a:r>
            <a:r>
              <a:rPr lang="en-US" dirty="0" smtClean="0">
                <a:solidFill>
                  <a:schemeClr val="tx1"/>
                </a:solidFill>
              </a:rPr>
              <a:t>transport. </a:t>
            </a:r>
            <a:r>
              <a:rPr lang="en-US" dirty="0">
                <a:solidFill>
                  <a:schemeClr val="tx1"/>
                </a:solidFill>
              </a:rPr>
              <a:t>Write a paragraph of about 70 words about it.</a:t>
            </a:r>
          </a:p>
        </p:txBody>
      </p:sp>
      <p:sp>
        <p:nvSpPr>
          <p:cNvPr id="31" name="Rounded Rectangle 30"/>
          <p:cNvSpPr/>
          <p:nvPr/>
        </p:nvSpPr>
        <p:spPr>
          <a:xfrm>
            <a:off x="4537197" y="320026"/>
            <a:ext cx="352396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870" y="-22217"/>
            <a:ext cx="1344559" cy="1277694"/>
          </a:xfrm>
          <a:prstGeom prst="rect">
            <a:avLst/>
          </a:prstGeom>
        </p:spPr>
      </p:pic>
      <p:sp>
        <p:nvSpPr>
          <p:cNvPr id="33" name="TextBox 32"/>
          <p:cNvSpPr txBox="1"/>
          <p:nvPr/>
        </p:nvSpPr>
        <p:spPr>
          <a:xfrm>
            <a:off x="5289968" y="407238"/>
            <a:ext cx="2867446" cy="461665"/>
          </a:xfrm>
          <a:prstGeom prst="rect">
            <a:avLst/>
          </a:prstGeom>
          <a:noFill/>
        </p:spPr>
        <p:txBody>
          <a:bodyPr wrap="square" rtlCol="0">
            <a:spAutoFit/>
          </a:bodyPr>
          <a:lstStyle/>
          <a:p>
            <a:r>
              <a:rPr lang="en-US" sz="2400" b="1" dirty="0">
                <a:solidFill>
                  <a:schemeClr val="bg1"/>
                </a:solidFill>
              </a:rPr>
              <a:t>LESSON 2: SKILLS</a:t>
            </a:r>
          </a:p>
        </p:txBody>
      </p:sp>
      <p:sp>
        <p:nvSpPr>
          <p:cNvPr id="34" name="Rounded Rectangle 33">
            <a:extLst>
              <a:ext uri="{FF2B5EF4-FFF2-40B4-BE49-F238E27FC236}">
                <a16:creationId xmlns:a16="http://schemas.microsoft.com/office/drawing/2014/main" id="{B7C71E68-23AC-834E-B778-897556493489}"/>
              </a:ext>
            </a:extLst>
          </p:cNvPr>
          <p:cNvSpPr/>
          <p:nvPr/>
        </p:nvSpPr>
        <p:spPr>
          <a:xfrm>
            <a:off x="2827961" y="4175171"/>
            <a:ext cx="1950733" cy="644012"/>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LISTENING</a:t>
            </a:r>
            <a:endParaRPr lang="en-GB" dirty="0">
              <a:solidFill>
                <a:schemeClr val="tx1"/>
              </a:solidFill>
            </a:endParaRPr>
          </a:p>
        </p:txBody>
      </p:sp>
      <p:sp>
        <p:nvSpPr>
          <p:cNvPr id="35" name="Rectangle 34">
            <a:extLst>
              <a:ext uri="{FF2B5EF4-FFF2-40B4-BE49-F238E27FC236}">
                <a16:creationId xmlns:a16="http://schemas.microsoft.com/office/drawing/2014/main" id="{4EE8C479-EA74-4240-BCB1-60E57B999343}"/>
              </a:ext>
            </a:extLst>
          </p:cNvPr>
          <p:cNvSpPr/>
          <p:nvPr/>
        </p:nvSpPr>
        <p:spPr>
          <a:xfrm>
            <a:off x="5580310" y="4209256"/>
            <a:ext cx="6148237" cy="600183"/>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3: Listen and complete each sentence with ONE word.</a:t>
            </a:r>
          </a:p>
        </p:txBody>
      </p:sp>
      <p:cxnSp>
        <p:nvCxnSpPr>
          <p:cNvPr id="42" name="Curved Connector 41">
            <a:extLst>
              <a:ext uri="{FF2B5EF4-FFF2-40B4-BE49-F238E27FC236}">
                <a16:creationId xmlns:a16="http://schemas.microsoft.com/office/drawing/2014/main" id="{20F92FEE-B620-5547-A1C6-7BCD47D82A3F}"/>
              </a:ext>
            </a:extLst>
          </p:cNvPr>
          <p:cNvCxnSpPr>
            <a:cxnSpLocks/>
            <a:stCxn id="19" idx="3"/>
            <a:endCxn id="27" idx="0"/>
          </p:cNvCxnSpPr>
          <p:nvPr/>
        </p:nvCxnSpPr>
        <p:spPr>
          <a:xfrm>
            <a:off x="2528290" y="5318682"/>
            <a:ext cx="1275039" cy="42801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hought Bubble: Cloud 3">
            <a:extLst>
              <a:ext uri="{FF2B5EF4-FFF2-40B4-BE49-F238E27FC236}">
                <a16:creationId xmlns:a16="http://schemas.microsoft.com/office/drawing/2014/main" id="{3A0BA960-E71B-0D4B-B8BB-2FD7D4232B12}"/>
              </a:ext>
            </a:extLst>
          </p:cNvPr>
          <p:cNvSpPr/>
          <p:nvPr/>
        </p:nvSpPr>
        <p:spPr>
          <a:xfrm>
            <a:off x="3250029" y="2397204"/>
            <a:ext cx="4726907" cy="22687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hronicaPro-Bold"/>
              </a:rPr>
              <a:t>ALASKA</a:t>
            </a:r>
          </a:p>
        </p:txBody>
      </p:sp>
    </p:spTree>
    <p:extLst>
      <p:ext uri="{BB962C8B-B14F-4D97-AF65-F5344CB8AC3E}">
        <p14:creationId xmlns:p14="http://schemas.microsoft.com/office/powerpoint/2010/main" val="1280442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989673" y="1239412"/>
            <a:ext cx="10840381" cy="830997"/>
          </a:xfrm>
          <a:prstGeom prst="rect">
            <a:avLst/>
          </a:prstGeom>
          <a:noFill/>
          <a:effectLst/>
        </p:spPr>
        <p:txBody>
          <a:bodyPr wrap="square" rtlCol="0">
            <a:spAutoFit/>
          </a:bodyPr>
          <a:lstStyle/>
          <a:p>
            <a:r>
              <a:rPr lang="en-US" sz="2400" b="1" dirty="0">
                <a:cs typeface="Arial" panose="020B0604020202020204" pitchFamily="34" charset="0"/>
              </a:rPr>
              <a:t>Read the passage. Find a word and a phrase from the passage and write them under their correct pictures.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16480" y="1250011"/>
            <a:ext cx="843780"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r>
              <a:rPr lang="vi-VN" sz="3200" b="1" dirty="0">
                <a:solidFill>
                  <a:schemeClr val="bg1"/>
                </a:solidFill>
                <a:latin typeface="Myriad Pro" pitchFamily="34" charset="0"/>
              </a:rPr>
              <a:t>a</a:t>
            </a:r>
            <a:endParaRPr lang="en-US" sz="4000" b="1" dirty="0">
              <a:solidFill>
                <a:schemeClr val="bg1"/>
              </a:solidFill>
              <a:latin typeface="Myriad Pro" pitchFamily="34" charset="0"/>
            </a:endParaRPr>
          </a:p>
        </p:txBody>
      </p:sp>
      <p:sp>
        <p:nvSpPr>
          <p:cNvPr id="2" name="Rectangle 2">
            <a:extLst>
              <a:ext uri="{FF2B5EF4-FFF2-40B4-BE49-F238E27FC236}">
                <a16:creationId xmlns:a16="http://schemas.microsoft.com/office/drawing/2014/main" id="{FCF9D57D-164E-416C-ABD8-BE14B13706F6}"/>
              </a:ext>
            </a:extLst>
          </p:cNvPr>
          <p:cNvSpPr>
            <a:spLocks noChangeArrowheads="1"/>
          </p:cNvSpPr>
          <p:nvPr/>
        </p:nvSpPr>
        <p:spPr bwMode="auto">
          <a:xfrm>
            <a:off x="-10898003" y="2247167"/>
            <a:ext cx="35973102" cy="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AA604B25-DE65-4EFF-9E22-CD11666ED53E}"/>
              </a:ext>
            </a:extLst>
          </p:cNvPr>
          <p:cNvSpPr txBox="1"/>
          <p:nvPr/>
        </p:nvSpPr>
        <p:spPr>
          <a:xfrm>
            <a:off x="3167532" y="5136269"/>
            <a:ext cx="1957000"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float plane</a:t>
            </a:r>
            <a:endParaRPr lang="en-US" sz="2800" dirty="0">
              <a:solidFill>
                <a:srgbClr val="00A9A5"/>
              </a:solidFill>
              <a:latin typeface="ChronicaPro-Bold"/>
            </a:endParaRPr>
          </a:p>
        </p:txBody>
      </p:sp>
      <p:sp>
        <p:nvSpPr>
          <p:cNvPr id="19" name="TextBox 18">
            <a:extLst>
              <a:ext uri="{FF2B5EF4-FFF2-40B4-BE49-F238E27FC236}">
                <a16:creationId xmlns:a16="http://schemas.microsoft.com/office/drawing/2014/main" id="{5226FBAC-9723-4650-854A-87E9D92E17D7}"/>
              </a:ext>
            </a:extLst>
          </p:cNvPr>
          <p:cNvSpPr txBox="1"/>
          <p:nvPr/>
        </p:nvSpPr>
        <p:spPr>
          <a:xfrm>
            <a:off x="7532714" y="5136269"/>
            <a:ext cx="1415192"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dogsled</a:t>
            </a:r>
            <a:endParaRPr lang="en-US" sz="2800" dirty="0">
              <a:solidFill>
                <a:srgbClr val="00A9A5"/>
              </a:solidFill>
              <a:latin typeface="ChronicaPro-Bold"/>
            </a:endParaRPr>
          </a:p>
        </p:txBody>
      </p:sp>
      <p:pic>
        <p:nvPicPr>
          <p:cNvPr id="4" name="Picture 3">
            <a:extLst>
              <a:ext uri="{FF2B5EF4-FFF2-40B4-BE49-F238E27FC236}">
                <a16:creationId xmlns:a16="http://schemas.microsoft.com/office/drawing/2014/main" id="{F83135DF-4E81-3C4E-9023-FF74A174B270}"/>
              </a:ext>
            </a:extLst>
          </p:cNvPr>
          <p:cNvPicPr>
            <a:picLocks noChangeAspect="1"/>
          </p:cNvPicPr>
          <p:nvPr/>
        </p:nvPicPr>
        <p:blipFill>
          <a:blip r:embed="rId4"/>
          <a:stretch>
            <a:fillRect/>
          </a:stretch>
        </p:blipFill>
        <p:spPr>
          <a:xfrm>
            <a:off x="2194975" y="2232365"/>
            <a:ext cx="8116087" cy="3481617"/>
          </a:xfrm>
          <a:prstGeom prst="rect">
            <a:avLst/>
          </a:prstGeom>
        </p:spPr>
      </p:pic>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1033784" y="1372770"/>
            <a:ext cx="10840381" cy="461665"/>
          </a:xfrm>
          <a:prstGeom prst="rect">
            <a:avLst/>
          </a:prstGeom>
          <a:noFill/>
          <a:effectLst/>
        </p:spPr>
        <p:txBody>
          <a:bodyPr wrap="square" rtlCol="0">
            <a:spAutoFit/>
          </a:bodyPr>
          <a:lstStyle/>
          <a:p>
            <a:r>
              <a:rPr lang="en-US" sz="2400" b="1" dirty="0">
                <a:cs typeface="Arial" panose="020B0604020202020204" pitchFamily="34" charset="0"/>
              </a:rPr>
              <a:t>Choose the correct answer A, B, or C to complete each sentence.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0626"/>
            <a:ext cx="520959" cy="52095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29941" y="1294920"/>
            <a:ext cx="835209"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r>
              <a:rPr lang="en-US" sz="3200" b="1" dirty="0">
                <a:solidFill>
                  <a:schemeClr val="bg1"/>
                </a:solidFill>
                <a:latin typeface="Myriad Pro" pitchFamily="34" charset="0"/>
              </a:rPr>
              <a:t>b</a:t>
            </a:r>
            <a:endParaRPr lang="en-US" sz="4000" b="1" dirty="0">
              <a:solidFill>
                <a:schemeClr val="bg1"/>
              </a:solidFill>
              <a:latin typeface="Myriad Pro" pitchFamily="34" charset="0"/>
            </a:endParaRPr>
          </a:p>
        </p:txBody>
      </p:sp>
      <p:sp>
        <p:nvSpPr>
          <p:cNvPr id="5" name="Oval 4">
            <a:extLst>
              <a:ext uri="{FF2B5EF4-FFF2-40B4-BE49-F238E27FC236}">
                <a16:creationId xmlns:a16="http://schemas.microsoft.com/office/drawing/2014/main" id="{BC6E4911-15ED-4F88-80F9-C2CBB0F2CBFB}"/>
              </a:ext>
            </a:extLst>
          </p:cNvPr>
          <p:cNvSpPr/>
          <p:nvPr/>
        </p:nvSpPr>
        <p:spPr>
          <a:xfrm>
            <a:off x="928961" y="3350627"/>
            <a:ext cx="516982" cy="46166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27953EDA-A260-407F-B55A-0A007250C142}"/>
              </a:ext>
            </a:extLst>
          </p:cNvPr>
          <p:cNvSpPr/>
          <p:nvPr/>
        </p:nvSpPr>
        <p:spPr>
          <a:xfrm>
            <a:off x="6592353" y="2610472"/>
            <a:ext cx="420697" cy="42465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C0821BDF-F4E3-084F-832B-6C343BBD4ACA}"/>
              </a:ext>
            </a:extLst>
          </p:cNvPr>
          <p:cNvPicPr>
            <a:picLocks noChangeAspect="1"/>
          </p:cNvPicPr>
          <p:nvPr/>
        </p:nvPicPr>
        <p:blipFill rotWithShape="1">
          <a:blip r:embed="rId4"/>
          <a:srcRect r="11517" b="75174"/>
          <a:stretch/>
        </p:blipFill>
        <p:spPr>
          <a:xfrm>
            <a:off x="487067" y="2196421"/>
            <a:ext cx="5815082" cy="1606486"/>
          </a:xfrm>
          <a:prstGeom prst="rect">
            <a:avLst/>
          </a:prstGeom>
        </p:spPr>
      </p:pic>
      <p:sp>
        <p:nvSpPr>
          <p:cNvPr id="19" name="Oval 18">
            <a:extLst>
              <a:ext uri="{FF2B5EF4-FFF2-40B4-BE49-F238E27FC236}">
                <a16:creationId xmlns:a16="http://schemas.microsoft.com/office/drawing/2014/main" id="{9CC0FED0-95D7-4D0E-A899-2DC6952E268F}"/>
              </a:ext>
            </a:extLst>
          </p:cNvPr>
          <p:cNvSpPr/>
          <p:nvPr/>
        </p:nvSpPr>
        <p:spPr>
          <a:xfrm>
            <a:off x="928961" y="5104064"/>
            <a:ext cx="516982" cy="45901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B24952C8-420A-4F59-9906-F4A0E26A2F99}"/>
              </a:ext>
            </a:extLst>
          </p:cNvPr>
          <p:cNvSpPr/>
          <p:nvPr/>
        </p:nvSpPr>
        <p:spPr>
          <a:xfrm>
            <a:off x="6604724" y="4769931"/>
            <a:ext cx="408325" cy="42217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E69CF1D3-F6BE-CA46-8CC7-5DA341D8702D}"/>
              </a:ext>
            </a:extLst>
          </p:cNvPr>
          <p:cNvPicPr>
            <a:picLocks noChangeAspect="1"/>
          </p:cNvPicPr>
          <p:nvPr/>
        </p:nvPicPr>
        <p:blipFill rotWithShape="1">
          <a:blip r:embed="rId4"/>
          <a:srcRect t="24917" r="11517" b="50256"/>
          <a:stretch/>
        </p:blipFill>
        <p:spPr>
          <a:xfrm>
            <a:off x="6096000" y="2252900"/>
            <a:ext cx="5815082" cy="1606486"/>
          </a:xfrm>
          <a:prstGeom prst="rect">
            <a:avLst/>
          </a:prstGeom>
        </p:spPr>
      </p:pic>
      <p:pic>
        <p:nvPicPr>
          <p:cNvPr id="16" name="Picture 15">
            <a:extLst>
              <a:ext uri="{FF2B5EF4-FFF2-40B4-BE49-F238E27FC236}">
                <a16:creationId xmlns:a16="http://schemas.microsoft.com/office/drawing/2014/main" id="{E055ACA4-2795-BF4B-990B-08A8F4E75616}"/>
              </a:ext>
            </a:extLst>
          </p:cNvPr>
          <p:cNvPicPr>
            <a:picLocks noChangeAspect="1"/>
          </p:cNvPicPr>
          <p:nvPr/>
        </p:nvPicPr>
        <p:blipFill rotWithShape="1">
          <a:blip r:embed="rId4"/>
          <a:srcRect t="48437" r="11517" b="26736"/>
          <a:stretch/>
        </p:blipFill>
        <p:spPr>
          <a:xfrm>
            <a:off x="487067" y="4330609"/>
            <a:ext cx="5815082" cy="1606486"/>
          </a:xfrm>
          <a:prstGeom prst="rect">
            <a:avLst/>
          </a:prstGeom>
        </p:spPr>
      </p:pic>
      <p:pic>
        <p:nvPicPr>
          <p:cNvPr id="20" name="Picture 19">
            <a:extLst>
              <a:ext uri="{FF2B5EF4-FFF2-40B4-BE49-F238E27FC236}">
                <a16:creationId xmlns:a16="http://schemas.microsoft.com/office/drawing/2014/main" id="{602583E0-D773-2B44-AD6A-77EC4E3BE136}"/>
              </a:ext>
            </a:extLst>
          </p:cNvPr>
          <p:cNvPicPr>
            <a:picLocks noChangeAspect="1"/>
          </p:cNvPicPr>
          <p:nvPr/>
        </p:nvPicPr>
        <p:blipFill rotWithShape="1">
          <a:blip r:embed="rId4"/>
          <a:srcRect t="73028" r="11517"/>
          <a:stretch/>
        </p:blipFill>
        <p:spPr>
          <a:xfrm>
            <a:off x="6096001" y="4384807"/>
            <a:ext cx="5815081" cy="1745330"/>
          </a:xfrm>
          <a:prstGeom prst="rect">
            <a:avLst/>
          </a:prstGeom>
        </p:spPr>
      </p:pic>
    </p:spTree>
    <p:extLst>
      <p:ext uri="{BB962C8B-B14F-4D97-AF65-F5344CB8AC3E}">
        <p14:creationId xmlns:p14="http://schemas.microsoft.com/office/powerpoint/2010/main" val="26495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08025" y="1263009"/>
            <a:ext cx="9554679" cy="830997"/>
          </a:xfrm>
          <a:prstGeom prst="rect">
            <a:avLst/>
          </a:prstGeom>
          <a:noFill/>
          <a:effectLst/>
        </p:spPr>
        <p:txBody>
          <a:bodyPr wrap="square" rtlCol="0">
            <a:spAutoFit/>
          </a:bodyPr>
          <a:lstStyle/>
          <a:p>
            <a:r>
              <a:rPr lang="en-US" sz="2400" b="1" dirty="0">
                <a:cs typeface="Arial" panose="020B0604020202020204" pitchFamily="34" charset="0"/>
              </a:rPr>
              <a:t>Read the list of activities and discuss which ones are energy-saving and which ones are not. Explain your answer.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734248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Rectangle 2">
            <a:extLst>
              <a:ext uri="{FF2B5EF4-FFF2-40B4-BE49-F238E27FC236}">
                <a16:creationId xmlns:a16="http://schemas.microsoft.com/office/drawing/2014/main" id="{7D7C56EB-432E-4E3A-B7E6-26E60BB278E1}"/>
              </a:ext>
            </a:extLst>
          </p:cNvPr>
          <p:cNvSpPr>
            <a:spLocks noChangeArrowheads="1"/>
          </p:cNvSpPr>
          <p:nvPr/>
        </p:nvSpPr>
        <p:spPr bwMode="auto">
          <a:xfrm>
            <a:off x="-11009717" y="1860192"/>
            <a:ext cx="31540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E8A97CB9-9381-CF49-9483-9F79675471E8}"/>
              </a:ext>
            </a:extLst>
          </p:cNvPr>
          <p:cNvSpPr txBox="1"/>
          <p:nvPr/>
        </p:nvSpPr>
        <p:spPr>
          <a:xfrm>
            <a:off x="738369" y="2368287"/>
            <a:ext cx="10071205" cy="3631250"/>
          </a:xfrm>
          <a:prstGeom prst="rect">
            <a:avLst/>
          </a:prstGeom>
          <a:noFill/>
        </p:spPr>
        <p:txBody>
          <a:bodyPr wrap="square" rtlCol="0">
            <a:spAutoFit/>
          </a:bodyPr>
          <a:lstStyle/>
          <a:p>
            <a:pPr>
              <a:lnSpc>
                <a:spcPct val="150000"/>
              </a:lnSpc>
            </a:pPr>
            <a:r>
              <a:rPr lang="en-US" sz="2600" b="1" dirty="0">
                <a:solidFill>
                  <a:srgbClr val="F7941E"/>
                </a:solidFill>
              </a:rPr>
              <a:t>﻿1. </a:t>
            </a:r>
            <a:r>
              <a:rPr lang="en-US" sz="2600" dirty="0"/>
              <a:t>Opening doors and windows during the day to get sunlight.</a:t>
            </a:r>
          </a:p>
          <a:p>
            <a:pPr>
              <a:lnSpc>
                <a:spcPct val="150000"/>
              </a:lnSpc>
            </a:pPr>
            <a:r>
              <a:rPr lang="en-US" sz="2600" b="1" dirty="0">
                <a:solidFill>
                  <a:srgbClr val="F7941E"/>
                </a:solidFill>
              </a:rPr>
              <a:t>2. </a:t>
            </a:r>
            <a:r>
              <a:rPr lang="en-US" sz="2600" dirty="0"/>
              <a:t>Spending more time indoors than outdoors.</a:t>
            </a:r>
          </a:p>
          <a:p>
            <a:pPr>
              <a:lnSpc>
                <a:spcPct val="150000"/>
              </a:lnSpc>
            </a:pPr>
            <a:r>
              <a:rPr lang="en-US" sz="2600" b="1" dirty="0">
                <a:solidFill>
                  <a:srgbClr val="F7941E"/>
                </a:solidFill>
              </a:rPr>
              <a:t>3. </a:t>
            </a:r>
            <a:r>
              <a:rPr lang="en-US" sz="2600" dirty="0"/>
              <a:t>Closing doors and windows tightly when the air conditioner is on.</a:t>
            </a:r>
          </a:p>
          <a:p>
            <a:pPr>
              <a:lnSpc>
                <a:spcPct val="150000"/>
              </a:lnSpc>
            </a:pPr>
            <a:r>
              <a:rPr lang="en-US" sz="2600" b="1" dirty="0">
                <a:solidFill>
                  <a:srgbClr val="F7941E"/>
                </a:solidFill>
              </a:rPr>
              <a:t>4. </a:t>
            </a:r>
            <a:r>
              <a:rPr lang="en-US" sz="2600" dirty="0"/>
              <a:t>Reusing bottles, paper, and clothes.</a:t>
            </a:r>
          </a:p>
          <a:p>
            <a:pPr>
              <a:lnSpc>
                <a:spcPct val="150000"/>
              </a:lnSpc>
            </a:pPr>
            <a:r>
              <a:rPr lang="en-US" sz="2600" b="1" dirty="0">
                <a:solidFill>
                  <a:srgbClr val="F7941E"/>
                </a:solidFill>
              </a:rPr>
              <a:t>5. </a:t>
            </a:r>
            <a:r>
              <a:rPr lang="en-US" sz="2600" dirty="0"/>
              <a:t>Taking a bus to school instead of taking a car.</a:t>
            </a:r>
          </a:p>
          <a:p>
            <a:pPr>
              <a:lnSpc>
                <a:spcPct val="150000"/>
              </a:lnSpc>
            </a:pPr>
            <a:r>
              <a:rPr lang="en-US" sz="2600" b="1" dirty="0">
                <a:solidFill>
                  <a:srgbClr val="F7941E"/>
                </a:solidFill>
              </a:rPr>
              <a:t>6. </a:t>
            </a:r>
            <a:r>
              <a:rPr lang="en-US" sz="2600" dirty="0"/>
              <a:t>Using plastic bags for shopping.</a:t>
            </a:r>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89672" y="1435249"/>
            <a:ext cx="11007763" cy="461665"/>
          </a:xfrm>
          <a:prstGeom prst="rect">
            <a:avLst/>
          </a:prstGeom>
          <a:noFill/>
          <a:effectLst/>
        </p:spPr>
        <p:txBody>
          <a:bodyPr wrap="square" rtlCol="0">
            <a:spAutoFit/>
          </a:bodyPr>
          <a:lstStyle/>
          <a:p>
            <a:r>
              <a:rPr lang="en-US" sz="2400" b="1" dirty="0">
                <a:cs typeface="Arial" panose="020B0604020202020204" pitchFamily="34" charset="0"/>
              </a:rPr>
              <a:t>Listen and complete each sentence with ONE word.</a:t>
            </a: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69847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4" name="Rectangle 2">
            <a:extLst>
              <a:ext uri="{FF2B5EF4-FFF2-40B4-BE49-F238E27FC236}">
                <a16:creationId xmlns:a16="http://schemas.microsoft.com/office/drawing/2014/main" id="{0A0CC3BA-1E06-4392-87E2-CD2022105525}"/>
              </a:ext>
            </a:extLst>
          </p:cNvPr>
          <p:cNvSpPr>
            <a:spLocks noChangeArrowheads="1"/>
          </p:cNvSpPr>
          <p:nvPr/>
        </p:nvSpPr>
        <p:spPr bwMode="auto">
          <a:xfrm>
            <a:off x="1685924" y="2483273"/>
            <a:ext cx="277706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TextBox 18">
            <a:extLst>
              <a:ext uri="{FF2B5EF4-FFF2-40B4-BE49-F238E27FC236}">
                <a16:creationId xmlns:a16="http://schemas.microsoft.com/office/drawing/2014/main" id="{02EAA441-5153-4818-B747-5089205B799C}"/>
              </a:ext>
            </a:extLst>
          </p:cNvPr>
          <p:cNvSpPr txBox="1"/>
          <p:nvPr/>
        </p:nvSpPr>
        <p:spPr>
          <a:xfrm>
            <a:off x="5335593" y="2338009"/>
            <a:ext cx="2114550" cy="523220"/>
          </a:xfrm>
          <a:prstGeom prst="rect">
            <a:avLst/>
          </a:prstGeom>
          <a:noFill/>
        </p:spPr>
        <p:txBody>
          <a:bodyPr wrap="square" rtlCol="0">
            <a:spAutoFit/>
          </a:bodyPr>
          <a:lstStyle/>
          <a:p>
            <a:pPr algn="ctr"/>
            <a:r>
              <a:rPr lang="en-US" sz="2800" dirty="0">
                <a:solidFill>
                  <a:srgbClr val="00A9A5"/>
                </a:solidFill>
                <a:latin typeface="ChronicaPro-Bold"/>
              </a:rPr>
              <a:t>flying</a:t>
            </a:r>
          </a:p>
        </p:txBody>
      </p:sp>
      <p:sp>
        <p:nvSpPr>
          <p:cNvPr id="20" name="TextBox 19">
            <a:extLst>
              <a:ext uri="{FF2B5EF4-FFF2-40B4-BE49-F238E27FC236}">
                <a16:creationId xmlns:a16="http://schemas.microsoft.com/office/drawing/2014/main" id="{7816FB38-7C13-4F4B-91F9-CEB1C4ADD5A4}"/>
              </a:ext>
            </a:extLst>
          </p:cNvPr>
          <p:cNvSpPr txBox="1"/>
          <p:nvPr/>
        </p:nvSpPr>
        <p:spPr>
          <a:xfrm>
            <a:off x="6802418" y="3159408"/>
            <a:ext cx="2114550" cy="523220"/>
          </a:xfrm>
          <a:prstGeom prst="rect">
            <a:avLst/>
          </a:prstGeom>
          <a:noFill/>
        </p:spPr>
        <p:txBody>
          <a:bodyPr wrap="square" rtlCol="0">
            <a:spAutoFit/>
          </a:bodyPr>
          <a:lstStyle/>
          <a:p>
            <a:pPr algn="ctr"/>
            <a:r>
              <a:rPr lang="en-US" sz="2800" dirty="0">
                <a:solidFill>
                  <a:srgbClr val="00A9A5"/>
                </a:solidFill>
                <a:latin typeface="ChronicaPro-Bold"/>
              </a:rPr>
              <a:t>parents</a:t>
            </a:r>
          </a:p>
        </p:txBody>
      </p:sp>
      <p:sp>
        <p:nvSpPr>
          <p:cNvPr id="21" name="TextBox 20">
            <a:extLst>
              <a:ext uri="{FF2B5EF4-FFF2-40B4-BE49-F238E27FC236}">
                <a16:creationId xmlns:a16="http://schemas.microsoft.com/office/drawing/2014/main" id="{47637647-86E7-4007-8D75-D7FFBEB73986}"/>
              </a:ext>
            </a:extLst>
          </p:cNvPr>
          <p:cNvSpPr txBox="1"/>
          <p:nvPr/>
        </p:nvSpPr>
        <p:spPr>
          <a:xfrm>
            <a:off x="4365940" y="3957583"/>
            <a:ext cx="2114550" cy="523220"/>
          </a:xfrm>
          <a:prstGeom prst="rect">
            <a:avLst/>
          </a:prstGeom>
          <a:noFill/>
        </p:spPr>
        <p:txBody>
          <a:bodyPr wrap="square" rtlCol="0">
            <a:spAutoFit/>
          </a:bodyPr>
          <a:lstStyle/>
          <a:p>
            <a:pPr algn="ctr"/>
            <a:r>
              <a:rPr lang="en-US" sz="2800" dirty="0">
                <a:solidFill>
                  <a:srgbClr val="00A9A5"/>
                </a:solidFill>
                <a:latin typeface="ChronicaPro-Bold"/>
              </a:rPr>
              <a:t>lanes</a:t>
            </a:r>
          </a:p>
        </p:txBody>
      </p:sp>
      <p:sp>
        <p:nvSpPr>
          <p:cNvPr id="22" name="TextBox 21">
            <a:extLst>
              <a:ext uri="{FF2B5EF4-FFF2-40B4-BE49-F238E27FC236}">
                <a16:creationId xmlns:a16="http://schemas.microsoft.com/office/drawing/2014/main" id="{4855B7F4-768F-44C6-A33A-23FCA2921F75}"/>
              </a:ext>
            </a:extLst>
          </p:cNvPr>
          <p:cNvSpPr txBox="1"/>
          <p:nvPr/>
        </p:nvSpPr>
        <p:spPr>
          <a:xfrm>
            <a:off x="3733070" y="4759199"/>
            <a:ext cx="2114550" cy="523220"/>
          </a:xfrm>
          <a:prstGeom prst="rect">
            <a:avLst/>
          </a:prstGeom>
          <a:noFill/>
        </p:spPr>
        <p:txBody>
          <a:bodyPr wrap="square" rtlCol="0">
            <a:spAutoFit/>
          </a:bodyPr>
          <a:lstStyle/>
          <a:p>
            <a:pPr algn="ctr"/>
            <a:r>
              <a:rPr lang="en-US" sz="2800" dirty="0">
                <a:solidFill>
                  <a:srgbClr val="00A9A5"/>
                </a:solidFill>
                <a:latin typeface="ChronicaPro-Bold"/>
              </a:rPr>
              <a:t>traffic</a:t>
            </a:r>
          </a:p>
        </p:txBody>
      </p:sp>
      <p:sp>
        <p:nvSpPr>
          <p:cNvPr id="24" name="TextBox 23">
            <a:extLst>
              <a:ext uri="{FF2B5EF4-FFF2-40B4-BE49-F238E27FC236}">
                <a16:creationId xmlns:a16="http://schemas.microsoft.com/office/drawing/2014/main" id="{A6B6A8D7-C938-4B5C-B2FD-06FB91AB9B72}"/>
              </a:ext>
            </a:extLst>
          </p:cNvPr>
          <p:cNvSpPr txBox="1"/>
          <p:nvPr/>
        </p:nvSpPr>
        <p:spPr>
          <a:xfrm>
            <a:off x="8032826" y="5526844"/>
            <a:ext cx="2114550" cy="523220"/>
          </a:xfrm>
          <a:prstGeom prst="rect">
            <a:avLst/>
          </a:prstGeom>
          <a:noFill/>
        </p:spPr>
        <p:txBody>
          <a:bodyPr wrap="square" rtlCol="0">
            <a:spAutoFit/>
          </a:bodyPr>
          <a:lstStyle/>
          <a:p>
            <a:pPr algn="ctr"/>
            <a:r>
              <a:rPr lang="en-US" sz="2800" dirty="0">
                <a:solidFill>
                  <a:srgbClr val="00A9A5"/>
                </a:solidFill>
                <a:latin typeface="ChronicaPro-Bold"/>
              </a:rPr>
              <a:t>land</a:t>
            </a:r>
          </a:p>
        </p:txBody>
      </p:sp>
      <p:pic>
        <p:nvPicPr>
          <p:cNvPr id="2" name="089.mp3" descr="089.mp3">
            <a:hlinkClick r:id="" action="ppaction://media"/>
            <a:extLst>
              <a:ext uri="{FF2B5EF4-FFF2-40B4-BE49-F238E27FC236}">
                <a16:creationId xmlns:a16="http://schemas.microsoft.com/office/drawing/2014/main" id="{7F055586-2E39-B747-A636-214416F0D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6426" y="1283593"/>
            <a:ext cx="812800" cy="812800"/>
          </a:xfrm>
          <a:prstGeom prst="rect">
            <a:avLst/>
          </a:prstGeom>
        </p:spPr>
      </p:pic>
      <p:sp>
        <p:nvSpPr>
          <p:cNvPr id="25" name="TextBox 24">
            <a:extLst>
              <a:ext uri="{FF2B5EF4-FFF2-40B4-BE49-F238E27FC236}">
                <a16:creationId xmlns:a16="http://schemas.microsoft.com/office/drawing/2014/main" id="{4BAA7671-BC4A-6747-B937-5A8FA8DD73FC}"/>
              </a:ext>
            </a:extLst>
          </p:cNvPr>
          <p:cNvSpPr txBox="1"/>
          <p:nvPr/>
        </p:nvSpPr>
        <p:spPr>
          <a:xfrm>
            <a:off x="645483" y="2102690"/>
            <a:ext cx="10071205" cy="3981346"/>
          </a:xfrm>
          <a:prstGeom prst="rect">
            <a:avLst/>
          </a:prstGeom>
          <a:noFill/>
        </p:spPr>
        <p:txBody>
          <a:bodyPr wrap="square" rtlCol="0">
            <a:spAutoFit/>
          </a:bodyPr>
          <a:lstStyle/>
          <a:p>
            <a:pPr>
              <a:lnSpc>
                <a:spcPct val="200000"/>
              </a:lnSpc>
            </a:pPr>
            <a:r>
              <a:rPr lang="en-US" sz="2600" b="1" dirty="0">
                <a:solidFill>
                  <a:srgbClr val="F7941E"/>
                </a:solidFill>
              </a:rPr>
              <a:t>﻿1. </a:t>
            </a:r>
            <a:r>
              <a:rPr lang="en-US" sz="2600" dirty="0"/>
              <a:t>﻿At the meeting they introduce the ________ bike.</a:t>
            </a:r>
          </a:p>
          <a:p>
            <a:pPr>
              <a:lnSpc>
                <a:spcPct val="200000"/>
              </a:lnSpc>
            </a:pPr>
            <a:r>
              <a:rPr lang="en-US" sz="2600" b="1" dirty="0">
                <a:solidFill>
                  <a:srgbClr val="F7941E"/>
                </a:solidFill>
              </a:rPr>
              <a:t>2. </a:t>
            </a:r>
            <a:r>
              <a:rPr lang="en-US" sz="2600" dirty="0"/>
              <a:t>﻿The product aims at school children and their ________.</a:t>
            </a:r>
          </a:p>
          <a:p>
            <a:pPr>
              <a:lnSpc>
                <a:spcPct val="200000"/>
              </a:lnSpc>
            </a:pPr>
            <a:r>
              <a:rPr lang="en-US" sz="2600" b="1" dirty="0">
                <a:solidFill>
                  <a:srgbClr val="F7941E"/>
                </a:solidFill>
              </a:rPr>
              <a:t>3. </a:t>
            </a:r>
            <a:r>
              <a:rPr lang="en-US" sz="2600" dirty="0"/>
              <a:t>﻿Question 1 is about special ________ in the air.</a:t>
            </a:r>
          </a:p>
          <a:p>
            <a:pPr>
              <a:lnSpc>
                <a:spcPct val="200000"/>
              </a:lnSpc>
            </a:pPr>
            <a:r>
              <a:rPr lang="en-US" sz="2600" b="1" dirty="0">
                <a:solidFill>
                  <a:srgbClr val="F7941E"/>
                </a:solidFill>
              </a:rPr>
              <a:t>4. </a:t>
            </a:r>
            <a:r>
              <a:rPr lang="en-US" sz="2600" dirty="0"/>
              <a:t>﻿Question 2 is about air ________ laws.</a:t>
            </a:r>
          </a:p>
          <a:p>
            <a:pPr>
              <a:lnSpc>
                <a:spcPct val="200000"/>
              </a:lnSpc>
            </a:pPr>
            <a:r>
              <a:rPr lang="en-US" sz="2600" b="1" dirty="0">
                <a:solidFill>
                  <a:srgbClr val="F7941E"/>
                </a:solidFill>
              </a:rPr>
              <a:t>5. </a:t>
            </a:r>
            <a:r>
              <a:rPr lang="en-US" sz="2600" dirty="0"/>
              <a:t>﻿Question 3 is about how the flying bike finds a place to ________.</a:t>
            </a:r>
          </a:p>
        </p:txBody>
      </p:sp>
    </p:spTree>
    <p:extLst>
      <p:ext uri="{BB962C8B-B14F-4D97-AF65-F5344CB8AC3E}">
        <p14:creationId xmlns:p14="http://schemas.microsoft.com/office/powerpoint/2010/main" val="3210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9" grpId="0"/>
      <p:bldP spid="20" grpId="0"/>
      <p:bldP spid="21" grpId="0"/>
      <p:bldP spid="22" grpId="0"/>
      <p:bldP spid="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3059</TotalTime>
  <Words>386</Words>
  <Application>Microsoft Office PowerPoint</Application>
  <PresentationFormat>Widescreen</PresentationFormat>
  <Paragraphs>84</Paragraphs>
  <Slides>13</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Adobe Gothic Std B</vt:lpstr>
      <vt:lpstr>Arial</vt:lpstr>
      <vt:lpstr>Calibri</vt:lpstr>
      <vt:lpstr>Calibri Light</vt:lpstr>
      <vt:lpstr>ChronicaPro-Bold</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136</cp:revision>
  <dcterms:created xsi:type="dcterms:W3CDTF">2020-12-09T02:04:09Z</dcterms:created>
  <dcterms:modified xsi:type="dcterms:W3CDTF">2023-04-19T03:03:15Z</dcterms:modified>
</cp:coreProperties>
</file>