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396" r:id="rId2"/>
    <p:sldId id="256" r:id="rId3"/>
    <p:sldId id="302" r:id="rId4"/>
    <p:sldId id="395" r:id="rId5"/>
    <p:sldId id="370" r:id="rId6"/>
    <p:sldId id="379" r:id="rId7"/>
    <p:sldId id="372" r:id="rId8"/>
    <p:sldId id="373" r:id="rId9"/>
    <p:sldId id="387" r:id="rId10"/>
    <p:sldId id="314" r:id="rId11"/>
    <p:sldId id="330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05A0B8"/>
    <a:srgbClr val="FBE5D6"/>
    <a:srgbClr val="F16649"/>
    <a:srgbClr val="0070C0"/>
    <a:srgbClr val="E8F6F8"/>
    <a:srgbClr val="C0E6EA"/>
    <a:srgbClr val="62C8CE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85965" autoAdjust="0"/>
  </p:normalViewPr>
  <p:slideViewPr>
    <p:cSldViewPr snapToGrid="0" showGuides="1">
      <p:cViewPr varScale="1">
        <p:scale>
          <a:sx n="62" d="100"/>
          <a:sy n="62" d="100"/>
        </p:scale>
        <p:origin x="1386" y="72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32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10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74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55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27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15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70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22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61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33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289230"/>
            <a:ext cx="209302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3" y="2512891"/>
            <a:ext cx="114456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Listen for specific information about Thailand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Write a postcard about your holiday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13" y="134423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0139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Rewrite the postcard in the notebook.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62064" y="1957822"/>
            <a:ext cx="4181794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460658" y="2013184"/>
            <a:ext cx="386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CITIES OF THE WORLD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64784" y="4547036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34915" y="1803985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C10A1B-8E82-6F86-3CBA-FAA80628B8E2}"/>
              </a:ext>
            </a:extLst>
          </p:cNvPr>
          <p:cNvSpPr txBox="1"/>
          <p:nvPr/>
        </p:nvSpPr>
        <p:spPr>
          <a:xfrm>
            <a:off x="2759668" y="4047297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5" name="Google Shape;396;p31">
            <a:extLst>
              <a:ext uri="{FF2B5EF4-FFF2-40B4-BE49-F238E27FC236}">
                <a16:creationId xmlns:a16="http://schemas.microsoft.com/office/drawing/2014/main" id="{E9DE63EC-0E22-1CB5-4A0A-72B4497E2CAB}"/>
              </a:ext>
            </a:extLst>
          </p:cNvPr>
          <p:cNvGrpSpPr/>
          <p:nvPr/>
        </p:nvGrpSpPr>
        <p:grpSpPr>
          <a:xfrm>
            <a:off x="2180785" y="3539759"/>
            <a:ext cx="3422372" cy="2364666"/>
            <a:chOff x="1593297" y="936869"/>
            <a:chExt cx="6153131" cy="3157098"/>
          </a:xfrm>
        </p:grpSpPr>
        <p:sp>
          <p:nvSpPr>
            <p:cNvPr id="6" name="Google Shape;397;p31">
              <a:extLst>
                <a:ext uri="{FF2B5EF4-FFF2-40B4-BE49-F238E27FC236}">
                  <a16:creationId xmlns:a16="http://schemas.microsoft.com/office/drawing/2014/main" id="{90BDC10F-D676-8CC6-6687-9B8D28FDE1C5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ysClr val="windowText" lastClr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398;p31">
              <a:extLst>
                <a:ext uri="{FF2B5EF4-FFF2-40B4-BE49-F238E27FC236}">
                  <a16:creationId xmlns:a16="http://schemas.microsoft.com/office/drawing/2014/main" id="{5A18DF20-C121-9C16-E52D-3DF8AE3AD1ED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Listening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8" name="Google Shape;399;p31">
            <a:extLst>
              <a:ext uri="{FF2B5EF4-FFF2-40B4-BE49-F238E27FC236}">
                <a16:creationId xmlns:a16="http://schemas.microsoft.com/office/drawing/2014/main" id="{F9FC317C-8D98-246F-9155-FA46B667084B}"/>
              </a:ext>
            </a:extLst>
          </p:cNvPr>
          <p:cNvGrpSpPr/>
          <p:nvPr/>
        </p:nvGrpSpPr>
        <p:grpSpPr>
          <a:xfrm>
            <a:off x="6325810" y="3478293"/>
            <a:ext cx="3433701" cy="2564601"/>
            <a:chOff x="1448913" y="909170"/>
            <a:chExt cx="6173500" cy="3424034"/>
          </a:xfrm>
        </p:grpSpPr>
        <p:sp>
          <p:nvSpPr>
            <p:cNvPr id="9" name="Google Shape;400;p31">
              <a:extLst>
                <a:ext uri="{FF2B5EF4-FFF2-40B4-BE49-F238E27FC236}">
                  <a16:creationId xmlns:a16="http://schemas.microsoft.com/office/drawing/2014/main" id="{604157B4-50F3-0E31-0C34-36A5A1E050F6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ysClr val="windowText" lastClr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401;p31">
              <a:extLst>
                <a:ext uri="{FF2B5EF4-FFF2-40B4-BE49-F238E27FC236}">
                  <a16:creationId xmlns:a16="http://schemas.microsoft.com/office/drawing/2014/main" id="{CC4597A3-21DC-B812-581A-1253FEA828AA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/>
                </a:rPr>
                <a:t>Writing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591782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96451" y="2574813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9161" y="422982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WRITING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31925" y="5488042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345365"/>
            <a:ext cx="5950045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Game: Relay-race to capital cities of ASEAN countries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2793" y="2157989"/>
            <a:ext cx="5950045" cy="145125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Work in groups. Discuss and answer the questions.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Listen and tick T (True) or F (False).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3: Listen again and fill in each gap with ONE word/ number.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8504" y="3785976"/>
            <a:ext cx="5944334" cy="148913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﻿Work in groups. Talk about a city in your country, using the questions below as a guide.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a postcard of about 50 words about your holiday in a city. Use the information in 4.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897885"/>
            <a:ext cx="1109333" cy="67692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883617"/>
            <a:ext cx="1109333" cy="134620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4530545"/>
            <a:ext cx="1144807" cy="95749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9950" y="5468284"/>
            <a:ext cx="5942888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108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C31D4-7F05-85D8-51ED-F27435913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0" t="8008" r="1081" b="78945"/>
          <a:stretch/>
        </p:blipFill>
        <p:spPr>
          <a:xfrm>
            <a:off x="9594752" y="4016301"/>
            <a:ext cx="2122764" cy="1740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056E90-442B-6DED-48E9-8AFE895A83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5" t="7649" r="14496" b="81563"/>
          <a:stretch/>
        </p:blipFill>
        <p:spPr>
          <a:xfrm>
            <a:off x="2570837" y="1515339"/>
            <a:ext cx="2267843" cy="1537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005856-2676-C6AA-B0B8-EAC2D07083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7" t="19142" r="14454" b="67810"/>
          <a:stretch/>
        </p:blipFill>
        <p:spPr>
          <a:xfrm>
            <a:off x="5003746" y="1316820"/>
            <a:ext cx="2122766" cy="1740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B47798-D666-1694-9F55-089455366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7" t="21664" r="1095" b="67946"/>
          <a:stretch/>
        </p:blipFill>
        <p:spPr>
          <a:xfrm>
            <a:off x="229875" y="4389733"/>
            <a:ext cx="2143315" cy="1386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4444C7-BF33-6B74-6640-4E96B5A3AA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8" t="32868" r="14513" b="54085"/>
          <a:stretch/>
        </p:blipFill>
        <p:spPr>
          <a:xfrm>
            <a:off x="7291578" y="1312086"/>
            <a:ext cx="2122764" cy="1740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8E676-DA4D-042D-CBD2-98820E8D85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2" t="32826" r="1169" b="53800"/>
          <a:stretch/>
        </p:blipFill>
        <p:spPr>
          <a:xfrm>
            <a:off x="2625511" y="3994505"/>
            <a:ext cx="2122764" cy="1784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5F8502-1568-88ED-6CD4-DBDF53023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4" t="46802" r="14417" b="40151"/>
          <a:stretch/>
        </p:blipFill>
        <p:spPr>
          <a:xfrm>
            <a:off x="9594752" y="1325362"/>
            <a:ext cx="2122766" cy="1740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8657A9-3FB7-D8E4-7371-275BC14EB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2" t="46918" r="1071" b="40035"/>
          <a:stretch/>
        </p:blipFill>
        <p:spPr>
          <a:xfrm>
            <a:off x="5000597" y="4035239"/>
            <a:ext cx="2143314" cy="17406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90ADC9-4E5A-872A-A466-79C62144A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0" t="60708" r="14382" b="28503"/>
          <a:stretch/>
        </p:blipFill>
        <p:spPr>
          <a:xfrm>
            <a:off x="7305830" y="4317654"/>
            <a:ext cx="2143314" cy="1439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E52BA1-99A5-2070-BBF2-5A5E6BCF42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58" t="60694" r="1032" b="25932"/>
          <a:stretch/>
        </p:blipFill>
        <p:spPr>
          <a:xfrm>
            <a:off x="229877" y="1268495"/>
            <a:ext cx="2155906" cy="17842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E27226-7C7C-361E-3753-799CCCBD81A3}"/>
              </a:ext>
            </a:extLst>
          </p:cNvPr>
          <p:cNvSpPr txBox="1"/>
          <p:nvPr/>
        </p:nvSpPr>
        <p:spPr>
          <a:xfrm>
            <a:off x="661773" y="3066000"/>
            <a:ext cx="1279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Ha Noi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3214DE-3B2F-E48C-5BA8-A9AB3AF0A39B}"/>
              </a:ext>
            </a:extLst>
          </p:cNvPr>
          <p:cNvSpPr txBox="1"/>
          <p:nvPr/>
        </p:nvSpPr>
        <p:spPr>
          <a:xfrm>
            <a:off x="2904078" y="2997089"/>
            <a:ext cx="1943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Bandar Seri Begawan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2A0E54-B9A6-396E-8EDE-BDAFA9E9A3D7}"/>
              </a:ext>
            </a:extLst>
          </p:cNvPr>
          <p:cNvSpPr txBox="1"/>
          <p:nvPr/>
        </p:nvSpPr>
        <p:spPr>
          <a:xfrm>
            <a:off x="5073403" y="3066000"/>
            <a:ext cx="214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Phnom Penh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ABC9C4-A033-4180-87DE-54281EB2EC5C}"/>
              </a:ext>
            </a:extLst>
          </p:cNvPr>
          <p:cNvSpPr txBox="1"/>
          <p:nvPr/>
        </p:nvSpPr>
        <p:spPr>
          <a:xfrm>
            <a:off x="7695703" y="3066000"/>
            <a:ext cx="1279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Jakarta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2058D3-49C9-4EAA-7145-A9AD11826BE2}"/>
              </a:ext>
            </a:extLst>
          </p:cNvPr>
          <p:cNvSpPr txBox="1"/>
          <p:nvPr/>
        </p:nvSpPr>
        <p:spPr>
          <a:xfrm>
            <a:off x="9829086" y="3066000"/>
            <a:ext cx="1701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Vientiane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1C3DF41-5A87-A1F6-421E-255304C413A2}"/>
              </a:ext>
            </a:extLst>
          </p:cNvPr>
          <p:cNvSpPr txBox="1"/>
          <p:nvPr/>
        </p:nvSpPr>
        <p:spPr>
          <a:xfrm>
            <a:off x="661773" y="5775876"/>
            <a:ext cx="1279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Manila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6AE5DB-D9D2-EEF1-A21D-34FB89746FE4}"/>
              </a:ext>
            </a:extLst>
          </p:cNvPr>
          <p:cNvSpPr txBox="1"/>
          <p:nvPr/>
        </p:nvSpPr>
        <p:spPr>
          <a:xfrm>
            <a:off x="2864060" y="5775876"/>
            <a:ext cx="1701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Singapore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F7BF7B-1DAE-5E70-3941-6F7C0BA8B0B3}"/>
              </a:ext>
            </a:extLst>
          </p:cNvPr>
          <p:cNvSpPr txBox="1"/>
          <p:nvPr/>
        </p:nvSpPr>
        <p:spPr>
          <a:xfrm>
            <a:off x="5347508" y="5775876"/>
            <a:ext cx="1492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Bangkok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6C58B96-E0A5-817F-1B66-5E9D59C0A0D2}"/>
              </a:ext>
            </a:extLst>
          </p:cNvPr>
          <p:cNvSpPr txBox="1"/>
          <p:nvPr/>
        </p:nvSpPr>
        <p:spPr>
          <a:xfrm>
            <a:off x="7279686" y="5778266"/>
            <a:ext cx="2286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Kuala Lumpur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781C03-1A31-3722-1F39-1165BF08D90F}"/>
              </a:ext>
            </a:extLst>
          </p:cNvPr>
          <p:cNvSpPr txBox="1"/>
          <p:nvPr/>
        </p:nvSpPr>
        <p:spPr>
          <a:xfrm>
            <a:off x="9794171" y="5778266"/>
            <a:ext cx="1923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cs typeface="Arial" panose="020B0604020202020204" pitchFamily="34" charset="0"/>
              </a:rPr>
              <a:t>Naypyidaw</a:t>
            </a:r>
          </a:p>
        </p:txBody>
      </p:sp>
    </p:spTree>
    <p:extLst>
      <p:ext uri="{BB962C8B-B14F-4D97-AF65-F5344CB8AC3E}">
        <p14:creationId xmlns:p14="http://schemas.microsoft.com/office/powerpoint/2010/main" val="302963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4" grpId="0"/>
      <p:bldP spid="25" grpId="0"/>
      <p:bldP spid="26" grpId="0"/>
      <p:bldP spid="27" grpId="0"/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37986"/>
            <a:ext cx="1114954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Discuss and answer the questions.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969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705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34988" y="2039451"/>
            <a:ext cx="6113237" cy="3744685"/>
            <a:chOff x="43543" y="2956211"/>
            <a:chExt cx="9056914" cy="3744685"/>
          </a:xfrm>
        </p:grpSpPr>
        <p:sp>
          <p:nvSpPr>
            <p:cNvPr id="29" name="Rounded Rectangle 28"/>
            <p:cNvSpPr/>
            <p:nvPr/>
          </p:nvSpPr>
          <p:spPr>
            <a:xfrm>
              <a:off x="43543" y="2956211"/>
              <a:ext cx="9056914" cy="3744685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879676" y="3856896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90562" y="4478227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97037" y="5087369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97037" y="5723210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97037" y="6349468"/>
              <a:ext cx="7349925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98036" y="2451184"/>
            <a:ext cx="3773469" cy="1094686"/>
            <a:chOff x="620489" y="3127392"/>
            <a:chExt cx="3341507" cy="1094686"/>
          </a:xfrm>
        </p:grpSpPr>
        <p:sp>
          <p:nvSpPr>
            <p:cNvPr id="36" name="TextBox 35"/>
            <p:cNvSpPr txBox="1"/>
            <p:nvPr/>
          </p:nvSpPr>
          <p:spPr>
            <a:xfrm>
              <a:off x="933230" y="3127392"/>
              <a:ext cx="30287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Where is Bangkok?</a:t>
              </a:r>
              <a:endParaRPr lang="en-US" sz="3200" i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20489" y="3144860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7221" y="3691834"/>
            <a:ext cx="5454499" cy="1094686"/>
            <a:chOff x="620489" y="3127392"/>
            <a:chExt cx="4954028" cy="1094686"/>
          </a:xfrm>
        </p:grpSpPr>
        <p:sp>
          <p:nvSpPr>
            <p:cNvPr id="39" name="TextBox 38"/>
            <p:cNvSpPr txBox="1"/>
            <p:nvPr/>
          </p:nvSpPr>
          <p:spPr>
            <a:xfrm>
              <a:off x="933229" y="3127392"/>
              <a:ext cx="4641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What is Bangkok famous for?</a:t>
              </a:r>
              <a:endParaRPr lang="en-US" sz="3200" i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20489" y="3144860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81" y="1724861"/>
            <a:ext cx="3960960" cy="2640032"/>
          </a:xfrm>
          <a:prstGeom prst="round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" b="874"/>
          <a:stretch/>
        </p:blipFill>
        <p:spPr>
          <a:xfrm>
            <a:off x="8122849" y="4131175"/>
            <a:ext cx="3984696" cy="26052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6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2933" y="1276562"/>
            <a:ext cx="518689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tick T (True) or F (False).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6592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9377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3310302" y="466312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103" name="Table 1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353070"/>
              </p:ext>
            </p:extLst>
          </p:nvPr>
        </p:nvGraphicFramePr>
        <p:xfrm>
          <a:off x="539851" y="2249057"/>
          <a:ext cx="10642499" cy="2895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20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9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Bangkok</a:t>
                      </a:r>
                      <a:r>
                        <a:rPr lang="en-US" sz="3200" baseline="0" dirty="0"/>
                        <a:t> is famous for palace.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Things at </a:t>
                      </a:r>
                      <a:r>
                        <a:rPr lang="en-US" sz="3200" dirty="0" err="1"/>
                        <a:t>Chatuchak</a:t>
                      </a:r>
                      <a:r>
                        <a:rPr lang="en-US" sz="3200" baseline="0" dirty="0"/>
                        <a:t> market are expensive.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The floating market</a:t>
                      </a:r>
                      <a:r>
                        <a:rPr lang="en-US" sz="3200" baseline="0" dirty="0"/>
                        <a:t> is on the sea.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/>
                        <a:t>You can find food stalls all around</a:t>
                      </a:r>
                      <a:r>
                        <a:rPr lang="en-US" sz="3200" baseline="0" dirty="0"/>
                        <a:t> Bangkok.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4" name="TextBox 103"/>
          <p:cNvSpPr txBox="1"/>
          <p:nvPr/>
        </p:nvSpPr>
        <p:spPr>
          <a:xfrm>
            <a:off x="9216924" y="4548201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0364327" y="2801319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357478" y="3426459"/>
            <a:ext cx="546945" cy="7109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0343034" y="4034584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108" name="B2_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6346" y="1295645"/>
            <a:ext cx="49244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008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  <p:bldLst>
      <p:bldP spid="104" grpId="0"/>
      <p:bldP spid="105" grpId="0"/>
      <p:bldP spid="106" grpId="0"/>
      <p:bldP spid="1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24328" y="1248605"/>
            <a:ext cx="837340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again and fill each gap with ONE word / number.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4542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4278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 </a:t>
            </a:r>
          </a:p>
        </p:txBody>
      </p:sp>
      <p:pic>
        <p:nvPicPr>
          <p:cNvPr id="26" name="B2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5172" y="1275803"/>
            <a:ext cx="487696" cy="487696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39853" y="2175902"/>
            <a:ext cx="7523125" cy="1077218"/>
            <a:chOff x="363373" y="1262747"/>
            <a:chExt cx="6973597" cy="1077218"/>
          </a:xfrm>
        </p:grpSpPr>
        <p:sp>
          <p:nvSpPr>
            <p:cNvPr id="37" name="TextBox 36"/>
            <p:cNvSpPr txBox="1"/>
            <p:nvPr/>
          </p:nvSpPr>
          <p:spPr>
            <a:xfrm>
              <a:off x="363373" y="1262747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27313" y="1271400"/>
              <a:ext cx="65096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Chatuchak</a:t>
              </a:r>
              <a:r>
                <a:rPr lang="en-US" sz="3200" dirty="0"/>
                <a:t> market has over              stalls.</a:t>
              </a:r>
              <a:endParaRPr lang="en-US" sz="3200" i="1" dirty="0"/>
            </a:p>
          </p:txBody>
        </p:sp>
      </p:grpSp>
      <p:cxnSp>
        <p:nvCxnSpPr>
          <p:cNvPr id="45" name="Straight Connector 44"/>
          <p:cNvCxnSpPr/>
          <p:nvPr/>
        </p:nvCxnSpPr>
        <p:spPr>
          <a:xfrm>
            <a:off x="5766678" y="2627914"/>
            <a:ext cx="986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539852" y="3111721"/>
            <a:ext cx="11328297" cy="1077218"/>
            <a:chOff x="369902" y="2142097"/>
            <a:chExt cx="9075970" cy="1077218"/>
          </a:xfrm>
        </p:grpSpPr>
        <p:sp>
          <p:nvSpPr>
            <p:cNvPr id="47" name="TextBox 46"/>
            <p:cNvSpPr txBox="1"/>
            <p:nvPr/>
          </p:nvSpPr>
          <p:spPr>
            <a:xfrm>
              <a:off x="369902" y="2142097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80303" y="2142097"/>
              <a:ext cx="86655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/>
                <a:t>Chatuchak</a:t>
              </a:r>
              <a:r>
                <a:rPr lang="en-US" sz="3200" dirty="0"/>
                <a:t> market is about         minutes’ walk from the station.</a:t>
              </a:r>
            </a:p>
          </p:txBody>
        </p:sp>
      </p:grpSp>
      <p:cxnSp>
        <p:nvCxnSpPr>
          <p:cNvPr id="49" name="Straight Connector 48"/>
          <p:cNvCxnSpPr/>
          <p:nvPr/>
        </p:nvCxnSpPr>
        <p:spPr>
          <a:xfrm>
            <a:off x="5643484" y="3520993"/>
            <a:ext cx="6905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539851" y="4076134"/>
            <a:ext cx="10504576" cy="1077218"/>
            <a:chOff x="369902" y="2142097"/>
            <a:chExt cx="9737267" cy="1077218"/>
          </a:xfrm>
        </p:grpSpPr>
        <p:sp>
          <p:nvSpPr>
            <p:cNvPr id="51" name="TextBox 50"/>
            <p:cNvSpPr txBox="1"/>
            <p:nvPr/>
          </p:nvSpPr>
          <p:spPr>
            <a:xfrm>
              <a:off x="369902" y="2142097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4733" y="2142097"/>
              <a:ext cx="92624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You can see part of Thai people’s            at a market.</a:t>
              </a:r>
            </a:p>
          </p:txBody>
        </p:sp>
      </p:grpSp>
      <p:cxnSp>
        <p:nvCxnSpPr>
          <p:cNvPr id="53" name="Straight Connector 52"/>
          <p:cNvCxnSpPr/>
          <p:nvPr/>
        </p:nvCxnSpPr>
        <p:spPr>
          <a:xfrm>
            <a:off x="6595299" y="4514965"/>
            <a:ext cx="9864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539850" y="5085919"/>
            <a:ext cx="7746254" cy="1077218"/>
            <a:chOff x="369902" y="2142097"/>
            <a:chExt cx="7180427" cy="1077218"/>
          </a:xfrm>
        </p:grpSpPr>
        <p:sp>
          <p:nvSpPr>
            <p:cNvPr id="55" name="TextBox 54"/>
            <p:cNvSpPr txBox="1"/>
            <p:nvPr/>
          </p:nvSpPr>
          <p:spPr>
            <a:xfrm>
              <a:off x="369902" y="2142097"/>
              <a:ext cx="4748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44733" y="2142097"/>
              <a:ext cx="67055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Street food in Bangkok is                 .</a:t>
              </a:r>
            </a:p>
          </p:txBody>
        </p:sp>
      </p:grpSp>
      <p:cxnSp>
        <p:nvCxnSpPr>
          <p:cNvPr id="57" name="Straight Connector 56"/>
          <p:cNvCxnSpPr/>
          <p:nvPr/>
        </p:nvCxnSpPr>
        <p:spPr>
          <a:xfrm>
            <a:off x="5308421" y="5520168"/>
            <a:ext cx="147968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623022" y="2194952"/>
            <a:ext cx="143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15,000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80480" y="3095097"/>
            <a:ext cx="42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744082" y="4074564"/>
            <a:ext cx="746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life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220345" y="5101666"/>
            <a:ext cx="178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delicious</a:t>
            </a:r>
          </a:p>
        </p:txBody>
      </p:sp>
    </p:spTree>
    <p:extLst>
      <p:ext uri="{BB962C8B-B14F-4D97-AF65-F5344CB8AC3E}">
        <p14:creationId xmlns:p14="http://schemas.microsoft.com/office/powerpoint/2010/main" val="1101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228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58" grpId="0"/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4837" y="1136822"/>
            <a:ext cx="1115716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Talk about a city in your country, using the questions below as a guide.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87067" y="4168480"/>
            <a:ext cx="11332698" cy="2157531"/>
            <a:chOff x="43543" y="3820886"/>
            <a:chExt cx="8251371" cy="2880010"/>
          </a:xfrm>
        </p:grpSpPr>
        <p:sp>
          <p:nvSpPr>
            <p:cNvPr id="33" name="Rounded Rectangle 32"/>
            <p:cNvSpPr/>
            <p:nvPr/>
          </p:nvSpPr>
          <p:spPr>
            <a:xfrm>
              <a:off x="43543" y="3820886"/>
              <a:ext cx="8251371" cy="288001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A3E7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897037" y="4540822"/>
              <a:ext cx="6696206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97037" y="5319799"/>
              <a:ext cx="6696206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97037" y="6098778"/>
              <a:ext cx="6696206" cy="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539852" y="2188494"/>
            <a:ext cx="5037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What city is it?</a:t>
            </a:r>
            <a:endParaRPr lang="en-US" sz="32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539852" y="2726436"/>
            <a:ext cx="9418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What is it like? (the weather, the people, the food)</a:t>
            </a:r>
            <a:endParaRPr lang="en-US" sz="32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539852" y="3270066"/>
            <a:ext cx="6273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What can you see and do there?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532546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4837" y="1099587"/>
            <a:ext cx="5432637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postcard of about 50 words about your holiday in a city. </a:t>
            </a:r>
          </a:p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Use the information in </a:t>
            </a:r>
            <a:r>
              <a:rPr lang="en-US" sz="2800" b="1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4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58" y="1155196"/>
            <a:ext cx="4495800" cy="56598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185" y="1524630"/>
            <a:ext cx="2427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Dear Mum and Dad,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21185" y="5737402"/>
            <a:ext cx="84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Love,</a:t>
            </a:r>
          </a:p>
          <a:p>
            <a:r>
              <a:rPr lang="en-US">
                <a:latin typeface="Comic Sans MS" panose="030F0702030302020204" pitchFamily="66" charset="0"/>
              </a:rPr>
              <a:t>Trang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648700" y="3215323"/>
            <a:ext cx="53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To:</a:t>
            </a:r>
          </a:p>
        </p:txBody>
      </p:sp>
    </p:spTree>
    <p:extLst>
      <p:ext uri="{BB962C8B-B14F-4D97-AF65-F5344CB8AC3E}">
        <p14:creationId xmlns:p14="http://schemas.microsoft.com/office/powerpoint/2010/main" val="2608341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6965</TotalTime>
  <Words>440</Words>
  <Application>Microsoft Office PowerPoint</Application>
  <PresentationFormat>Widescreen</PresentationFormat>
  <Paragraphs>109</Paragraphs>
  <Slides>12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Adobe Gothic Std B</vt:lpstr>
      <vt:lpstr>Arial</vt:lpstr>
      <vt:lpstr>Calibri</vt:lpstr>
      <vt:lpstr>Calibri Light</vt:lpstr>
      <vt:lpstr>Comic Sans MS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277</cp:revision>
  <dcterms:created xsi:type="dcterms:W3CDTF">2020-12-09T02:04:09Z</dcterms:created>
  <dcterms:modified xsi:type="dcterms:W3CDTF">2024-06-25T02:05:25Z</dcterms:modified>
</cp:coreProperties>
</file>