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0"/>
  </p:notesMasterIdLst>
  <p:sldIdLst>
    <p:sldId id="271" r:id="rId4"/>
    <p:sldId id="360" r:id="rId5"/>
    <p:sldId id="302" r:id="rId6"/>
    <p:sldId id="256" r:id="rId7"/>
    <p:sldId id="269" r:id="rId8"/>
    <p:sldId id="367" r:id="rId9"/>
    <p:sldId id="389" r:id="rId10"/>
    <p:sldId id="390" r:id="rId11"/>
    <p:sldId id="388" r:id="rId12"/>
    <p:sldId id="391" r:id="rId13"/>
    <p:sldId id="392" r:id="rId14"/>
    <p:sldId id="393" r:id="rId15"/>
    <p:sldId id="368" r:id="rId16"/>
    <p:sldId id="394" r:id="rId17"/>
    <p:sldId id="359" r:id="rId18"/>
    <p:sldId id="35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E0E6"/>
    <a:srgbClr val="D25227"/>
    <a:srgbClr val="E88E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E24BA-39A8-4EE1-9DC4-B796DDF7F9CA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5B2EE-0F64-48A1-AA93-4F387F298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70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e267792e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e267792e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llhjhjgdfgfgltkrolskflkobvvkshfjkhfgrhdfjnvvmvn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24235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e267792e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e267792e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llhjhjgdfgfgltkrolskflkobvvkshfjkhfgrhdfjnvvmvn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020460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e267792e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e267792e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41564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e267792e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e267792e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51658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9389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e267792e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e267792e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5323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e267792e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e267792e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1300503d765_0_36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1300503d765_0_36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e267792e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e267792e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2930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e267792e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e267792e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759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e267792e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e267792e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1740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e267792e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e267792e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6185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e267792e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e267792e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8725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91E68-F091-0AE1-8BD2-074D025B1D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294F64-0E2C-1FE9-EA82-C0C551BCC5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36B81-4CC2-0CD5-6127-8EB5C9ADF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46AFF-252E-68BA-171C-4B78AAAA6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312C2-BD45-9D39-E7B2-665B671E1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66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06A33-285B-AA0A-4177-A02E4784D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8AFF7D-3BF3-038B-9189-45FCD3D586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9AFA6F-E434-B562-35E8-B67715ADF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6FD12-232F-BFEE-F05E-36C4639C5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E3B14-38C5-EB11-C285-936A58FE8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75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6FC6A7-5A6C-540A-AE41-A9F9530C79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B633B2-BC6C-A8A2-99F8-5BBDC2EB42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59BF9-409E-3681-495C-D7EDBE382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E2C6A-22D1-4667-8777-01ED342B2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C7493-F1EE-E6F2-165F-F60D6753A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39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2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2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2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2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2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2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" name="Google Shape;54;p2"/>
          <p:cNvSpPr/>
          <p:nvPr/>
        </p:nvSpPr>
        <p:spPr>
          <a:xfrm rot="-30003" flipH="1">
            <a:off x="1329465" y="868633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 txBox="1">
            <a:spLocks noGrp="1"/>
          </p:cNvSpPr>
          <p:nvPr>
            <p:ph type="ctrTitle"/>
          </p:nvPr>
        </p:nvSpPr>
        <p:spPr>
          <a:xfrm rot="268">
            <a:off x="959999" y="2209867"/>
            <a:ext cx="10272000" cy="26824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733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2"/>
          <p:cNvSpPr txBox="1">
            <a:spLocks noGrp="1"/>
          </p:cNvSpPr>
          <p:nvPr>
            <p:ph type="subTitle" idx="1"/>
          </p:nvPr>
        </p:nvSpPr>
        <p:spPr>
          <a:xfrm rot="-59909">
            <a:off x="964770" y="4670432"/>
            <a:ext cx="5486033" cy="609289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57" name="Google Shape;57;p2"/>
          <p:cNvGrpSpPr/>
          <p:nvPr/>
        </p:nvGrpSpPr>
        <p:grpSpPr>
          <a:xfrm>
            <a:off x="652370" y="5386378"/>
            <a:ext cx="1782303" cy="841249"/>
            <a:chOff x="157977" y="4219508"/>
            <a:chExt cx="1336727" cy="630937"/>
          </a:xfrm>
        </p:grpSpPr>
        <p:sp>
          <p:nvSpPr>
            <p:cNvPr id="58" name="Google Shape;58;p2"/>
            <p:cNvSpPr/>
            <p:nvPr/>
          </p:nvSpPr>
          <p:spPr>
            <a:xfrm>
              <a:off x="1268232" y="44587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320834" y="4555621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88008" y="4224141"/>
              <a:ext cx="370363" cy="210863"/>
            </a:xfrm>
            <a:custGeom>
              <a:avLst/>
              <a:gdLst/>
              <a:ahLst/>
              <a:cxnLst/>
              <a:rect l="l" t="t" r="r" b="b"/>
              <a:pathLst>
                <a:path w="3274" h="1866" extrusionOk="0">
                  <a:moveTo>
                    <a:pt x="1987" y="0"/>
                  </a:moveTo>
                  <a:cubicBezTo>
                    <a:pt x="1835" y="0"/>
                    <a:pt x="1700" y="85"/>
                    <a:pt x="1609" y="196"/>
                  </a:cubicBezTo>
                  <a:lnTo>
                    <a:pt x="1609" y="196"/>
                  </a:lnTo>
                  <a:cubicBezTo>
                    <a:pt x="1546" y="145"/>
                    <a:pt x="1464" y="101"/>
                    <a:pt x="1360" y="67"/>
                  </a:cubicBezTo>
                  <a:cubicBezTo>
                    <a:pt x="1273" y="37"/>
                    <a:pt x="1199" y="24"/>
                    <a:pt x="1138" y="24"/>
                  </a:cubicBezTo>
                  <a:cubicBezTo>
                    <a:pt x="762" y="24"/>
                    <a:pt x="824" y="508"/>
                    <a:pt x="824" y="508"/>
                  </a:cubicBezTo>
                  <a:cubicBezTo>
                    <a:pt x="783" y="482"/>
                    <a:pt x="740" y="470"/>
                    <a:pt x="695" y="470"/>
                  </a:cubicBezTo>
                  <a:cubicBezTo>
                    <a:pt x="372" y="470"/>
                    <a:pt x="1" y="1087"/>
                    <a:pt x="419" y="1401"/>
                  </a:cubicBezTo>
                  <a:cubicBezTo>
                    <a:pt x="554" y="1502"/>
                    <a:pt x="682" y="1546"/>
                    <a:pt x="793" y="1552"/>
                  </a:cubicBezTo>
                  <a:lnTo>
                    <a:pt x="793" y="1552"/>
                  </a:lnTo>
                  <a:cubicBezTo>
                    <a:pt x="828" y="1717"/>
                    <a:pt x="944" y="1861"/>
                    <a:pt x="1193" y="1865"/>
                  </a:cubicBezTo>
                  <a:cubicBezTo>
                    <a:pt x="1206" y="1865"/>
                    <a:pt x="1219" y="1865"/>
                    <a:pt x="1232" y="1865"/>
                  </a:cubicBezTo>
                  <a:cubicBezTo>
                    <a:pt x="1562" y="1865"/>
                    <a:pt x="1786" y="1790"/>
                    <a:pt x="1914" y="1677"/>
                  </a:cubicBezTo>
                  <a:lnTo>
                    <a:pt x="1914" y="1677"/>
                  </a:lnTo>
                  <a:cubicBezTo>
                    <a:pt x="1941" y="1713"/>
                    <a:pt x="1974" y="1749"/>
                    <a:pt x="2014" y="1782"/>
                  </a:cubicBezTo>
                  <a:cubicBezTo>
                    <a:pt x="2070" y="1825"/>
                    <a:pt x="2137" y="1844"/>
                    <a:pt x="2211" y="1844"/>
                  </a:cubicBezTo>
                  <a:cubicBezTo>
                    <a:pt x="2641" y="1844"/>
                    <a:pt x="3274" y="1180"/>
                    <a:pt x="2907" y="793"/>
                  </a:cubicBezTo>
                  <a:cubicBezTo>
                    <a:pt x="2805" y="683"/>
                    <a:pt x="2696" y="641"/>
                    <a:pt x="2595" y="641"/>
                  </a:cubicBezTo>
                  <a:cubicBezTo>
                    <a:pt x="2584" y="641"/>
                    <a:pt x="2573" y="642"/>
                    <a:pt x="2563" y="642"/>
                  </a:cubicBezTo>
                  <a:lnTo>
                    <a:pt x="2563" y="642"/>
                  </a:lnTo>
                  <a:cubicBezTo>
                    <a:pt x="2568" y="451"/>
                    <a:pt x="2474" y="231"/>
                    <a:pt x="2241" y="79"/>
                  </a:cubicBezTo>
                  <a:cubicBezTo>
                    <a:pt x="2154" y="24"/>
                    <a:pt x="2068" y="0"/>
                    <a:pt x="19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04410" y="42195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57977" y="44346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007592" y="45452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3851" y="45779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" name="Google Shape;65;p2"/>
          <p:cNvGrpSpPr/>
          <p:nvPr/>
        </p:nvGrpSpPr>
        <p:grpSpPr>
          <a:xfrm rot="500999">
            <a:off x="9674367" y="5350753"/>
            <a:ext cx="1824965" cy="912497"/>
            <a:chOff x="6697867" y="-312822"/>
            <a:chExt cx="786877" cy="390023"/>
          </a:xfrm>
        </p:grpSpPr>
        <p:sp>
          <p:nvSpPr>
            <p:cNvPr id="66" name="Google Shape;66;p2"/>
            <p:cNvSpPr/>
            <p:nvPr/>
          </p:nvSpPr>
          <p:spPr>
            <a:xfrm>
              <a:off x="6835110" y="-192459"/>
              <a:ext cx="162228" cy="148026"/>
            </a:xfrm>
            <a:custGeom>
              <a:avLst/>
              <a:gdLst/>
              <a:ahLst/>
              <a:cxnLst/>
              <a:rect l="l" t="t" r="r" b="b"/>
              <a:pathLst>
                <a:path w="2013" h="1846" extrusionOk="0">
                  <a:moveTo>
                    <a:pt x="322" y="119"/>
                  </a:moveTo>
                  <a:lnTo>
                    <a:pt x="322" y="119"/>
                  </a:lnTo>
                  <a:cubicBezTo>
                    <a:pt x="810" y="238"/>
                    <a:pt x="1798" y="560"/>
                    <a:pt x="1917" y="655"/>
                  </a:cubicBezTo>
                  <a:cubicBezTo>
                    <a:pt x="1870" y="715"/>
                    <a:pt x="1667" y="798"/>
                    <a:pt x="1512" y="834"/>
                  </a:cubicBezTo>
                  <a:cubicBezTo>
                    <a:pt x="1215" y="655"/>
                    <a:pt x="655" y="310"/>
                    <a:pt x="322" y="119"/>
                  </a:cubicBezTo>
                  <a:close/>
                  <a:moveTo>
                    <a:pt x="155" y="214"/>
                  </a:moveTo>
                  <a:cubicBezTo>
                    <a:pt x="298" y="357"/>
                    <a:pt x="584" y="619"/>
                    <a:pt x="1155" y="1119"/>
                  </a:cubicBezTo>
                  <a:cubicBezTo>
                    <a:pt x="1096" y="1381"/>
                    <a:pt x="1000" y="1679"/>
                    <a:pt x="953" y="1750"/>
                  </a:cubicBezTo>
                  <a:cubicBezTo>
                    <a:pt x="834" y="1607"/>
                    <a:pt x="322" y="619"/>
                    <a:pt x="155" y="214"/>
                  </a:cubicBezTo>
                  <a:close/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36" y="12"/>
                  </a:lnTo>
                  <a:cubicBezTo>
                    <a:pt x="36" y="12"/>
                    <a:pt x="36" y="24"/>
                    <a:pt x="36" y="24"/>
                  </a:cubicBezTo>
                  <a:cubicBezTo>
                    <a:pt x="12" y="48"/>
                    <a:pt x="0" y="72"/>
                    <a:pt x="107" y="310"/>
                  </a:cubicBezTo>
                  <a:cubicBezTo>
                    <a:pt x="215" y="560"/>
                    <a:pt x="834" y="1846"/>
                    <a:pt x="953" y="1846"/>
                  </a:cubicBezTo>
                  <a:cubicBezTo>
                    <a:pt x="989" y="1846"/>
                    <a:pt x="1084" y="1846"/>
                    <a:pt x="1239" y="1107"/>
                  </a:cubicBezTo>
                  <a:cubicBezTo>
                    <a:pt x="1239" y="1096"/>
                    <a:pt x="1239" y="1084"/>
                    <a:pt x="1227" y="1072"/>
                  </a:cubicBezTo>
                  <a:cubicBezTo>
                    <a:pt x="917" y="798"/>
                    <a:pt x="453" y="381"/>
                    <a:pt x="227" y="167"/>
                  </a:cubicBezTo>
                  <a:lnTo>
                    <a:pt x="227" y="167"/>
                  </a:lnTo>
                  <a:cubicBezTo>
                    <a:pt x="512" y="322"/>
                    <a:pt x="1096" y="679"/>
                    <a:pt x="1489" y="917"/>
                  </a:cubicBezTo>
                  <a:cubicBezTo>
                    <a:pt x="1501" y="929"/>
                    <a:pt x="1512" y="929"/>
                    <a:pt x="1524" y="929"/>
                  </a:cubicBezTo>
                  <a:cubicBezTo>
                    <a:pt x="1596" y="905"/>
                    <a:pt x="1953" y="798"/>
                    <a:pt x="2001" y="667"/>
                  </a:cubicBezTo>
                  <a:cubicBezTo>
                    <a:pt x="2001" y="667"/>
                    <a:pt x="2012" y="643"/>
                    <a:pt x="1989" y="619"/>
                  </a:cubicBezTo>
                  <a:cubicBezTo>
                    <a:pt x="1893" y="464"/>
                    <a:pt x="298" y="0"/>
                    <a:pt x="84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923355" y="-123737"/>
              <a:ext cx="36588" cy="59259"/>
            </a:xfrm>
            <a:custGeom>
              <a:avLst/>
              <a:gdLst/>
              <a:ahLst/>
              <a:cxnLst/>
              <a:rect l="l" t="t" r="r" b="b"/>
              <a:pathLst>
                <a:path w="454" h="739" extrusionOk="0">
                  <a:moveTo>
                    <a:pt x="417" y="0"/>
                  </a:moveTo>
                  <a:cubicBezTo>
                    <a:pt x="394" y="0"/>
                    <a:pt x="370" y="12"/>
                    <a:pt x="370" y="36"/>
                  </a:cubicBezTo>
                  <a:cubicBezTo>
                    <a:pt x="346" y="298"/>
                    <a:pt x="310" y="596"/>
                    <a:pt x="286" y="655"/>
                  </a:cubicBezTo>
                  <a:cubicBezTo>
                    <a:pt x="251" y="631"/>
                    <a:pt x="155" y="548"/>
                    <a:pt x="84" y="453"/>
                  </a:cubicBezTo>
                  <a:cubicBezTo>
                    <a:pt x="70" y="446"/>
                    <a:pt x="57" y="439"/>
                    <a:pt x="45" y="439"/>
                  </a:cubicBezTo>
                  <a:cubicBezTo>
                    <a:pt x="37" y="439"/>
                    <a:pt x="30" y="443"/>
                    <a:pt x="25" y="453"/>
                  </a:cubicBezTo>
                  <a:cubicBezTo>
                    <a:pt x="1" y="465"/>
                    <a:pt x="1" y="489"/>
                    <a:pt x="13" y="512"/>
                  </a:cubicBezTo>
                  <a:cubicBezTo>
                    <a:pt x="72" y="572"/>
                    <a:pt x="203" y="727"/>
                    <a:pt x="286" y="739"/>
                  </a:cubicBezTo>
                  <a:cubicBezTo>
                    <a:pt x="310" y="739"/>
                    <a:pt x="322" y="727"/>
                    <a:pt x="334" y="715"/>
                  </a:cubicBezTo>
                  <a:cubicBezTo>
                    <a:pt x="394" y="679"/>
                    <a:pt x="429" y="322"/>
                    <a:pt x="453" y="48"/>
                  </a:cubicBezTo>
                  <a:cubicBezTo>
                    <a:pt x="453" y="24"/>
                    <a:pt x="441" y="0"/>
                    <a:pt x="417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073734" y="-309534"/>
              <a:ext cx="264013" cy="149630"/>
            </a:xfrm>
            <a:custGeom>
              <a:avLst/>
              <a:gdLst/>
              <a:ahLst/>
              <a:cxnLst/>
              <a:rect l="l" t="t" r="r" b="b"/>
              <a:pathLst>
                <a:path w="3276" h="1866" extrusionOk="0">
                  <a:moveTo>
                    <a:pt x="1994" y="0"/>
                  </a:moveTo>
                  <a:cubicBezTo>
                    <a:pt x="1841" y="0"/>
                    <a:pt x="1704" y="87"/>
                    <a:pt x="1612" y="201"/>
                  </a:cubicBezTo>
                  <a:lnTo>
                    <a:pt x="1612" y="201"/>
                  </a:lnTo>
                  <a:cubicBezTo>
                    <a:pt x="1549" y="149"/>
                    <a:pt x="1467" y="103"/>
                    <a:pt x="1361" y="67"/>
                  </a:cubicBezTo>
                  <a:cubicBezTo>
                    <a:pt x="1274" y="37"/>
                    <a:pt x="1201" y="24"/>
                    <a:pt x="1140" y="24"/>
                  </a:cubicBezTo>
                  <a:cubicBezTo>
                    <a:pt x="764" y="24"/>
                    <a:pt x="826" y="508"/>
                    <a:pt x="826" y="508"/>
                  </a:cubicBezTo>
                  <a:cubicBezTo>
                    <a:pt x="786" y="484"/>
                    <a:pt x="744" y="473"/>
                    <a:pt x="701" y="473"/>
                  </a:cubicBezTo>
                  <a:cubicBezTo>
                    <a:pt x="378" y="473"/>
                    <a:pt x="0" y="1085"/>
                    <a:pt x="421" y="1401"/>
                  </a:cubicBezTo>
                  <a:cubicBezTo>
                    <a:pt x="555" y="1502"/>
                    <a:pt x="684" y="1546"/>
                    <a:pt x="794" y="1552"/>
                  </a:cubicBezTo>
                  <a:lnTo>
                    <a:pt x="794" y="1552"/>
                  </a:lnTo>
                  <a:cubicBezTo>
                    <a:pt x="830" y="1717"/>
                    <a:pt x="946" y="1861"/>
                    <a:pt x="1195" y="1865"/>
                  </a:cubicBezTo>
                  <a:cubicBezTo>
                    <a:pt x="1208" y="1865"/>
                    <a:pt x="1221" y="1865"/>
                    <a:pt x="1234" y="1865"/>
                  </a:cubicBezTo>
                  <a:cubicBezTo>
                    <a:pt x="1564" y="1865"/>
                    <a:pt x="1788" y="1790"/>
                    <a:pt x="1916" y="1677"/>
                  </a:cubicBezTo>
                  <a:lnTo>
                    <a:pt x="1916" y="1677"/>
                  </a:lnTo>
                  <a:cubicBezTo>
                    <a:pt x="1942" y="1713"/>
                    <a:pt x="1975" y="1749"/>
                    <a:pt x="2016" y="1782"/>
                  </a:cubicBezTo>
                  <a:cubicBezTo>
                    <a:pt x="2072" y="1825"/>
                    <a:pt x="2139" y="1844"/>
                    <a:pt x="2212" y="1844"/>
                  </a:cubicBezTo>
                  <a:cubicBezTo>
                    <a:pt x="2642" y="1844"/>
                    <a:pt x="3275" y="1180"/>
                    <a:pt x="2909" y="793"/>
                  </a:cubicBezTo>
                  <a:cubicBezTo>
                    <a:pt x="2808" y="686"/>
                    <a:pt x="2700" y="646"/>
                    <a:pt x="2599" y="646"/>
                  </a:cubicBezTo>
                  <a:cubicBezTo>
                    <a:pt x="2587" y="646"/>
                    <a:pt x="2575" y="647"/>
                    <a:pt x="2564" y="648"/>
                  </a:cubicBezTo>
                  <a:lnTo>
                    <a:pt x="2564" y="648"/>
                  </a:lnTo>
                  <a:cubicBezTo>
                    <a:pt x="2571" y="455"/>
                    <a:pt x="2478" y="232"/>
                    <a:pt x="2242" y="79"/>
                  </a:cubicBezTo>
                  <a:cubicBezTo>
                    <a:pt x="2157" y="24"/>
                    <a:pt x="2073" y="0"/>
                    <a:pt x="1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084533" y="-312822"/>
              <a:ext cx="238063" cy="155724"/>
            </a:xfrm>
            <a:custGeom>
              <a:avLst/>
              <a:gdLst/>
              <a:ahLst/>
              <a:cxnLst/>
              <a:rect l="l" t="t" r="r" b="b"/>
              <a:pathLst>
                <a:path w="2954" h="1942" extrusionOk="0">
                  <a:moveTo>
                    <a:pt x="1489" y="299"/>
                  </a:moveTo>
                  <a:cubicBezTo>
                    <a:pt x="1608" y="418"/>
                    <a:pt x="1620" y="549"/>
                    <a:pt x="1596" y="632"/>
                  </a:cubicBezTo>
                  <a:cubicBezTo>
                    <a:pt x="1574" y="683"/>
                    <a:pt x="1543" y="707"/>
                    <a:pt x="1509" y="707"/>
                  </a:cubicBezTo>
                  <a:cubicBezTo>
                    <a:pt x="1487" y="707"/>
                    <a:pt x="1465" y="698"/>
                    <a:pt x="1442" y="680"/>
                  </a:cubicBezTo>
                  <a:cubicBezTo>
                    <a:pt x="1358" y="608"/>
                    <a:pt x="1382" y="441"/>
                    <a:pt x="1489" y="299"/>
                  </a:cubicBezTo>
                  <a:close/>
                  <a:moveTo>
                    <a:pt x="2382" y="739"/>
                  </a:moveTo>
                  <a:lnTo>
                    <a:pt x="2382" y="739"/>
                  </a:lnTo>
                  <a:cubicBezTo>
                    <a:pt x="2358" y="894"/>
                    <a:pt x="2263" y="1013"/>
                    <a:pt x="2132" y="1025"/>
                  </a:cubicBezTo>
                  <a:cubicBezTo>
                    <a:pt x="2132" y="1037"/>
                    <a:pt x="2120" y="1037"/>
                    <a:pt x="2108" y="1037"/>
                  </a:cubicBezTo>
                  <a:cubicBezTo>
                    <a:pt x="2073" y="1037"/>
                    <a:pt x="2073" y="1025"/>
                    <a:pt x="2073" y="1013"/>
                  </a:cubicBezTo>
                  <a:cubicBezTo>
                    <a:pt x="2073" y="942"/>
                    <a:pt x="2204" y="775"/>
                    <a:pt x="2382" y="739"/>
                  </a:cubicBezTo>
                  <a:close/>
                  <a:moveTo>
                    <a:pt x="834" y="1132"/>
                  </a:moveTo>
                  <a:cubicBezTo>
                    <a:pt x="858" y="1132"/>
                    <a:pt x="870" y="1156"/>
                    <a:pt x="894" y="1180"/>
                  </a:cubicBezTo>
                  <a:cubicBezTo>
                    <a:pt x="953" y="1263"/>
                    <a:pt x="965" y="1346"/>
                    <a:pt x="930" y="1418"/>
                  </a:cubicBezTo>
                  <a:cubicBezTo>
                    <a:pt x="894" y="1501"/>
                    <a:pt x="799" y="1549"/>
                    <a:pt x="692" y="1549"/>
                  </a:cubicBezTo>
                  <a:cubicBezTo>
                    <a:pt x="668" y="1406"/>
                    <a:pt x="715" y="1251"/>
                    <a:pt x="763" y="1180"/>
                  </a:cubicBezTo>
                  <a:cubicBezTo>
                    <a:pt x="787" y="1156"/>
                    <a:pt x="811" y="1132"/>
                    <a:pt x="834" y="1132"/>
                  </a:cubicBezTo>
                  <a:close/>
                  <a:moveTo>
                    <a:pt x="1811" y="1263"/>
                  </a:moveTo>
                  <a:cubicBezTo>
                    <a:pt x="1823" y="1263"/>
                    <a:pt x="1835" y="1287"/>
                    <a:pt x="1846" y="1323"/>
                  </a:cubicBezTo>
                  <a:cubicBezTo>
                    <a:pt x="1882" y="1442"/>
                    <a:pt x="1858" y="1561"/>
                    <a:pt x="1787" y="1644"/>
                  </a:cubicBezTo>
                  <a:cubicBezTo>
                    <a:pt x="1715" y="1525"/>
                    <a:pt x="1727" y="1394"/>
                    <a:pt x="1763" y="1311"/>
                  </a:cubicBezTo>
                  <a:cubicBezTo>
                    <a:pt x="1787" y="1275"/>
                    <a:pt x="1799" y="1263"/>
                    <a:pt x="1811" y="1263"/>
                  </a:cubicBezTo>
                  <a:close/>
                  <a:moveTo>
                    <a:pt x="1857" y="85"/>
                  </a:moveTo>
                  <a:cubicBezTo>
                    <a:pt x="1935" y="85"/>
                    <a:pt x="2013" y="108"/>
                    <a:pt x="2085" y="156"/>
                  </a:cubicBezTo>
                  <a:cubicBezTo>
                    <a:pt x="2275" y="263"/>
                    <a:pt x="2382" y="453"/>
                    <a:pt x="2394" y="644"/>
                  </a:cubicBezTo>
                  <a:cubicBezTo>
                    <a:pt x="2168" y="680"/>
                    <a:pt x="1989" y="882"/>
                    <a:pt x="1989" y="1013"/>
                  </a:cubicBezTo>
                  <a:cubicBezTo>
                    <a:pt x="1989" y="1061"/>
                    <a:pt x="2025" y="1108"/>
                    <a:pt x="2108" y="1108"/>
                  </a:cubicBezTo>
                  <a:lnTo>
                    <a:pt x="2144" y="1108"/>
                  </a:lnTo>
                  <a:cubicBezTo>
                    <a:pt x="2323" y="1084"/>
                    <a:pt x="2454" y="930"/>
                    <a:pt x="2466" y="715"/>
                  </a:cubicBezTo>
                  <a:cubicBezTo>
                    <a:pt x="2573" y="727"/>
                    <a:pt x="2656" y="775"/>
                    <a:pt x="2739" y="858"/>
                  </a:cubicBezTo>
                  <a:cubicBezTo>
                    <a:pt x="2882" y="1001"/>
                    <a:pt x="2847" y="1180"/>
                    <a:pt x="2799" y="1299"/>
                  </a:cubicBezTo>
                  <a:cubicBezTo>
                    <a:pt x="2668" y="1584"/>
                    <a:pt x="2335" y="1835"/>
                    <a:pt x="2085" y="1835"/>
                  </a:cubicBezTo>
                  <a:cubicBezTo>
                    <a:pt x="2013" y="1835"/>
                    <a:pt x="1954" y="1823"/>
                    <a:pt x="1906" y="1787"/>
                  </a:cubicBezTo>
                  <a:cubicBezTo>
                    <a:pt x="1882" y="1763"/>
                    <a:pt x="1858" y="1739"/>
                    <a:pt x="1835" y="1715"/>
                  </a:cubicBezTo>
                  <a:cubicBezTo>
                    <a:pt x="1942" y="1596"/>
                    <a:pt x="1977" y="1454"/>
                    <a:pt x="1930" y="1299"/>
                  </a:cubicBezTo>
                  <a:cubicBezTo>
                    <a:pt x="1894" y="1192"/>
                    <a:pt x="1846" y="1180"/>
                    <a:pt x="1811" y="1180"/>
                  </a:cubicBezTo>
                  <a:cubicBezTo>
                    <a:pt x="1763" y="1180"/>
                    <a:pt x="1715" y="1215"/>
                    <a:pt x="1692" y="1275"/>
                  </a:cubicBezTo>
                  <a:cubicBezTo>
                    <a:pt x="1632" y="1382"/>
                    <a:pt x="1620" y="1549"/>
                    <a:pt x="1727" y="1704"/>
                  </a:cubicBezTo>
                  <a:cubicBezTo>
                    <a:pt x="1620" y="1775"/>
                    <a:pt x="1442" y="1858"/>
                    <a:pt x="1096" y="1858"/>
                  </a:cubicBezTo>
                  <a:lnTo>
                    <a:pt x="1061" y="1858"/>
                  </a:lnTo>
                  <a:cubicBezTo>
                    <a:pt x="846" y="1858"/>
                    <a:pt x="751" y="1739"/>
                    <a:pt x="715" y="1632"/>
                  </a:cubicBezTo>
                  <a:cubicBezTo>
                    <a:pt x="846" y="1632"/>
                    <a:pt x="953" y="1561"/>
                    <a:pt x="1013" y="1454"/>
                  </a:cubicBezTo>
                  <a:cubicBezTo>
                    <a:pt x="1061" y="1346"/>
                    <a:pt x="1037" y="1227"/>
                    <a:pt x="953" y="1120"/>
                  </a:cubicBezTo>
                  <a:cubicBezTo>
                    <a:pt x="918" y="1061"/>
                    <a:pt x="870" y="1049"/>
                    <a:pt x="834" y="1049"/>
                  </a:cubicBezTo>
                  <a:cubicBezTo>
                    <a:pt x="787" y="1049"/>
                    <a:pt x="739" y="1073"/>
                    <a:pt x="703" y="1120"/>
                  </a:cubicBezTo>
                  <a:cubicBezTo>
                    <a:pt x="632" y="1215"/>
                    <a:pt x="596" y="1382"/>
                    <a:pt x="608" y="1537"/>
                  </a:cubicBezTo>
                  <a:cubicBezTo>
                    <a:pt x="513" y="1513"/>
                    <a:pt x="418" y="1477"/>
                    <a:pt x="311" y="1394"/>
                  </a:cubicBezTo>
                  <a:cubicBezTo>
                    <a:pt x="156" y="1287"/>
                    <a:pt x="108" y="1108"/>
                    <a:pt x="168" y="906"/>
                  </a:cubicBezTo>
                  <a:cubicBezTo>
                    <a:pt x="239" y="715"/>
                    <a:pt x="418" y="549"/>
                    <a:pt x="572" y="549"/>
                  </a:cubicBezTo>
                  <a:cubicBezTo>
                    <a:pt x="608" y="549"/>
                    <a:pt x="644" y="561"/>
                    <a:pt x="668" y="572"/>
                  </a:cubicBezTo>
                  <a:cubicBezTo>
                    <a:pt x="674" y="578"/>
                    <a:pt x="683" y="581"/>
                    <a:pt x="692" y="581"/>
                  </a:cubicBezTo>
                  <a:cubicBezTo>
                    <a:pt x="700" y="581"/>
                    <a:pt x="709" y="578"/>
                    <a:pt x="715" y="572"/>
                  </a:cubicBezTo>
                  <a:cubicBezTo>
                    <a:pt x="727" y="561"/>
                    <a:pt x="739" y="549"/>
                    <a:pt x="739" y="537"/>
                  </a:cubicBezTo>
                  <a:cubicBezTo>
                    <a:pt x="739" y="537"/>
                    <a:pt x="703" y="299"/>
                    <a:pt x="811" y="180"/>
                  </a:cubicBezTo>
                  <a:cubicBezTo>
                    <a:pt x="858" y="125"/>
                    <a:pt x="925" y="98"/>
                    <a:pt x="1010" y="98"/>
                  </a:cubicBezTo>
                  <a:cubicBezTo>
                    <a:pt x="1073" y="98"/>
                    <a:pt x="1146" y="113"/>
                    <a:pt x="1227" y="144"/>
                  </a:cubicBezTo>
                  <a:cubicBezTo>
                    <a:pt x="1299" y="168"/>
                    <a:pt x="1370" y="203"/>
                    <a:pt x="1418" y="239"/>
                  </a:cubicBezTo>
                  <a:cubicBezTo>
                    <a:pt x="1299" y="406"/>
                    <a:pt x="1263" y="620"/>
                    <a:pt x="1394" y="739"/>
                  </a:cubicBezTo>
                  <a:cubicBezTo>
                    <a:pt x="1433" y="769"/>
                    <a:pt x="1475" y="784"/>
                    <a:pt x="1515" y="784"/>
                  </a:cubicBezTo>
                  <a:cubicBezTo>
                    <a:pt x="1585" y="784"/>
                    <a:pt x="1649" y="739"/>
                    <a:pt x="1680" y="656"/>
                  </a:cubicBezTo>
                  <a:cubicBezTo>
                    <a:pt x="1715" y="537"/>
                    <a:pt x="1692" y="370"/>
                    <a:pt x="1537" y="227"/>
                  </a:cubicBezTo>
                  <a:cubicBezTo>
                    <a:pt x="1629" y="135"/>
                    <a:pt x="1743" y="85"/>
                    <a:pt x="1857" y="85"/>
                  </a:cubicBezTo>
                  <a:close/>
                  <a:moveTo>
                    <a:pt x="1858" y="1"/>
                  </a:moveTo>
                  <a:cubicBezTo>
                    <a:pt x="1715" y="1"/>
                    <a:pt x="1573" y="61"/>
                    <a:pt x="1465" y="180"/>
                  </a:cubicBezTo>
                  <a:cubicBezTo>
                    <a:pt x="1406" y="132"/>
                    <a:pt x="1334" y="96"/>
                    <a:pt x="1239" y="61"/>
                  </a:cubicBezTo>
                  <a:cubicBezTo>
                    <a:pt x="1154" y="34"/>
                    <a:pt x="1078" y="20"/>
                    <a:pt x="1010" y="20"/>
                  </a:cubicBezTo>
                  <a:cubicBezTo>
                    <a:pt x="896" y="20"/>
                    <a:pt x="806" y="58"/>
                    <a:pt x="739" y="132"/>
                  </a:cubicBezTo>
                  <a:cubicBezTo>
                    <a:pt x="656" y="239"/>
                    <a:pt x="644" y="394"/>
                    <a:pt x="644" y="477"/>
                  </a:cubicBezTo>
                  <a:cubicBezTo>
                    <a:pt x="620" y="477"/>
                    <a:pt x="584" y="465"/>
                    <a:pt x="561" y="465"/>
                  </a:cubicBezTo>
                  <a:cubicBezTo>
                    <a:pt x="370" y="465"/>
                    <a:pt x="168" y="656"/>
                    <a:pt x="84" y="894"/>
                  </a:cubicBezTo>
                  <a:cubicBezTo>
                    <a:pt x="1" y="1120"/>
                    <a:pt x="72" y="1334"/>
                    <a:pt x="263" y="1477"/>
                  </a:cubicBezTo>
                  <a:cubicBezTo>
                    <a:pt x="382" y="1561"/>
                    <a:pt x="501" y="1620"/>
                    <a:pt x="620" y="1632"/>
                  </a:cubicBezTo>
                  <a:cubicBezTo>
                    <a:pt x="680" y="1835"/>
                    <a:pt x="834" y="1942"/>
                    <a:pt x="1049" y="1942"/>
                  </a:cubicBezTo>
                  <a:lnTo>
                    <a:pt x="1096" y="1942"/>
                  </a:lnTo>
                  <a:cubicBezTo>
                    <a:pt x="1394" y="1942"/>
                    <a:pt x="1620" y="1882"/>
                    <a:pt x="1775" y="1775"/>
                  </a:cubicBezTo>
                  <a:cubicBezTo>
                    <a:pt x="1799" y="1799"/>
                    <a:pt x="1823" y="1823"/>
                    <a:pt x="1858" y="1846"/>
                  </a:cubicBezTo>
                  <a:cubicBezTo>
                    <a:pt x="1918" y="1906"/>
                    <a:pt x="1989" y="1930"/>
                    <a:pt x="2085" y="1930"/>
                  </a:cubicBezTo>
                  <a:cubicBezTo>
                    <a:pt x="2370" y="1930"/>
                    <a:pt x="2739" y="1656"/>
                    <a:pt x="2870" y="1346"/>
                  </a:cubicBezTo>
                  <a:cubicBezTo>
                    <a:pt x="2954" y="1132"/>
                    <a:pt x="2930" y="942"/>
                    <a:pt x="2799" y="799"/>
                  </a:cubicBezTo>
                  <a:cubicBezTo>
                    <a:pt x="2704" y="703"/>
                    <a:pt x="2597" y="644"/>
                    <a:pt x="2466" y="644"/>
                  </a:cubicBezTo>
                  <a:cubicBezTo>
                    <a:pt x="2454" y="418"/>
                    <a:pt x="2335" y="215"/>
                    <a:pt x="2120" y="84"/>
                  </a:cubicBezTo>
                  <a:cubicBezTo>
                    <a:pt x="2037" y="25"/>
                    <a:pt x="1942" y="1"/>
                    <a:pt x="1858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697867" y="-79794"/>
              <a:ext cx="67293" cy="67839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2"/>
                    <a:pt x="477" y="226"/>
                  </a:cubicBezTo>
                  <a:cubicBezTo>
                    <a:pt x="489" y="310"/>
                    <a:pt x="501" y="333"/>
                    <a:pt x="513" y="345"/>
                  </a:cubicBezTo>
                  <a:cubicBezTo>
                    <a:pt x="513" y="357"/>
                    <a:pt x="537" y="369"/>
                    <a:pt x="620" y="393"/>
                  </a:cubicBezTo>
                  <a:cubicBezTo>
                    <a:pt x="644" y="405"/>
                    <a:pt x="679" y="417"/>
                    <a:pt x="703" y="429"/>
                  </a:cubicBezTo>
                  <a:cubicBezTo>
                    <a:pt x="656" y="453"/>
                    <a:pt x="596" y="476"/>
                    <a:pt x="537" y="500"/>
                  </a:cubicBezTo>
                  <a:cubicBezTo>
                    <a:pt x="525" y="500"/>
                    <a:pt x="513" y="512"/>
                    <a:pt x="513" y="524"/>
                  </a:cubicBezTo>
                  <a:cubicBezTo>
                    <a:pt x="477" y="595"/>
                    <a:pt x="441" y="667"/>
                    <a:pt x="417" y="714"/>
                  </a:cubicBezTo>
                  <a:cubicBezTo>
                    <a:pt x="394" y="667"/>
                    <a:pt x="370" y="583"/>
                    <a:pt x="358" y="512"/>
                  </a:cubicBezTo>
                  <a:cubicBezTo>
                    <a:pt x="358" y="488"/>
                    <a:pt x="334" y="476"/>
                    <a:pt x="322" y="476"/>
                  </a:cubicBezTo>
                  <a:cubicBezTo>
                    <a:pt x="251" y="464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3"/>
                  </a:cubicBezTo>
                  <a:cubicBezTo>
                    <a:pt x="358" y="333"/>
                    <a:pt x="370" y="322"/>
                    <a:pt x="370" y="310"/>
                  </a:cubicBezTo>
                  <a:cubicBezTo>
                    <a:pt x="394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98" y="262"/>
                  </a:cubicBezTo>
                  <a:cubicBezTo>
                    <a:pt x="25" y="381"/>
                    <a:pt x="13" y="417"/>
                    <a:pt x="1" y="429"/>
                  </a:cubicBezTo>
                  <a:cubicBezTo>
                    <a:pt x="1" y="441"/>
                    <a:pt x="1" y="464"/>
                    <a:pt x="13" y="476"/>
                  </a:cubicBezTo>
                  <a:cubicBezTo>
                    <a:pt x="25" y="488"/>
                    <a:pt x="36" y="512"/>
                    <a:pt x="286" y="560"/>
                  </a:cubicBezTo>
                  <a:cubicBezTo>
                    <a:pt x="358" y="845"/>
                    <a:pt x="382" y="845"/>
                    <a:pt x="406" y="845"/>
                  </a:cubicBezTo>
                  <a:cubicBezTo>
                    <a:pt x="406" y="845"/>
                    <a:pt x="406" y="845"/>
                    <a:pt x="417" y="834"/>
                  </a:cubicBezTo>
                  <a:cubicBezTo>
                    <a:pt x="441" y="834"/>
                    <a:pt x="465" y="834"/>
                    <a:pt x="584" y="572"/>
                  </a:cubicBezTo>
                  <a:cubicBezTo>
                    <a:pt x="656" y="548"/>
                    <a:pt x="787" y="500"/>
                    <a:pt x="822" y="464"/>
                  </a:cubicBezTo>
                  <a:cubicBezTo>
                    <a:pt x="822" y="464"/>
                    <a:pt x="834" y="441"/>
                    <a:pt x="834" y="429"/>
                  </a:cubicBezTo>
                  <a:cubicBezTo>
                    <a:pt x="822" y="393"/>
                    <a:pt x="787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72" y="274"/>
                    <a:pt x="560" y="238"/>
                    <a:pt x="548" y="214"/>
                  </a:cubicBezTo>
                  <a:cubicBezTo>
                    <a:pt x="525" y="95"/>
                    <a:pt x="513" y="48"/>
                    <a:pt x="489" y="24"/>
                  </a:cubicBezTo>
                  <a:cubicBezTo>
                    <a:pt x="489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388324" y="27485"/>
              <a:ext cx="49966" cy="49716"/>
            </a:xfrm>
            <a:custGeom>
              <a:avLst/>
              <a:gdLst/>
              <a:ahLst/>
              <a:cxnLst/>
              <a:rect l="l" t="t" r="r" b="b"/>
              <a:pathLst>
                <a:path w="620" h="620" extrusionOk="0">
                  <a:moveTo>
                    <a:pt x="310" y="95"/>
                  </a:moveTo>
                  <a:cubicBezTo>
                    <a:pt x="441" y="95"/>
                    <a:pt x="536" y="191"/>
                    <a:pt x="536" y="310"/>
                  </a:cubicBezTo>
                  <a:cubicBezTo>
                    <a:pt x="536" y="441"/>
                    <a:pt x="429" y="536"/>
                    <a:pt x="310" y="536"/>
                  </a:cubicBezTo>
                  <a:cubicBezTo>
                    <a:pt x="251" y="536"/>
                    <a:pt x="191" y="512"/>
                    <a:pt x="155" y="464"/>
                  </a:cubicBezTo>
                  <a:cubicBezTo>
                    <a:pt x="108" y="429"/>
                    <a:pt x="96" y="369"/>
                    <a:pt x="96" y="310"/>
                  </a:cubicBezTo>
                  <a:cubicBezTo>
                    <a:pt x="96" y="191"/>
                    <a:pt x="191" y="95"/>
                    <a:pt x="310" y="95"/>
                  </a:cubicBezTo>
                  <a:close/>
                  <a:moveTo>
                    <a:pt x="310" y="0"/>
                  </a:moveTo>
                  <a:cubicBezTo>
                    <a:pt x="144" y="0"/>
                    <a:pt x="1" y="143"/>
                    <a:pt x="1" y="310"/>
                  </a:cubicBezTo>
                  <a:cubicBezTo>
                    <a:pt x="1" y="393"/>
                    <a:pt x="36" y="464"/>
                    <a:pt x="96" y="524"/>
                  </a:cubicBezTo>
                  <a:cubicBezTo>
                    <a:pt x="155" y="583"/>
                    <a:pt x="227" y="619"/>
                    <a:pt x="310" y="619"/>
                  </a:cubicBezTo>
                  <a:cubicBezTo>
                    <a:pt x="477" y="619"/>
                    <a:pt x="620" y="488"/>
                    <a:pt x="620" y="310"/>
                  </a:cubicBezTo>
                  <a:cubicBezTo>
                    <a:pt x="620" y="143"/>
                    <a:pt x="477" y="0"/>
                    <a:pt x="310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004911" y="-110346"/>
              <a:ext cx="479833" cy="130866"/>
            </a:xfrm>
            <a:custGeom>
              <a:avLst/>
              <a:gdLst/>
              <a:ahLst/>
              <a:cxnLst/>
              <a:rect l="l" t="t" r="r" b="b"/>
              <a:pathLst>
                <a:path w="5954" h="1632" extrusionOk="0">
                  <a:moveTo>
                    <a:pt x="4918" y="0"/>
                  </a:moveTo>
                  <a:cubicBezTo>
                    <a:pt x="4894" y="0"/>
                    <a:pt x="4870" y="12"/>
                    <a:pt x="4870" y="36"/>
                  </a:cubicBezTo>
                  <a:cubicBezTo>
                    <a:pt x="4858" y="60"/>
                    <a:pt x="4882" y="83"/>
                    <a:pt x="4906" y="83"/>
                  </a:cubicBezTo>
                  <a:cubicBezTo>
                    <a:pt x="4954" y="95"/>
                    <a:pt x="5001" y="107"/>
                    <a:pt x="5061" y="119"/>
                  </a:cubicBezTo>
                  <a:lnTo>
                    <a:pt x="5073" y="119"/>
                  </a:lnTo>
                  <a:cubicBezTo>
                    <a:pt x="5085" y="119"/>
                    <a:pt x="5109" y="107"/>
                    <a:pt x="5109" y="95"/>
                  </a:cubicBezTo>
                  <a:cubicBezTo>
                    <a:pt x="5120" y="72"/>
                    <a:pt x="5109" y="48"/>
                    <a:pt x="5085" y="36"/>
                  </a:cubicBezTo>
                  <a:cubicBezTo>
                    <a:pt x="5025" y="24"/>
                    <a:pt x="4966" y="0"/>
                    <a:pt x="4918" y="0"/>
                  </a:cubicBezTo>
                  <a:close/>
                  <a:moveTo>
                    <a:pt x="4728" y="0"/>
                  </a:moveTo>
                  <a:cubicBezTo>
                    <a:pt x="4668" y="12"/>
                    <a:pt x="4620" y="24"/>
                    <a:pt x="4561" y="48"/>
                  </a:cubicBezTo>
                  <a:cubicBezTo>
                    <a:pt x="4537" y="60"/>
                    <a:pt x="4525" y="83"/>
                    <a:pt x="4537" y="107"/>
                  </a:cubicBezTo>
                  <a:cubicBezTo>
                    <a:pt x="4549" y="119"/>
                    <a:pt x="4561" y="131"/>
                    <a:pt x="4573" y="131"/>
                  </a:cubicBezTo>
                  <a:lnTo>
                    <a:pt x="4597" y="131"/>
                  </a:lnTo>
                  <a:cubicBezTo>
                    <a:pt x="4644" y="107"/>
                    <a:pt x="4692" y="95"/>
                    <a:pt x="4739" y="83"/>
                  </a:cubicBezTo>
                  <a:cubicBezTo>
                    <a:pt x="4763" y="83"/>
                    <a:pt x="4787" y="60"/>
                    <a:pt x="4775" y="36"/>
                  </a:cubicBezTo>
                  <a:cubicBezTo>
                    <a:pt x="4775" y="12"/>
                    <a:pt x="4751" y="0"/>
                    <a:pt x="4728" y="0"/>
                  </a:cubicBezTo>
                  <a:close/>
                  <a:moveTo>
                    <a:pt x="5232" y="103"/>
                  </a:moveTo>
                  <a:cubicBezTo>
                    <a:pt x="5216" y="103"/>
                    <a:pt x="5201" y="114"/>
                    <a:pt x="5192" y="131"/>
                  </a:cubicBezTo>
                  <a:cubicBezTo>
                    <a:pt x="5180" y="143"/>
                    <a:pt x="5192" y="167"/>
                    <a:pt x="5204" y="179"/>
                  </a:cubicBezTo>
                  <a:cubicBezTo>
                    <a:pt x="5251" y="202"/>
                    <a:pt x="5299" y="226"/>
                    <a:pt x="5359" y="262"/>
                  </a:cubicBezTo>
                  <a:lnTo>
                    <a:pt x="5370" y="262"/>
                  </a:lnTo>
                  <a:cubicBezTo>
                    <a:pt x="5394" y="262"/>
                    <a:pt x="5406" y="262"/>
                    <a:pt x="5406" y="250"/>
                  </a:cubicBezTo>
                  <a:cubicBezTo>
                    <a:pt x="5418" y="226"/>
                    <a:pt x="5418" y="202"/>
                    <a:pt x="5394" y="191"/>
                  </a:cubicBezTo>
                  <a:cubicBezTo>
                    <a:pt x="5347" y="155"/>
                    <a:pt x="5299" y="131"/>
                    <a:pt x="5251" y="107"/>
                  </a:cubicBezTo>
                  <a:cubicBezTo>
                    <a:pt x="5245" y="104"/>
                    <a:pt x="5239" y="103"/>
                    <a:pt x="5232" y="103"/>
                  </a:cubicBezTo>
                  <a:close/>
                  <a:moveTo>
                    <a:pt x="4430" y="135"/>
                  </a:moveTo>
                  <a:cubicBezTo>
                    <a:pt x="4420" y="135"/>
                    <a:pt x="4411" y="138"/>
                    <a:pt x="4406" y="143"/>
                  </a:cubicBezTo>
                  <a:cubicBezTo>
                    <a:pt x="4358" y="179"/>
                    <a:pt x="4323" y="214"/>
                    <a:pt x="4275" y="262"/>
                  </a:cubicBezTo>
                  <a:cubicBezTo>
                    <a:pt x="4251" y="274"/>
                    <a:pt x="4251" y="298"/>
                    <a:pt x="4275" y="322"/>
                  </a:cubicBezTo>
                  <a:cubicBezTo>
                    <a:pt x="4287" y="322"/>
                    <a:pt x="4287" y="333"/>
                    <a:pt x="4299" y="333"/>
                  </a:cubicBezTo>
                  <a:cubicBezTo>
                    <a:pt x="4311" y="333"/>
                    <a:pt x="4323" y="322"/>
                    <a:pt x="4335" y="322"/>
                  </a:cubicBezTo>
                  <a:cubicBezTo>
                    <a:pt x="4370" y="274"/>
                    <a:pt x="4418" y="238"/>
                    <a:pt x="4454" y="214"/>
                  </a:cubicBezTo>
                  <a:cubicBezTo>
                    <a:pt x="4477" y="191"/>
                    <a:pt x="4477" y="167"/>
                    <a:pt x="4466" y="155"/>
                  </a:cubicBezTo>
                  <a:cubicBezTo>
                    <a:pt x="4459" y="141"/>
                    <a:pt x="4443" y="135"/>
                    <a:pt x="4430" y="135"/>
                  </a:cubicBezTo>
                  <a:close/>
                  <a:moveTo>
                    <a:pt x="5513" y="278"/>
                  </a:moveTo>
                  <a:cubicBezTo>
                    <a:pt x="5500" y="278"/>
                    <a:pt x="5485" y="284"/>
                    <a:pt x="5478" y="298"/>
                  </a:cubicBezTo>
                  <a:cubicBezTo>
                    <a:pt x="5466" y="310"/>
                    <a:pt x="5466" y="345"/>
                    <a:pt x="5490" y="357"/>
                  </a:cubicBezTo>
                  <a:cubicBezTo>
                    <a:pt x="5537" y="381"/>
                    <a:pt x="5573" y="417"/>
                    <a:pt x="5620" y="453"/>
                  </a:cubicBezTo>
                  <a:cubicBezTo>
                    <a:pt x="5632" y="464"/>
                    <a:pt x="5644" y="464"/>
                    <a:pt x="5656" y="464"/>
                  </a:cubicBezTo>
                  <a:cubicBezTo>
                    <a:pt x="5668" y="464"/>
                    <a:pt x="5680" y="464"/>
                    <a:pt x="5680" y="453"/>
                  </a:cubicBezTo>
                  <a:cubicBezTo>
                    <a:pt x="5704" y="429"/>
                    <a:pt x="5692" y="405"/>
                    <a:pt x="5680" y="393"/>
                  </a:cubicBezTo>
                  <a:cubicBezTo>
                    <a:pt x="5632" y="357"/>
                    <a:pt x="5585" y="322"/>
                    <a:pt x="5537" y="286"/>
                  </a:cubicBezTo>
                  <a:cubicBezTo>
                    <a:pt x="5532" y="281"/>
                    <a:pt x="5523" y="278"/>
                    <a:pt x="5513" y="278"/>
                  </a:cubicBezTo>
                  <a:close/>
                  <a:moveTo>
                    <a:pt x="245" y="313"/>
                  </a:moveTo>
                  <a:cubicBezTo>
                    <a:pt x="233" y="313"/>
                    <a:pt x="221" y="316"/>
                    <a:pt x="215" y="322"/>
                  </a:cubicBezTo>
                  <a:cubicBezTo>
                    <a:pt x="215" y="322"/>
                    <a:pt x="156" y="381"/>
                    <a:pt x="96" y="464"/>
                  </a:cubicBezTo>
                  <a:cubicBezTo>
                    <a:pt x="84" y="488"/>
                    <a:pt x="96" y="512"/>
                    <a:pt x="108" y="524"/>
                  </a:cubicBezTo>
                  <a:lnTo>
                    <a:pt x="132" y="524"/>
                  </a:lnTo>
                  <a:cubicBezTo>
                    <a:pt x="144" y="524"/>
                    <a:pt x="167" y="524"/>
                    <a:pt x="167" y="512"/>
                  </a:cubicBezTo>
                  <a:cubicBezTo>
                    <a:pt x="215" y="429"/>
                    <a:pt x="275" y="381"/>
                    <a:pt x="275" y="381"/>
                  </a:cubicBezTo>
                  <a:cubicBezTo>
                    <a:pt x="286" y="369"/>
                    <a:pt x="286" y="345"/>
                    <a:pt x="275" y="322"/>
                  </a:cubicBezTo>
                  <a:cubicBezTo>
                    <a:pt x="269" y="316"/>
                    <a:pt x="257" y="313"/>
                    <a:pt x="245" y="313"/>
                  </a:cubicBezTo>
                  <a:close/>
                  <a:moveTo>
                    <a:pt x="2406" y="393"/>
                  </a:moveTo>
                  <a:cubicBezTo>
                    <a:pt x="2334" y="393"/>
                    <a:pt x="2263" y="417"/>
                    <a:pt x="2215" y="464"/>
                  </a:cubicBezTo>
                  <a:cubicBezTo>
                    <a:pt x="2203" y="488"/>
                    <a:pt x="2203" y="512"/>
                    <a:pt x="2215" y="524"/>
                  </a:cubicBezTo>
                  <a:cubicBezTo>
                    <a:pt x="2227" y="536"/>
                    <a:pt x="2239" y="536"/>
                    <a:pt x="2251" y="536"/>
                  </a:cubicBezTo>
                  <a:cubicBezTo>
                    <a:pt x="2251" y="536"/>
                    <a:pt x="2263" y="536"/>
                    <a:pt x="2275" y="524"/>
                  </a:cubicBezTo>
                  <a:cubicBezTo>
                    <a:pt x="2311" y="500"/>
                    <a:pt x="2346" y="476"/>
                    <a:pt x="2382" y="476"/>
                  </a:cubicBezTo>
                  <a:lnTo>
                    <a:pt x="2394" y="476"/>
                  </a:lnTo>
                  <a:cubicBezTo>
                    <a:pt x="2418" y="476"/>
                    <a:pt x="2442" y="464"/>
                    <a:pt x="2442" y="441"/>
                  </a:cubicBezTo>
                  <a:cubicBezTo>
                    <a:pt x="2442" y="417"/>
                    <a:pt x="2430" y="393"/>
                    <a:pt x="2406" y="393"/>
                  </a:cubicBezTo>
                  <a:close/>
                  <a:moveTo>
                    <a:pt x="4186" y="372"/>
                  </a:moveTo>
                  <a:cubicBezTo>
                    <a:pt x="4174" y="372"/>
                    <a:pt x="4162" y="375"/>
                    <a:pt x="4156" y="381"/>
                  </a:cubicBezTo>
                  <a:cubicBezTo>
                    <a:pt x="4120" y="429"/>
                    <a:pt x="4085" y="476"/>
                    <a:pt x="4049" y="524"/>
                  </a:cubicBezTo>
                  <a:cubicBezTo>
                    <a:pt x="4037" y="536"/>
                    <a:pt x="4037" y="572"/>
                    <a:pt x="4061" y="583"/>
                  </a:cubicBezTo>
                  <a:lnTo>
                    <a:pt x="4085" y="583"/>
                  </a:lnTo>
                  <a:cubicBezTo>
                    <a:pt x="4096" y="583"/>
                    <a:pt x="4108" y="583"/>
                    <a:pt x="4120" y="572"/>
                  </a:cubicBezTo>
                  <a:cubicBezTo>
                    <a:pt x="4156" y="524"/>
                    <a:pt x="4192" y="476"/>
                    <a:pt x="4227" y="441"/>
                  </a:cubicBezTo>
                  <a:cubicBezTo>
                    <a:pt x="4239" y="417"/>
                    <a:pt x="4239" y="393"/>
                    <a:pt x="4216" y="381"/>
                  </a:cubicBezTo>
                  <a:cubicBezTo>
                    <a:pt x="4210" y="375"/>
                    <a:pt x="4198" y="372"/>
                    <a:pt x="4186" y="372"/>
                  </a:cubicBezTo>
                  <a:close/>
                  <a:moveTo>
                    <a:pt x="2556" y="457"/>
                  </a:moveTo>
                  <a:cubicBezTo>
                    <a:pt x="2543" y="457"/>
                    <a:pt x="2532" y="462"/>
                    <a:pt x="2525" y="476"/>
                  </a:cubicBezTo>
                  <a:cubicBezTo>
                    <a:pt x="2501" y="488"/>
                    <a:pt x="2513" y="524"/>
                    <a:pt x="2525" y="536"/>
                  </a:cubicBezTo>
                  <a:cubicBezTo>
                    <a:pt x="2572" y="560"/>
                    <a:pt x="2596" y="595"/>
                    <a:pt x="2596" y="643"/>
                  </a:cubicBezTo>
                  <a:cubicBezTo>
                    <a:pt x="2608" y="667"/>
                    <a:pt x="2620" y="679"/>
                    <a:pt x="2644" y="679"/>
                  </a:cubicBezTo>
                  <a:lnTo>
                    <a:pt x="2656" y="679"/>
                  </a:lnTo>
                  <a:cubicBezTo>
                    <a:pt x="2680" y="679"/>
                    <a:pt x="2692" y="655"/>
                    <a:pt x="2692" y="631"/>
                  </a:cubicBezTo>
                  <a:cubicBezTo>
                    <a:pt x="2680" y="560"/>
                    <a:pt x="2644" y="512"/>
                    <a:pt x="2584" y="464"/>
                  </a:cubicBezTo>
                  <a:cubicBezTo>
                    <a:pt x="2575" y="460"/>
                    <a:pt x="2565" y="457"/>
                    <a:pt x="2556" y="457"/>
                  </a:cubicBezTo>
                  <a:close/>
                  <a:moveTo>
                    <a:pt x="5782" y="492"/>
                  </a:moveTo>
                  <a:cubicBezTo>
                    <a:pt x="5769" y="492"/>
                    <a:pt x="5758" y="498"/>
                    <a:pt x="5751" y="512"/>
                  </a:cubicBezTo>
                  <a:cubicBezTo>
                    <a:pt x="5728" y="524"/>
                    <a:pt x="5740" y="548"/>
                    <a:pt x="5751" y="560"/>
                  </a:cubicBezTo>
                  <a:cubicBezTo>
                    <a:pt x="5787" y="595"/>
                    <a:pt x="5835" y="643"/>
                    <a:pt x="5871" y="679"/>
                  </a:cubicBezTo>
                  <a:cubicBezTo>
                    <a:pt x="5882" y="691"/>
                    <a:pt x="5894" y="691"/>
                    <a:pt x="5906" y="691"/>
                  </a:cubicBezTo>
                  <a:cubicBezTo>
                    <a:pt x="5918" y="691"/>
                    <a:pt x="5930" y="691"/>
                    <a:pt x="5930" y="679"/>
                  </a:cubicBezTo>
                  <a:cubicBezTo>
                    <a:pt x="5954" y="655"/>
                    <a:pt x="5954" y="631"/>
                    <a:pt x="5930" y="619"/>
                  </a:cubicBezTo>
                  <a:cubicBezTo>
                    <a:pt x="5894" y="572"/>
                    <a:pt x="5847" y="536"/>
                    <a:pt x="5811" y="500"/>
                  </a:cubicBezTo>
                  <a:cubicBezTo>
                    <a:pt x="5801" y="495"/>
                    <a:pt x="5791" y="492"/>
                    <a:pt x="5782" y="492"/>
                  </a:cubicBezTo>
                  <a:close/>
                  <a:moveTo>
                    <a:pt x="72" y="595"/>
                  </a:moveTo>
                  <a:cubicBezTo>
                    <a:pt x="60" y="595"/>
                    <a:pt x="36" y="607"/>
                    <a:pt x="25" y="631"/>
                  </a:cubicBezTo>
                  <a:cubicBezTo>
                    <a:pt x="13" y="679"/>
                    <a:pt x="1" y="726"/>
                    <a:pt x="1" y="774"/>
                  </a:cubicBezTo>
                  <a:cubicBezTo>
                    <a:pt x="1" y="786"/>
                    <a:pt x="1" y="798"/>
                    <a:pt x="1" y="810"/>
                  </a:cubicBezTo>
                  <a:cubicBezTo>
                    <a:pt x="1" y="834"/>
                    <a:pt x="25" y="845"/>
                    <a:pt x="48" y="845"/>
                  </a:cubicBezTo>
                  <a:cubicBezTo>
                    <a:pt x="72" y="845"/>
                    <a:pt x="84" y="822"/>
                    <a:pt x="84" y="798"/>
                  </a:cubicBezTo>
                  <a:cubicBezTo>
                    <a:pt x="84" y="786"/>
                    <a:pt x="84" y="786"/>
                    <a:pt x="84" y="774"/>
                  </a:cubicBezTo>
                  <a:cubicBezTo>
                    <a:pt x="84" y="738"/>
                    <a:pt x="96" y="691"/>
                    <a:pt x="108" y="655"/>
                  </a:cubicBezTo>
                  <a:cubicBezTo>
                    <a:pt x="108" y="631"/>
                    <a:pt x="96" y="607"/>
                    <a:pt x="72" y="595"/>
                  </a:cubicBezTo>
                  <a:close/>
                  <a:moveTo>
                    <a:pt x="2180" y="595"/>
                  </a:moveTo>
                  <a:cubicBezTo>
                    <a:pt x="2156" y="595"/>
                    <a:pt x="2132" y="607"/>
                    <a:pt x="2120" y="631"/>
                  </a:cubicBezTo>
                  <a:cubicBezTo>
                    <a:pt x="2108" y="679"/>
                    <a:pt x="2096" y="738"/>
                    <a:pt x="2096" y="810"/>
                  </a:cubicBezTo>
                  <a:cubicBezTo>
                    <a:pt x="2096" y="834"/>
                    <a:pt x="2108" y="845"/>
                    <a:pt x="2132" y="857"/>
                  </a:cubicBezTo>
                  <a:cubicBezTo>
                    <a:pt x="2156" y="857"/>
                    <a:pt x="2180" y="834"/>
                    <a:pt x="2180" y="810"/>
                  </a:cubicBezTo>
                  <a:cubicBezTo>
                    <a:pt x="2180" y="750"/>
                    <a:pt x="2191" y="703"/>
                    <a:pt x="2203" y="655"/>
                  </a:cubicBezTo>
                  <a:cubicBezTo>
                    <a:pt x="2215" y="631"/>
                    <a:pt x="2203" y="607"/>
                    <a:pt x="2180" y="595"/>
                  </a:cubicBezTo>
                  <a:close/>
                  <a:moveTo>
                    <a:pt x="3984" y="641"/>
                  </a:moveTo>
                  <a:cubicBezTo>
                    <a:pt x="3971" y="641"/>
                    <a:pt x="3960" y="648"/>
                    <a:pt x="3954" y="655"/>
                  </a:cubicBezTo>
                  <a:lnTo>
                    <a:pt x="3858" y="798"/>
                  </a:lnTo>
                  <a:cubicBezTo>
                    <a:pt x="3835" y="822"/>
                    <a:pt x="3846" y="845"/>
                    <a:pt x="3858" y="857"/>
                  </a:cubicBezTo>
                  <a:cubicBezTo>
                    <a:pt x="3870" y="857"/>
                    <a:pt x="3882" y="869"/>
                    <a:pt x="3894" y="869"/>
                  </a:cubicBezTo>
                  <a:cubicBezTo>
                    <a:pt x="3906" y="869"/>
                    <a:pt x="3918" y="857"/>
                    <a:pt x="3918" y="845"/>
                  </a:cubicBezTo>
                  <a:lnTo>
                    <a:pt x="4025" y="714"/>
                  </a:lnTo>
                  <a:cubicBezTo>
                    <a:pt x="4037" y="691"/>
                    <a:pt x="4025" y="667"/>
                    <a:pt x="4013" y="655"/>
                  </a:cubicBezTo>
                  <a:cubicBezTo>
                    <a:pt x="4003" y="645"/>
                    <a:pt x="3993" y="641"/>
                    <a:pt x="3984" y="641"/>
                  </a:cubicBezTo>
                  <a:close/>
                  <a:moveTo>
                    <a:pt x="2613" y="757"/>
                  </a:moveTo>
                  <a:cubicBezTo>
                    <a:pt x="2596" y="757"/>
                    <a:pt x="2581" y="768"/>
                    <a:pt x="2572" y="786"/>
                  </a:cubicBezTo>
                  <a:cubicBezTo>
                    <a:pt x="2549" y="822"/>
                    <a:pt x="2525" y="869"/>
                    <a:pt x="2489" y="917"/>
                  </a:cubicBezTo>
                  <a:cubicBezTo>
                    <a:pt x="2465" y="929"/>
                    <a:pt x="2465" y="953"/>
                    <a:pt x="2489" y="976"/>
                  </a:cubicBezTo>
                  <a:cubicBezTo>
                    <a:pt x="2501" y="976"/>
                    <a:pt x="2501" y="988"/>
                    <a:pt x="2513" y="988"/>
                  </a:cubicBezTo>
                  <a:cubicBezTo>
                    <a:pt x="2525" y="988"/>
                    <a:pt x="2537" y="976"/>
                    <a:pt x="2549" y="964"/>
                  </a:cubicBezTo>
                  <a:cubicBezTo>
                    <a:pt x="2596" y="917"/>
                    <a:pt x="2620" y="869"/>
                    <a:pt x="2644" y="822"/>
                  </a:cubicBezTo>
                  <a:cubicBezTo>
                    <a:pt x="2656" y="798"/>
                    <a:pt x="2644" y="774"/>
                    <a:pt x="2632" y="762"/>
                  </a:cubicBezTo>
                  <a:cubicBezTo>
                    <a:pt x="2626" y="759"/>
                    <a:pt x="2619" y="757"/>
                    <a:pt x="2613" y="757"/>
                  </a:cubicBezTo>
                  <a:close/>
                  <a:moveTo>
                    <a:pt x="3787" y="921"/>
                  </a:moveTo>
                  <a:cubicBezTo>
                    <a:pt x="3773" y="921"/>
                    <a:pt x="3758" y="927"/>
                    <a:pt x="3751" y="941"/>
                  </a:cubicBezTo>
                  <a:cubicBezTo>
                    <a:pt x="3715" y="976"/>
                    <a:pt x="3692" y="1024"/>
                    <a:pt x="3656" y="1060"/>
                  </a:cubicBezTo>
                  <a:cubicBezTo>
                    <a:pt x="3632" y="1084"/>
                    <a:pt x="3644" y="1107"/>
                    <a:pt x="3656" y="1119"/>
                  </a:cubicBezTo>
                  <a:cubicBezTo>
                    <a:pt x="3668" y="1131"/>
                    <a:pt x="3668" y="1131"/>
                    <a:pt x="3680" y="1131"/>
                  </a:cubicBezTo>
                  <a:cubicBezTo>
                    <a:pt x="3692" y="1131"/>
                    <a:pt x="3704" y="1131"/>
                    <a:pt x="3715" y="1119"/>
                  </a:cubicBezTo>
                  <a:cubicBezTo>
                    <a:pt x="3751" y="1072"/>
                    <a:pt x="3787" y="1036"/>
                    <a:pt x="3823" y="988"/>
                  </a:cubicBezTo>
                  <a:cubicBezTo>
                    <a:pt x="3835" y="964"/>
                    <a:pt x="3835" y="941"/>
                    <a:pt x="3811" y="929"/>
                  </a:cubicBezTo>
                  <a:cubicBezTo>
                    <a:pt x="3806" y="924"/>
                    <a:pt x="3797" y="921"/>
                    <a:pt x="3787" y="921"/>
                  </a:cubicBezTo>
                  <a:close/>
                  <a:moveTo>
                    <a:pt x="93" y="924"/>
                  </a:moveTo>
                  <a:cubicBezTo>
                    <a:pt x="86" y="924"/>
                    <a:pt x="79" y="925"/>
                    <a:pt x="72" y="929"/>
                  </a:cubicBezTo>
                  <a:cubicBezTo>
                    <a:pt x="48" y="941"/>
                    <a:pt x="36" y="964"/>
                    <a:pt x="48" y="988"/>
                  </a:cubicBezTo>
                  <a:cubicBezTo>
                    <a:pt x="84" y="1036"/>
                    <a:pt x="120" y="1084"/>
                    <a:pt x="167" y="1131"/>
                  </a:cubicBezTo>
                  <a:cubicBezTo>
                    <a:pt x="179" y="1143"/>
                    <a:pt x="191" y="1143"/>
                    <a:pt x="191" y="1143"/>
                  </a:cubicBezTo>
                  <a:cubicBezTo>
                    <a:pt x="203" y="1143"/>
                    <a:pt x="215" y="1143"/>
                    <a:pt x="227" y="1131"/>
                  </a:cubicBezTo>
                  <a:cubicBezTo>
                    <a:pt x="239" y="1107"/>
                    <a:pt x="239" y="1084"/>
                    <a:pt x="227" y="1072"/>
                  </a:cubicBezTo>
                  <a:cubicBezTo>
                    <a:pt x="179" y="1024"/>
                    <a:pt x="156" y="988"/>
                    <a:pt x="132" y="941"/>
                  </a:cubicBezTo>
                  <a:cubicBezTo>
                    <a:pt x="123" y="932"/>
                    <a:pt x="109" y="924"/>
                    <a:pt x="93" y="924"/>
                  </a:cubicBezTo>
                  <a:close/>
                  <a:moveTo>
                    <a:pt x="2145" y="938"/>
                  </a:moveTo>
                  <a:cubicBezTo>
                    <a:pt x="2141" y="938"/>
                    <a:pt x="2136" y="938"/>
                    <a:pt x="2132" y="941"/>
                  </a:cubicBezTo>
                  <a:cubicBezTo>
                    <a:pt x="2108" y="941"/>
                    <a:pt x="2096" y="964"/>
                    <a:pt x="2096" y="988"/>
                  </a:cubicBezTo>
                  <a:cubicBezTo>
                    <a:pt x="2108" y="1048"/>
                    <a:pt x="2120" y="1107"/>
                    <a:pt x="2144" y="1155"/>
                  </a:cubicBezTo>
                  <a:cubicBezTo>
                    <a:pt x="2153" y="1172"/>
                    <a:pt x="2161" y="1183"/>
                    <a:pt x="2175" y="1183"/>
                  </a:cubicBezTo>
                  <a:cubicBezTo>
                    <a:pt x="2180" y="1183"/>
                    <a:pt x="2185" y="1182"/>
                    <a:pt x="2191" y="1179"/>
                  </a:cubicBezTo>
                  <a:cubicBezTo>
                    <a:pt x="2203" y="1179"/>
                    <a:pt x="2215" y="1179"/>
                    <a:pt x="2215" y="1167"/>
                  </a:cubicBezTo>
                  <a:cubicBezTo>
                    <a:pt x="2215" y="1167"/>
                    <a:pt x="2215" y="1179"/>
                    <a:pt x="2227" y="1179"/>
                  </a:cubicBezTo>
                  <a:cubicBezTo>
                    <a:pt x="2227" y="1191"/>
                    <a:pt x="2251" y="1203"/>
                    <a:pt x="2263" y="1203"/>
                  </a:cubicBezTo>
                  <a:cubicBezTo>
                    <a:pt x="2263" y="1203"/>
                    <a:pt x="2275" y="1203"/>
                    <a:pt x="2287" y="1191"/>
                  </a:cubicBezTo>
                  <a:cubicBezTo>
                    <a:pt x="2334" y="1155"/>
                    <a:pt x="2382" y="1131"/>
                    <a:pt x="2418" y="1095"/>
                  </a:cubicBezTo>
                  <a:cubicBezTo>
                    <a:pt x="2442" y="1072"/>
                    <a:pt x="2442" y="1048"/>
                    <a:pt x="2430" y="1036"/>
                  </a:cubicBezTo>
                  <a:cubicBezTo>
                    <a:pt x="2423" y="1022"/>
                    <a:pt x="2407" y="1016"/>
                    <a:pt x="2394" y="1016"/>
                  </a:cubicBezTo>
                  <a:cubicBezTo>
                    <a:pt x="2384" y="1016"/>
                    <a:pt x="2375" y="1019"/>
                    <a:pt x="2370" y="1024"/>
                  </a:cubicBezTo>
                  <a:cubicBezTo>
                    <a:pt x="2322" y="1060"/>
                    <a:pt x="2287" y="1095"/>
                    <a:pt x="2239" y="1119"/>
                  </a:cubicBezTo>
                  <a:cubicBezTo>
                    <a:pt x="2227" y="1131"/>
                    <a:pt x="2227" y="1131"/>
                    <a:pt x="2227" y="1131"/>
                  </a:cubicBezTo>
                  <a:cubicBezTo>
                    <a:pt x="2203" y="1084"/>
                    <a:pt x="2191" y="1024"/>
                    <a:pt x="2180" y="976"/>
                  </a:cubicBezTo>
                  <a:cubicBezTo>
                    <a:pt x="2180" y="957"/>
                    <a:pt x="2164" y="938"/>
                    <a:pt x="2145" y="938"/>
                  </a:cubicBezTo>
                  <a:close/>
                  <a:moveTo>
                    <a:pt x="329" y="1159"/>
                  </a:moveTo>
                  <a:cubicBezTo>
                    <a:pt x="316" y="1159"/>
                    <a:pt x="305" y="1165"/>
                    <a:pt x="298" y="1179"/>
                  </a:cubicBezTo>
                  <a:cubicBezTo>
                    <a:pt x="286" y="1203"/>
                    <a:pt x="286" y="1226"/>
                    <a:pt x="310" y="1238"/>
                  </a:cubicBezTo>
                  <a:cubicBezTo>
                    <a:pt x="358" y="1274"/>
                    <a:pt x="406" y="1298"/>
                    <a:pt x="465" y="1322"/>
                  </a:cubicBezTo>
                  <a:lnTo>
                    <a:pt x="477" y="1322"/>
                  </a:lnTo>
                  <a:cubicBezTo>
                    <a:pt x="501" y="1322"/>
                    <a:pt x="513" y="1322"/>
                    <a:pt x="513" y="1298"/>
                  </a:cubicBezTo>
                  <a:cubicBezTo>
                    <a:pt x="525" y="1286"/>
                    <a:pt x="513" y="1250"/>
                    <a:pt x="501" y="1250"/>
                  </a:cubicBezTo>
                  <a:cubicBezTo>
                    <a:pt x="441" y="1215"/>
                    <a:pt x="394" y="1191"/>
                    <a:pt x="358" y="1167"/>
                  </a:cubicBezTo>
                  <a:cubicBezTo>
                    <a:pt x="348" y="1162"/>
                    <a:pt x="338" y="1159"/>
                    <a:pt x="329" y="1159"/>
                  </a:cubicBezTo>
                  <a:close/>
                  <a:moveTo>
                    <a:pt x="2115" y="1198"/>
                  </a:moveTo>
                  <a:cubicBezTo>
                    <a:pt x="2109" y="1198"/>
                    <a:pt x="2103" y="1199"/>
                    <a:pt x="2096" y="1203"/>
                  </a:cubicBezTo>
                  <a:cubicBezTo>
                    <a:pt x="2049" y="1238"/>
                    <a:pt x="1989" y="1262"/>
                    <a:pt x="1941" y="1274"/>
                  </a:cubicBezTo>
                  <a:cubicBezTo>
                    <a:pt x="1918" y="1286"/>
                    <a:pt x="1906" y="1310"/>
                    <a:pt x="1918" y="1334"/>
                  </a:cubicBezTo>
                  <a:cubicBezTo>
                    <a:pt x="1930" y="1345"/>
                    <a:pt x="1941" y="1357"/>
                    <a:pt x="1953" y="1357"/>
                  </a:cubicBezTo>
                  <a:lnTo>
                    <a:pt x="1977" y="1357"/>
                  </a:lnTo>
                  <a:cubicBezTo>
                    <a:pt x="2025" y="1334"/>
                    <a:pt x="2084" y="1310"/>
                    <a:pt x="2132" y="1286"/>
                  </a:cubicBezTo>
                  <a:cubicBezTo>
                    <a:pt x="2156" y="1274"/>
                    <a:pt x="2156" y="1250"/>
                    <a:pt x="2156" y="1226"/>
                  </a:cubicBezTo>
                  <a:cubicBezTo>
                    <a:pt x="2147" y="1209"/>
                    <a:pt x="2132" y="1198"/>
                    <a:pt x="2115" y="1198"/>
                  </a:cubicBezTo>
                  <a:close/>
                  <a:moveTo>
                    <a:pt x="3571" y="1182"/>
                  </a:moveTo>
                  <a:cubicBezTo>
                    <a:pt x="3561" y="1182"/>
                    <a:pt x="3549" y="1185"/>
                    <a:pt x="3537" y="1191"/>
                  </a:cubicBezTo>
                  <a:cubicBezTo>
                    <a:pt x="3501" y="1226"/>
                    <a:pt x="3465" y="1274"/>
                    <a:pt x="3418" y="1298"/>
                  </a:cubicBezTo>
                  <a:cubicBezTo>
                    <a:pt x="3406" y="1322"/>
                    <a:pt x="3394" y="1345"/>
                    <a:pt x="3418" y="1357"/>
                  </a:cubicBezTo>
                  <a:cubicBezTo>
                    <a:pt x="3418" y="1369"/>
                    <a:pt x="3430" y="1381"/>
                    <a:pt x="3442" y="1381"/>
                  </a:cubicBezTo>
                  <a:cubicBezTo>
                    <a:pt x="3454" y="1381"/>
                    <a:pt x="3465" y="1369"/>
                    <a:pt x="3477" y="1369"/>
                  </a:cubicBezTo>
                  <a:cubicBezTo>
                    <a:pt x="3513" y="1334"/>
                    <a:pt x="3561" y="1286"/>
                    <a:pt x="3596" y="1250"/>
                  </a:cubicBezTo>
                  <a:cubicBezTo>
                    <a:pt x="3620" y="1238"/>
                    <a:pt x="3620" y="1203"/>
                    <a:pt x="3596" y="1191"/>
                  </a:cubicBezTo>
                  <a:cubicBezTo>
                    <a:pt x="3590" y="1185"/>
                    <a:pt x="3582" y="1182"/>
                    <a:pt x="3571" y="1182"/>
                  </a:cubicBezTo>
                  <a:close/>
                  <a:moveTo>
                    <a:pt x="632" y="1305"/>
                  </a:moveTo>
                  <a:cubicBezTo>
                    <a:pt x="620" y="1305"/>
                    <a:pt x="605" y="1316"/>
                    <a:pt x="596" y="1334"/>
                  </a:cubicBezTo>
                  <a:cubicBezTo>
                    <a:pt x="584" y="1357"/>
                    <a:pt x="596" y="1381"/>
                    <a:pt x="620" y="1393"/>
                  </a:cubicBezTo>
                  <a:cubicBezTo>
                    <a:pt x="644" y="1393"/>
                    <a:pt x="656" y="1405"/>
                    <a:pt x="679" y="1417"/>
                  </a:cubicBezTo>
                  <a:cubicBezTo>
                    <a:pt x="715" y="1429"/>
                    <a:pt x="751" y="1441"/>
                    <a:pt x="787" y="1441"/>
                  </a:cubicBezTo>
                  <a:cubicBezTo>
                    <a:pt x="787" y="1453"/>
                    <a:pt x="787" y="1453"/>
                    <a:pt x="798" y="1453"/>
                  </a:cubicBezTo>
                  <a:cubicBezTo>
                    <a:pt x="810" y="1453"/>
                    <a:pt x="834" y="1441"/>
                    <a:pt x="834" y="1417"/>
                  </a:cubicBezTo>
                  <a:cubicBezTo>
                    <a:pt x="846" y="1393"/>
                    <a:pt x="834" y="1369"/>
                    <a:pt x="810" y="1357"/>
                  </a:cubicBezTo>
                  <a:cubicBezTo>
                    <a:pt x="775" y="1357"/>
                    <a:pt x="739" y="1345"/>
                    <a:pt x="703" y="1334"/>
                  </a:cubicBezTo>
                  <a:cubicBezTo>
                    <a:pt x="691" y="1322"/>
                    <a:pt x="667" y="1322"/>
                    <a:pt x="644" y="1310"/>
                  </a:cubicBezTo>
                  <a:cubicBezTo>
                    <a:pt x="640" y="1307"/>
                    <a:pt x="636" y="1305"/>
                    <a:pt x="632" y="1305"/>
                  </a:cubicBezTo>
                  <a:close/>
                  <a:moveTo>
                    <a:pt x="1800" y="1330"/>
                  </a:moveTo>
                  <a:cubicBezTo>
                    <a:pt x="1796" y="1330"/>
                    <a:pt x="1791" y="1331"/>
                    <a:pt x="1787" y="1334"/>
                  </a:cubicBezTo>
                  <a:cubicBezTo>
                    <a:pt x="1739" y="1345"/>
                    <a:pt x="1680" y="1369"/>
                    <a:pt x="1632" y="1381"/>
                  </a:cubicBezTo>
                  <a:cubicBezTo>
                    <a:pt x="1608" y="1381"/>
                    <a:pt x="1584" y="1405"/>
                    <a:pt x="1596" y="1429"/>
                  </a:cubicBezTo>
                  <a:cubicBezTo>
                    <a:pt x="1596" y="1453"/>
                    <a:pt x="1620" y="1465"/>
                    <a:pt x="1632" y="1465"/>
                  </a:cubicBezTo>
                  <a:lnTo>
                    <a:pt x="1644" y="1465"/>
                  </a:lnTo>
                  <a:cubicBezTo>
                    <a:pt x="1703" y="1453"/>
                    <a:pt x="1751" y="1429"/>
                    <a:pt x="1810" y="1417"/>
                  </a:cubicBezTo>
                  <a:cubicBezTo>
                    <a:pt x="1834" y="1405"/>
                    <a:pt x="1846" y="1381"/>
                    <a:pt x="1834" y="1357"/>
                  </a:cubicBezTo>
                  <a:cubicBezTo>
                    <a:pt x="1834" y="1348"/>
                    <a:pt x="1819" y="1330"/>
                    <a:pt x="1800" y="1330"/>
                  </a:cubicBezTo>
                  <a:close/>
                  <a:moveTo>
                    <a:pt x="2256" y="1254"/>
                  </a:moveTo>
                  <a:cubicBezTo>
                    <a:pt x="2247" y="1254"/>
                    <a:pt x="2237" y="1257"/>
                    <a:pt x="2227" y="1262"/>
                  </a:cubicBezTo>
                  <a:cubicBezTo>
                    <a:pt x="2215" y="1274"/>
                    <a:pt x="2203" y="1298"/>
                    <a:pt x="2215" y="1322"/>
                  </a:cubicBezTo>
                  <a:cubicBezTo>
                    <a:pt x="2251" y="1369"/>
                    <a:pt x="2287" y="1417"/>
                    <a:pt x="2334" y="1453"/>
                  </a:cubicBezTo>
                  <a:cubicBezTo>
                    <a:pt x="2346" y="1465"/>
                    <a:pt x="2346" y="1465"/>
                    <a:pt x="2358" y="1465"/>
                  </a:cubicBezTo>
                  <a:cubicBezTo>
                    <a:pt x="2370" y="1465"/>
                    <a:pt x="2382" y="1465"/>
                    <a:pt x="2394" y="1453"/>
                  </a:cubicBezTo>
                  <a:cubicBezTo>
                    <a:pt x="2406" y="1441"/>
                    <a:pt x="2406" y="1417"/>
                    <a:pt x="2394" y="1393"/>
                  </a:cubicBezTo>
                  <a:cubicBezTo>
                    <a:pt x="2358" y="1357"/>
                    <a:pt x="2322" y="1322"/>
                    <a:pt x="2287" y="1274"/>
                  </a:cubicBezTo>
                  <a:cubicBezTo>
                    <a:pt x="2280" y="1260"/>
                    <a:pt x="2269" y="1254"/>
                    <a:pt x="2256" y="1254"/>
                  </a:cubicBezTo>
                  <a:close/>
                  <a:moveTo>
                    <a:pt x="948" y="1400"/>
                  </a:moveTo>
                  <a:cubicBezTo>
                    <a:pt x="935" y="1400"/>
                    <a:pt x="926" y="1411"/>
                    <a:pt x="918" y="1429"/>
                  </a:cubicBezTo>
                  <a:cubicBezTo>
                    <a:pt x="918" y="1453"/>
                    <a:pt x="929" y="1476"/>
                    <a:pt x="953" y="1488"/>
                  </a:cubicBezTo>
                  <a:cubicBezTo>
                    <a:pt x="1013" y="1488"/>
                    <a:pt x="1072" y="1500"/>
                    <a:pt x="1132" y="1500"/>
                  </a:cubicBezTo>
                  <a:cubicBezTo>
                    <a:pt x="1156" y="1500"/>
                    <a:pt x="1168" y="1488"/>
                    <a:pt x="1168" y="1465"/>
                  </a:cubicBezTo>
                  <a:cubicBezTo>
                    <a:pt x="1168" y="1441"/>
                    <a:pt x="1156" y="1417"/>
                    <a:pt x="1132" y="1417"/>
                  </a:cubicBezTo>
                  <a:cubicBezTo>
                    <a:pt x="1072" y="1417"/>
                    <a:pt x="1025" y="1405"/>
                    <a:pt x="965" y="1405"/>
                  </a:cubicBezTo>
                  <a:cubicBezTo>
                    <a:pt x="959" y="1402"/>
                    <a:pt x="953" y="1400"/>
                    <a:pt x="948" y="1400"/>
                  </a:cubicBezTo>
                  <a:close/>
                  <a:moveTo>
                    <a:pt x="1465" y="1405"/>
                  </a:moveTo>
                  <a:cubicBezTo>
                    <a:pt x="1406" y="1417"/>
                    <a:pt x="1346" y="1417"/>
                    <a:pt x="1299" y="1417"/>
                  </a:cubicBezTo>
                  <a:cubicBezTo>
                    <a:pt x="1275" y="1417"/>
                    <a:pt x="1251" y="1441"/>
                    <a:pt x="1251" y="1465"/>
                  </a:cubicBezTo>
                  <a:cubicBezTo>
                    <a:pt x="1263" y="1488"/>
                    <a:pt x="1275" y="1500"/>
                    <a:pt x="1299" y="1500"/>
                  </a:cubicBezTo>
                  <a:cubicBezTo>
                    <a:pt x="1299" y="1500"/>
                    <a:pt x="1299" y="1500"/>
                    <a:pt x="1299" y="1512"/>
                  </a:cubicBezTo>
                  <a:cubicBezTo>
                    <a:pt x="1358" y="1500"/>
                    <a:pt x="1418" y="1500"/>
                    <a:pt x="1465" y="1488"/>
                  </a:cubicBezTo>
                  <a:cubicBezTo>
                    <a:pt x="1501" y="1488"/>
                    <a:pt x="1513" y="1465"/>
                    <a:pt x="1513" y="1441"/>
                  </a:cubicBezTo>
                  <a:cubicBezTo>
                    <a:pt x="1501" y="1417"/>
                    <a:pt x="1477" y="1405"/>
                    <a:pt x="1465" y="1405"/>
                  </a:cubicBezTo>
                  <a:close/>
                  <a:moveTo>
                    <a:pt x="3307" y="1388"/>
                  </a:moveTo>
                  <a:cubicBezTo>
                    <a:pt x="3301" y="1388"/>
                    <a:pt x="3294" y="1390"/>
                    <a:pt x="3287" y="1393"/>
                  </a:cubicBezTo>
                  <a:cubicBezTo>
                    <a:pt x="3239" y="1429"/>
                    <a:pt x="3192" y="1453"/>
                    <a:pt x="3144" y="1476"/>
                  </a:cubicBezTo>
                  <a:cubicBezTo>
                    <a:pt x="3120" y="1476"/>
                    <a:pt x="3108" y="1500"/>
                    <a:pt x="3120" y="1524"/>
                  </a:cubicBezTo>
                  <a:cubicBezTo>
                    <a:pt x="3132" y="1548"/>
                    <a:pt x="3144" y="1548"/>
                    <a:pt x="3156" y="1548"/>
                  </a:cubicBezTo>
                  <a:lnTo>
                    <a:pt x="3180" y="1548"/>
                  </a:lnTo>
                  <a:cubicBezTo>
                    <a:pt x="3227" y="1524"/>
                    <a:pt x="3287" y="1500"/>
                    <a:pt x="3334" y="1465"/>
                  </a:cubicBezTo>
                  <a:cubicBezTo>
                    <a:pt x="3358" y="1453"/>
                    <a:pt x="3358" y="1429"/>
                    <a:pt x="3346" y="1405"/>
                  </a:cubicBezTo>
                  <a:cubicBezTo>
                    <a:pt x="3338" y="1397"/>
                    <a:pt x="3324" y="1388"/>
                    <a:pt x="3307" y="1388"/>
                  </a:cubicBezTo>
                  <a:close/>
                  <a:moveTo>
                    <a:pt x="2506" y="1484"/>
                  </a:moveTo>
                  <a:cubicBezTo>
                    <a:pt x="2489" y="1484"/>
                    <a:pt x="2474" y="1495"/>
                    <a:pt x="2465" y="1512"/>
                  </a:cubicBezTo>
                  <a:cubicBezTo>
                    <a:pt x="2453" y="1524"/>
                    <a:pt x="2465" y="1548"/>
                    <a:pt x="2477" y="1560"/>
                  </a:cubicBezTo>
                  <a:cubicBezTo>
                    <a:pt x="2537" y="1584"/>
                    <a:pt x="2596" y="1607"/>
                    <a:pt x="2656" y="1619"/>
                  </a:cubicBezTo>
                  <a:cubicBezTo>
                    <a:pt x="2680" y="1619"/>
                    <a:pt x="2703" y="1607"/>
                    <a:pt x="2703" y="1584"/>
                  </a:cubicBezTo>
                  <a:cubicBezTo>
                    <a:pt x="2703" y="1560"/>
                    <a:pt x="2692" y="1536"/>
                    <a:pt x="2668" y="1536"/>
                  </a:cubicBezTo>
                  <a:cubicBezTo>
                    <a:pt x="2620" y="1524"/>
                    <a:pt x="2561" y="1512"/>
                    <a:pt x="2525" y="1488"/>
                  </a:cubicBezTo>
                  <a:cubicBezTo>
                    <a:pt x="2518" y="1485"/>
                    <a:pt x="2512" y="1484"/>
                    <a:pt x="2506" y="1484"/>
                  </a:cubicBezTo>
                  <a:close/>
                  <a:moveTo>
                    <a:pt x="3008" y="1519"/>
                  </a:moveTo>
                  <a:cubicBezTo>
                    <a:pt x="3002" y="1519"/>
                    <a:pt x="2996" y="1521"/>
                    <a:pt x="2989" y="1524"/>
                  </a:cubicBezTo>
                  <a:cubicBezTo>
                    <a:pt x="2930" y="1536"/>
                    <a:pt x="2882" y="1536"/>
                    <a:pt x="2834" y="1548"/>
                  </a:cubicBezTo>
                  <a:cubicBezTo>
                    <a:pt x="2811" y="1548"/>
                    <a:pt x="2787" y="1560"/>
                    <a:pt x="2787" y="1584"/>
                  </a:cubicBezTo>
                  <a:cubicBezTo>
                    <a:pt x="2787" y="1607"/>
                    <a:pt x="2811" y="1631"/>
                    <a:pt x="2834" y="1631"/>
                  </a:cubicBezTo>
                  <a:cubicBezTo>
                    <a:pt x="2894" y="1619"/>
                    <a:pt x="2942" y="1619"/>
                    <a:pt x="3013" y="1607"/>
                  </a:cubicBezTo>
                  <a:cubicBezTo>
                    <a:pt x="3037" y="1596"/>
                    <a:pt x="3049" y="1572"/>
                    <a:pt x="3037" y="1548"/>
                  </a:cubicBezTo>
                  <a:cubicBezTo>
                    <a:pt x="3037" y="1530"/>
                    <a:pt x="3024" y="1519"/>
                    <a:pt x="3008" y="1519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08454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3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75" name="Google Shape;75;p3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3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3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3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3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3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3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3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3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3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3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3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3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3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3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3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3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3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3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3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3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3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3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3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3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3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3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9" name="Google Shape;119;p3"/>
          <p:cNvSpPr/>
          <p:nvPr/>
        </p:nvSpPr>
        <p:spPr>
          <a:xfrm rot="-30003" flipH="1">
            <a:off x="1329465" y="899635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3"/>
          <p:cNvSpPr txBox="1">
            <a:spLocks noGrp="1"/>
          </p:cNvSpPr>
          <p:nvPr>
            <p:ph type="title"/>
          </p:nvPr>
        </p:nvSpPr>
        <p:spPr>
          <a:xfrm rot="-1339">
            <a:off x="960001" y="2332361"/>
            <a:ext cx="10272001" cy="18288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6667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3"/>
          <p:cNvSpPr txBox="1">
            <a:spLocks noGrp="1"/>
          </p:cNvSpPr>
          <p:nvPr>
            <p:ph type="title" idx="2" hasCustomPrompt="1"/>
          </p:nvPr>
        </p:nvSpPr>
        <p:spPr>
          <a:xfrm rot="-27490">
            <a:off x="5120571" y="727829"/>
            <a:ext cx="1950863" cy="1950876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2" name="Google Shape;122;p3"/>
          <p:cNvSpPr txBox="1">
            <a:spLocks noGrp="1"/>
          </p:cNvSpPr>
          <p:nvPr>
            <p:ph type="subTitle" idx="1"/>
          </p:nvPr>
        </p:nvSpPr>
        <p:spPr>
          <a:xfrm rot="-29827">
            <a:off x="3352899" y="3894236"/>
            <a:ext cx="5486207" cy="609625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1286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5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174" name="Google Shape;174;p5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" name="Google Shape;175;p5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5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5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5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5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5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5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5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5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5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5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5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5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5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5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5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5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5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5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5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" name="Google Shape;208;p5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" name="Google Shape;209;p5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" name="Google Shape;210;p5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" name="Google Shape;211;p5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2" name="Google Shape;212;p5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3" name="Google Shape;213;p5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5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5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5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5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18" name="Google Shape;218;p5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9" name="Google Shape;219;p5"/>
          <p:cNvSpPr txBox="1">
            <a:spLocks noGrp="1"/>
          </p:cNvSpPr>
          <p:nvPr>
            <p:ph type="subTitle" idx="1"/>
          </p:nvPr>
        </p:nvSpPr>
        <p:spPr>
          <a:xfrm rot="-59916">
            <a:off x="1708509" y="3429061"/>
            <a:ext cx="3901792" cy="609289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b="1"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0" name="Google Shape;220;p5"/>
          <p:cNvSpPr txBox="1">
            <a:spLocks noGrp="1"/>
          </p:cNvSpPr>
          <p:nvPr>
            <p:ph type="subTitle" idx="2"/>
          </p:nvPr>
        </p:nvSpPr>
        <p:spPr>
          <a:xfrm rot="-59916">
            <a:off x="6581643" y="3395161"/>
            <a:ext cx="3901792" cy="609289"/>
          </a:xfrm>
          <a:prstGeom prst="rect">
            <a:avLst/>
          </a:pr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1" name="Google Shape;221;p5"/>
          <p:cNvSpPr txBox="1">
            <a:spLocks noGrp="1"/>
          </p:cNvSpPr>
          <p:nvPr>
            <p:ph type="subTitle" idx="3"/>
          </p:nvPr>
        </p:nvSpPr>
        <p:spPr>
          <a:xfrm>
            <a:off x="1708600" y="4038616"/>
            <a:ext cx="3901600" cy="13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5"/>
          <p:cNvSpPr txBox="1">
            <a:spLocks noGrp="1"/>
          </p:cNvSpPr>
          <p:nvPr>
            <p:ph type="subTitle" idx="4"/>
          </p:nvPr>
        </p:nvSpPr>
        <p:spPr>
          <a:xfrm>
            <a:off x="6581767" y="4038616"/>
            <a:ext cx="3901600" cy="13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5"/>
          <p:cNvSpPr txBox="1">
            <a:spLocks noGrp="1"/>
          </p:cNvSpPr>
          <p:nvPr>
            <p:ph type="title"/>
          </p:nvPr>
        </p:nvSpPr>
        <p:spPr>
          <a:xfrm rot="-30146">
            <a:off x="2743272" y="595571"/>
            <a:ext cx="6705457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0822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oogle Shape;225;p6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226" name="Google Shape;226;p6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7" name="Google Shape;227;p6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8" name="Google Shape;228;p6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9" name="Google Shape;229;p6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0" name="Google Shape;230;p6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" name="Google Shape;231;p6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6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6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6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6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" name="Google Shape;236;p6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6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6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6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6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6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6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3" name="Google Shape;243;p6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4" name="Google Shape;244;p6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5" name="Google Shape;245;p6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6" name="Google Shape;246;p6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6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6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6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6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6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6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6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6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6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6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6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" name="Google Shape;258;p6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" name="Google Shape;259;p6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6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6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6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6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6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6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6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6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6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6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70" name="Google Shape;270;p6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6"/>
          <p:cNvSpPr txBox="1">
            <a:spLocks noGrp="1"/>
          </p:cNvSpPr>
          <p:nvPr>
            <p:ph type="title"/>
          </p:nvPr>
        </p:nvSpPr>
        <p:spPr>
          <a:xfrm rot="-30132">
            <a:off x="984905" y="594634"/>
            <a:ext cx="10222393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9839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oogle Shape;273;p7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274" name="Google Shape;274;p7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7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7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7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7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7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7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7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7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7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7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7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7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7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6" name="Google Shape;296;p7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7" name="Google Shape;297;p7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8" name="Google Shape;298;p7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9" name="Google Shape;299;p7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7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7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7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3" name="Google Shape;303;p7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4" name="Google Shape;304;p7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5" name="Google Shape;305;p7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6" name="Google Shape;306;p7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7" name="Google Shape;307;p7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7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7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7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7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7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7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7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7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7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7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18" name="Google Shape;318;p7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7"/>
          <p:cNvSpPr txBox="1">
            <a:spLocks noGrp="1"/>
          </p:cNvSpPr>
          <p:nvPr>
            <p:ph type="body" idx="1"/>
          </p:nvPr>
        </p:nvSpPr>
        <p:spPr>
          <a:xfrm>
            <a:off x="960000" y="1582800"/>
            <a:ext cx="4876800" cy="45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7252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Open Sans"/>
              <a:buChar char="●"/>
              <a:defRPr sz="1867"/>
            </a:lvl1pPr>
            <a:lvl2pPr marL="1219170" lvl="1" indent="-37252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marL="1828754" lvl="2" indent="-37252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marL="2438339" lvl="3" indent="-37252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/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/>
            </a:lvl6pPr>
            <a:lvl7pPr marL="4267093" lvl="6" indent="-36405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marL="4876678" lvl="7" indent="-36405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marL="5486263" lvl="8" indent="-35559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>
            <a:endParaRPr/>
          </a:p>
        </p:txBody>
      </p:sp>
      <p:sp>
        <p:nvSpPr>
          <p:cNvPr id="320" name="Google Shape;320;p7"/>
          <p:cNvSpPr txBox="1">
            <a:spLocks noGrp="1"/>
          </p:cNvSpPr>
          <p:nvPr>
            <p:ph type="title"/>
          </p:nvPr>
        </p:nvSpPr>
        <p:spPr>
          <a:xfrm rot="-30121">
            <a:off x="960012" y="595223"/>
            <a:ext cx="10271995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477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8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323" name="Google Shape;323;p8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8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8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8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8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8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8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8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8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8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8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8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8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8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8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8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8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8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8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8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8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8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8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8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7" name="Google Shape;347;p8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8" name="Google Shape;348;p8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9" name="Google Shape;349;p8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0" name="Google Shape;350;p8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1" name="Google Shape;351;p8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2" name="Google Shape;352;p8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3" name="Google Shape;353;p8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4" name="Google Shape;354;p8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5" name="Google Shape;355;p8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6" name="Google Shape;356;p8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7" name="Google Shape;357;p8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8" name="Google Shape;358;p8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9" name="Google Shape;359;p8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8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8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8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8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8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8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8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67" name="Google Shape;367;p8"/>
          <p:cNvSpPr/>
          <p:nvPr/>
        </p:nvSpPr>
        <p:spPr>
          <a:xfrm rot="-30003" flipH="1">
            <a:off x="1329465" y="899635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8"/>
          <p:cNvSpPr txBox="1">
            <a:spLocks noGrp="1"/>
          </p:cNvSpPr>
          <p:nvPr>
            <p:ph type="title"/>
          </p:nvPr>
        </p:nvSpPr>
        <p:spPr>
          <a:xfrm rot="-60073">
            <a:off x="487489" y="2209673"/>
            <a:ext cx="11216912" cy="243876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10666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grpSp>
        <p:nvGrpSpPr>
          <p:cNvPr id="369" name="Google Shape;369;p8"/>
          <p:cNvGrpSpPr/>
          <p:nvPr/>
        </p:nvGrpSpPr>
        <p:grpSpPr>
          <a:xfrm flipH="1">
            <a:off x="5204782" y="5217852"/>
            <a:ext cx="1782303" cy="920160"/>
            <a:chOff x="157977" y="4282239"/>
            <a:chExt cx="1336727" cy="690120"/>
          </a:xfrm>
        </p:grpSpPr>
        <p:sp>
          <p:nvSpPr>
            <p:cNvPr id="370" name="Google Shape;370;p8"/>
            <p:cNvSpPr/>
            <p:nvPr/>
          </p:nvSpPr>
          <p:spPr>
            <a:xfrm>
              <a:off x="1268232" y="43063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8"/>
            <p:cNvSpPr/>
            <p:nvPr/>
          </p:nvSpPr>
          <p:spPr>
            <a:xfrm>
              <a:off x="1320834" y="4555621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8"/>
            <p:cNvSpPr/>
            <p:nvPr/>
          </p:nvSpPr>
          <p:spPr>
            <a:xfrm>
              <a:off x="640408" y="4757541"/>
              <a:ext cx="370363" cy="210863"/>
            </a:xfrm>
            <a:custGeom>
              <a:avLst/>
              <a:gdLst/>
              <a:ahLst/>
              <a:cxnLst/>
              <a:rect l="l" t="t" r="r" b="b"/>
              <a:pathLst>
                <a:path w="3274" h="1866" extrusionOk="0">
                  <a:moveTo>
                    <a:pt x="1987" y="0"/>
                  </a:moveTo>
                  <a:cubicBezTo>
                    <a:pt x="1835" y="0"/>
                    <a:pt x="1700" y="85"/>
                    <a:pt x="1609" y="196"/>
                  </a:cubicBezTo>
                  <a:lnTo>
                    <a:pt x="1609" y="196"/>
                  </a:lnTo>
                  <a:cubicBezTo>
                    <a:pt x="1546" y="145"/>
                    <a:pt x="1464" y="101"/>
                    <a:pt x="1360" y="67"/>
                  </a:cubicBezTo>
                  <a:cubicBezTo>
                    <a:pt x="1273" y="37"/>
                    <a:pt x="1199" y="24"/>
                    <a:pt x="1138" y="24"/>
                  </a:cubicBezTo>
                  <a:cubicBezTo>
                    <a:pt x="762" y="24"/>
                    <a:pt x="824" y="508"/>
                    <a:pt x="824" y="508"/>
                  </a:cubicBezTo>
                  <a:cubicBezTo>
                    <a:pt x="783" y="482"/>
                    <a:pt x="740" y="470"/>
                    <a:pt x="695" y="470"/>
                  </a:cubicBezTo>
                  <a:cubicBezTo>
                    <a:pt x="372" y="470"/>
                    <a:pt x="1" y="1087"/>
                    <a:pt x="419" y="1401"/>
                  </a:cubicBezTo>
                  <a:cubicBezTo>
                    <a:pt x="554" y="1502"/>
                    <a:pt x="682" y="1546"/>
                    <a:pt x="793" y="1552"/>
                  </a:cubicBezTo>
                  <a:lnTo>
                    <a:pt x="793" y="1552"/>
                  </a:lnTo>
                  <a:cubicBezTo>
                    <a:pt x="828" y="1717"/>
                    <a:pt x="944" y="1861"/>
                    <a:pt x="1193" y="1865"/>
                  </a:cubicBezTo>
                  <a:cubicBezTo>
                    <a:pt x="1206" y="1865"/>
                    <a:pt x="1219" y="1865"/>
                    <a:pt x="1232" y="1865"/>
                  </a:cubicBezTo>
                  <a:cubicBezTo>
                    <a:pt x="1562" y="1865"/>
                    <a:pt x="1786" y="1790"/>
                    <a:pt x="1914" y="1677"/>
                  </a:cubicBezTo>
                  <a:lnTo>
                    <a:pt x="1914" y="1677"/>
                  </a:lnTo>
                  <a:cubicBezTo>
                    <a:pt x="1941" y="1713"/>
                    <a:pt x="1974" y="1749"/>
                    <a:pt x="2014" y="1782"/>
                  </a:cubicBezTo>
                  <a:cubicBezTo>
                    <a:pt x="2070" y="1825"/>
                    <a:pt x="2137" y="1844"/>
                    <a:pt x="2211" y="1844"/>
                  </a:cubicBezTo>
                  <a:cubicBezTo>
                    <a:pt x="2641" y="1844"/>
                    <a:pt x="3274" y="1180"/>
                    <a:pt x="2907" y="793"/>
                  </a:cubicBezTo>
                  <a:cubicBezTo>
                    <a:pt x="2805" y="683"/>
                    <a:pt x="2696" y="641"/>
                    <a:pt x="2595" y="641"/>
                  </a:cubicBezTo>
                  <a:cubicBezTo>
                    <a:pt x="2584" y="641"/>
                    <a:pt x="2573" y="642"/>
                    <a:pt x="2563" y="642"/>
                  </a:cubicBezTo>
                  <a:lnTo>
                    <a:pt x="2563" y="642"/>
                  </a:lnTo>
                  <a:cubicBezTo>
                    <a:pt x="2568" y="451"/>
                    <a:pt x="2474" y="231"/>
                    <a:pt x="2241" y="79"/>
                  </a:cubicBezTo>
                  <a:cubicBezTo>
                    <a:pt x="2154" y="24"/>
                    <a:pt x="2068" y="0"/>
                    <a:pt x="19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8"/>
            <p:cNvSpPr/>
            <p:nvPr/>
          </p:nvSpPr>
          <p:spPr>
            <a:xfrm>
              <a:off x="656810" y="47529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8"/>
            <p:cNvSpPr/>
            <p:nvPr/>
          </p:nvSpPr>
          <p:spPr>
            <a:xfrm>
              <a:off x="157977" y="42822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8"/>
            <p:cNvSpPr/>
            <p:nvPr/>
          </p:nvSpPr>
          <p:spPr>
            <a:xfrm>
              <a:off x="1007592" y="43928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8"/>
            <p:cNvSpPr/>
            <p:nvPr/>
          </p:nvSpPr>
          <p:spPr>
            <a:xfrm>
              <a:off x="233851" y="44255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808759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" name="Google Shape;378;p9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379" name="Google Shape;379;p9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0" name="Google Shape;380;p9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1" name="Google Shape;381;p9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2" name="Google Shape;382;p9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3" name="Google Shape;383;p9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4" name="Google Shape;384;p9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5" name="Google Shape;385;p9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6" name="Google Shape;386;p9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7" name="Google Shape;387;p9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8" name="Google Shape;388;p9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9" name="Google Shape;389;p9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0" name="Google Shape;390;p9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1" name="Google Shape;391;p9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2" name="Google Shape;392;p9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3" name="Google Shape;393;p9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4" name="Google Shape;394;p9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5" name="Google Shape;395;p9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6" name="Google Shape;396;p9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7" name="Google Shape;397;p9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8" name="Google Shape;398;p9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9" name="Google Shape;399;p9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0" name="Google Shape;400;p9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1" name="Google Shape;401;p9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2" name="Google Shape;402;p9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3" name="Google Shape;403;p9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4" name="Google Shape;404;p9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5" name="Google Shape;405;p9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6" name="Google Shape;406;p9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7" name="Google Shape;407;p9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8" name="Google Shape;408;p9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9" name="Google Shape;409;p9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0" name="Google Shape;410;p9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1" name="Google Shape;411;p9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2" name="Google Shape;412;p9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3" name="Google Shape;413;p9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4" name="Google Shape;414;p9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5" name="Google Shape;415;p9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6" name="Google Shape;416;p9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7" name="Google Shape;417;p9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8" name="Google Shape;418;p9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9" name="Google Shape;419;p9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0" name="Google Shape;420;p9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" name="Google Shape;421;p9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2" name="Google Shape;422;p9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23" name="Google Shape;423;p9"/>
          <p:cNvSpPr/>
          <p:nvPr/>
        </p:nvSpPr>
        <p:spPr>
          <a:xfrm rot="-30003" flipH="1">
            <a:off x="1329465" y="899635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4" name="Google Shape;424;p9"/>
          <p:cNvSpPr txBox="1">
            <a:spLocks noGrp="1"/>
          </p:cNvSpPr>
          <p:nvPr>
            <p:ph type="title"/>
          </p:nvPr>
        </p:nvSpPr>
        <p:spPr>
          <a:xfrm rot="-60216">
            <a:off x="957545" y="2018055"/>
            <a:ext cx="10276776" cy="2529983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13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5" name="Google Shape;425;p9"/>
          <p:cNvSpPr txBox="1">
            <a:spLocks noGrp="1"/>
          </p:cNvSpPr>
          <p:nvPr>
            <p:ph type="subTitle" idx="1"/>
          </p:nvPr>
        </p:nvSpPr>
        <p:spPr>
          <a:xfrm rot="-60089">
            <a:off x="2743277" y="4233279"/>
            <a:ext cx="6705424" cy="975352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26" name="Google Shape;426;p9"/>
          <p:cNvGrpSpPr/>
          <p:nvPr/>
        </p:nvGrpSpPr>
        <p:grpSpPr>
          <a:xfrm flipH="1">
            <a:off x="9753031" y="5296745"/>
            <a:ext cx="1782303" cy="841249"/>
            <a:chOff x="157977" y="4219508"/>
            <a:chExt cx="1336727" cy="630937"/>
          </a:xfrm>
        </p:grpSpPr>
        <p:sp>
          <p:nvSpPr>
            <p:cNvPr id="427" name="Google Shape;427;p9"/>
            <p:cNvSpPr/>
            <p:nvPr/>
          </p:nvSpPr>
          <p:spPr>
            <a:xfrm>
              <a:off x="1268232" y="44587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1320834" y="4555621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488008" y="4224141"/>
              <a:ext cx="370363" cy="210863"/>
            </a:xfrm>
            <a:custGeom>
              <a:avLst/>
              <a:gdLst/>
              <a:ahLst/>
              <a:cxnLst/>
              <a:rect l="l" t="t" r="r" b="b"/>
              <a:pathLst>
                <a:path w="3274" h="1866" extrusionOk="0">
                  <a:moveTo>
                    <a:pt x="1987" y="0"/>
                  </a:moveTo>
                  <a:cubicBezTo>
                    <a:pt x="1835" y="0"/>
                    <a:pt x="1700" y="85"/>
                    <a:pt x="1609" y="196"/>
                  </a:cubicBezTo>
                  <a:lnTo>
                    <a:pt x="1609" y="196"/>
                  </a:lnTo>
                  <a:cubicBezTo>
                    <a:pt x="1546" y="145"/>
                    <a:pt x="1464" y="101"/>
                    <a:pt x="1360" y="67"/>
                  </a:cubicBezTo>
                  <a:cubicBezTo>
                    <a:pt x="1273" y="37"/>
                    <a:pt x="1199" y="24"/>
                    <a:pt x="1138" y="24"/>
                  </a:cubicBezTo>
                  <a:cubicBezTo>
                    <a:pt x="762" y="24"/>
                    <a:pt x="824" y="508"/>
                    <a:pt x="824" y="508"/>
                  </a:cubicBezTo>
                  <a:cubicBezTo>
                    <a:pt x="783" y="482"/>
                    <a:pt x="740" y="470"/>
                    <a:pt x="695" y="470"/>
                  </a:cubicBezTo>
                  <a:cubicBezTo>
                    <a:pt x="372" y="470"/>
                    <a:pt x="1" y="1087"/>
                    <a:pt x="419" y="1401"/>
                  </a:cubicBezTo>
                  <a:cubicBezTo>
                    <a:pt x="554" y="1502"/>
                    <a:pt x="682" y="1546"/>
                    <a:pt x="793" y="1552"/>
                  </a:cubicBezTo>
                  <a:lnTo>
                    <a:pt x="793" y="1552"/>
                  </a:lnTo>
                  <a:cubicBezTo>
                    <a:pt x="828" y="1717"/>
                    <a:pt x="944" y="1861"/>
                    <a:pt x="1193" y="1865"/>
                  </a:cubicBezTo>
                  <a:cubicBezTo>
                    <a:pt x="1206" y="1865"/>
                    <a:pt x="1219" y="1865"/>
                    <a:pt x="1232" y="1865"/>
                  </a:cubicBezTo>
                  <a:cubicBezTo>
                    <a:pt x="1562" y="1865"/>
                    <a:pt x="1786" y="1790"/>
                    <a:pt x="1914" y="1677"/>
                  </a:cubicBezTo>
                  <a:lnTo>
                    <a:pt x="1914" y="1677"/>
                  </a:lnTo>
                  <a:cubicBezTo>
                    <a:pt x="1941" y="1713"/>
                    <a:pt x="1974" y="1749"/>
                    <a:pt x="2014" y="1782"/>
                  </a:cubicBezTo>
                  <a:cubicBezTo>
                    <a:pt x="2070" y="1825"/>
                    <a:pt x="2137" y="1844"/>
                    <a:pt x="2211" y="1844"/>
                  </a:cubicBezTo>
                  <a:cubicBezTo>
                    <a:pt x="2641" y="1844"/>
                    <a:pt x="3274" y="1180"/>
                    <a:pt x="2907" y="793"/>
                  </a:cubicBezTo>
                  <a:cubicBezTo>
                    <a:pt x="2805" y="683"/>
                    <a:pt x="2696" y="641"/>
                    <a:pt x="2595" y="641"/>
                  </a:cubicBezTo>
                  <a:cubicBezTo>
                    <a:pt x="2584" y="641"/>
                    <a:pt x="2573" y="642"/>
                    <a:pt x="2563" y="642"/>
                  </a:cubicBezTo>
                  <a:lnTo>
                    <a:pt x="2563" y="642"/>
                  </a:lnTo>
                  <a:cubicBezTo>
                    <a:pt x="2568" y="451"/>
                    <a:pt x="2474" y="231"/>
                    <a:pt x="2241" y="79"/>
                  </a:cubicBezTo>
                  <a:cubicBezTo>
                    <a:pt x="2154" y="24"/>
                    <a:pt x="2068" y="0"/>
                    <a:pt x="19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504410" y="42195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9"/>
            <p:cNvSpPr/>
            <p:nvPr/>
          </p:nvSpPr>
          <p:spPr>
            <a:xfrm>
              <a:off x="157977" y="44346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9"/>
            <p:cNvSpPr/>
            <p:nvPr/>
          </p:nvSpPr>
          <p:spPr>
            <a:xfrm>
              <a:off x="1007592" y="45452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9"/>
            <p:cNvSpPr/>
            <p:nvPr/>
          </p:nvSpPr>
          <p:spPr>
            <a:xfrm>
              <a:off x="233851" y="45779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4" name="Google Shape;434;p9"/>
          <p:cNvGrpSpPr/>
          <p:nvPr/>
        </p:nvGrpSpPr>
        <p:grpSpPr>
          <a:xfrm rot="-500985" flipH="1">
            <a:off x="852337" y="747754"/>
            <a:ext cx="1463047" cy="731535"/>
            <a:chOff x="6697867" y="-312822"/>
            <a:chExt cx="786877" cy="390023"/>
          </a:xfrm>
        </p:grpSpPr>
        <p:sp>
          <p:nvSpPr>
            <p:cNvPr id="435" name="Google Shape;435;p9"/>
            <p:cNvSpPr/>
            <p:nvPr/>
          </p:nvSpPr>
          <p:spPr>
            <a:xfrm>
              <a:off x="6835110" y="-192459"/>
              <a:ext cx="162228" cy="148026"/>
            </a:xfrm>
            <a:custGeom>
              <a:avLst/>
              <a:gdLst/>
              <a:ahLst/>
              <a:cxnLst/>
              <a:rect l="l" t="t" r="r" b="b"/>
              <a:pathLst>
                <a:path w="2013" h="1846" extrusionOk="0">
                  <a:moveTo>
                    <a:pt x="322" y="119"/>
                  </a:moveTo>
                  <a:lnTo>
                    <a:pt x="322" y="119"/>
                  </a:lnTo>
                  <a:cubicBezTo>
                    <a:pt x="810" y="238"/>
                    <a:pt x="1798" y="560"/>
                    <a:pt x="1917" y="655"/>
                  </a:cubicBezTo>
                  <a:cubicBezTo>
                    <a:pt x="1870" y="715"/>
                    <a:pt x="1667" y="798"/>
                    <a:pt x="1512" y="834"/>
                  </a:cubicBezTo>
                  <a:cubicBezTo>
                    <a:pt x="1215" y="655"/>
                    <a:pt x="655" y="310"/>
                    <a:pt x="322" y="119"/>
                  </a:cubicBezTo>
                  <a:close/>
                  <a:moveTo>
                    <a:pt x="155" y="214"/>
                  </a:moveTo>
                  <a:cubicBezTo>
                    <a:pt x="298" y="357"/>
                    <a:pt x="584" y="619"/>
                    <a:pt x="1155" y="1119"/>
                  </a:cubicBezTo>
                  <a:cubicBezTo>
                    <a:pt x="1096" y="1381"/>
                    <a:pt x="1000" y="1679"/>
                    <a:pt x="953" y="1750"/>
                  </a:cubicBezTo>
                  <a:cubicBezTo>
                    <a:pt x="834" y="1607"/>
                    <a:pt x="322" y="619"/>
                    <a:pt x="155" y="214"/>
                  </a:cubicBezTo>
                  <a:close/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36" y="12"/>
                  </a:lnTo>
                  <a:cubicBezTo>
                    <a:pt x="36" y="12"/>
                    <a:pt x="36" y="24"/>
                    <a:pt x="36" y="24"/>
                  </a:cubicBezTo>
                  <a:cubicBezTo>
                    <a:pt x="12" y="48"/>
                    <a:pt x="0" y="72"/>
                    <a:pt x="107" y="310"/>
                  </a:cubicBezTo>
                  <a:cubicBezTo>
                    <a:pt x="215" y="560"/>
                    <a:pt x="834" y="1846"/>
                    <a:pt x="953" y="1846"/>
                  </a:cubicBezTo>
                  <a:cubicBezTo>
                    <a:pt x="989" y="1846"/>
                    <a:pt x="1084" y="1846"/>
                    <a:pt x="1239" y="1107"/>
                  </a:cubicBezTo>
                  <a:cubicBezTo>
                    <a:pt x="1239" y="1096"/>
                    <a:pt x="1239" y="1084"/>
                    <a:pt x="1227" y="1072"/>
                  </a:cubicBezTo>
                  <a:cubicBezTo>
                    <a:pt x="917" y="798"/>
                    <a:pt x="453" y="381"/>
                    <a:pt x="227" y="167"/>
                  </a:cubicBezTo>
                  <a:lnTo>
                    <a:pt x="227" y="167"/>
                  </a:lnTo>
                  <a:cubicBezTo>
                    <a:pt x="512" y="322"/>
                    <a:pt x="1096" y="679"/>
                    <a:pt x="1489" y="917"/>
                  </a:cubicBezTo>
                  <a:cubicBezTo>
                    <a:pt x="1501" y="929"/>
                    <a:pt x="1512" y="929"/>
                    <a:pt x="1524" y="929"/>
                  </a:cubicBezTo>
                  <a:cubicBezTo>
                    <a:pt x="1596" y="905"/>
                    <a:pt x="1953" y="798"/>
                    <a:pt x="2001" y="667"/>
                  </a:cubicBezTo>
                  <a:cubicBezTo>
                    <a:pt x="2001" y="667"/>
                    <a:pt x="2012" y="643"/>
                    <a:pt x="1989" y="619"/>
                  </a:cubicBezTo>
                  <a:cubicBezTo>
                    <a:pt x="1893" y="464"/>
                    <a:pt x="298" y="0"/>
                    <a:pt x="84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9"/>
            <p:cNvSpPr/>
            <p:nvPr/>
          </p:nvSpPr>
          <p:spPr>
            <a:xfrm>
              <a:off x="6923355" y="-123737"/>
              <a:ext cx="36588" cy="59259"/>
            </a:xfrm>
            <a:custGeom>
              <a:avLst/>
              <a:gdLst/>
              <a:ahLst/>
              <a:cxnLst/>
              <a:rect l="l" t="t" r="r" b="b"/>
              <a:pathLst>
                <a:path w="454" h="739" extrusionOk="0">
                  <a:moveTo>
                    <a:pt x="417" y="0"/>
                  </a:moveTo>
                  <a:cubicBezTo>
                    <a:pt x="394" y="0"/>
                    <a:pt x="370" y="12"/>
                    <a:pt x="370" y="36"/>
                  </a:cubicBezTo>
                  <a:cubicBezTo>
                    <a:pt x="346" y="298"/>
                    <a:pt x="310" y="596"/>
                    <a:pt x="286" y="655"/>
                  </a:cubicBezTo>
                  <a:cubicBezTo>
                    <a:pt x="251" y="631"/>
                    <a:pt x="155" y="548"/>
                    <a:pt x="84" y="453"/>
                  </a:cubicBezTo>
                  <a:cubicBezTo>
                    <a:pt x="70" y="446"/>
                    <a:pt x="57" y="439"/>
                    <a:pt x="45" y="439"/>
                  </a:cubicBezTo>
                  <a:cubicBezTo>
                    <a:pt x="37" y="439"/>
                    <a:pt x="30" y="443"/>
                    <a:pt x="25" y="453"/>
                  </a:cubicBezTo>
                  <a:cubicBezTo>
                    <a:pt x="1" y="465"/>
                    <a:pt x="1" y="489"/>
                    <a:pt x="13" y="512"/>
                  </a:cubicBezTo>
                  <a:cubicBezTo>
                    <a:pt x="72" y="572"/>
                    <a:pt x="203" y="727"/>
                    <a:pt x="286" y="739"/>
                  </a:cubicBezTo>
                  <a:cubicBezTo>
                    <a:pt x="310" y="739"/>
                    <a:pt x="322" y="727"/>
                    <a:pt x="334" y="715"/>
                  </a:cubicBezTo>
                  <a:cubicBezTo>
                    <a:pt x="394" y="679"/>
                    <a:pt x="429" y="322"/>
                    <a:pt x="453" y="48"/>
                  </a:cubicBezTo>
                  <a:cubicBezTo>
                    <a:pt x="453" y="24"/>
                    <a:pt x="441" y="0"/>
                    <a:pt x="417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7073734" y="-309534"/>
              <a:ext cx="264013" cy="149630"/>
            </a:xfrm>
            <a:custGeom>
              <a:avLst/>
              <a:gdLst/>
              <a:ahLst/>
              <a:cxnLst/>
              <a:rect l="l" t="t" r="r" b="b"/>
              <a:pathLst>
                <a:path w="3276" h="1866" extrusionOk="0">
                  <a:moveTo>
                    <a:pt x="1994" y="0"/>
                  </a:moveTo>
                  <a:cubicBezTo>
                    <a:pt x="1841" y="0"/>
                    <a:pt x="1704" y="87"/>
                    <a:pt x="1612" y="201"/>
                  </a:cubicBezTo>
                  <a:lnTo>
                    <a:pt x="1612" y="201"/>
                  </a:lnTo>
                  <a:cubicBezTo>
                    <a:pt x="1549" y="149"/>
                    <a:pt x="1467" y="103"/>
                    <a:pt x="1361" y="67"/>
                  </a:cubicBezTo>
                  <a:cubicBezTo>
                    <a:pt x="1274" y="37"/>
                    <a:pt x="1201" y="24"/>
                    <a:pt x="1140" y="24"/>
                  </a:cubicBezTo>
                  <a:cubicBezTo>
                    <a:pt x="764" y="24"/>
                    <a:pt x="826" y="508"/>
                    <a:pt x="826" y="508"/>
                  </a:cubicBezTo>
                  <a:cubicBezTo>
                    <a:pt x="786" y="484"/>
                    <a:pt x="744" y="473"/>
                    <a:pt x="701" y="473"/>
                  </a:cubicBezTo>
                  <a:cubicBezTo>
                    <a:pt x="378" y="473"/>
                    <a:pt x="0" y="1085"/>
                    <a:pt x="421" y="1401"/>
                  </a:cubicBezTo>
                  <a:cubicBezTo>
                    <a:pt x="555" y="1502"/>
                    <a:pt x="684" y="1546"/>
                    <a:pt x="794" y="1552"/>
                  </a:cubicBezTo>
                  <a:lnTo>
                    <a:pt x="794" y="1552"/>
                  </a:lnTo>
                  <a:cubicBezTo>
                    <a:pt x="830" y="1717"/>
                    <a:pt x="946" y="1861"/>
                    <a:pt x="1195" y="1865"/>
                  </a:cubicBezTo>
                  <a:cubicBezTo>
                    <a:pt x="1208" y="1865"/>
                    <a:pt x="1221" y="1865"/>
                    <a:pt x="1234" y="1865"/>
                  </a:cubicBezTo>
                  <a:cubicBezTo>
                    <a:pt x="1564" y="1865"/>
                    <a:pt x="1788" y="1790"/>
                    <a:pt x="1916" y="1677"/>
                  </a:cubicBezTo>
                  <a:lnTo>
                    <a:pt x="1916" y="1677"/>
                  </a:lnTo>
                  <a:cubicBezTo>
                    <a:pt x="1942" y="1713"/>
                    <a:pt x="1975" y="1749"/>
                    <a:pt x="2016" y="1782"/>
                  </a:cubicBezTo>
                  <a:cubicBezTo>
                    <a:pt x="2072" y="1825"/>
                    <a:pt x="2139" y="1844"/>
                    <a:pt x="2212" y="1844"/>
                  </a:cubicBezTo>
                  <a:cubicBezTo>
                    <a:pt x="2642" y="1844"/>
                    <a:pt x="3275" y="1180"/>
                    <a:pt x="2909" y="793"/>
                  </a:cubicBezTo>
                  <a:cubicBezTo>
                    <a:pt x="2808" y="686"/>
                    <a:pt x="2700" y="646"/>
                    <a:pt x="2599" y="646"/>
                  </a:cubicBezTo>
                  <a:cubicBezTo>
                    <a:pt x="2587" y="646"/>
                    <a:pt x="2575" y="647"/>
                    <a:pt x="2564" y="648"/>
                  </a:cubicBezTo>
                  <a:lnTo>
                    <a:pt x="2564" y="648"/>
                  </a:lnTo>
                  <a:cubicBezTo>
                    <a:pt x="2571" y="455"/>
                    <a:pt x="2478" y="232"/>
                    <a:pt x="2242" y="79"/>
                  </a:cubicBezTo>
                  <a:cubicBezTo>
                    <a:pt x="2157" y="24"/>
                    <a:pt x="2073" y="0"/>
                    <a:pt x="1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9"/>
            <p:cNvSpPr/>
            <p:nvPr/>
          </p:nvSpPr>
          <p:spPr>
            <a:xfrm>
              <a:off x="7084533" y="-312822"/>
              <a:ext cx="238063" cy="155724"/>
            </a:xfrm>
            <a:custGeom>
              <a:avLst/>
              <a:gdLst/>
              <a:ahLst/>
              <a:cxnLst/>
              <a:rect l="l" t="t" r="r" b="b"/>
              <a:pathLst>
                <a:path w="2954" h="1942" extrusionOk="0">
                  <a:moveTo>
                    <a:pt x="1489" y="299"/>
                  </a:moveTo>
                  <a:cubicBezTo>
                    <a:pt x="1608" y="418"/>
                    <a:pt x="1620" y="549"/>
                    <a:pt x="1596" y="632"/>
                  </a:cubicBezTo>
                  <a:cubicBezTo>
                    <a:pt x="1574" y="683"/>
                    <a:pt x="1543" y="707"/>
                    <a:pt x="1509" y="707"/>
                  </a:cubicBezTo>
                  <a:cubicBezTo>
                    <a:pt x="1487" y="707"/>
                    <a:pt x="1465" y="698"/>
                    <a:pt x="1442" y="680"/>
                  </a:cubicBezTo>
                  <a:cubicBezTo>
                    <a:pt x="1358" y="608"/>
                    <a:pt x="1382" y="441"/>
                    <a:pt x="1489" y="299"/>
                  </a:cubicBezTo>
                  <a:close/>
                  <a:moveTo>
                    <a:pt x="2382" y="739"/>
                  </a:moveTo>
                  <a:lnTo>
                    <a:pt x="2382" y="739"/>
                  </a:lnTo>
                  <a:cubicBezTo>
                    <a:pt x="2358" y="894"/>
                    <a:pt x="2263" y="1013"/>
                    <a:pt x="2132" y="1025"/>
                  </a:cubicBezTo>
                  <a:cubicBezTo>
                    <a:pt x="2132" y="1037"/>
                    <a:pt x="2120" y="1037"/>
                    <a:pt x="2108" y="1037"/>
                  </a:cubicBezTo>
                  <a:cubicBezTo>
                    <a:pt x="2073" y="1037"/>
                    <a:pt x="2073" y="1025"/>
                    <a:pt x="2073" y="1013"/>
                  </a:cubicBezTo>
                  <a:cubicBezTo>
                    <a:pt x="2073" y="942"/>
                    <a:pt x="2204" y="775"/>
                    <a:pt x="2382" y="739"/>
                  </a:cubicBezTo>
                  <a:close/>
                  <a:moveTo>
                    <a:pt x="834" y="1132"/>
                  </a:moveTo>
                  <a:cubicBezTo>
                    <a:pt x="858" y="1132"/>
                    <a:pt x="870" y="1156"/>
                    <a:pt x="894" y="1180"/>
                  </a:cubicBezTo>
                  <a:cubicBezTo>
                    <a:pt x="953" y="1263"/>
                    <a:pt x="965" y="1346"/>
                    <a:pt x="930" y="1418"/>
                  </a:cubicBezTo>
                  <a:cubicBezTo>
                    <a:pt x="894" y="1501"/>
                    <a:pt x="799" y="1549"/>
                    <a:pt x="692" y="1549"/>
                  </a:cubicBezTo>
                  <a:cubicBezTo>
                    <a:pt x="668" y="1406"/>
                    <a:pt x="715" y="1251"/>
                    <a:pt x="763" y="1180"/>
                  </a:cubicBezTo>
                  <a:cubicBezTo>
                    <a:pt x="787" y="1156"/>
                    <a:pt x="811" y="1132"/>
                    <a:pt x="834" y="1132"/>
                  </a:cubicBezTo>
                  <a:close/>
                  <a:moveTo>
                    <a:pt x="1811" y="1263"/>
                  </a:moveTo>
                  <a:cubicBezTo>
                    <a:pt x="1823" y="1263"/>
                    <a:pt x="1835" y="1287"/>
                    <a:pt x="1846" y="1323"/>
                  </a:cubicBezTo>
                  <a:cubicBezTo>
                    <a:pt x="1882" y="1442"/>
                    <a:pt x="1858" y="1561"/>
                    <a:pt x="1787" y="1644"/>
                  </a:cubicBezTo>
                  <a:cubicBezTo>
                    <a:pt x="1715" y="1525"/>
                    <a:pt x="1727" y="1394"/>
                    <a:pt x="1763" y="1311"/>
                  </a:cubicBezTo>
                  <a:cubicBezTo>
                    <a:pt x="1787" y="1275"/>
                    <a:pt x="1799" y="1263"/>
                    <a:pt x="1811" y="1263"/>
                  </a:cubicBezTo>
                  <a:close/>
                  <a:moveTo>
                    <a:pt x="1857" y="85"/>
                  </a:moveTo>
                  <a:cubicBezTo>
                    <a:pt x="1935" y="85"/>
                    <a:pt x="2013" y="108"/>
                    <a:pt x="2085" y="156"/>
                  </a:cubicBezTo>
                  <a:cubicBezTo>
                    <a:pt x="2275" y="263"/>
                    <a:pt x="2382" y="453"/>
                    <a:pt x="2394" y="644"/>
                  </a:cubicBezTo>
                  <a:cubicBezTo>
                    <a:pt x="2168" y="680"/>
                    <a:pt x="1989" y="882"/>
                    <a:pt x="1989" y="1013"/>
                  </a:cubicBezTo>
                  <a:cubicBezTo>
                    <a:pt x="1989" y="1061"/>
                    <a:pt x="2025" y="1108"/>
                    <a:pt x="2108" y="1108"/>
                  </a:cubicBezTo>
                  <a:lnTo>
                    <a:pt x="2144" y="1108"/>
                  </a:lnTo>
                  <a:cubicBezTo>
                    <a:pt x="2323" y="1084"/>
                    <a:pt x="2454" y="930"/>
                    <a:pt x="2466" y="715"/>
                  </a:cubicBezTo>
                  <a:cubicBezTo>
                    <a:pt x="2573" y="727"/>
                    <a:pt x="2656" y="775"/>
                    <a:pt x="2739" y="858"/>
                  </a:cubicBezTo>
                  <a:cubicBezTo>
                    <a:pt x="2882" y="1001"/>
                    <a:pt x="2847" y="1180"/>
                    <a:pt x="2799" y="1299"/>
                  </a:cubicBezTo>
                  <a:cubicBezTo>
                    <a:pt x="2668" y="1584"/>
                    <a:pt x="2335" y="1835"/>
                    <a:pt x="2085" y="1835"/>
                  </a:cubicBezTo>
                  <a:cubicBezTo>
                    <a:pt x="2013" y="1835"/>
                    <a:pt x="1954" y="1823"/>
                    <a:pt x="1906" y="1787"/>
                  </a:cubicBezTo>
                  <a:cubicBezTo>
                    <a:pt x="1882" y="1763"/>
                    <a:pt x="1858" y="1739"/>
                    <a:pt x="1835" y="1715"/>
                  </a:cubicBezTo>
                  <a:cubicBezTo>
                    <a:pt x="1942" y="1596"/>
                    <a:pt x="1977" y="1454"/>
                    <a:pt x="1930" y="1299"/>
                  </a:cubicBezTo>
                  <a:cubicBezTo>
                    <a:pt x="1894" y="1192"/>
                    <a:pt x="1846" y="1180"/>
                    <a:pt x="1811" y="1180"/>
                  </a:cubicBezTo>
                  <a:cubicBezTo>
                    <a:pt x="1763" y="1180"/>
                    <a:pt x="1715" y="1215"/>
                    <a:pt x="1692" y="1275"/>
                  </a:cubicBezTo>
                  <a:cubicBezTo>
                    <a:pt x="1632" y="1382"/>
                    <a:pt x="1620" y="1549"/>
                    <a:pt x="1727" y="1704"/>
                  </a:cubicBezTo>
                  <a:cubicBezTo>
                    <a:pt x="1620" y="1775"/>
                    <a:pt x="1442" y="1858"/>
                    <a:pt x="1096" y="1858"/>
                  </a:cubicBezTo>
                  <a:lnTo>
                    <a:pt x="1061" y="1858"/>
                  </a:lnTo>
                  <a:cubicBezTo>
                    <a:pt x="846" y="1858"/>
                    <a:pt x="751" y="1739"/>
                    <a:pt x="715" y="1632"/>
                  </a:cubicBezTo>
                  <a:cubicBezTo>
                    <a:pt x="846" y="1632"/>
                    <a:pt x="953" y="1561"/>
                    <a:pt x="1013" y="1454"/>
                  </a:cubicBezTo>
                  <a:cubicBezTo>
                    <a:pt x="1061" y="1346"/>
                    <a:pt x="1037" y="1227"/>
                    <a:pt x="953" y="1120"/>
                  </a:cubicBezTo>
                  <a:cubicBezTo>
                    <a:pt x="918" y="1061"/>
                    <a:pt x="870" y="1049"/>
                    <a:pt x="834" y="1049"/>
                  </a:cubicBezTo>
                  <a:cubicBezTo>
                    <a:pt x="787" y="1049"/>
                    <a:pt x="739" y="1073"/>
                    <a:pt x="703" y="1120"/>
                  </a:cubicBezTo>
                  <a:cubicBezTo>
                    <a:pt x="632" y="1215"/>
                    <a:pt x="596" y="1382"/>
                    <a:pt x="608" y="1537"/>
                  </a:cubicBezTo>
                  <a:cubicBezTo>
                    <a:pt x="513" y="1513"/>
                    <a:pt x="418" y="1477"/>
                    <a:pt x="311" y="1394"/>
                  </a:cubicBezTo>
                  <a:cubicBezTo>
                    <a:pt x="156" y="1287"/>
                    <a:pt x="108" y="1108"/>
                    <a:pt x="168" y="906"/>
                  </a:cubicBezTo>
                  <a:cubicBezTo>
                    <a:pt x="239" y="715"/>
                    <a:pt x="418" y="549"/>
                    <a:pt x="572" y="549"/>
                  </a:cubicBezTo>
                  <a:cubicBezTo>
                    <a:pt x="608" y="549"/>
                    <a:pt x="644" y="561"/>
                    <a:pt x="668" y="572"/>
                  </a:cubicBezTo>
                  <a:cubicBezTo>
                    <a:pt x="674" y="578"/>
                    <a:pt x="683" y="581"/>
                    <a:pt x="692" y="581"/>
                  </a:cubicBezTo>
                  <a:cubicBezTo>
                    <a:pt x="700" y="581"/>
                    <a:pt x="709" y="578"/>
                    <a:pt x="715" y="572"/>
                  </a:cubicBezTo>
                  <a:cubicBezTo>
                    <a:pt x="727" y="561"/>
                    <a:pt x="739" y="549"/>
                    <a:pt x="739" y="537"/>
                  </a:cubicBezTo>
                  <a:cubicBezTo>
                    <a:pt x="739" y="537"/>
                    <a:pt x="703" y="299"/>
                    <a:pt x="811" y="180"/>
                  </a:cubicBezTo>
                  <a:cubicBezTo>
                    <a:pt x="858" y="125"/>
                    <a:pt x="925" y="98"/>
                    <a:pt x="1010" y="98"/>
                  </a:cubicBezTo>
                  <a:cubicBezTo>
                    <a:pt x="1073" y="98"/>
                    <a:pt x="1146" y="113"/>
                    <a:pt x="1227" y="144"/>
                  </a:cubicBezTo>
                  <a:cubicBezTo>
                    <a:pt x="1299" y="168"/>
                    <a:pt x="1370" y="203"/>
                    <a:pt x="1418" y="239"/>
                  </a:cubicBezTo>
                  <a:cubicBezTo>
                    <a:pt x="1299" y="406"/>
                    <a:pt x="1263" y="620"/>
                    <a:pt x="1394" y="739"/>
                  </a:cubicBezTo>
                  <a:cubicBezTo>
                    <a:pt x="1433" y="769"/>
                    <a:pt x="1475" y="784"/>
                    <a:pt x="1515" y="784"/>
                  </a:cubicBezTo>
                  <a:cubicBezTo>
                    <a:pt x="1585" y="784"/>
                    <a:pt x="1649" y="739"/>
                    <a:pt x="1680" y="656"/>
                  </a:cubicBezTo>
                  <a:cubicBezTo>
                    <a:pt x="1715" y="537"/>
                    <a:pt x="1692" y="370"/>
                    <a:pt x="1537" y="227"/>
                  </a:cubicBezTo>
                  <a:cubicBezTo>
                    <a:pt x="1629" y="135"/>
                    <a:pt x="1743" y="85"/>
                    <a:pt x="1857" y="85"/>
                  </a:cubicBezTo>
                  <a:close/>
                  <a:moveTo>
                    <a:pt x="1858" y="1"/>
                  </a:moveTo>
                  <a:cubicBezTo>
                    <a:pt x="1715" y="1"/>
                    <a:pt x="1573" y="61"/>
                    <a:pt x="1465" y="180"/>
                  </a:cubicBezTo>
                  <a:cubicBezTo>
                    <a:pt x="1406" y="132"/>
                    <a:pt x="1334" y="96"/>
                    <a:pt x="1239" y="61"/>
                  </a:cubicBezTo>
                  <a:cubicBezTo>
                    <a:pt x="1154" y="34"/>
                    <a:pt x="1078" y="20"/>
                    <a:pt x="1010" y="20"/>
                  </a:cubicBezTo>
                  <a:cubicBezTo>
                    <a:pt x="896" y="20"/>
                    <a:pt x="806" y="58"/>
                    <a:pt x="739" y="132"/>
                  </a:cubicBezTo>
                  <a:cubicBezTo>
                    <a:pt x="656" y="239"/>
                    <a:pt x="644" y="394"/>
                    <a:pt x="644" y="477"/>
                  </a:cubicBezTo>
                  <a:cubicBezTo>
                    <a:pt x="620" y="477"/>
                    <a:pt x="584" y="465"/>
                    <a:pt x="561" y="465"/>
                  </a:cubicBezTo>
                  <a:cubicBezTo>
                    <a:pt x="370" y="465"/>
                    <a:pt x="168" y="656"/>
                    <a:pt x="84" y="894"/>
                  </a:cubicBezTo>
                  <a:cubicBezTo>
                    <a:pt x="1" y="1120"/>
                    <a:pt x="72" y="1334"/>
                    <a:pt x="263" y="1477"/>
                  </a:cubicBezTo>
                  <a:cubicBezTo>
                    <a:pt x="382" y="1561"/>
                    <a:pt x="501" y="1620"/>
                    <a:pt x="620" y="1632"/>
                  </a:cubicBezTo>
                  <a:cubicBezTo>
                    <a:pt x="680" y="1835"/>
                    <a:pt x="834" y="1942"/>
                    <a:pt x="1049" y="1942"/>
                  </a:cubicBezTo>
                  <a:lnTo>
                    <a:pt x="1096" y="1942"/>
                  </a:lnTo>
                  <a:cubicBezTo>
                    <a:pt x="1394" y="1942"/>
                    <a:pt x="1620" y="1882"/>
                    <a:pt x="1775" y="1775"/>
                  </a:cubicBezTo>
                  <a:cubicBezTo>
                    <a:pt x="1799" y="1799"/>
                    <a:pt x="1823" y="1823"/>
                    <a:pt x="1858" y="1846"/>
                  </a:cubicBezTo>
                  <a:cubicBezTo>
                    <a:pt x="1918" y="1906"/>
                    <a:pt x="1989" y="1930"/>
                    <a:pt x="2085" y="1930"/>
                  </a:cubicBezTo>
                  <a:cubicBezTo>
                    <a:pt x="2370" y="1930"/>
                    <a:pt x="2739" y="1656"/>
                    <a:pt x="2870" y="1346"/>
                  </a:cubicBezTo>
                  <a:cubicBezTo>
                    <a:pt x="2954" y="1132"/>
                    <a:pt x="2930" y="942"/>
                    <a:pt x="2799" y="799"/>
                  </a:cubicBezTo>
                  <a:cubicBezTo>
                    <a:pt x="2704" y="703"/>
                    <a:pt x="2597" y="644"/>
                    <a:pt x="2466" y="644"/>
                  </a:cubicBezTo>
                  <a:cubicBezTo>
                    <a:pt x="2454" y="418"/>
                    <a:pt x="2335" y="215"/>
                    <a:pt x="2120" y="84"/>
                  </a:cubicBezTo>
                  <a:cubicBezTo>
                    <a:pt x="2037" y="25"/>
                    <a:pt x="1942" y="1"/>
                    <a:pt x="1858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9"/>
            <p:cNvSpPr/>
            <p:nvPr/>
          </p:nvSpPr>
          <p:spPr>
            <a:xfrm>
              <a:off x="6697867" y="-79794"/>
              <a:ext cx="67293" cy="67839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2"/>
                    <a:pt x="477" y="226"/>
                  </a:cubicBezTo>
                  <a:cubicBezTo>
                    <a:pt x="489" y="310"/>
                    <a:pt x="501" y="333"/>
                    <a:pt x="513" y="345"/>
                  </a:cubicBezTo>
                  <a:cubicBezTo>
                    <a:pt x="513" y="357"/>
                    <a:pt x="537" y="369"/>
                    <a:pt x="620" y="393"/>
                  </a:cubicBezTo>
                  <a:cubicBezTo>
                    <a:pt x="644" y="405"/>
                    <a:pt x="679" y="417"/>
                    <a:pt x="703" y="429"/>
                  </a:cubicBezTo>
                  <a:cubicBezTo>
                    <a:pt x="656" y="453"/>
                    <a:pt x="596" y="476"/>
                    <a:pt x="537" y="500"/>
                  </a:cubicBezTo>
                  <a:cubicBezTo>
                    <a:pt x="525" y="500"/>
                    <a:pt x="513" y="512"/>
                    <a:pt x="513" y="524"/>
                  </a:cubicBezTo>
                  <a:cubicBezTo>
                    <a:pt x="477" y="595"/>
                    <a:pt x="441" y="667"/>
                    <a:pt x="417" y="714"/>
                  </a:cubicBezTo>
                  <a:cubicBezTo>
                    <a:pt x="394" y="667"/>
                    <a:pt x="370" y="583"/>
                    <a:pt x="358" y="512"/>
                  </a:cubicBezTo>
                  <a:cubicBezTo>
                    <a:pt x="358" y="488"/>
                    <a:pt x="334" y="476"/>
                    <a:pt x="322" y="476"/>
                  </a:cubicBezTo>
                  <a:cubicBezTo>
                    <a:pt x="251" y="464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3"/>
                  </a:cubicBezTo>
                  <a:cubicBezTo>
                    <a:pt x="358" y="333"/>
                    <a:pt x="370" y="322"/>
                    <a:pt x="370" y="310"/>
                  </a:cubicBezTo>
                  <a:cubicBezTo>
                    <a:pt x="394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98" y="262"/>
                  </a:cubicBezTo>
                  <a:cubicBezTo>
                    <a:pt x="25" y="381"/>
                    <a:pt x="13" y="417"/>
                    <a:pt x="1" y="429"/>
                  </a:cubicBezTo>
                  <a:cubicBezTo>
                    <a:pt x="1" y="441"/>
                    <a:pt x="1" y="464"/>
                    <a:pt x="13" y="476"/>
                  </a:cubicBezTo>
                  <a:cubicBezTo>
                    <a:pt x="25" y="488"/>
                    <a:pt x="36" y="512"/>
                    <a:pt x="286" y="560"/>
                  </a:cubicBezTo>
                  <a:cubicBezTo>
                    <a:pt x="358" y="845"/>
                    <a:pt x="382" y="845"/>
                    <a:pt x="406" y="845"/>
                  </a:cubicBezTo>
                  <a:cubicBezTo>
                    <a:pt x="406" y="845"/>
                    <a:pt x="406" y="845"/>
                    <a:pt x="417" y="834"/>
                  </a:cubicBezTo>
                  <a:cubicBezTo>
                    <a:pt x="441" y="834"/>
                    <a:pt x="465" y="834"/>
                    <a:pt x="584" y="572"/>
                  </a:cubicBezTo>
                  <a:cubicBezTo>
                    <a:pt x="656" y="548"/>
                    <a:pt x="787" y="500"/>
                    <a:pt x="822" y="464"/>
                  </a:cubicBezTo>
                  <a:cubicBezTo>
                    <a:pt x="822" y="464"/>
                    <a:pt x="834" y="441"/>
                    <a:pt x="834" y="429"/>
                  </a:cubicBezTo>
                  <a:cubicBezTo>
                    <a:pt x="822" y="393"/>
                    <a:pt x="787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72" y="274"/>
                    <a:pt x="560" y="238"/>
                    <a:pt x="548" y="214"/>
                  </a:cubicBezTo>
                  <a:cubicBezTo>
                    <a:pt x="525" y="95"/>
                    <a:pt x="513" y="48"/>
                    <a:pt x="489" y="24"/>
                  </a:cubicBezTo>
                  <a:cubicBezTo>
                    <a:pt x="489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7388324" y="27485"/>
              <a:ext cx="49966" cy="49716"/>
            </a:xfrm>
            <a:custGeom>
              <a:avLst/>
              <a:gdLst/>
              <a:ahLst/>
              <a:cxnLst/>
              <a:rect l="l" t="t" r="r" b="b"/>
              <a:pathLst>
                <a:path w="620" h="620" extrusionOk="0">
                  <a:moveTo>
                    <a:pt x="310" y="95"/>
                  </a:moveTo>
                  <a:cubicBezTo>
                    <a:pt x="441" y="95"/>
                    <a:pt x="536" y="191"/>
                    <a:pt x="536" y="310"/>
                  </a:cubicBezTo>
                  <a:cubicBezTo>
                    <a:pt x="536" y="441"/>
                    <a:pt x="429" y="536"/>
                    <a:pt x="310" y="536"/>
                  </a:cubicBezTo>
                  <a:cubicBezTo>
                    <a:pt x="251" y="536"/>
                    <a:pt x="191" y="512"/>
                    <a:pt x="155" y="464"/>
                  </a:cubicBezTo>
                  <a:cubicBezTo>
                    <a:pt x="108" y="429"/>
                    <a:pt x="96" y="369"/>
                    <a:pt x="96" y="310"/>
                  </a:cubicBezTo>
                  <a:cubicBezTo>
                    <a:pt x="96" y="191"/>
                    <a:pt x="191" y="95"/>
                    <a:pt x="310" y="95"/>
                  </a:cubicBezTo>
                  <a:close/>
                  <a:moveTo>
                    <a:pt x="310" y="0"/>
                  </a:moveTo>
                  <a:cubicBezTo>
                    <a:pt x="144" y="0"/>
                    <a:pt x="1" y="143"/>
                    <a:pt x="1" y="310"/>
                  </a:cubicBezTo>
                  <a:cubicBezTo>
                    <a:pt x="1" y="393"/>
                    <a:pt x="36" y="464"/>
                    <a:pt x="96" y="524"/>
                  </a:cubicBezTo>
                  <a:cubicBezTo>
                    <a:pt x="155" y="583"/>
                    <a:pt x="227" y="619"/>
                    <a:pt x="310" y="619"/>
                  </a:cubicBezTo>
                  <a:cubicBezTo>
                    <a:pt x="477" y="619"/>
                    <a:pt x="620" y="488"/>
                    <a:pt x="620" y="310"/>
                  </a:cubicBezTo>
                  <a:cubicBezTo>
                    <a:pt x="620" y="143"/>
                    <a:pt x="477" y="0"/>
                    <a:pt x="310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7004911" y="-110346"/>
              <a:ext cx="479833" cy="130866"/>
            </a:xfrm>
            <a:custGeom>
              <a:avLst/>
              <a:gdLst/>
              <a:ahLst/>
              <a:cxnLst/>
              <a:rect l="l" t="t" r="r" b="b"/>
              <a:pathLst>
                <a:path w="5954" h="1632" extrusionOk="0">
                  <a:moveTo>
                    <a:pt x="4918" y="0"/>
                  </a:moveTo>
                  <a:cubicBezTo>
                    <a:pt x="4894" y="0"/>
                    <a:pt x="4870" y="12"/>
                    <a:pt x="4870" y="36"/>
                  </a:cubicBezTo>
                  <a:cubicBezTo>
                    <a:pt x="4858" y="60"/>
                    <a:pt x="4882" y="83"/>
                    <a:pt x="4906" y="83"/>
                  </a:cubicBezTo>
                  <a:cubicBezTo>
                    <a:pt x="4954" y="95"/>
                    <a:pt x="5001" y="107"/>
                    <a:pt x="5061" y="119"/>
                  </a:cubicBezTo>
                  <a:lnTo>
                    <a:pt x="5073" y="119"/>
                  </a:lnTo>
                  <a:cubicBezTo>
                    <a:pt x="5085" y="119"/>
                    <a:pt x="5109" y="107"/>
                    <a:pt x="5109" y="95"/>
                  </a:cubicBezTo>
                  <a:cubicBezTo>
                    <a:pt x="5120" y="72"/>
                    <a:pt x="5109" y="48"/>
                    <a:pt x="5085" y="36"/>
                  </a:cubicBezTo>
                  <a:cubicBezTo>
                    <a:pt x="5025" y="24"/>
                    <a:pt x="4966" y="0"/>
                    <a:pt x="4918" y="0"/>
                  </a:cubicBezTo>
                  <a:close/>
                  <a:moveTo>
                    <a:pt x="4728" y="0"/>
                  </a:moveTo>
                  <a:cubicBezTo>
                    <a:pt x="4668" y="12"/>
                    <a:pt x="4620" y="24"/>
                    <a:pt x="4561" y="48"/>
                  </a:cubicBezTo>
                  <a:cubicBezTo>
                    <a:pt x="4537" y="60"/>
                    <a:pt x="4525" y="83"/>
                    <a:pt x="4537" y="107"/>
                  </a:cubicBezTo>
                  <a:cubicBezTo>
                    <a:pt x="4549" y="119"/>
                    <a:pt x="4561" y="131"/>
                    <a:pt x="4573" y="131"/>
                  </a:cubicBezTo>
                  <a:lnTo>
                    <a:pt x="4597" y="131"/>
                  </a:lnTo>
                  <a:cubicBezTo>
                    <a:pt x="4644" y="107"/>
                    <a:pt x="4692" y="95"/>
                    <a:pt x="4739" y="83"/>
                  </a:cubicBezTo>
                  <a:cubicBezTo>
                    <a:pt x="4763" y="83"/>
                    <a:pt x="4787" y="60"/>
                    <a:pt x="4775" y="36"/>
                  </a:cubicBezTo>
                  <a:cubicBezTo>
                    <a:pt x="4775" y="12"/>
                    <a:pt x="4751" y="0"/>
                    <a:pt x="4728" y="0"/>
                  </a:cubicBezTo>
                  <a:close/>
                  <a:moveTo>
                    <a:pt x="5232" y="103"/>
                  </a:moveTo>
                  <a:cubicBezTo>
                    <a:pt x="5216" y="103"/>
                    <a:pt x="5201" y="114"/>
                    <a:pt x="5192" y="131"/>
                  </a:cubicBezTo>
                  <a:cubicBezTo>
                    <a:pt x="5180" y="143"/>
                    <a:pt x="5192" y="167"/>
                    <a:pt x="5204" y="179"/>
                  </a:cubicBezTo>
                  <a:cubicBezTo>
                    <a:pt x="5251" y="202"/>
                    <a:pt x="5299" y="226"/>
                    <a:pt x="5359" y="262"/>
                  </a:cubicBezTo>
                  <a:lnTo>
                    <a:pt x="5370" y="262"/>
                  </a:lnTo>
                  <a:cubicBezTo>
                    <a:pt x="5394" y="262"/>
                    <a:pt x="5406" y="262"/>
                    <a:pt x="5406" y="250"/>
                  </a:cubicBezTo>
                  <a:cubicBezTo>
                    <a:pt x="5418" y="226"/>
                    <a:pt x="5418" y="202"/>
                    <a:pt x="5394" y="191"/>
                  </a:cubicBezTo>
                  <a:cubicBezTo>
                    <a:pt x="5347" y="155"/>
                    <a:pt x="5299" y="131"/>
                    <a:pt x="5251" y="107"/>
                  </a:cubicBezTo>
                  <a:cubicBezTo>
                    <a:pt x="5245" y="104"/>
                    <a:pt x="5239" y="103"/>
                    <a:pt x="5232" y="103"/>
                  </a:cubicBezTo>
                  <a:close/>
                  <a:moveTo>
                    <a:pt x="4430" y="135"/>
                  </a:moveTo>
                  <a:cubicBezTo>
                    <a:pt x="4420" y="135"/>
                    <a:pt x="4411" y="138"/>
                    <a:pt x="4406" y="143"/>
                  </a:cubicBezTo>
                  <a:cubicBezTo>
                    <a:pt x="4358" y="179"/>
                    <a:pt x="4323" y="214"/>
                    <a:pt x="4275" y="262"/>
                  </a:cubicBezTo>
                  <a:cubicBezTo>
                    <a:pt x="4251" y="274"/>
                    <a:pt x="4251" y="298"/>
                    <a:pt x="4275" y="322"/>
                  </a:cubicBezTo>
                  <a:cubicBezTo>
                    <a:pt x="4287" y="322"/>
                    <a:pt x="4287" y="333"/>
                    <a:pt x="4299" y="333"/>
                  </a:cubicBezTo>
                  <a:cubicBezTo>
                    <a:pt x="4311" y="333"/>
                    <a:pt x="4323" y="322"/>
                    <a:pt x="4335" y="322"/>
                  </a:cubicBezTo>
                  <a:cubicBezTo>
                    <a:pt x="4370" y="274"/>
                    <a:pt x="4418" y="238"/>
                    <a:pt x="4454" y="214"/>
                  </a:cubicBezTo>
                  <a:cubicBezTo>
                    <a:pt x="4477" y="191"/>
                    <a:pt x="4477" y="167"/>
                    <a:pt x="4466" y="155"/>
                  </a:cubicBezTo>
                  <a:cubicBezTo>
                    <a:pt x="4459" y="141"/>
                    <a:pt x="4443" y="135"/>
                    <a:pt x="4430" y="135"/>
                  </a:cubicBezTo>
                  <a:close/>
                  <a:moveTo>
                    <a:pt x="5513" y="278"/>
                  </a:moveTo>
                  <a:cubicBezTo>
                    <a:pt x="5500" y="278"/>
                    <a:pt x="5485" y="284"/>
                    <a:pt x="5478" y="298"/>
                  </a:cubicBezTo>
                  <a:cubicBezTo>
                    <a:pt x="5466" y="310"/>
                    <a:pt x="5466" y="345"/>
                    <a:pt x="5490" y="357"/>
                  </a:cubicBezTo>
                  <a:cubicBezTo>
                    <a:pt x="5537" y="381"/>
                    <a:pt x="5573" y="417"/>
                    <a:pt x="5620" y="453"/>
                  </a:cubicBezTo>
                  <a:cubicBezTo>
                    <a:pt x="5632" y="464"/>
                    <a:pt x="5644" y="464"/>
                    <a:pt x="5656" y="464"/>
                  </a:cubicBezTo>
                  <a:cubicBezTo>
                    <a:pt x="5668" y="464"/>
                    <a:pt x="5680" y="464"/>
                    <a:pt x="5680" y="453"/>
                  </a:cubicBezTo>
                  <a:cubicBezTo>
                    <a:pt x="5704" y="429"/>
                    <a:pt x="5692" y="405"/>
                    <a:pt x="5680" y="393"/>
                  </a:cubicBezTo>
                  <a:cubicBezTo>
                    <a:pt x="5632" y="357"/>
                    <a:pt x="5585" y="322"/>
                    <a:pt x="5537" y="286"/>
                  </a:cubicBezTo>
                  <a:cubicBezTo>
                    <a:pt x="5532" y="281"/>
                    <a:pt x="5523" y="278"/>
                    <a:pt x="5513" y="278"/>
                  </a:cubicBezTo>
                  <a:close/>
                  <a:moveTo>
                    <a:pt x="245" y="313"/>
                  </a:moveTo>
                  <a:cubicBezTo>
                    <a:pt x="233" y="313"/>
                    <a:pt x="221" y="316"/>
                    <a:pt x="215" y="322"/>
                  </a:cubicBezTo>
                  <a:cubicBezTo>
                    <a:pt x="215" y="322"/>
                    <a:pt x="156" y="381"/>
                    <a:pt x="96" y="464"/>
                  </a:cubicBezTo>
                  <a:cubicBezTo>
                    <a:pt x="84" y="488"/>
                    <a:pt x="96" y="512"/>
                    <a:pt x="108" y="524"/>
                  </a:cubicBezTo>
                  <a:lnTo>
                    <a:pt x="132" y="524"/>
                  </a:lnTo>
                  <a:cubicBezTo>
                    <a:pt x="144" y="524"/>
                    <a:pt x="167" y="524"/>
                    <a:pt x="167" y="512"/>
                  </a:cubicBezTo>
                  <a:cubicBezTo>
                    <a:pt x="215" y="429"/>
                    <a:pt x="275" y="381"/>
                    <a:pt x="275" y="381"/>
                  </a:cubicBezTo>
                  <a:cubicBezTo>
                    <a:pt x="286" y="369"/>
                    <a:pt x="286" y="345"/>
                    <a:pt x="275" y="322"/>
                  </a:cubicBezTo>
                  <a:cubicBezTo>
                    <a:pt x="269" y="316"/>
                    <a:pt x="257" y="313"/>
                    <a:pt x="245" y="313"/>
                  </a:cubicBezTo>
                  <a:close/>
                  <a:moveTo>
                    <a:pt x="2406" y="393"/>
                  </a:moveTo>
                  <a:cubicBezTo>
                    <a:pt x="2334" y="393"/>
                    <a:pt x="2263" y="417"/>
                    <a:pt x="2215" y="464"/>
                  </a:cubicBezTo>
                  <a:cubicBezTo>
                    <a:pt x="2203" y="488"/>
                    <a:pt x="2203" y="512"/>
                    <a:pt x="2215" y="524"/>
                  </a:cubicBezTo>
                  <a:cubicBezTo>
                    <a:pt x="2227" y="536"/>
                    <a:pt x="2239" y="536"/>
                    <a:pt x="2251" y="536"/>
                  </a:cubicBezTo>
                  <a:cubicBezTo>
                    <a:pt x="2251" y="536"/>
                    <a:pt x="2263" y="536"/>
                    <a:pt x="2275" y="524"/>
                  </a:cubicBezTo>
                  <a:cubicBezTo>
                    <a:pt x="2311" y="500"/>
                    <a:pt x="2346" y="476"/>
                    <a:pt x="2382" y="476"/>
                  </a:cubicBezTo>
                  <a:lnTo>
                    <a:pt x="2394" y="476"/>
                  </a:lnTo>
                  <a:cubicBezTo>
                    <a:pt x="2418" y="476"/>
                    <a:pt x="2442" y="464"/>
                    <a:pt x="2442" y="441"/>
                  </a:cubicBezTo>
                  <a:cubicBezTo>
                    <a:pt x="2442" y="417"/>
                    <a:pt x="2430" y="393"/>
                    <a:pt x="2406" y="393"/>
                  </a:cubicBezTo>
                  <a:close/>
                  <a:moveTo>
                    <a:pt x="4186" y="372"/>
                  </a:moveTo>
                  <a:cubicBezTo>
                    <a:pt x="4174" y="372"/>
                    <a:pt x="4162" y="375"/>
                    <a:pt x="4156" y="381"/>
                  </a:cubicBezTo>
                  <a:cubicBezTo>
                    <a:pt x="4120" y="429"/>
                    <a:pt x="4085" y="476"/>
                    <a:pt x="4049" y="524"/>
                  </a:cubicBezTo>
                  <a:cubicBezTo>
                    <a:pt x="4037" y="536"/>
                    <a:pt x="4037" y="572"/>
                    <a:pt x="4061" y="583"/>
                  </a:cubicBezTo>
                  <a:lnTo>
                    <a:pt x="4085" y="583"/>
                  </a:lnTo>
                  <a:cubicBezTo>
                    <a:pt x="4096" y="583"/>
                    <a:pt x="4108" y="583"/>
                    <a:pt x="4120" y="572"/>
                  </a:cubicBezTo>
                  <a:cubicBezTo>
                    <a:pt x="4156" y="524"/>
                    <a:pt x="4192" y="476"/>
                    <a:pt x="4227" y="441"/>
                  </a:cubicBezTo>
                  <a:cubicBezTo>
                    <a:pt x="4239" y="417"/>
                    <a:pt x="4239" y="393"/>
                    <a:pt x="4216" y="381"/>
                  </a:cubicBezTo>
                  <a:cubicBezTo>
                    <a:pt x="4210" y="375"/>
                    <a:pt x="4198" y="372"/>
                    <a:pt x="4186" y="372"/>
                  </a:cubicBezTo>
                  <a:close/>
                  <a:moveTo>
                    <a:pt x="2556" y="457"/>
                  </a:moveTo>
                  <a:cubicBezTo>
                    <a:pt x="2543" y="457"/>
                    <a:pt x="2532" y="462"/>
                    <a:pt x="2525" y="476"/>
                  </a:cubicBezTo>
                  <a:cubicBezTo>
                    <a:pt x="2501" y="488"/>
                    <a:pt x="2513" y="524"/>
                    <a:pt x="2525" y="536"/>
                  </a:cubicBezTo>
                  <a:cubicBezTo>
                    <a:pt x="2572" y="560"/>
                    <a:pt x="2596" y="595"/>
                    <a:pt x="2596" y="643"/>
                  </a:cubicBezTo>
                  <a:cubicBezTo>
                    <a:pt x="2608" y="667"/>
                    <a:pt x="2620" y="679"/>
                    <a:pt x="2644" y="679"/>
                  </a:cubicBezTo>
                  <a:lnTo>
                    <a:pt x="2656" y="679"/>
                  </a:lnTo>
                  <a:cubicBezTo>
                    <a:pt x="2680" y="679"/>
                    <a:pt x="2692" y="655"/>
                    <a:pt x="2692" y="631"/>
                  </a:cubicBezTo>
                  <a:cubicBezTo>
                    <a:pt x="2680" y="560"/>
                    <a:pt x="2644" y="512"/>
                    <a:pt x="2584" y="464"/>
                  </a:cubicBezTo>
                  <a:cubicBezTo>
                    <a:pt x="2575" y="460"/>
                    <a:pt x="2565" y="457"/>
                    <a:pt x="2556" y="457"/>
                  </a:cubicBezTo>
                  <a:close/>
                  <a:moveTo>
                    <a:pt x="5782" y="492"/>
                  </a:moveTo>
                  <a:cubicBezTo>
                    <a:pt x="5769" y="492"/>
                    <a:pt x="5758" y="498"/>
                    <a:pt x="5751" y="512"/>
                  </a:cubicBezTo>
                  <a:cubicBezTo>
                    <a:pt x="5728" y="524"/>
                    <a:pt x="5740" y="548"/>
                    <a:pt x="5751" y="560"/>
                  </a:cubicBezTo>
                  <a:cubicBezTo>
                    <a:pt x="5787" y="595"/>
                    <a:pt x="5835" y="643"/>
                    <a:pt x="5871" y="679"/>
                  </a:cubicBezTo>
                  <a:cubicBezTo>
                    <a:pt x="5882" y="691"/>
                    <a:pt x="5894" y="691"/>
                    <a:pt x="5906" y="691"/>
                  </a:cubicBezTo>
                  <a:cubicBezTo>
                    <a:pt x="5918" y="691"/>
                    <a:pt x="5930" y="691"/>
                    <a:pt x="5930" y="679"/>
                  </a:cubicBezTo>
                  <a:cubicBezTo>
                    <a:pt x="5954" y="655"/>
                    <a:pt x="5954" y="631"/>
                    <a:pt x="5930" y="619"/>
                  </a:cubicBezTo>
                  <a:cubicBezTo>
                    <a:pt x="5894" y="572"/>
                    <a:pt x="5847" y="536"/>
                    <a:pt x="5811" y="500"/>
                  </a:cubicBezTo>
                  <a:cubicBezTo>
                    <a:pt x="5801" y="495"/>
                    <a:pt x="5791" y="492"/>
                    <a:pt x="5782" y="492"/>
                  </a:cubicBezTo>
                  <a:close/>
                  <a:moveTo>
                    <a:pt x="72" y="595"/>
                  </a:moveTo>
                  <a:cubicBezTo>
                    <a:pt x="60" y="595"/>
                    <a:pt x="36" y="607"/>
                    <a:pt x="25" y="631"/>
                  </a:cubicBezTo>
                  <a:cubicBezTo>
                    <a:pt x="13" y="679"/>
                    <a:pt x="1" y="726"/>
                    <a:pt x="1" y="774"/>
                  </a:cubicBezTo>
                  <a:cubicBezTo>
                    <a:pt x="1" y="786"/>
                    <a:pt x="1" y="798"/>
                    <a:pt x="1" y="810"/>
                  </a:cubicBezTo>
                  <a:cubicBezTo>
                    <a:pt x="1" y="834"/>
                    <a:pt x="25" y="845"/>
                    <a:pt x="48" y="845"/>
                  </a:cubicBezTo>
                  <a:cubicBezTo>
                    <a:pt x="72" y="845"/>
                    <a:pt x="84" y="822"/>
                    <a:pt x="84" y="798"/>
                  </a:cubicBezTo>
                  <a:cubicBezTo>
                    <a:pt x="84" y="786"/>
                    <a:pt x="84" y="786"/>
                    <a:pt x="84" y="774"/>
                  </a:cubicBezTo>
                  <a:cubicBezTo>
                    <a:pt x="84" y="738"/>
                    <a:pt x="96" y="691"/>
                    <a:pt x="108" y="655"/>
                  </a:cubicBezTo>
                  <a:cubicBezTo>
                    <a:pt x="108" y="631"/>
                    <a:pt x="96" y="607"/>
                    <a:pt x="72" y="595"/>
                  </a:cubicBezTo>
                  <a:close/>
                  <a:moveTo>
                    <a:pt x="2180" y="595"/>
                  </a:moveTo>
                  <a:cubicBezTo>
                    <a:pt x="2156" y="595"/>
                    <a:pt x="2132" y="607"/>
                    <a:pt x="2120" y="631"/>
                  </a:cubicBezTo>
                  <a:cubicBezTo>
                    <a:pt x="2108" y="679"/>
                    <a:pt x="2096" y="738"/>
                    <a:pt x="2096" y="810"/>
                  </a:cubicBezTo>
                  <a:cubicBezTo>
                    <a:pt x="2096" y="834"/>
                    <a:pt x="2108" y="845"/>
                    <a:pt x="2132" y="857"/>
                  </a:cubicBezTo>
                  <a:cubicBezTo>
                    <a:pt x="2156" y="857"/>
                    <a:pt x="2180" y="834"/>
                    <a:pt x="2180" y="810"/>
                  </a:cubicBezTo>
                  <a:cubicBezTo>
                    <a:pt x="2180" y="750"/>
                    <a:pt x="2191" y="703"/>
                    <a:pt x="2203" y="655"/>
                  </a:cubicBezTo>
                  <a:cubicBezTo>
                    <a:pt x="2215" y="631"/>
                    <a:pt x="2203" y="607"/>
                    <a:pt x="2180" y="595"/>
                  </a:cubicBezTo>
                  <a:close/>
                  <a:moveTo>
                    <a:pt x="3984" y="641"/>
                  </a:moveTo>
                  <a:cubicBezTo>
                    <a:pt x="3971" y="641"/>
                    <a:pt x="3960" y="648"/>
                    <a:pt x="3954" y="655"/>
                  </a:cubicBezTo>
                  <a:lnTo>
                    <a:pt x="3858" y="798"/>
                  </a:lnTo>
                  <a:cubicBezTo>
                    <a:pt x="3835" y="822"/>
                    <a:pt x="3846" y="845"/>
                    <a:pt x="3858" y="857"/>
                  </a:cubicBezTo>
                  <a:cubicBezTo>
                    <a:pt x="3870" y="857"/>
                    <a:pt x="3882" y="869"/>
                    <a:pt x="3894" y="869"/>
                  </a:cubicBezTo>
                  <a:cubicBezTo>
                    <a:pt x="3906" y="869"/>
                    <a:pt x="3918" y="857"/>
                    <a:pt x="3918" y="845"/>
                  </a:cubicBezTo>
                  <a:lnTo>
                    <a:pt x="4025" y="714"/>
                  </a:lnTo>
                  <a:cubicBezTo>
                    <a:pt x="4037" y="691"/>
                    <a:pt x="4025" y="667"/>
                    <a:pt x="4013" y="655"/>
                  </a:cubicBezTo>
                  <a:cubicBezTo>
                    <a:pt x="4003" y="645"/>
                    <a:pt x="3993" y="641"/>
                    <a:pt x="3984" y="641"/>
                  </a:cubicBezTo>
                  <a:close/>
                  <a:moveTo>
                    <a:pt x="2613" y="757"/>
                  </a:moveTo>
                  <a:cubicBezTo>
                    <a:pt x="2596" y="757"/>
                    <a:pt x="2581" y="768"/>
                    <a:pt x="2572" y="786"/>
                  </a:cubicBezTo>
                  <a:cubicBezTo>
                    <a:pt x="2549" y="822"/>
                    <a:pt x="2525" y="869"/>
                    <a:pt x="2489" y="917"/>
                  </a:cubicBezTo>
                  <a:cubicBezTo>
                    <a:pt x="2465" y="929"/>
                    <a:pt x="2465" y="953"/>
                    <a:pt x="2489" y="976"/>
                  </a:cubicBezTo>
                  <a:cubicBezTo>
                    <a:pt x="2501" y="976"/>
                    <a:pt x="2501" y="988"/>
                    <a:pt x="2513" y="988"/>
                  </a:cubicBezTo>
                  <a:cubicBezTo>
                    <a:pt x="2525" y="988"/>
                    <a:pt x="2537" y="976"/>
                    <a:pt x="2549" y="964"/>
                  </a:cubicBezTo>
                  <a:cubicBezTo>
                    <a:pt x="2596" y="917"/>
                    <a:pt x="2620" y="869"/>
                    <a:pt x="2644" y="822"/>
                  </a:cubicBezTo>
                  <a:cubicBezTo>
                    <a:pt x="2656" y="798"/>
                    <a:pt x="2644" y="774"/>
                    <a:pt x="2632" y="762"/>
                  </a:cubicBezTo>
                  <a:cubicBezTo>
                    <a:pt x="2626" y="759"/>
                    <a:pt x="2619" y="757"/>
                    <a:pt x="2613" y="757"/>
                  </a:cubicBezTo>
                  <a:close/>
                  <a:moveTo>
                    <a:pt x="3787" y="921"/>
                  </a:moveTo>
                  <a:cubicBezTo>
                    <a:pt x="3773" y="921"/>
                    <a:pt x="3758" y="927"/>
                    <a:pt x="3751" y="941"/>
                  </a:cubicBezTo>
                  <a:cubicBezTo>
                    <a:pt x="3715" y="976"/>
                    <a:pt x="3692" y="1024"/>
                    <a:pt x="3656" y="1060"/>
                  </a:cubicBezTo>
                  <a:cubicBezTo>
                    <a:pt x="3632" y="1084"/>
                    <a:pt x="3644" y="1107"/>
                    <a:pt x="3656" y="1119"/>
                  </a:cubicBezTo>
                  <a:cubicBezTo>
                    <a:pt x="3668" y="1131"/>
                    <a:pt x="3668" y="1131"/>
                    <a:pt x="3680" y="1131"/>
                  </a:cubicBezTo>
                  <a:cubicBezTo>
                    <a:pt x="3692" y="1131"/>
                    <a:pt x="3704" y="1131"/>
                    <a:pt x="3715" y="1119"/>
                  </a:cubicBezTo>
                  <a:cubicBezTo>
                    <a:pt x="3751" y="1072"/>
                    <a:pt x="3787" y="1036"/>
                    <a:pt x="3823" y="988"/>
                  </a:cubicBezTo>
                  <a:cubicBezTo>
                    <a:pt x="3835" y="964"/>
                    <a:pt x="3835" y="941"/>
                    <a:pt x="3811" y="929"/>
                  </a:cubicBezTo>
                  <a:cubicBezTo>
                    <a:pt x="3806" y="924"/>
                    <a:pt x="3797" y="921"/>
                    <a:pt x="3787" y="921"/>
                  </a:cubicBezTo>
                  <a:close/>
                  <a:moveTo>
                    <a:pt x="93" y="924"/>
                  </a:moveTo>
                  <a:cubicBezTo>
                    <a:pt x="86" y="924"/>
                    <a:pt x="79" y="925"/>
                    <a:pt x="72" y="929"/>
                  </a:cubicBezTo>
                  <a:cubicBezTo>
                    <a:pt x="48" y="941"/>
                    <a:pt x="36" y="964"/>
                    <a:pt x="48" y="988"/>
                  </a:cubicBezTo>
                  <a:cubicBezTo>
                    <a:pt x="84" y="1036"/>
                    <a:pt x="120" y="1084"/>
                    <a:pt x="167" y="1131"/>
                  </a:cubicBezTo>
                  <a:cubicBezTo>
                    <a:pt x="179" y="1143"/>
                    <a:pt x="191" y="1143"/>
                    <a:pt x="191" y="1143"/>
                  </a:cubicBezTo>
                  <a:cubicBezTo>
                    <a:pt x="203" y="1143"/>
                    <a:pt x="215" y="1143"/>
                    <a:pt x="227" y="1131"/>
                  </a:cubicBezTo>
                  <a:cubicBezTo>
                    <a:pt x="239" y="1107"/>
                    <a:pt x="239" y="1084"/>
                    <a:pt x="227" y="1072"/>
                  </a:cubicBezTo>
                  <a:cubicBezTo>
                    <a:pt x="179" y="1024"/>
                    <a:pt x="156" y="988"/>
                    <a:pt x="132" y="941"/>
                  </a:cubicBezTo>
                  <a:cubicBezTo>
                    <a:pt x="123" y="932"/>
                    <a:pt x="109" y="924"/>
                    <a:pt x="93" y="924"/>
                  </a:cubicBezTo>
                  <a:close/>
                  <a:moveTo>
                    <a:pt x="2145" y="938"/>
                  </a:moveTo>
                  <a:cubicBezTo>
                    <a:pt x="2141" y="938"/>
                    <a:pt x="2136" y="938"/>
                    <a:pt x="2132" y="941"/>
                  </a:cubicBezTo>
                  <a:cubicBezTo>
                    <a:pt x="2108" y="941"/>
                    <a:pt x="2096" y="964"/>
                    <a:pt x="2096" y="988"/>
                  </a:cubicBezTo>
                  <a:cubicBezTo>
                    <a:pt x="2108" y="1048"/>
                    <a:pt x="2120" y="1107"/>
                    <a:pt x="2144" y="1155"/>
                  </a:cubicBezTo>
                  <a:cubicBezTo>
                    <a:pt x="2153" y="1172"/>
                    <a:pt x="2161" y="1183"/>
                    <a:pt x="2175" y="1183"/>
                  </a:cubicBezTo>
                  <a:cubicBezTo>
                    <a:pt x="2180" y="1183"/>
                    <a:pt x="2185" y="1182"/>
                    <a:pt x="2191" y="1179"/>
                  </a:cubicBezTo>
                  <a:cubicBezTo>
                    <a:pt x="2203" y="1179"/>
                    <a:pt x="2215" y="1179"/>
                    <a:pt x="2215" y="1167"/>
                  </a:cubicBezTo>
                  <a:cubicBezTo>
                    <a:pt x="2215" y="1167"/>
                    <a:pt x="2215" y="1179"/>
                    <a:pt x="2227" y="1179"/>
                  </a:cubicBezTo>
                  <a:cubicBezTo>
                    <a:pt x="2227" y="1191"/>
                    <a:pt x="2251" y="1203"/>
                    <a:pt x="2263" y="1203"/>
                  </a:cubicBezTo>
                  <a:cubicBezTo>
                    <a:pt x="2263" y="1203"/>
                    <a:pt x="2275" y="1203"/>
                    <a:pt x="2287" y="1191"/>
                  </a:cubicBezTo>
                  <a:cubicBezTo>
                    <a:pt x="2334" y="1155"/>
                    <a:pt x="2382" y="1131"/>
                    <a:pt x="2418" y="1095"/>
                  </a:cubicBezTo>
                  <a:cubicBezTo>
                    <a:pt x="2442" y="1072"/>
                    <a:pt x="2442" y="1048"/>
                    <a:pt x="2430" y="1036"/>
                  </a:cubicBezTo>
                  <a:cubicBezTo>
                    <a:pt x="2423" y="1022"/>
                    <a:pt x="2407" y="1016"/>
                    <a:pt x="2394" y="1016"/>
                  </a:cubicBezTo>
                  <a:cubicBezTo>
                    <a:pt x="2384" y="1016"/>
                    <a:pt x="2375" y="1019"/>
                    <a:pt x="2370" y="1024"/>
                  </a:cubicBezTo>
                  <a:cubicBezTo>
                    <a:pt x="2322" y="1060"/>
                    <a:pt x="2287" y="1095"/>
                    <a:pt x="2239" y="1119"/>
                  </a:cubicBezTo>
                  <a:cubicBezTo>
                    <a:pt x="2227" y="1131"/>
                    <a:pt x="2227" y="1131"/>
                    <a:pt x="2227" y="1131"/>
                  </a:cubicBezTo>
                  <a:cubicBezTo>
                    <a:pt x="2203" y="1084"/>
                    <a:pt x="2191" y="1024"/>
                    <a:pt x="2180" y="976"/>
                  </a:cubicBezTo>
                  <a:cubicBezTo>
                    <a:pt x="2180" y="957"/>
                    <a:pt x="2164" y="938"/>
                    <a:pt x="2145" y="938"/>
                  </a:cubicBezTo>
                  <a:close/>
                  <a:moveTo>
                    <a:pt x="329" y="1159"/>
                  </a:moveTo>
                  <a:cubicBezTo>
                    <a:pt x="316" y="1159"/>
                    <a:pt x="305" y="1165"/>
                    <a:pt x="298" y="1179"/>
                  </a:cubicBezTo>
                  <a:cubicBezTo>
                    <a:pt x="286" y="1203"/>
                    <a:pt x="286" y="1226"/>
                    <a:pt x="310" y="1238"/>
                  </a:cubicBezTo>
                  <a:cubicBezTo>
                    <a:pt x="358" y="1274"/>
                    <a:pt x="406" y="1298"/>
                    <a:pt x="465" y="1322"/>
                  </a:cubicBezTo>
                  <a:lnTo>
                    <a:pt x="477" y="1322"/>
                  </a:lnTo>
                  <a:cubicBezTo>
                    <a:pt x="501" y="1322"/>
                    <a:pt x="513" y="1322"/>
                    <a:pt x="513" y="1298"/>
                  </a:cubicBezTo>
                  <a:cubicBezTo>
                    <a:pt x="525" y="1286"/>
                    <a:pt x="513" y="1250"/>
                    <a:pt x="501" y="1250"/>
                  </a:cubicBezTo>
                  <a:cubicBezTo>
                    <a:pt x="441" y="1215"/>
                    <a:pt x="394" y="1191"/>
                    <a:pt x="358" y="1167"/>
                  </a:cubicBezTo>
                  <a:cubicBezTo>
                    <a:pt x="348" y="1162"/>
                    <a:pt x="338" y="1159"/>
                    <a:pt x="329" y="1159"/>
                  </a:cubicBezTo>
                  <a:close/>
                  <a:moveTo>
                    <a:pt x="2115" y="1198"/>
                  </a:moveTo>
                  <a:cubicBezTo>
                    <a:pt x="2109" y="1198"/>
                    <a:pt x="2103" y="1199"/>
                    <a:pt x="2096" y="1203"/>
                  </a:cubicBezTo>
                  <a:cubicBezTo>
                    <a:pt x="2049" y="1238"/>
                    <a:pt x="1989" y="1262"/>
                    <a:pt x="1941" y="1274"/>
                  </a:cubicBezTo>
                  <a:cubicBezTo>
                    <a:pt x="1918" y="1286"/>
                    <a:pt x="1906" y="1310"/>
                    <a:pt x="1918" y="1334"/>
                  </a:cubicBezTo>
                  <a:cubicBezTo>
                    <a:pt x="1930" y="1345"/>
                    <a:pt x="1941" y="1357"/>
                    <a:pt x="1953" y="1357"/>
                  </a:cubicBezTo>
                  <a:lnTo>
                    <a:pt x="1977" y="1357"/>
                  </a:lnTo>
                  <a:cubicBezTo>
                    <a:pt x="2025" y="1334"/>
                    <a:pt x="2084" y="1310"/>
                    <a:pt x="2132" y="1286"/>
                  </a:cubicBezTo>
                  <a:cubicBezTo>
                    <a:pt x="2156" y="1274"/>
                    <a:pt x="2156" y="1250"/>
                    <a:pt x="2156" y="1226"/>
                  </a:cubicBezTo>
                  <a:cubicBezTo>
                    <a:pt x="2147" y="1209"/>
                    <a:pt x="2132" y="1198"/>
                    <a:pt x="2115" y="1198"/>
                  </a:cubicBezTo>
                  <a:close/>
                  <a:moveTo>
                    <a:pt x="3571" y="1182"/>
                  </a:moveTo>
                  <a:cubicBezTo>
                    <a:pt x="3561" y="1182"/>
                    <a:pt x="3549" y="1185"/>
                    <a:pt x="3537" y="1191"/>
                  </a:cubicBezTo>
                  <a:cubicBezTo>
                    <a:pt x="3501" y="1226"/>
                    <a:pt x="3465" y="1274"/>
                    <a:pt x="3418" y="1298"/>
                  </a:cubicBezTo>
                  <a:cubicBezTo>
                    <a:pt x="3406" y="1322"/>
                    <a:pt x="3394" y="1345"/>
                    <a:pt x="3418" y="1357"/>
                  </a:cubicBezTo>
                  <a:cubicBezTo>
                    <a:pt x="3418" y="1369"/>
                    <a:pt x="3430" y="1381"/>
                    <a:pt x="3442" y="1381"/>
                  </a:cubicBezTo>
                  <a:cubicBezTo>
                    <a:pt x="3454" y="1381"/>
                    <a:pt x="3465" y="1369"/>
                    <a:pt x="3477" y="1369"/>
                  </a:cubicBezTo>
                  <a:cubicBezTo>
                    <a:pt x="3513" y="1334"/>
                    <a:pt x="3561" y="1286"/>
                    <a:pt x="3596" y="1250"/>
                  </a:cubicBezTo>
                  <a:cubicBezTo>
                    <a:pt x="3620" y="1238"/>
                    <a:pt x="3620" y="1203"/>
                    <a:pt x="3596" y="1191"/>
                  </a:cubicBezTo>
                  <a:cubicBezTo>
                    <a:pt x="3590" y="1185"/>
                    <a:pt x="3582" y="1182"/>
                    <a:pt x="3571" y="1182"/>
                  </a:cubicBezTo>
                  <a:close/>
                  <a:moveTo>
                    <a:pt x="632" y="1305"/>
                  </a:moveTo>
                  <a:cubicBezTo>
                    <a:pt x="620" y="1305"/>
                    <a:pt x="605" y="1316"/>
                    <a:pt x="596" y="1334"/>
                  </a:cubicBezTo>
                  <a:cubicBezTo>
                    <a:pt x="584" y="1357"/>
                    <a:pt x="596" y="1381"/>
                    <a:pt x="620" y="1393"/>
                  </a:cubicBezTo>
                  <a:cubicBezTo>
                    <a:pt x="644" y="1393"/>
                    <a:pt x="656" y="1405"/>
                    <a:pt x="679" y="1417"/>
                  </a:cubicBezTo>
                  <a:cubicBezTo>
                    <a:pt x="715" y="1429"/>
                    <a:pt x="751" y="1441"/>
                    <a:pt x="787" y="1441"/>
                  </a:cubicBezTo>
                  <a:cubicBezTo>
                    <a:pt x="787" y="1453"/>
                    <a:pt x="787" y="1453"/>
                    <a:pt x="798" y="1453"/>
                  </a:cubicBezTo>
                  <a:cubicBezTo>
                    <a:pt x="810" y="1453"/>
                    <a:pt x="834" y="1441"/>
                    <a:pt x="834" y="1417"/>
                  </a:cubicBezTo>
                  <a:cubicBezTo>
                    <a:pt x="846" y="1393"/>
                    <a:pt x="834" y="1369"/>
                    <a:pt x="810" y="1357"/>
                  </a:cubicBezTo>
                  <a:cubicBezTo>
                    <a:pt x="775" y="1357"/>
                    <a:pt x="739" y="1345"/>
                    <a:pt x="703" y="1334"/>
                  </a:cubicBezTo>
                  <a:cubicBezTo>
                    <a:pt x="691" y="1322"/>
                    <a:pt x="667" y="1322"/>
                    <a:pt x="644" y="1310"/>
                  </a:cubicBezTo>
                  <a:cubicBezTo>
                    <a:pt x="640" y="1307"/>
                    <a:pt x="636" y="1305"/>
                    <a:pt x="632" y="1305"/>
                  </a:cubicBezTo>
                  <a:close/>
                  <a:moveTo>
                    <a:pt x="1800" y="1330"/>
                  </a:moveTo>
                  <a:cubicBezTo>
                    <a:pt x="1796" y="1330"/>
                    <a:pt x="1791" y="1331"/>
                    <a:pt x="1787" y="1334"/>
                  </a:cubicBezTo>
                  <a:cubicBezTo>
                    <a:pt x="1739" y="1345"/>
                    <a:pt x="1680" y="1369"/>
                    <a:pt x="1632" y="1381"/>
                  </a:cubicBezTo>
                  <a:cubicBezTo>
                    <a:pt x="1608" y="1381"/>
                    <a:pt x="1584" y="1405"/>
                    <a:pt x="1596" y="1429"/>
                  </a:cubicBezTo>
                  <a:cubicBezTo>
                    <a:pt x="1596" y="1453"/>
                    <a:pt x="1620" y="1465"/>
                    <a:pt x="1632" y="1465"/>
                  </a:cubicBezTo>
                  <a:lnTo>
                    <a:pt x="1644" y="1465"/>
                  </a:lnTo>
                  <a:cubicBezTo>
                    <a:pt x="1703" y="1453"/>
                    <a:pt x="1751" y="1429"/>
                    <a:pt x="1810" y="1417"/>
                  </a:cubicBezTo>
                  <a:cubicBezTo>
                    <a:pt x="1834" y="1405"/>
                    <a:pt x="1846" y="1381"/>
                    <a:pt x="1834" y="1357"/>
                  </a:cubicBezTo>
                  <a:cubicBezTo>
                    <a:pt x="1834" y="1348"/>
                    <a:pt x="1819" y="1330"/>
                    <a:pt x="1800" y="1330"/>
                  </a:cubicBezTo>
                  <a:close/>
                  <a:moveTo>
                    <a:pt x="2256" y="1254"/>
                  </a:moveTo>
                  <a:cubicBezTo>
                    <a:pt x="2247" y="1254"/>
                    <a:pt x="2237" y="1257"/>
                    <a:pt x="2227" y="1262"/>
                  </a:cubicBezTo>
                  <a:cubicBezTo>
                    <a:pt x="2215" y="1274"/>
                    <a:pt x="2203" y="1298"/>
                    <a:pt x="2215" y="1322"/>
                  </a:cubicBezTo>
                  <a:cubicBezTo>
                    <a:pt x="2251" y="1369"/>
                    <a:pt x="2287" y="1417"/>
                    <a:pt x="2334" y="1453"/>
                  </a:cubicBezTo>
                  <a:cubicBezTo>
                    <a:pt x="2346" y="1465"/>
                    <a:pt x="2346" y="1465"/>
                    <a:pt x="2358" y="1465"/>
                  </a:cubicBezTo>
                  <a:cubicBezTo>
                    <a:pt x="2370" y="1465"/>
                    <a:pt x="2382" y="1465"/>
                    <a:pt x="2394" y="1453"/>
                  </a:cubicBezTo>
                  <a:cubicBezTo>
                    <a:pt x="2406" y="1441"/>
                    <a:pt x="2406" y="1417"/>
                    <a:pt x="2394" y="1393"/>
                  </a:cubicBezTo>
                  <a:cubicBezTo>
                    <a:pt x="2358" y="1357"/>
                    <a:pt x="2322" y="1322"/>
                    <a:pt x="2287" y="1274"/>
                  </a:cubicBezTo>
                  <a:cubicBezTo>
                    <a:pt x="2280" y="1260"/>
                    <a:pt x="2269" y="1254"/>
                    <a:pt x="2256" y="1254"/>
                  </a:cubicBezTo>
                  <a:close/>
                  <a:moveTo>
                    <a:pt x="948" y="1400"/>
                  </a:moveTo>
                  <a:cubicBezTo>
                    <a:pt x="935" y="1400"/>
                    <a:pt x="926" y="1411"/>
                    <a:pt x="918" y="1429"/>
                  </a:cubicBezTo>
                  <a:cubicBezTo>
                    <a:pt x="918" y="1453"/>
                    <a:pt x="929" y="1476"/>
                    <a:pt x="953" y="1488"/>
                  </a:cubicBezTo>
                  <a:cubicBezTo>
                    <a:pt x="1013" y="1488"/>
                    <a:pt x="1072" y="1500"/>
                    <a:pt x="1132" y="1500"/>
                  </a:cubicBezTo>
                  <a:cubicBezTo>
                    <a:pt x="1156" y="1500"/>
                    <a:pt x="1168" y="1488"/>
                    <a:pt x="1168" y="1465"/>
                  </a:cubicBezTo>
                  <a:cubicBezTo>
                    <a:pt x="1168" y="1441"/>
                    <a:pt x="1156" y="1417"/>
                    <a:pt x="1132" y="1417"/>
                  </a:cubicBezTo>
                  <a:cubicBezTo>
                    <a:pt x="1072" y="1417"/>
                    <a:pt x="1025" y="1405"/>
                    <a:pt x="965" y="1405"/>
                  </a:cubicBezTo>
                  <a:cubicBezTo>
                    <a:pt x="959" y="1402"/>
                    <a:pt x="953" y="1400"/>
                    <a:pt x="948" y="1400"/>
                  </a:cubicBezTo>
                  <a:close/>
                  <a:moveTo>
                    <a:pt x="1465" y="1405"/>
                  </a:moveTo>
                  <a:cubicBezTo>
                    <a:pt x="1406" y="1417"/>
                    <a:pt x="1346" y="1417"/>
                    <a:pt x="1299" y="1417"/>
                  </a:cubicBezTo>
                  <a:cubicBezTo>
                    <a:pt x="1275" y="1417"/>
                    <a:pt x="1251" y="1441"/>
                    <a:pt x="1251" y="1465"/>
                  </a:cubicBezTo>
                  <a:cubicBezTo>
                    <a:pt x="1263" y="1488"/>
                    <a:pt x="1275" y="1500"/>
                    <a:pt x="1299" y="1500"/>
                  </a:cubicBezTo>
                  <a:cubicBezTo>
                    <a:pt x="1299" y="1500"/>
                    <a:pt x="1299" y="1500"/>
                    <a:pt x="1299" y="1512"/>
                  </a:cubicBezTo>
                  <a:cubicBezTo>
                    <a:pt x="1358" y="1500"/>
                    <a:pt x="1418" y="1500"/>
                    <a:pt x="1465" y="1488"/>
                  </a:cubicBezTo>
                  <a:cubicBezTo>
                    <a:pt x="1501" y="1488"/>
                    <a:pt x="1513" y="1465"/>
                    <a:pt x="1513" y="1441"/>
                  </a:cubicBezTo>
                  <a:cubicBezTo>
                    <a:pt x="1501" y="1417"/>
                    <a:pt x="1477" y="1405"/>
                    <a:pt x="1465" y="1405"/>
                  </a:cubicBezTo>
                  <a:close/>
                  <a:moveTo>
                    <a:pt x="3307" y="1388"/>
                  </a:moveTo>
                  <a:cubicBezTo>
                    <a:pt x="3301" y="1388"/>
                    <a:pt x="3294" y="1390"/>
                    <a:pt x="3287" y="1393"/>
                  </a:cubicBezTo>
                  <a:cubicBezTo>
                    <a:pt x="3239" y="1429"/>
                    <a:pt x="3192" y="1453"/>
                    <a:pt x="3144" y="1476"/>
                  </a:cubicBezTo>
                  <a:cubicBezTo>
                    <a:pt x="3120" y="1476"/>
                    <a:pt x="3108" y="1500"/>
                    <a:pt x="3120" y="1524"/>
                  </a:cubicBezTo>
                  <a:cubicBezTo>
                    <a:pt x="3132" y="1548"/>
                    <a:pt x="3144" y="1548"/>
                    <a:pt x="3156" y="1548"/>
                  </a:cubicBezTo>
                  <a:lnTo>
                    <a:pt x="3180" y="1548"/>
                  </a:lnTo>
                  <a:cubicBezTo>
                    <a:pt x="3227" y="1524"/>
                    <a:pt x="3287" y="1500"/>
                    <a:pt x="3334" y="1465"/>
                  </a:cubicBezTo>
                  <a:cubicBezTo>
                    <a:pt x="3358" y="1453"/>
                    <a:pt x="3358" y="1429"/>
                    <a:pt x="3346" y="1405"/>
                  </a:cubicBezTo>
                  <a:cubicBezTo>
                    <a:pt x="3338" y="1397"/>
                    <a:pt x="3324" y="1388"/>
                    <a:pt x="3307" y="1388"/>
                  </a:cubicBezTo>
                  <a:close/>
                  <a:moveTo>
                    <a:pt x="2506" y="1484"/>
                  </a:moveTo>
                  <a:cubicBezTo>
                    <a:pt x="2489" y="1484"/>
                    <a:pt x="2474" y="1495"/>
                    <a:pt x="2465" y="1512"/>
                  </a:cubicBezTo>
                  <a:cubicBezTo>
                    <a:pt x="2453" y="1524"/>
                    <a:pt x="2465" y="1548"/>
                    <a:pt x="2477" y="1560"/>
                  </a:cubicBezTo>
                  <a:cubicBezTo>
                    <a:pt x="2537" y="1584"/>
                    <a:pt x="2596" y="1607"/>
                    <a:pt x="2656" y="1619"/>
                  </a:cubicBezTo>
                  <a:cubicBezTo>
                    <a:pt x="2680" y="1619"/>
                    <a:pt x="2703" y="1607"/>
                    <a:pt x="2703" y="1584"/>
                  </a:cubicBezTo>
                  <a:cubicBezTo>
                    <a:pt x="2703" y="1560"/>
                    <a:pt x="2692" y="1536"/>
                    <a:pt x="2668" y="1536"/>
                  </a:cubicBezTo>
                  <a:cubicBezTo>
                    <a:pt x="2620" y="1524"/>
                    <a:pt x="2561" y="1512"/>
                    <a:pt x="2525" y="1488"/>
                  </a:cubicBezTo>
                  <a:cubicBezTo>
                    <a:pt x="2518" y="1485"/>
                    <a:pt x="2512" y="1484"/>
                    <a:pt x="2506" y="1484"/>
                  </a:cubicBezTo>
                  <a:close/>
                  <a:moveTo>
                    <a:pt x="3008" y="1519"/>
                  </a:moveTo>
                  <a:cubicBezTo>
                    <a:pt x="3002" y="1519"/>
                    <a:pt x="2996" y="1521"/>
                    <a:pt x="2989" y="1524"/>
                  </a:cubicBezTo>
                  <a:cubicBezTo>
                    <a:pt x="2930" y="1536"/>
                    <a:pt x="2882" y="1536"/>
                    <a:pt x="2834" y="1548"/>
                  </a:cubicBezTo>
                  <a:cubicBezTo>
                    <a:pt x="2811" y="1548"/>
                    <a:pt x="2787" y="1560"/>
                    <a:pt x="2787" y="1584"/>
                  </a:cubicBezTo>
                  <a:cubicBezTo>
                    <a:pt x="2787" y="1607"/>
                    <a:pt x="2811" y="1631"/>
                    <a:pt x="2834" y="1631"/>
                  </a:cubicBezTo>
                  <a:cubicBezTo>
                    <a:pt x="2894" y="1619"/>
                    <a:pt x="2942" y="1619"/>
                    <a:pt x="3013" y="1607"/>
                  </a:cubicBezTo>
                  <a:cubicBezTo>
                    <a:pt x="3037" y="1596"/>
                    <a:pt x="3049" y="1572"/>
                    <a:pt x="3037" y="1548"/>
                  </a:cubicBezTo>
                  <a:cubicBezTo>
                    <a:pt x="3037" y="1530"/>
                    <a:pt x="3024" y="1519"/>
                    <a:pt x="3008" y="1519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36808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noFill/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10"/>
          <p:cNvGrpSpPr/>
          <p:nvPr/>
        </p:nvGrpSpPr>
        <p:grpSpPr>
          <a:xfrm>
            <a:off x="2333" y="-2033"/>
            <a:ext cx="12192000" cy="6858000"/>
            <a:chOff x="1750" y="-1525"/>
            <a:chExt cx="9144000" cy="5143500"/>
          </a:xfrm>
        </p:grpSpPr>
        <p:sp>
          <p:nvSpPr>
            <p:cNvPr id="444" name="Google Shape;444;p10"/>
            <p:cNvSpPr/>
            <p:nvPr/>
          </p:nvSpPr>
          <p:spPr>
            <a:xfrm>
              <a:off x="1750" y="-1525"/>
              <a:ext cx="9144000" cy="5143500"/>
            </a:xfrm>
            <a:prstGeom prst="rect">
              <a:avLst/>
            </a:prstGeom>
            <a:noFill/>
            <a:ln w="2286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10"/>
            <p:cNvSpPr/>
            <p:nvPr/>
          </p:nvSpPr>
          <p:spPr>
            <a:xfrm>
              <a:off x="202800" y="167025"/>
              <a:ext cx="8738700" cy="4809600"/>
            </a:xfrm>
            <a:prstGeom prst="rect">
              <a:avLst/>
            </a:prstGeom>
            <a:noFill/>
            <a:ln w="2286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cxnSp>
        <p:nvCxnSpPr>
          <p:cNvPr id="446" name="Google Shape;446;p10"/>
          <p:cNvCxnSpPr/>
          <p:nvPr/>
        </p:nvCxnSpPr>
        <p:spPr>
          <a:xfrm>
            <a:off x="85200" y="-64267"/>
            <a:ext cx="0" cy="70124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47" name="Google Shape;447;p10"/>
          <p:cNvGrpSpPr/>
          <p:nvPr/>
        </p:nvGrpSpPr>
        <p:grpSpPr>
          <a:xfrm>
            <a:off x="514367" y="-232357"/>
            <a:ext cx="11158333" cy="589580"/>
            <a:chOff x="385775" y="-48200"/>
            <a:chExt cx="8368750" cy="304200"/>
          </a:xfrm>
        </p:grpSpPr>
        <p:cxnSp>
          <p:nvCxnSpPr>
            <p:cNvPr id="448" name="Google Shape;448;p10"/>
            <p:cNvCxnSpPr/>
            <p:nvPr/>
          </p:nvCxnSpPr>
          <p:spPr>
            <a:xfrm>
              <a:off x="3857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9" name="Google Shape;449;p10"/>
            <p:cNvCxnSpPr/>
            <p:nvPr/>
          </p:nvCxnSpPr>
          <p:spPr>
            <a:xfrm>
              <a:off x="7076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0" name="Google Shape;450;p10"/>
            <p:cNvCxnSpPr/>
            <p:nvPr/>
          </p:nvCxnSpPr>
          <p:spPr>
            <a:xfrm>
              <a:off x="10295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1" name="Google Shape;451;p10"/>
            <p:cNvCxnSpPr/>
            <p:nvPr/>
          </p:nvCxnSpPr>
          <p:spPr>
            <a:xfrm>
              <a:off x="135140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2" name="Google Shape;452;p10"/>
            <p:cNvCxnSpPr/>
            <p:nvPr/>
          </p:nvCxnSpPr>
          <p:spPr>
            <a:xfrm>
              <a:off x="16732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3" name="Google Shape;453;p10"/>
            <p:cNvCxnSpPr/>
            <p:nvPr/>
          </p:nvCxnSpPr>
          <p:spPr>
            <a:xfrm>
              <a:off x="19951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4" name="Google Shape;454;p10"/>
            <p:cNvCxnSpPr/>
            <p:nvPr/>
          </p:nvCxnSpPr>
          <p:spPr>
            <a:xfrm>
              <a:off x="23170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0"/>
            <p:cNvCxnSpPr/>
            <p:nvPr/>
          </p:nvCxnSpPr>
          <p:spPr>
            <a:xfrm>
              <a:off x="263890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0"/>
            <p:cNvCxnSpPr/>
            <p:nvPr/>
          </p:nvCxnSpPr>
          <p:spPr>
            <a:xfrm>
              <a:off x="29607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0"/>
            <p:cNvCxnSpPr/>
            <p:nvPr/>
          </p:nvCxnSpPr>
          <p:spPr>
            <a:xfrm>
              <a:off x="32826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0"/>
            <p:cNvCxnSpPr/>
            <p:nvPr/>
          </p:nvCxnSpPr>
          <p:spPr>
            <a:xfrm>
              <a:off x="36045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0"/>
            <p:cNvCxnSpPr/>
            <p:nvPr/>
          </p:nvCxnSpPr>
          <p:spPr>
            <a:xfrm>
              <a:off x="392640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0"/>
            <p:cNvCxnSpPr/>
            <p:nvPr/>
          </p:nvCxnSpPr>
          <p:spPr>
            <a:xfrm>
              <a:off x="42482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0"/>
            <p:cNvCxnSpPr/>
            <p:nvPr/>
          </p:nvCxnSpPr>
          <p:spPr>
            <a:xfrm>
              <a:off x="45701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0"/>
            <p:cNvCxnSpPr/>
            <p:nvPr/>
          </p:nvCxnSpPr>
          <p:spPr>
            <a:xfrm>
              <a:off x="48920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0"/>
            <p:cNvCxnSpPr/>
            <p:nvPr/>
          </p:nvCxnSpPr>
          <p:spPr>
            <a:xfrm>
              <a:off x="521390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0"/>
            <p:cNvCxnSpPr/>
            <p:nvPr/>
          </p:nvCxnSpPr>
          <p:spPr>
            <a:xfrm>
              <a:off x="55357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0"/>
            <p:cNvCxnSpPr/>
            <p:nvPr/>
          </p:nvCxnSpPr>
          <p:spPr>
            <a:xfrm>
              <a:off x="58576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0"/>
            <p:cNvCxnSpPr/>
            <p:nvPr/>
          </p:nvCxnSpPr>
          <p:spPr>
            <a:xfrm>
              <a:off x="61795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0"/>
            <p:cNvCxnSpPr/>
            <p:nvPr/>
          </p:nvCxnSpPr>
          <p:spPr>
            <a:xfrm>
              <a:off x="650140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8" name="Google Shape;468;p10"/>
            <p:cNvCxnSpPr/>
            <p:nvPr/>
          </p:nvCxnSpPr>
          <p:spPr>
            <a:xfrm>
              <a:off x="68232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9" name="Google Shape;469;p10"/>
            <p:cNvCxnSpPr/>
            <p:nvPr/>
          </p:nvCxnSpPr>
          <p:spPr>
            <a:xfrm>
              <a:off x="71451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0" name="Google Shape;470;p10"/>
            <p:cNvCxnSpPr/>
            <p:nvPr/>
          </p:nvCxnSpPr>
          <p:spPr>
            <a:xfrm>
              <a:off x="74670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1" name="Google Shape;471;p10"/>
            <p:cNvCxnSpPr/>
            <p:nvPr/>
          </p:nvCxnSpPr>
          <p:spPr>
            <a:xfrm>
              <a:off x="778890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2" name="Google Shape;472;p10"/>
            <p:cNvCxnSpPr/>
            <p:nvPr/>
          </p:nvCxnSpPr>
          <p:spPr>
            <a:xfrm>
              <a:off x="81107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3" name="Google Shape;473;p10"/>
            <p:cNvCxnSpPr/>
            <p:nvPr/>
          </p:nvCxnSpPr>
          <p:spPr>
            <a:xfrm>
              <a:off x="84326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4" name="Google Shape;474;p10"/>
            <p:cNvCxnSpPr/>
            <p:nvPr/>
          </p:nvCxnSpPr>
          <p:spPr>
            <a:xfrm>
              <a:off x="87545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475" name="Google Shape;475;p10"/>
          <p:cNvCxnSpPr/>
          <p:nvPr/>
        </p:nvCxnSpPr>
        <p:spPr>
          <a:xfrm>
            <a:off x="12101867" y="-64267"/>
            <a:ext cx="0" cy="70124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6" name="Google Shape;476;p10"/>
          <p:cNvCxnSpPr/>
          <p:nvPr/>
        </p:nvCxnSpPr>
        <p:spPr>
          <a:xfrm>
            <a:off x="-189467" y="341467"/>
            <a:ext cx="12566000" cy="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77" name="Google Shape;477;p10"/>
          <p:cNvGrpSpPr/>
          <p:nvPr/>
        </p:nvGrpSpPr>
        <p:grpSpPr>
          <a:xfrm>
            <a:off x="-278365" y="782400"/>
            <a:ext cx="704000" cy="5291000"/>
            <a:chOff x="-178950" y="586800"/>
            <a:chExt cx="528000" cy="3968250"/>
          </a:xfrm>
        </p:grpSpPr>
        <p:cxnSp>
          <p:nvCxnSpPr>
            <p:cNvPr id="478" name="Google Shape;478;p10"/>
            <p:cNvCxnSpPr/>
            <p:nvPr/>
          </p:nvCxnSpPr>
          <p:spPr>
            <a:xfrm>
              <a:off x="-178950" y="58680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9" name="Google Shape;479;p10"/>
            <p:cNvCxnSpPr/>
            <p:nvPr/>
          </p:nvCxnSpPr>
          <p:spPr>
            <a:xfrm>
              <a:off x="-178950" y="917488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0" name="Google Shape;480;p10"/>
            <p:cNvCxnSpPr/>
            <p:nvPr/>
          </p:nvCxnSpPr>
          <p:spPr>
            <a:xfrm>
              <a:off x="-178950" y="1248175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1" name="Google Shape;481;p10"/>
            <p:cNvCxnSpPr/>
            <p:nvPr/>
          </p:nvCxnSpPr>
          <p:spPr>
            <a:xfrm>
              <a:off x="-178950" y="1578863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2" name="Google Shape;482;p10"/>
            <p:cNvCxnSpPr/>
            <p:nvPr/>
          </p:nvCxnSpPr>
          <p:spPr>
            <a:xfrm>
              <a:off x="-178950" y="190955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3" name="Google Shape;483;p10"/>
            <p:cNvCxnSpPr/>
            <p:nvPr/>
          </p:nvCxnSpPr>
          <p:spPr>
            <a:xfrm>
              <a:off x="-178950" y="2240238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4" name="Google Shape;484;p10"/>
            <p:cNvCxnSpPr/>
            <p:nvPr/>
          </p:nvCxnSpPr>
          <p:spPr>
            <a:xfrm>
              <a:off x="-178950" y="2570925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5" name="Google Shape;485;p10"/>
            <p:cNvCxnSpPr/>
            <p:nvPr/>
          </p:nvCxnSpPr>
          <p:spPr>
            <a:xfrm>
              <a:off x="-178950" y="2901613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6" name="Google Shape;486;p10"/>
            <p:cNvCxnSpPr/>
            <p:nvPr/>
          </p:nvCxnSpPr>
          <p:spPr>
            <a:xfrm>
              <a:off x="-178950" y="323230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7" name="Google Shape;487;p10"/>
            <p:cNvCxnSpPr/>
            <p:nvPr/>
          </p:nvCxnSpPr>
          <p:spPr>
            <a:xfrm>
              <a:off x="-178950" y="3562988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8" name="Google Shape;488;p10"/>
            <p:cNvCxnSpPr/>
            <p:nvPr/>
          </p:nvCxnSpPr>
          <p:spPr>
            <a:xfrm>
              <a:off x="-178950" y="3893675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9" name="Google Shape;489;p10"/>
            <p:cNvCxnSpPr/>
            <p:nvPr/>
          </p:nvCxnSpPr>
          <p:spPr>
            <a:xfrm>
              <a:off x="-178950" y="4224363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0" name="Google Shape;490;p10"/>
            <p:cNvCxnSpPr/>
            <p:nvPr/>
          </p:nvCxnSpPr>
          <p:spPr>
            <a:xfrm>
              <a:off x="-178950" y="455505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491" name="Google Shape;491;p10"/>
          <p:cNvCxnSpPr/>
          <p:nvPr/>
        </p:nvCxnSpPr>
        <p:spPr>
          <a:xfrm>
            <a:off x="-189467" y="6514300"/>
            <a:ext cx="12566000" cy="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2" name="Google Shape;492;p10"/>
          <p:cNvSpPr txBox="1">
            <a:spLocks noGrp="1"/>
          </p:cNvSpPr>
          <p:nvPr>
            <p:ph type="title"/>
          </p:nvPr>
        </p:nvSpPr>
        <p:spPr>
          <a:xfrm rot="-60497">
            <a:off x="205115" y="1827225"/>
            <a:ext cx="4023423" cy="3292104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93" name="Google Shape;493;p10"/>
          <p:cNvGrpSpPr/>
          <p:nvPr/>
        </p:nvGrpSpPr>
        <p:grpSpPr>
          <a:xfrm>
            <a:off x="11776089" y="782400"/>
            <a:ext cx="704000" cy="5291000"/>
            <a:chOff x="8838032" y="586800"/>
            <a:chExt cx="528000" cy="3968250"/>
          </a:xfrm>
        </p:grpSpPr>
        <p:cxnSp>
          <p:nvCxnSpPr>
            <p:cNvPr id="494" name="Google Shape;494;p10"/>
            <p:cNvCxnSpPr/>
            <p:nvPr/>
          </p:nvCxnSpPr>
          <p:spPr>
            <a:xfrm>
              <a:off x="8838032" y="58680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5" name="Google Shape;495;p10"/>
            <p:cNvCxnSpPr/>
            <p:nvPr/>
          </p:nvCxnSpPr>
          <p:spPr>
            <a:xfrm>
              <a:off x="8838032" y="917488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6" name="Google Shape;496;p10"/>
            <p:cNvCxnSpPr/>
            <p:nvPr/>
          </p:nvCxnSpPr>
          <p:spPr>
            <a:xfrm>
              <a:off x="8838032" y="1248175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7" name="Google Shape;497;p10"/>
            <p:cNvCxnSpPr/>
            <p:nvPr/>
          </p:nvCxnSpPr>
          <p:spPr>
            <a:xfrm>
              <a:off x="8838032" y="1578863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8" name="Google Shape;498;p10"/>
            <p:cNvCxnSpPr/>
            <p:nvPr/>
          </p:nvCxnSpPr>
          <p:spPr>
            <a:xfrm>
              <a:off x="8838032" y="190955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9" name="Google Shape;499;p10"/>
            <p:cNvCxnSpPr/>
            <p:nvPr/>
          </p:nvCxnSpPr>
          <p:spPr>
            <a:xfrm>
              <a:off x="8838032" y="2240238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0" name="Google Shape;500;p10"/>
            <p:cNvCxnSpPr/>
            <p:nvPr/>
          </p:nvCxnSpPr>
          <p:spPr>
            <a:xfrm>
              <a:off x="8838032" y="2570925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1" name="Google Shape;501;p10"/>
            <p:cNvCxnSpPr/>
            <p:nvPr/>
          </p:nvCxnSpPr>
          <p:spPr>
            <a:xfrm>
              <a:off x="8838032" y="2901613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2" name="Google Shape;502;p10"/>
            <p:cNvCxnSpPr/>
            <p:nvPr/>
          </p:nvCxnSpPr>
          <p:spPr>
            <a:xfrm>
              <a:off x="8838032" y="323230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3" name="Google Shape;503;p10"/>
            <p:cNvCxnSpPr/>
            <p:nvPr/>
          </p:nvCxnSpPr>
          <p:spPr>
            <a:xfrm>
              <a:off x="8838032" y="3562988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4" name="Google Shape;504;p10"/>
            <p:cNvCxnSpPr/>
            <p:nvPr/>
          </p:nvCxnSpPr>
          <p:spPr>
            <a:xfrm>
              <a:off x="8838032" y="3893675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5" name="Google Shape;505;p10"/>
            <p:cNvCxnSpPr/>
            <p:nvPr/>
          </p:nvCxnSpPr>
          <p:spPr>
            <a:xfrm>
              <a:off x="8838032" y="4224363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6" name="Google Shape;506;p10"/>
            <p:cNvCxnSpPr/>
            <p:nvPr/>
          </p:nvCxnSpPr>
          <p:spPr>
            <a:xfrm>
              <a:off x="8838032" y="455505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507" name="Google Shape;507;p10"/>
          <p:cNvCxnSpPr/>
          <p:nvPr/>
        </p:nvCxnSpPr>
        <p:spPr>
          <a:xfrm>
            <a:off x="5143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8" name="Google Shape;508;p10"/>
          <p:cNvCxnSpPr/>
          <p:nvPr/>
        </p:nvCxnSpPr>
        <p:spPr>
          <a:xfrm>
            <a:off x="9435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9" name="Google Shape;509;p10"/>
          <p:cNvCxnSpPr/>
          <p:nvPr/>
        </p:nvCxnSpPr>
        <p:spPr>
          <a:xfrm>
            <a:off x="13727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0" name="Google Shape;510;p10"/>
          <p:cNvCxnSpPr/>
          <p:nvPr/>
        </p:nvCxnSpPr>
        <p:spPr>
          <a:xfrm>
            <a:off x="18018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1" name="Google Shape;511;p10"/>
          <p:cNvCxnSpPr/>
          <p:nvPr/>
        </p:nvCxnSpPr>
        <p:spPr>
          <a:xfrm>
            <a:off x="22310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2" name="Google Shape;512;p10"/>
          <p:cNvCxnSpPr/>
          <p:nvPr/>
        </p:nvCxnSpPr>
        <p:spPr>
          <a:xfrm>
            <a:off x="26602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3" name="Google Shape;513;p10"/>
          <p:cNvCxnSpPr/>
          <p:nvPr/>
        </p:nvCxnSpPr>
        <p:spPr>
          <a:xfrm>
            <a:off x="30893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4" name="Google Shape;514;p10"/>
          <p:cNvCxnSpPr/>
          <p:nvPr/>
        </p:nvCxnSpPr>
        <p:spPr>
          <a:xfrm>
            <a:off x="35185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5" name="Google Shape;515;p10"/>
          <p:cNvCxnSpPr/>
          <p:nvPr/>
        </p:nvCxnSpPr>
        <p:spPr>
          <a:xfrm>
            <a:off x="39477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6" name="Google Shape;516;p10"/>
          <p:cNvCxnSpPr/>
          <p:nvPr/>
        </p:nvCxnSpPr>
        <p:spPr>
          <a:xfrm>
            <a:off x="43768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7" name="Google Shape;517;p10"/>
          <p:cNvCxnSpPr/>
          <p:nvPr/>
        </p:nvCxnSpPr>
        <p:spPr>
          <a:xfrm>
            <a:off x="48060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8" name="Google Shape;518;p10"/>
          <p:cNvCxnSpPr/>
          <p:nvPr/>
        </p:nvCxnSpPr>
        <p:spPr>
          <a:xfrm>
            <a:off x="52352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9" name="Google Shape;519;p10"/>
          <p:cNvCxnSpPr/>
          <p:nvPr/>
        </p:nvCxnSpPr>
        <p:spPr>
          <a:xfrm>
            <a:off x="56643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0" name="Google Shape;520;p10"/>
          <p:cNvCxnSpPr/>
          <p:nvPr/>
        </p:nvCxnSpPr>
        <p:spPr>
          <a:xfrm>
            <a:off x="60935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1" name="Google Shape;521;p10"/>
          <p:cNvCxnSpPr/>
          <p:nvPr/>
        </p:nvCxnSpPr>
        <p:spPr>
          <a:xfrm>
            <a:off x="65227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2" name="Google Shape;522;p10"/>
          <p:cNvCxnSpPr/>
          <p:nvPr/>
        </p:nvCxnSpPr>
        <p:spPr>
          <a:xfrm>
            <a:off x="69518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3" name="Google Shape;523;p10"/>
          <p:cNvCxnSpPr/>
          <p:nvPr/>
        </p:nvCxnSpPr>
        <p:spPr>
          <a:xfrm>
            <a:off x="73810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4" name="Google Shape;524;p10"/>
          <p:cNvCxnSpPr/>
          <p:nvPr/>
        </p:nvCxnSpPr>
        <p:spPr>
          <a:xfrm>
            <a:off x="78102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5" name="Google Shape;525;p10"/>
          <p:cNvCxnSpPr/>
          <p:nvPr/>
        </p:nvCxnSpPr>
        <p:spPr>
          <a:xfrm>
            <a:off x="82393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6" name="Google Shape;526;p10"/>
          <p:cNvCxnSpPr/>
          <p:nvPr/>
        </p:nvCxnSpPr>
        <p:spPr>
          <a:xfrm>
            <a:off x="86685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7" name="Google Shape;527;p10"/>
          <p:cNvCxnSpPr/>
          <p:nvPr/>
        </p:nvCxnSpPr>
        <p:spPr>
          <a:xfrm>
            <a:off x="90977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8" name="Google Shape;528;p10"/>
          <p:cNvCxnSpPr/>
          <p:nvPr/>
        </p:nvCxnSpPr>
        <p:spPr>
          <a:xfrm>
            <a:off x="95268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9" name="Google Shape;529;p10"/>
          <p:cNvCxnSpPr/>
          <p:nvPr/>
        </p:nvCxnSpPr>
        <p:spPr>
          <a:xfrm>
            <a:off x="99560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0" name="Google Shape;530;p10"/>
          <p:cNvCxnSpPr/>
          <p:nvPr/>
        </p:nvCxnSpPr>
        <p:spPr>
          <a:xfrm>
            <a:off x="103852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1" name="Google Shape;531;p10"/>
          <p:cNvCxnSpPr/>
          <p:nvPr/>
        </p:nvCxnSpPr>
        <p:spPr>
          <a:xfrm>
            <a:off x="108143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2" name="Google Shape;532;p10"/>
          <p:cNvCxnSpPr/>
          <p:nvPr/>
        </p:nvCxnSpPr>
        <p:spPr>
          <a:xfrm>
            <a:off x="112435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3" name="Google Shape;533;p10"/>
          <p:cNvCxnSpPr/>
          <p:nvPr/>
        </p:nvCxnSpPr>
        <p:spPr>
          <a:xfrm>
            <a:off x="116727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34" name="Google Shape;534;p10"/>
          <p:cNvGrpSpPr/>
          <p:nvPr/>
        </p:nvGrpSpPr>
        <p:grpSpPr>
          <a:xfrm>
            <a:off x="231334" y="5702012"/>
            <a:ext cx="1782303" cy="920160"/>
            <a:chOff x="157977" y="4282239"/>
            <a:chExt cx="1336727" cy="690120"/>
          </a:xfrm>
        </p:grpSpPr>
        <p:sp>
          <p:nvSpPr>
            <p:cNvPr id="535" name="Google Shape;535;p10"/>
            <p:cNvSpPr/>
            <p:nvPr/>
          </p:nvSpPr>
          <p:spPr>
            <a:xfrm>
              <a:off x="1268232" y="43063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10"/>
            <p:cNvSpPr/>
            <p:nvPr/>
          </p:nvSpPr>
          <p:spPr>
            <a:xfrm>
              <a:off x="1320834" y="4403221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10"/>
            <p:cNvSpPr/>
            <p:nvPr/>
          </p:nvSpPr>
          <p:spPr>
            <a:xfrm>
              <a:off x="656810" y="47529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10"/>
            <p:cNvSpPr/>
            <p:nvPr/>
          </p:nvSpPr>
          <p:spPr>
            <a:xfrm>
              <a:off x="157977" y="42822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10"/>
            <p:cNvSpPr/>
            <p:nvPr/>
          </p:nvSpPr>
          <p:spPr>
            <a:xfrm>
              <a:off x="1007592" y="43928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10"/>
            <p:cNvSpPr/>
            <p:nvPr/>
          </p:nvSpPr>
          <p:spPr>
            <a:xfrm>
              <a:off x="233851" y="44255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31147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1AFA8-03D7-9EAE-D08F-BD13AE769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1C1EC-68F7-D7E1-E946-43849F5D3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F71DE-D3AD-8549-758C-A1A5666AE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07B6A-8FA3-B6F1-CD84-5A1FA377D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8A938-6544-441B-D9D6-5813A4843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038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" name="Google Shape;542;p11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543" name="Google Shape;543;p11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4" name="Google Shape;544;p11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5" name="Google Shape;545;p11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6" name="Google Shape;546;p11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7" name="Google Shape;547;p11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8" name="Google Shape;548;p11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9" name="Google Shape;549;p11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0" name="Google Shape;550;p11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1" name="Google Shape;551;p11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2" name="Google Shape;552;p11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3" name="Google Shape;553;p11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4" name="Google Shape;554;p11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11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6" name="Google Shape;556;p11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7" name="Google Shape;557;p11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8" name="Google Shape;558;p11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9" name="Google Shape;559;p11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0" name="Google Shape;560;p11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1" name="Google Shape;561;p11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2" name="Google Shape;562;p11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3" name="Google Shape;563;p11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4" name="Google Shape;564;p11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5" name="Google Shape;565;p11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6" name="Google Shape;566;p11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7" name="Google Shape;567;p11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8" name="Google Shape;568;p11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9" name="Google Shape;569;p11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0" name="Google Shape;570;p11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1" name="Google Shape;571;p11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2" name="Google Shape;572;p11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3" name="Google Shape;573;p11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4" name="Google Shape;574;p11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5" name="Google Shape;575;p11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6" name="Google Shape;576;p11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7" name="Google Shape;577;p11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8" name="Google Shape;578;p11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9" name="Google Shape;579;p11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0" name="Google Shape;580;p11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1" name="Google Shape;581;p11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2" name="Google Shape;582;p11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3" name="Google Shape;583;p11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4" name="Google Shape;584;p11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5" name="Google Shape;585;p11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6" name="Google Shape;586;p11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87" name="Google Shape;587;p11"/>
          <p:cNvSpPr/>
          <p:nvPr/>
        </p:nvSpPr>
        <p:spPr>
          <a:xfrm rot="-30003" flipH="1">
            <a:off x="1329465" y="899635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8" name="Google Shape;588;p11"/>
          <p:cNvSpPr txBox="1">
            <a:spLocks noGrp="1"/>
          </p:cNvSpPr>
          <p:nvPr>
            <p:ph type="title" hasCustomPrompt="1"/>
          </p:nvPr>
        </p:nvSpPr>
        <p:spPr>
          <a:xfrm>
            <a:off x="609600" y="2139284"/>
            <a:ext cx="10972800" cy="2255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589" name="Google Shape;589;p11"/>
          <p:cNvSpPr txBox="1">
            <a:spLocks noGrp="1"/>
          </p:cNvSpPr>
          <p:nvPr>
            <p:ph type="subTitle" idx="1"/>
          </p:nvPr>
        </p:nvSpPr>
        <p:spPr>
          <a:xfrm rot="-60089">
            <a:off x="2743299" y="3912030"/>
            <a:ext cx="6705424" cy="95134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53682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95303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60000" y="720003"/>
            <a:ext cx="6895200" cy="10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60000" y="4264149"/>
            <a:ext cx="6895200" cy="6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Encode Sans"/>
                <a:ea typeface="Encode Sans"/>
                <a:cs typeface="Encode Sans"/>
                <a:sym typeface="Encode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 idx="2"/>
          </p:nvPr>
        </p:nvSpPr>
        <p:spPr>
          <a:xfrm>
            <a:off x="960000" y="1753395"/>
            <a:ext cx="6895200" cy="24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9309" y="52063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3087420" y="4887673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10329404" y="3670095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-72407" y="5464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5891734" y="444039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8151120" y="3932395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" name="Google Shape;19;p2"/>
          <p:cNvGrpSpPr/>
          <p:nvPr/>
        </p:nvGrpSpPr>
        <p:grpSpPr>
          <a:xfrm>
            <a:off x="1620867" y="4745219"/>
            <a:ext cx="10571148" cy="2229759"/>
            <a:chOff x="1691672" y="4955436"/>
            <a:chExt cx="2621552" cy="552961"/>
          </a:xfrm>
        </p:grpSpPr>
        <p:sp>
          <p:nvSpPr>
            <p:cNvPr id="20" name="Google Shape;20;p2"/>
            <p:cNvSpPr/>
            <p:nvPr/>
          </p:nvSpPr>
          <p:spPr>
            <a:xfrm>
              <a:off x="1691672" y="4955436"/>
              <a:ext cx="2621533" cy="552958"/>
            </a:xfrm>
            <a:custGeom>
              <a:avLst/>
              <a:gdLst/>
              <a:ahLst/>
              <a:cxnLst/>
              <a:rect l="l" t="t" r="r" b="b"/>
              <a:pathLst>
                <a:path w="58759" h="12394" extrusionOk="0">
                  <a:moveTo>
                    <a:pt x="50305" y="0"/>
                  </a:moveTo>
                  <a:cubicBezTo>
                    <a:pt x="39301" y="0"/>
                    <a:pt x="19201" y="1727"/>
                    <a:pt x="1" y="12394"/>
                  </a:cubicBezTo>
                  <a:lnTo>
                    <a:pt x="58758" y="12394"/>
                  </a:lnTo>
                  <a:lnTo>
                    <a:pt x="58758" y="396"/>
                  </a:lnTo>
                  <a:cubicBezTo>
                    <a:pt x="58758" y="396"/>
                    <a:pt x="55575" y="0"/>
                    <a:pt x="50305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591174" y="4965029"/>
              <a:ext cx="722049" cy="543366"/>
            </a:xfrm>
            <a:custGeom>
              <a:avLst/>
              <a:gdLst/>
              <a:ahLst/>
              <a:cxnLst/>
              <a:rect l="l" t="t" r="r" b="b"/>
              <a:pathLst>
                <a:path w="16184" h="12179" extrusionOk="0">
                  <a:moveTo>
                    <a:pt x="13424" y="0"/>
                  </a:moveTo>
                  <a:cubicBezTo>
                    <a:pt x="11705" y="3132"/>
                    <a:pt x="9341" y="5824"/>
                    <a:pt x="6401" y="8165"/>
                  </a:cubicBezTo>
                  <a:cubicBezTo>
                    <a:pt x="4388" y="9759"/>
                    <a:pt x="2240" y="11071"/>
                    <a:pt x="1" y="12179"/>
                  </a:cubicBezTo>
                  <a:lnTo>
                    <a:pt x="16183" y="12179"/>
                  </a:lnTo>
                  <a:lnTo>
                    <a:pt x="16183" y="181"/>
                  </a:lnTo>
                  <a:cubicBezTo>
                    <a:pt x="15279" y="114"/>
                    <a:pt x="14351" y="57"/>
                    <a:pt x="13424" y="0"/>
                  </a:cubicBezTo>
                  <a:close/>
                </a:path>
              </a:pathLst>
            </a:custGeom>
            <a:solidFill>
              <a:srgbClr val="A42C3D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349571" y="4985552"/>
              <a:ext cx="1963640" cy="513296"/>
            </a:xfrm>
            <a:custGeom>
              <a:avLst/>
              <a:gdLst/>
              <a:ahLst/>
              <a:cxnLst/>
              <a:rect l="l" t="t" r="r" b="b"/>
              <a:pathLst>
                <a:path w="44013" h="11505" extrusionOk="0">
                  <a:moveTo>
                    <a:pt x="35221" y="1"/>
                  </a:moveTo>
                  <a:cubicBezTo>
                    <a:pt x="33560" y="1"/>
                    <a:pt x="31899" y="54"/>
                    <a:pt x="30239" y="174"/>
                  </a:cubicBezTo>
                  <a:cubicBezTo>
                    <a:pt x="27151" y="388"/>
                    <a:pt x="24065" y="840"/>
                    <a:pt x="21057" y="1599"/>
                  </a:cubicBezTo>
                  <a:cubicBezTo>
                    <a:pt x="18489" y="2254"/>
                    <a:pt x="15934" y="3057"/>
                    <a:pt x="13435" y="3951"/>
                  </a:cubicBezTo>
                  <a:cubicBezTo>
                    <a:pt x="8628" y="5680"/>
                    <a:pt x="3902" y="7919"/>
                    <a:pt x="1" y="11278"/>
                  </a:cubicBezTo>
                  <a:lnTo>
                    <a:pt x="1" y="11505"/>
                  </a:lnTo>
                  <a:cubicBezTo>
                    <a:pt x="3336" y="8598"/>
                    <a:pt x="7362" y="6506"/>
                    <a:pt x="11467" y="4878"/>
                  </a:cubicBezTo>
                  <a:cubicBezTo>
                    <a:pt x="13910" y="3916"/>
                    <a:pt x="16420" y="3102"/>
                    <a:pt x="18942" y="2368"/>
                  </a:cubicBezTo>
                  <a:cubicBezTo>
                    <a:pt x="21882" y="1519"/>
                    <a:pt x="24856" y="897"/>
                    <a:pt x="27909" y="558"/>
                  </a:cubicBezTo>
                  <a:cubicBezTo>
                    <a:pt x="30302" y="288"/>
                    <a:pt x="32714" y="179"/>
                    <a:pt x="35127" y="179"/>
                  </a:cubicBezTo>
                  <a:cubicBezTo>
                    <a:pt x="35850" y="179"/>
                    <a:pt x="36573" y="189"/>
                    <a:pt x="37295" y="207"/>
                  </a:cubicBezTo>
                  <a:cubicBezTo>
                    <a:pt x="38833" y="242"/>
                    <a:pt x="40371" y="332"/>
                    <a:pt x="41909" y="423"/>
                  </a:cubicBezTo>
                  <a:cubicBezTo>
                    <a:pt x="42610" y="456"/>
                    <a:pt x="43311" y="501"/>
                    <a:pt x="44012" y="581"/>
                  </a:cubicBezTo>
                  <a:lnTo>
                    <a:pt x="44012" y="411"/>
                  </a:lnTo>
                  <a:cubicBezTo>
                    <a:pt x="43990" y="400"/>
                    <a:pt x="43967" y="400"/>
                    <a:pt x="43944" y="400"/>
                  </a:cubicBezTo>
                  <a:cubicBezTo>
                    <a:pt x="42520" y="230"/>
                    <a:pt x="41072" y="185"/>
                    <a:pt x="39635" y="117"/>
                  </a:cubicBezTo>
                  <a:cubicBezTo>
                    <a:pt x="38164" y="42"/>
                    <a:pt x="36693" y="1"/>
                    <a:pt x="35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988364" y="4995769"/>
              <a:ext cx="1316276" cy="503079"/>
            </a:xfrm>
            <a:custGeom>
              <a:avLst/>
              <a:gdLst/>
              <a:ahLst/>
              <a:cxnLst/>
              <a:rect l="l" t="t" r="r" b="b"/>
              <a:pathLst>
                <a:path w="29503" h="11276" extrusionOk="0">
                  <a:moveTo>
                    <a:pt x="29503" y="1"/>
                  </a:moveTo>
                  <a:lnTo>
                    <a:pt x="26585" y="317"/>
                  </a:lnTo>
                  <a:cubicBezTo>
                    <a:pt x="24720" y="566"/>
                    <a:pt x="22876" y="917"/>
                    <a:pt x="21067" y="1370"/>
                  </a:cubicBezTo>
                  <a:cubicBezTo>
                    <a:pt x="18489" y="2025"/>
                    <a:pt x="15945" y="2828"/>
                    <a:pt x="13445" y="3722"/>
                  </a:cubicBezTo>
                  <a:cubicBezTo>
                    <a:pt x="8628" y="5451"/>
                    <a:pt x="3901" y="7690"/>
                    <a:pt x="0" y="11049"/>
                  </a:cubicBezTo>
                  <a:lnTo>
                    <a:pt x="0" y="11276"/>
                  </a:lnTo>
                  <a:cubicBezTo>
                    <a:pt x="3347" y="8369"/>
                    <a:pt x="7361" y="6277"/>
                    <a:pt x="11477" y="4649"/>
                  </a:cubicBezTo>
                  <a:cubicBezTo>
                    <a:pt x="13920" y="3687"/>
                    <a:pt x="16420" y="2873"/>
                    <a:pt x="18941" y="2139"/>
                  </a:cubicBezTo>
                  <a:cubicBezTo>
                    <a:pt x="21881" y="1290"/>
                    <a:pt x="26461" y="340"/>
                    <a:pt x="29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765788" y="5062469"/>
              <a:ext cx="1547427" cy="445927"/>
            </a:xfrm>
            <a:custGeom>
              <a:avLst/>
              <a:gdLst/>
              <a:ahLst/>
              <a:cxnLst/>
              <a:rect l="l" t="t" r="r" b="b"/>
              <a:pathLst>
                <a:path w="34684" h="9995" extrusionOk="0">
                  <a:moveTo>
                    <a:pt x="31317" y="0"/>
                  </a:moveTo>
                  <a:cubicBezTo>
                    <a:pt x="28523" y="0"/>
                    <a:pt x="25719" y="318"/>
                    <a:pt x="22979" y="745"/>
                  </a:cubicBezTo>
                  <a:cubicBezTo>
                    <a:pt x="20684" y="1096"/>
                    <a:pt x="18422" y="1548"/>
                    <a:pt x="16183" y="2170"/>
                  </a:cubicBezTo>
                  <a:cubicBezTo>
                    <a:pt x="14012" y="2769"/>
                    <a:pt x="11874" y="3527"/>
                    <a:pt x="9793" y="4409"/>
                  </a:cubicBezTo>
                  <a:cubicBezTo>
                    <a:pt x="6333" y="5891"/>
                    <a:pt x="3031" y="7756"/>
                    <a:pt x="1" y="9995"/>
                  </a:cubicBezTo>
                  <a:lnTo>
                    <a:pt x="306" y="9995"/>
                  </a:lnTo>
                  <a:cubicBezTo>
                    <a:pt x="2873" y="8118"/>
                    <a:pt x="5632" y="6501"/>
                    <a:pt x="8516" y="5167"/>
                  </a:cubicBezTo>
                  <a:cubicBezTo>
                    <a:pt x="12666" y="3244"/>
                    <a:pt x="17076" y="1910"/>
                    <a:pt x="21577" y="1141"/>
                  </a:cubicBezTo>
                  <a:cubicBezTo>
                    <a:pt x="24760" y="605"/>
                    <a:pt x="28025" y="180"/>
                    <a:pt x="31278" y="180"/>
                  </a:cubicBezTo>
                  <a:cubicBezTo>
                    <a:pt x="32416" y="180"/>
                    <a:pt x="33552" y="232"/>
                    <a:pt x="34683" y="350"/>
                  </a:cubicBezTo>
                  <a:lnTo>
                    <a:pt x="34683" y="169"/>
                  </a:lnTo>
                  <a:cubicBezTo>
                    <a:pt x="33566" y="52"/>
                    <a:pt x="32442" y="0"/>
                    <a:pt x="31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253703" y="5107798"/>
              <a:ext cx="1059517" cy="400598"/>
            </a:xfrm>
            <a:custGeom>
              <a:avLst/>
              <a:gdLst/>
              <a:ahLst/>
              <a:cxnLst/>
              <a:rect l="l" t="t" r="r" b="b"/>
              <a:pathLst>
                <a:path w="23748" h="8979" extrusionOk="0">
                  <a:moveTo>
                    <a:pt x="23747" y="0"/>
                  </a:moveTo>
                  <a:cubicBezTo>
                    <a:pt x="20931" y="170"/>
                    <a:pt x="18138" y="826"/>
                    <a:pt x="15424" y="1583"/>
                  </a:cubicBezTo>
                  <a:cubicBezTo>
                    <a:pt x="12178" y="2500"/>
                    <a:pt x="9024" y="3676"/>
                    <a:pt x="6027" y="5225"/>
                  </a:cubicBezTo>
                  <a:cubicBezTo>
                    <a:pt x="3924" y="6310"/>
                    <a:pt x="1900" y="7577"/>
                    <a:pt x="0" y="8979"/>
                  </a:cubicBezTo>
                  <a:lnTo>
                    <a:pt x="294" y="8979"/>
                  </a:lnTo>
                  <a:cubicBezTo>
                    <a:pt x="1865" y="7837"/>
                    <a:pt x="3494" y="6797"/>
                    <a:pt x="5202" y="5870"/>
                  </a:cubicBezTo>
                  <a:cubicBezTo>
                    <a:pt x="8130" y="4264"/>
                    <a:pt x="11240" y="2986"/>
                    <a:pt x="14440" y="2047"/>
                  </a:cubicBezTo>
                  <a:cubicBezTo>
                    <a:pt x="17471" y="1165"/>
                    <a:pt x="20581" y="362"/>
                    <a:pt x="23747" y="170"/>
                  </a:cubicBezTo>
                  <a:lnTo>
                    <a:pt x="237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649710" y="5186500"/>
              <a:ext cx="663514" cy="321897"/>
            </a:xfrm>
            <a:custGeom>
              <a:avLst/>
              <a:gdLst/>
              <a:ahLst/>
              <a:cxnLst/>
              <a:rect l="l" t="t" r="r" b="b"/>
              <a:pathLst>
                <a:path w="14872" h="7215" extrusionOk="0">
                  <a:moveTo>
                    <a:pt x="14871" y="0"/>
                  </a:moveTo>
                  <a:cubicBezTo>
                    <a:pt x="13107" y="407"/>
                    <a:pt x="11377" y="939"/>
                    <a:pt x="9692" y="1595"/>
                  </a:cubicBezTo>
                  <a:cubicBezTo>
                    <a:pt x="6684" y="2771"/>
                    <a:pt x="3823" y="4332"/>
                    <a:pt x="1234" y="6254"/>
                  </a:cubicBezTo>
                  <a:cubicBezTo>
                    <a:pt x="815" y="6571"/>
                    <a:pt x="408" y="6887"/>
                    <a:pt x="1" y="7215"/>
                  </a:cubicBezTo>
                  <a:lnTo>
                    <a:pt x="284" y="7215"/>
                  </a:lnTo>
                  <a:cubicBezTo>
                    <a:pt x="1832" y="5971"/>
                    <a:pt x="3495" y="4852"/>
                    <a:pt x="5237" y="3890"/>
                  </a:cubicBezTo>
                  <a:cubicBezTo>
                    <a:pt x="8064" y="2307"/>
                    <a:pt x="11117" y="1120"/>
                    <a:pt x="14261" y="329"/>
                  </a:cubicBezTo>
                  <a:cubicBezTo>
                    <a:pt x="14464" y="272"/>
                    <a:pt x="14668" y="226"/>
                    <a:pt x="14871" y="181"/>
                  </a:cubicBezTo>
                  <a:lnTo>
                    <a:pt x="14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6393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7556000" y="3192400"/>
            <a:ext cx="3676000" cy="8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7911100" y="4220000"/>
            <a:ext cx="33208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2" hasCustomPrompt="1"/>
          </p:nvPr>
        </p:nvSpPr>
        <p:spPr>
          <a:xfrm>
            <a:off x="8452967" y="1187200"/>
            <a:ext cx="2779200" cy="200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1" name="Google Shape;31;p3"/>
          <p:cNvSpPr/>
          <p:nvPr/>
        </p:nvSpPr>
        <p:spPr>
          <a:xfrm flipH="1">
            <a:off x="10166825" y="52063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3"/>
          <p:cNvSpPr/>
          <p:nvPr/>
        </p:nvSpPr>
        <p:spPr>
          <a:xfrm flipH="1">
            <a:off x="232425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3"/>
          <p:cNvSpPr/>
          <p:nvPr/>
        </p:nvSpPr>
        <p:spPr>
          <a:xfrm flipH="1">
            <a:off x="7575243" y="4887673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3"/>
          <p:cNvSpPr/>
          <p:nvPr/>
        </p:nvSpPr>
        <p:spPr>
          <a:xfrm flipH="1">
            <a:off x="333260" y="3670095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3"/>
          <p:cNvSpPr/>
          <p:nvPr/>
        </p:nvSpPr>
        <p:spPr>
          <a:xfrm flipH="1">
            <a:off x="10824384" y="5464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3"/>
          <p:cNvSpPr/>
          <p:nvPr/>
        </p:nvSpPr>
        <p:spPr>
          <a:xfrm flipH="1">
            <a:off x="4152082" y="444039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3"/>
          <p:cNvSpPr/>
          <p:nvPr/>
        </p:nvSpPr>
        <p:spPr>
          <a:xfrm flipH="1">
            <a:off x="2511544" y="3932395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" name="Google Shape;38;p3"/>
          <p:cNvGrpSpPr/>
          <p:nvPr/>
        </p:nvGrpSpPr>
        <p:grpSpPr>
          <a:xfrm flipH="1">
            <a:off x="-36206" y="4745219"/>
            <a:ext cx="10571148" cy="2229759"/>
            <a:chOff x="1691672" y="4955436"/>
            <a:chExt cx="2621552" cy="552961"/>
          </a:xfrm>
        </p:grpSpPr>
        <p:sp>
          <p:nvSpPr>
            <p:cNvPr id="39" name="Google Shape;39;p3"/>
            <p:cNvSpPr/>
            <p:nvPr/>
          </p:nvSpPr>
          <p:spPr>
            <a:xfrm>
              <a:off x="1691672" y="4955436"/>
              <a:ext cx="2621533" cy="552958"/>
            </a:xfrm>
            <a:custGeom>
              <a:avLst/>
              <a:gdLst/>
              <a:ahLst/>
              <a:cxnLst/>
              <a:rect l="l" t="t" r="r" b="b"/>
              <a:pathLst>
                <a:path w="58759" h="12394" extrusionOk="0">
                  <a:moveTo>
                    <a:pt x="50305" y="0"/>
                  </a:moveTo>
                  <a:cubicBezTo>
                    <a:pt x="39301" y="0"/>
                    <a:pt x="19201" y="1727"/>
                    <a:pt x="1" y="12394"/>
                  </a:cubicBezTo>
                  <a:lnTo>
                    <a:pt x="58758" y="12394"/>
                  </a:lnTo>
                  <a:lnTo>
                    <a:pt x="58758" y="396"/>
                  </a:lnTo>
                  <a:cubicBezTo>
                    <a:pt x="58758" y="396"/>
                    <a:pt x="55575" y="0"/>
                    <a:pt x="50305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3591174" y="4965029"/>
              <a:ext cx="722049" cy="543366"/>
            </a:xfrm>
            <a:custGeom>
              <a:avLst/>
              <a:gdLst/>
              <a:ahLst/>
              <a:cxnLst/>
              <a:rect l="l" t="t" r="r" b="b"/>
              <a:pathLst>
                <a:path w="16184" h="12179" extrusionOk="0">
                  <a:moveTo>
                    <a:pt x="13424" y="0"/>
                  </a:moveTo>
                  <a:cubicBezTo>
                    <a:pt x="11705" y="3132"/>
                    <a:pt x="9341" y="5824"/>
                    <a:pt x="6401" y="8165"/>
                  </a:cubicBezTo>
                  <a:cubicBezTo>
                    <a:pt x="4388" y="9759"/>
                    <a:pt x="2240" y="11071"/>
                    <a:pt x="1" y="12179"/>
                  </a:cubicBezTo>
                  <a:lnTo>
                    <a:pt x="16183" y="12179"/>
                  </a:lnTo>
                  <a:lnTo>
                    <a:pt x="16183" y="181"/>
                  </a:lnTo>
                  <a:cubicBezTo>
                    <a:pt x="15279" y="114"/>
                    <a:pt x="14351" y="57"/>
                    <a:pt x="13424" y="0"/>
                  </a:cubicBezTo>
                  <a:close/>
                </a:path>
              </a:pathLst>
            </a:custGeom>
            <a:solidFill>
              <a:srgbClr val="A42C3D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2349571" y="4985552"/>
              <a:ext cx="1963640" cy="513296"/>
            </a:xfrm>
            <a:custGeom>
              <a:avLst/>
              <a:gdLst/>
              <a:ahLst/>
              <a:cxnLst/>
              <a:rect l="l" t="t" r="r" b="b"/>
              <a:pathLst>
                <a:path w="44013" h="11505" extrusionOk="0">
                  <a:moveTo>
                    <a:pt x="35221" y="1"/>
                  </a:moveTo>
                  <a:cubicBezTo>
                    <a:pt x="33560" y="1"/>
                    <a:pt x="31899" y="54"/>
                    <a:pt x="30239" y="174"/>
                  </a:cubicBezTo>
                  <a:cubicBezTo>
                    <a:pt x="27151" y="388"/>
                    <a:pt x="24065" y="840"/>
                    <a:pt x="21057" y="1599"/>
                  </a:cubicBezTo>
                  <a:cubicBezTo>
                    <a:pt x="18489" y="2254"/>
                    <a:pt x="15934" y="3057"/>
                    <a:pt x="13435" y="3951"/>
                  </a:cubicBezTo>
                  <a:cubicBezTo>
                    <a:pt x="8628" y="5680"/>
                    <a:pt x="3902" y="7919"/>
                    <a:pt x="1" y="11278"/>
                  </a:cubicBezTo>
                  <a:lnTo>
                    <a:pt x="1" y="11505"/>
                  </a:lnTo>
                  <a:cubicBezTo>
                    <a:pt x="3336" y="8598"/>
                    <a:pt x="7362" y="6506"/>
                    <a:pt x="11467" y="4878"/>
                  </a:cubicBezTo>
                  <a:cubicBezTo>
                    <a:pt x="13910" y="3916"/>
                    <a:pt x="16420" y="3102"/>
                    <a:pt x="18942" y="2368"/>
                  </a:cubicBezTo>
                  <a:cubicBezTo>
                    <a:pt x="21882" y="1519"/>
                    <a:pt x="24856" y="897"/>
                    <a:pt x="27909" y="558"/>
                  </a:cubicBezTo>
                  <a:cubicBezTo>
                    <a:pt x="30302" y="288"/>
                    <a:pt x="32714" y="179"/>
                    <a:pt x="35127" y="179"/>
                  </a:cubicBezTo>
                  <a:cubicBezTo>
                    <a:pt x="35850" y="179"/>
                    <a:pt x="36573" y="189"/>
                    <a:pt x="37295" y="207"/>
                  </a:cubicBezTo>
                  <a:cubicBezTo>
                    <a:pt x="38833" y="242"/>
                    <a:pt x="40371" y="332"/>
                    <a:pt x="41909" y="423"/>
                  </a:cubicBezTo>
                  <a:cubicBezTo>
                    <a:pt x="42610" y="456"/>
                    <a:pt x="43311" y="501"/>
                    <a:pt x="44012" y="581"/>
                  </a:cubicBezTo>
                  <a:lnTo>
                    <a:pt x="44012" y="411"/>
                  </a:lnTo>
                  <a:cubicBezTo>
                    <a:pt x="43990" y="400"/>
                    <a:pt x="43967" y="400"/>
                    <a:pt x="43944" y="400"/>
                  </a:cubicBezTo>
                  <a:cubicBezTo>
                    <a:pt x="42520" y="230"/>
                    <a:pt x="41072" y="185"/>
                    <a:pt x="39635" y="117"/>
                  </a:cubicBezTo>
                  <a:cubicBezTo>
                    <a:pt x="38164" y="42"/>
                    <a:pt x="36693" y="1"/>
                    <a:pt x="35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1988364" y="4995769"/>
              <a:ext cx="1316276" cy="503079"/>
            </a:xfrm>
            <a:custGeom>
              <a:avLst/>
              <a:gdLst/>
              <a:ahLst/>
              <a:cxnLst/>
              <a:rect l="l" t="t" r="r" b="b"/>
              <a:pathLst>
                <a:path w="29503" h="11276" extrusionOk="0">
                  <a:moveTo>
                    <a:pt x="29503" y="1"/>
                  </a:moveTo>
                  <a:lnTo>
                    <a:pt x="26585" y="317"/>
                  </a:lnTo>
                  <a:cubicBezTo>
                    <a:pt x="24720" y="566"/>
                    <a:pt x="22876" y="917"/>
                    <a:pt x="21067" y="1370"/>
                  </a:cubicBezTo>
                  <a:cubicBezTo>
                    <a:pt x="18489" y="2025"/>
                    <a:pt x="15945" y="2828"/>
                    <a:pt x="13445" y="3722"/>
                  </a:cubicBezTo>
                  <a:cubicBezTo>
                    <a:pt x="8628" y="5451"/>
                    <a:pt x="3901" y="7690"/>
                    <a:pt x="0" y="11049"/>
                  </a:cubicBezTo>
                  <a:lnTo>
                    <a:pt x="0" y="11276"/>
                  </a:lnTo>
                  <a:cubicBezTo>
                    <a:pt x="3347" y="8369"/>
                    <a:pt x="7361" y="6277"/>
                    <a:pt x="11477" y="4649"/>
                  </a:cubicBezTo>
                  <a:cubicBezTo>
                    <a:pt x="13920" y="3687"/>
                    <a:pt x="16420" y="2873"/>
                    <a:pt x="18941" y="2139"/>
                  </a:cubicBezTo>
                  <a:cubicBezTo>
                    <a:pt x="21881" y="1290"/>
                    <a:pt x="26461" y="340"/>
                    <a:pt x="29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2765788" y="5062469"/>
              <a:ext cx="1547427" cy="445927"/>
            </a:xfrm>
            <a:custGeom>
              <a:avLst/>
              <a:gdLst/>
              <a:ahLst/>
              <a:cxnLst/>
              <a:rect l="l" t="t" r="r" b="b"/>
              <a:pathLst>
                <a:path w="34684" h="9995" extrusionOk="0">
                  <a:moveTo>
                    <a:pt x="31317" y="0"/>
                  </a:moveTo>
                  <a:cubicBezTo>
                    <a:pt x="28523" y="0"/>
                    <a:pt x="25719" y="318"/>
                    <a:pt x="22979" y="745"/>
                  </a:cubicBezTo>
                  <a:cubicBezTo>
                    <a:pt x="20684" y="1096"/>
                    <a:pt x="18422" y="1548"/>
                    <a:pt x="16183" y="2170"/>
                  </a:cubicBezTo>
                  <a:cubicBezTo>
                    <a:pt x="14012" y="2769"/>
                    <a:pt x="11874" y="3527"/>
                    <a:pt x="9793" y="4409"/>
                  </a:cubicBezTo>
                  <a:cubicBezTo>
                    <a:pt x="6333" y="5891"/>
                    <a:pt x="3031" y="7756"/>
                    <a:pt x="1" y="9995"/>
                  </a:cubicBezTo>
                  <a:lnTo>
                    <a:pt x="306" y="9995"/>
                  </a:lnTo>
                  <a:cubicBezTo>
                    <a:pt x="2873" y="8118"/>
                    <a:pt x="5632" y="6501"/>
                    <a:pt x="8516" y="5167"/>
                  </a:cubicBezTo>
                  <a:cubicBezTo>
                    <a:pt x="12666" y="3244"/>
                    <a:pt x="17076" y="1910"/>
                    <a:pt x="21577" y="1141"/>
                  </a:cubicBezTo>
                  <a:cubicBezTo>
                    <a:pt x="24760" y="605"/>
                    <a:pt x="28025" y="180"/>
                    <a:pt x="31278" y="180"/>
                  </a:cubicBezTo>
                  <a:cubicBezTo>
                    <a:pt x="32416" y="180"/>
                    <a:pt x="33552" y="232"/>
                    <a:pt x="34683" y="350"/>
                  </a:cubicBezTo>
                  <a:lnTo>
                    <a:pt x="34683" y="169"/>
                  </a:lnTo>
                  <a:cubicBezTo>
                    <a:pt x="33566" y="52"/>
                    <a:pt x="32442" y="0"/>
                    <a:pt x="31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3253703" y="5107798"/>
              <a:ext cx="1059517" cy="400598"/>
            </a:xfrm>
            <a:custGeom>
              <a:avLst/>
              <a:gdLst/>
              <a:ahLst/>
              <a:cxnLst/>
              <a:rect l="l" t="t" r="r" b="b"/>
              <a:pathLst>
                <a:path w="23748" h="8979" extrusionOk="0">
                  <a:moveTo>
                    <a:pt x="23747" y="0"/>
                  </a:moveTo>
                  <a:cubicBezTo>
                    <a:pt x="20931" y="170"/>
                    <a:pt x="18138" y="826"/>
                    <a:pt x="15424" y="1583"/>
                  </a:cubicBezTo>
                  <a:cubicBezTo>
                    <a:pt x="12178" y="2500"/>
                    <a:pt x="9024" y="3676"/>
                    <a:pt x="6027" y="5225"/>
                  </a:cubicBezTo>
                  <a:cubicBezTo>
                    <a:pt x="3924" y="6310"/>
                    <a:pt x="1900" y="7577"/>
                    <a:pt x="0" y="8979"/>
                  </a:cubicBezTo>
                  <a:lnTo>
                    <a:pt x="294" y="8979"/>
                  </a:lnTo>
                  <a:cubicBezTo>
                    <a:pt x="1865" y="7837"/>
                    <a:pt x="3494" y="6797"/>
                    <a:pt x="5202" y="5870"/>
                  </a:cubicBezTo>
                  <a:cubicBezTo>
                    <a:pt x="8130" y="4264"/>
                    <a:pt x="11240" y="2986"/>
                    <a:pt x="14440" y="2047"/>
                  </a:cubicBezTo>
                  <a:cubicBezTo>
                    <a:pt x="17471" y="1165"/>
                    <a:pt x="20581" y="362"/>
                    <a:pt x="23747" y="170"/>
                  </a:cubicBezTo>
                  <a:lnTo>
                    <a:pt x="237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3649710" y="5186500"/>
              <a:ext cx="663514" cy="321897"/>
            </a:xfrm>
            <a:custGeom>
              <a:avLst/>
              <a:gdLst/>
              <a:ahLst/>
              <a:cxnLst/>
              <a:rect l="l" t="t" r="r" b="b"/>
              <a:pathLst>
                <a:path w="14872" h="7215" extrusionOk="0">
                  <a:moveTo>
                    <a:pt x="14871" y="0"/>
                  </a:moveTo>
                  <a:cubicBezTo>
                    <a:pt x="13107" y="407"/>
                    <a:pt x="11377" y="939"/>
                    <a:pt x="9692" y="1595"/>
                  </a:cubicBezTo>
                  <a:cubicBezTo>
                    <a:pt x="6684" y="2771"/>
                    <a:pt x="3823" y="4332"/>
                    <a:pt x="1234" y="6254"/>
                  </a:cubicBezTo>
                  <a:cubicBezTo>
                    <a:pt x="815" y="6571"/>
                    <a:pt x="408" y="6887"/>
                    <a:pt x="1" y="7215"/>
                  </a:cubicBezTo>
                  <a:lnTo>
                    <a:pt x="284" y="7215"/>
                  </a:lnTo>
                  <a:cubicBezTo>
                    <a:pt x="1832" y="5971"/>
                    <a:pt x="3495" y="4852"/>
                    <a:pt x="5237" y="3890"/>
                  </a:cubicBezTo>
                  <a:cubicBezTo>
                    <a:pt x="8064" y="2307"/>
                    <a:pt x="11117" y="1120"/>
                    <a:pt x="14261" y="329"/>
                  </a:cubicBezTo>
                  <a:cubicBezTo>
                    <a:pt x="14464" y="272"/>
                    <a:pt x="14668" y="226"/>
                    <a:pt x="14871" y="181"/>
                  </a:cubicBezTo>
                  <a:lnTo>
                    <a:pt x="14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441141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1219170" lvl="1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4"/>
          <p:cNvSpPr/>
          <p:nvPr/>
        </p:nvSpPr>
        <p:spPr>
          <a:xfrm flipH="1">
            <a:off x="172047" y="5270724"/>
            <a:ext cx="1373176" cy="116379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4"/>
          <p:cNvSpPr/>
          <p:nvPr/>
        </p:nvSpPr>
        <p:spPr>
          <a:xfrm flipH="1">
            <a:off x="10824994" y="5144351"/>
            <a:ext cx="1291033" cy="1416540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4"/>
          <p:cNvSpPr/>
          <p:nvPr/>
        </p:nvSpPr>
        <p:spPr>
          <a:xfrm flipH="1">
            <a:off x="-101191" y="-3213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4"/>
          <p:cNvSpPr/>
          <p:nvPr/>
        </p:nvSpPr>
        <p:spPr>
          <a:xfrm flipH="1">
            <a:off x="10420878" y="1849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4"/>
          <p:cNvSpPr/>
          <p:nvPr/>
        </p:nvSpPr>
        <p:spPr>
          <a:xfrm flipH="1">
            <a:off x="8253138" y="781316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4"/>
          <p:cNvSpPr/>
          <p:nvPr/>
        </p:nvSpPr>
        <p:spPr>
          <a:xfrm>
            <a:off x="-34933" y="6300467"/>
            <a:ext cx="12268800" cy="557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4"/>
          <p:cNvSpPr/>
          <p:nvPr/>
        </p:nvSpPr>
        <p:spPr>
          <a:xfrm>
            <a:off x="10930432" y="1286601"/>
            <a:ext cx="1414993" cy="731679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995671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10700418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5"/>
          <p:cNvSpPr/>
          <p:nvPr/>
        </p:nvSpPr>
        <p:spPr>
          <a:xfrm>
            <a:off x="9245239" y="4813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5"/>
          <p:cNvSpPr/>
          <p:nvPr/>
        </p:nvSpPr>
        <p:spPr>
          <a:xfrm flipH="1">
            <a:off x="4" y="5176498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5"/>
          <p:cNvSpPr/>
          <p:nvPr/>
        </p:nvSpPr>
        <p:spPr>
          <a:xfrm flipH="1">
            <a:off x="-34933" y="5969867"/>
            <a:ext cx="12268800" cy="12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5"/>
          <p:cNvSpPr/>
          <p:nvPr/>
        </p:nvSpPr>
        <p:spPr>
          <a:xfrm>
            <a:off x="-651357" y="-200770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5"/>
          <p:cNvSpPr/>
          <p:nvPr/>
        </p:nvSpPr>
        <p:spPr>
          <a:xfrm>
            <a:off x="1016217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5"/>
          <p:cNvSpPr/>
          <p:nvPr/>
        </p:nvSpPr>
        <p:spPr>
          <a:xfrm>
            <a:off x="11015462" y="1170816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1"/>
          </p:nvPr>
        </p:nvSpPr>
        <p:spPr>
          <a:xfrm>
            <a:off x="1758733" y="3076584"/>
            <a:ext cx="4036800" cy="844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subTitle" idx="2"/>
          </p:nvPr>
        </p:nvSpPr>
        <p:spPr>
          <a:xfrm>
            <a:off x="1758733" y="4052400"/>
            <a:ext cx="4036800" cy="1336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subTitle" idx="3"/>
          </p:nvPr>
        </p:nvSpPr>
        <p:spPr>
          <a:xfrm>
            <a:off x="6396433" y="3076584"/>
            <a:ext cx="4036800" cy="844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subTitle" idx="4"/>
          </p:nvPr>
        </p:nvSpPr>
        <p:spPr>
          <a:xfrm>
            <a:off x="6396433" y="4052400"/>
            <a:ext cx="4036800" cy="1336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84139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6"/>
          <p:cNvSpPr/>
          <p:nvPr/>
        </p:nvSpPr>
        <p:spPr>
          <a:xfrm flipH="1"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6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6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6"/>
          <p:cNvSpPr/>
          <p:nvPr/>
        </p:nvSpPr>
        <p:spPr>
          <a:xfrm>
            <a:off x="9676800" y="5917369"/>
            <a:ext cx="3424821" cy="2563481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6"/>
          <p:cNvSpPr/>
          <p:nvPr/>
        </p:nvSpPr>
        <p:spPr>
          <a:xfrm>
            <a:off x="4" y="5751973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890902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7"/>
          <p:cNvSpPr txBox="1">
            <a:spLocks noGrp="1"/>
          </p:cNvSpPr>
          <p:nvPr>
            <p:ph type="body" idx="1"/>
          </p:nvPr>
        </p:nvSpPr>
        <p:spPr>
          <a:xfrm>
            <a:off x="960000" y="2131400"/>
            <a:ext cx="5551200" cy="32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7"/>
          <p:cNvSpPr/>
          <p:nvPr/>
        </p:nvSpPr>
        <p:spPr>
          <a:xfrm flipH="1">
            <a:off x="6773406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7"/>
          <p:cNvSpPr/>
          <p:nvPr/>
        </p:nvSpPr>
        <p:spPr>
          <a:xfrm flipH="1">
            <a:off x="7802511" y="4813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7"/>
          <p:cNvSpPr/>
          <p:nvPr/>
        </p:nvSpPr>
        <p:spPr>
          <a:xfrm flipH="1">
            <a:off x="9378971" y="5176498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7"/>
          <p:cNvSpPr/>
          <p:nvPr/>
        </p:nvSpPr>
        <p:spPr>
          <a:xfrm flipH="1">
            <a:off x="-34933" y="5969867"/>
            <a:ext cx="12268800" cy="127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7"/>
          <p:cNvSpPr/>
          <p:nvPr/>
        </p:nvSpPr>
        <p:spPr>
          <a:xfrm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7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7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30491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8"/>
          <p:cNvSpPr/>
          <p:nvPr/>
        </p:nvSpPr>
        <p:spPr>
          <a:xfrm>
            <a:off x="10386586" y="45601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8"/>
          <p:cNvSpPr/>
          <p:nvPr/>
        </p:nvSpPr>
        <p:spPr>
          <a:xfrm>
            <a:off x="2992594" y="44227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8"/>
          <p:cNvSpPr/>
          <p:nvPr/>
        </p:nvSpPr>
        <p:spPr>
          <a:xfrm>
            <a:off x="35368" y="45571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8"/>
          <p:cNvSpPr/>
          <p:nvPr/>
        </p:nvSpPr>
        <p:spPr>
          <a:xfrm>
            <a:off x="131543" y="1686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8"/>
          <p:cNvSpPr/>
          <p:nvPr/>
        </p:nvSpPr>
        <p:spPr>
          <a:xfrm>
            <a:off x="1016217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8"/>
          <p:cNvSpPr/>
          <p:nvPr/>
        </p:nvSpPr>
        <p:spPr>
          <a:xfrm>
            <a:off x="3538396" y="229583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8"/>
          <p:cNvSpPr/>
          <p:nvPr/>
        </p:nvSpPr>
        <p:spPr>
          <a:xfrm>
            <a:off x="3939907" y="49978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8"/>
          <p:cNvSpPr/>
          <p:nvPr/>
        </p:nvSpPr>
        <p:spPr>
          <a:xfrm flipH="1">
            <a:off x="7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8"/>
          <p:cNvSpPr/>
          <p:nvPr/>
        </p:nvSpPr>
        <p:spPr>
          <a:xfrm flipH="1">
            <a:off x="10162173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8"/>
          <p:cNvSpPr/>
          <p:nvPr/>
        </p:nvSpPr>
        <p:spPr>
          <a:xfrm>
            <a:off x="-34933" y="5578733"/>
            <a:ext cx="12268800" cy="127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8"/>
          <p:cNvSpPr txBox="1">
            <a:spLocks noGrp="1"/>
          </p:cNvSpPr>
          <p:nvPr>
            <p:ph type="title"/>
          </p:nvPr>
        </p:nvSpPr>
        <p:spPr>
          <a:xfrm>
            <a:off x="1850800" y="1275233"/>
            <a:ext cx="8490400" cy="34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1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9641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0"/>
          <p:cNvSpPr txBox="1">
            <a:spLocks noGrp="1"/>
          </p:cNvSpPr>
          <p:nvPr>
            <p:ph type="body" idx="1"/>
          </p:nvPr>
        </p:nvSpPr>
        <p:spPr>
          <a:xfrm>
            <a:off x="960000" y="2276967"/>
            <a:ext cx="3872000" cy="291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267" b="1">
                <a:latin typeface="Arvo"/>
                <a:ea typeface="Arvo"/>
                <a:cs typeface="Arvo"/>
                <a:sym typeface="Arvo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3686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631A-A537-F13E-CA8A-E31F684DE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4BBF1D-BC1F-6D86-00FC-66FB33FE3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BAA22-5533-3CEA-A9C6-4846BF02C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D1EE3-CCC1-F8B1-3F5C-FFDD89C38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6D294-8654-C739-3615-D4FA231AF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9971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1"/>
          <p:cNvSpPr txBox="1">
            <a:spLocks noGrp="1"/>
          </p:cNvSpPr>
          <p:nvPr>
            <p:ph type="title" hasCustomPrompt="1"/>
          </p:nvPr>
        </p:nvSpPr>
        <p:spPr>
          <a:xfrm>
            <a:off x="960000" y="1514300"/>
            <a:ext cx="8322400" cy="23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5" name="Google Shape;115;p11"/>
          <p:cNvSpPr txBox="1">
            <a:spLocks noGrp="1"/>
          </p:cNvSpPr>
          <p:nvPr>
            <p:ph type="subTitle" idx="1"/>
          </p:nvPr>
        </p:nvSpPr>
        <p:spPr>
          <a:xfrm>
            <a:off x="960000" y="3886700"/>
            <a:ext cx="6377600" cy="5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1"/>
          <p:cNvSpPr/>
          <p:nvPr/>
        </p:nvSpPr>
        <p:spPr>
          <a:xfrm flipH="1">
            <a:off x="319204" y="45601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11"/>
          <p:cNvSpPr/>
          <p:nvPr/>
        </p:nvSpPr>
        <p:spPr>
          <a:xfrm flipH="1">
            <a:off x="7802511" y="44227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11"/>
          <p:cNvSpPr/>
          <p:nvPr/>
        </p:nvSpPr>
        <p:spPr>
          <a:xfrm flipH="1">
            <a:off x="10051576" y="45571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11"/>
          <p:cNvSpPr/>
          <p:nvPr/>
        </p:nvSpPr>
        <p:spPr>
          <a:xfrm flipH="1">
            <a:off x="10147719" y="1686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11"/>
          <p:cNvSpPr/>
          <p:nvPr/>
        </p:nvSpPr>
        <p:spPr>
          <a:xfrm flipH="1">
            <a:off x="34159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11"/>
          <p:cNvSpPr/>
          <p:nvPr/>
        </p:nvSpPr>
        <p:spPr>
          <a:xfrm flipH="1">
            <a:off x="6195218" y="229583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11"/>
          <p:cNvSpPr/>
          <p:nvPr/>
        </p:nvSpPr>
        <p:spPr>
          <a:xfrm flipH="1">
            <a:off x="7516320" y="49978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11"/>
          <p:cNvSpPr/>
          <p:nvPr/>
        </p:nvSpPr>
        <p:spPr>
          <a:xfrm>
            <a:off x="11456220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11"/>
          <p:cNvSpPr/>
          <p:nvPr/>
        </p:nvSpPr>
        <p:spPr>
          <a:xfrm>
            <a:off x="1294053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11"/>
          <p:cNvSpPr/>
          <p:nvPr/>
        </p:nvSpPr>
        <p:spPr>
          <a:xfrm flipH="1">
            <a:off x="-34933" y="5578733"/>
            <a:ext cx="12268800" cy="12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902203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68477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2" hasCustomPrompt="1"/>
          </p:nvPr>
        </p:nvSpPr>
        <p:spPr>
          <a:xfrm>
            <a:off x="1056033" y="1753667"/>
            <a:ext cx="3345200" cy="849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467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1"/>
          </p:nvPr>
        </p:nvSpPr>
        <p:spPr>
          <a:xfrm>
            <a:off x="1056033" y="2592600"/>
            <a:ext cx="3345200" cy="422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subTitle" idx="3"/>
          </p:nvPr>
        </p:nvSpPr>
        <p:spPr>
          <a:xfrm>
            <a:off x="1056033" y="3113533"/>
            <a:ext cx="3345200" cy="708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title" idx="4" hasCustomPrompt="1"/>
          </p:nvPr>
        </p:nvSpPr>
        <p:spPr>
          <a:xfrm>
            <a:off x="5005533" y="1753667"/>
            <a:ext cx="3345200" cy="849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467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3" name="Google Shape;133;p13"/>
          <p:cNvSpPr txBox="1">
            <a:spLocks noGrp="1"/>
          </p:cNvSpPr>
          <p:nvPr>
            <p:ph type="subTitle" idx="5"/>
          </p:nvPr>
        </p:nvSpPr>
        <p:spPr>
          <a:xfrm>
            <a:off x="5005533" y="2592600"/>
            <a:ext cx="3345200" cy="422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subTitle" idx="6"/>
          </p:nvPr>
        </p:nvSpPr>
        <p:spPr>
          <a:xfrm>
            <a:off x="5005533" y="3113533"/>
            <a:ext cx="3345200" cy="708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title" idx="7" hasCustomPrompt="1"/>
          </p:nvPr>
        </p:nvSpPr>
        <p:spPr>
          <a:xfrm>
            <a:off x="1056033" y="4011200"/>
            <a:ext cx="3345200" cy="849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467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6" name="Google Shape;136;p13"/>
          <p:cNvSpPr txBox="1">
            <a:spLocks noGrp="1"/>
          </p:cNvSpPr>
          <p:nvPr>
            <p:ph type="subTitle" idx="8"/>
          </p:nvPr>
        </p:nvSpPr>
        <p:spPr>
          <a:xfrm>
            <a:off x="1056033" y="4850000"/>
            <a:ext cx="3345200" cy="422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37" name="Google Shape;137;p13"/>
          <p:cNvSpPr txBox="1">
            <a:spLocks noGrp="1"/>
          </p:cNvSpPr>
          <p:nvPr>
            <p:ph type="subTitle" idx="9"/>
          </p:nvPr>
        </p:nvSpPr>
        <p:spPr>
          <a:xfrm>
            <a:off x="1056033" y="5370933"/>
            <a:ext cx="3345200" cy="708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3"/>
          <p:cNvSpPr txBox="1">
            <a:spLocks noGrp="1"/>
          </p:cNvSpPr>
          <p:nvPr>
            <p:ph type="title" idx="13" hasCustomPrompt="1"/>
          </p:nvPr>
        </p:nvSpPr>
        <p:spPr>
          <a:xfrm>
            <a:off x="5005533" y="4011200"/>
            <a:ext cx="3345200" cy="849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467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9" name="Google Shape;139;p13"/>
          <p:cNvSpPr txBox="1">
            <a:spLocks noGrp="1"/>
          </p:cNvSpPr>
          <p:nvPr>
            <p:ph type="subTitle" idx="14"/>
          </p:nvPr>
        </p:nvSpPr>
        <p:spPr>
          <a:xfrm>
            <a:off x="5005533" y="4850000"/>
            <a:ext cx="3345200" cy="422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40" name="Google Shape;140;p13"/>
          <p:cNvSpPr txBox="1">
            <a:spLocks noGrp="1"/>
          </p:cNvSpPr>
          <p:nvPr>
            <p:ph type="subTitle" idx="15"/>
          </p:nvPr>
        </p:nvSpPr>
        <p:spPr>
          <a:xfrm>
            <a:off x="5005533" y="5370933"/>
            <a:ext cx="3345200" cy="708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3"/>
          <p:cNvSpPr/>
          <p:nvPr/>
        </p:nvSpPr>
        <p:spPr>
          <a:xfrm flipH="1">
            <a:off x="-919291" y="3068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13"/>
          <p:cNvSpPr/>
          <p:nvPr/>
        </p:nvSpPr>
        <p:spPr>
          <a:xfrm>
            <a:off x="8253138" y="1849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13"/>
          <p:cNvSpPr/>
          <p:nvPr/>
        </p:nvSpPr>
        <p:spPr>
          <a:xfrm>
            <a:off x="9650729" y="781316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13"/>
          <p:cNvSpPr/>
          <p:nvPr/>
        </p:nvSpPr>
        <p:spPr>
          <a:xfrm>
            <a:off x="-34933" y="6300467"/>
            <a:ext cx="12268800" cy="55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980412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"/>
          <p:cNvSpPr txBox="1">
            <a:spLocks noGrp="1"/>
          </p:cNvSpPr>
          <p:nvPr>
            <p:ph type="subTitle" idx="1"/>
          </p:nvPr>
        </p:nvSpPr>
        <p:spPr>
          <a:xfrm>
            <a:off x="960000" y="1358500"/>
            <a:ext cx="6943600" cy="268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subTitle" idx="2"/>
          </p:nvPr>
        </p:nvSpPr>
        <p:spPr>
          <a:xfrm>
            <a:off x="960000" y="4084633"/>
            <a:ext cx="6943600" cy="6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48" name="Google Shape;148;p14"/>
          <p:cNvSpPr/>
          <p:nvPr/>
        </p:nvSpPr>
        <p:spPr>
          <a:xfrm flipH="1">
            <a:off x="319204" y="45601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14"/>
          <p:cNvSpPr/>
          <p:nvPr/>
        </p:nvSpPr>
        <p:spPr>
          <a:xfrm flipH="1">
            <a:off x="7802511" y="44227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" name="Google Shape;150;p14"/>
          <p:cNvSpPr/>
          <p:nvPr/>
        </p:nvSpPr>
        <p:spPr>
          <a:xfrm flipH="1">
            <a:off x="10051576" y="45571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14"/>
          <p:cNvSpPr/>
          <p:nvPr/>
        </p:nvSpPr>
        <p:spPr>
          <a:xfrm flipH="1">
            <a:off x="10147719" y="1686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14"/>
          <p:cNvSpPr/>
          <p:nvPr/>
        </p:nvSpPr>
        <p:spPr>
          <a:xfrm flipH="1">
            <a:off x="34159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14"/>
          <p:cNvSpPr/>
          <p:nvPr/>
        </p:nvSpPr>
        <p:spPr>
          <a:xfrm flipH="1">
            <a:off x="6195218" y="229583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14"/>
          <p:cNvSpPr/>
          <p:nvPr/>
        </p:nvSpPr>
        <p:spPr>
          <a:xfrm flipH="1">
            <a:off x="7516320" y="49978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14"/>
          <p:cNvSpPr/>
          <p:nvPr/>
        </p:nvSpPr>
        <p:spPr>
          <a:xfrm>
            <a:off x="11456220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14"/>
          <p:cNvSpPr/>
          <p:nvPr/>
        </p:nvSpPr>
        <p:spPr>
          <a:xfrm>
            <a:off x="1294053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14"/>
          <p:cNvSpPr/>
          <p:nvPr/>
        </p:nvSpPr>
        <p:spPr>
          <a:xfrm flipH="1">
            <a:off x="-34933" y="5578733"/>
            <a:ext cx="12268800" cy="12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123202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5"/>
          <p:cNvSpPr txBox="1">
            <a:spLocks noGrp="1"/>
          </p:cNvSpPr>
          <p:nvPr>
            <p:ph type="title"/>
          </p:nvPr>
        </p:nvSpPr>
        <p:spPr>
          <a:xfrm flipH="1">
            <a:off x="959833" y="3149751"/>
            <a:ext cx="3984400" cy="8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subTitle" idx="1"/>
          </p:nvPr>
        </p:nvSpPr>
        <p:spPr>
          <a:xfrm flipH="1">
            <a:off x="959733" y="4125200"/>
            <a:ext cx="34440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960000" y="1125767"/>
            <a:ext cx="6087600" cy="202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62" name="Google Shape;162;p15"/>
          <p:cNvSpPr/>
          <p:nvPr/>
        </p:nvSpPr>
        <p:spPr>
          <a:xfrm>
            <a:off x="105509" y="52063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15"/>
          <p:cNvSpPr/>
          <p:nvPr/>
        </p:nvSpPr>
        <p:spPr>
          <a:xfrm>
            <a:off x="94942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15"/>
          <p:cNvSpPr/>
          <p:nvPr/>
        </p:nvSpPr>
        <p:spPr>
          <a:xfrm>
            <a:off x="3123620" y="4887673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15"/>
          <p:cNvSpPr/>
          <p:nvPr/>
        </p:nvSpPr>
        <p:spPr>
          <a:xfrm>
            <a:off x="10365604" y="3670095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15"/>
          <p:cNvSpPr/>
          <p:nvPr/>
        </p:nvSpPr>
        <p:spPr>
          <a:xfrm>
            <a:off x="-36207" y="5464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15"/>
          <p:cNvSpPr/>
          <p:nvPr/>
        </p:nvSpPr>
        <p:spPr>
          <a:xfrm>
            <a:off x="5927934" y="444039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15"/>
          <p:cNvSpPr/>
          <p:nvPr/>
        </p:nvSpPr>
        <p:spPr>
          <a:xfrm>
            <a:off x="8187320" y="3932395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9" name="Google Shape;169;p15"/>
          <p:cNvGrpSpPr/>
          <p:nvPr/>
        </p:nvGrpSpPr>
        <p:grpSpPr>
          <a:xfrm>
            <a:off x="1657067" y="4745219"/>
            <a:ext cx="10571148" cy="2229759"/>
            <a:chOff x="1691672" y="4955436"/>
            <a:chExt cx="2621552" cy="552961"/>
          </a:xfrm>
        </p:grpSpPr>
        <p:sp>
          <p:nvSpPr>
            <p:cNvPr id="170" name="Google Shape;170;p15"/>
            <p:cNvSpPr/>
            <p:nvPr/>
          </p:nvSpPr>
          <p:spPr>
            <a:xfrm>
              <a:off x="1691672" y="4955436"/>
              <a:ext cx="2621533" cy="552958"/>
            </a:xfrm>
            <a:custGeom>
              <a:avLst/>
              <a:gdLst/>
              <a:ahLst/>
              <a:cxnLst/>
              <a:rect l="l" t="t" r="r" b="b"/>
              <a:pathLst>
                <a:path w="58759" h="12394" extrusionOk="0">
                  <a:moveTo>
                    <a:pt x="50305" y="0"/>
                  </a:moveTo>
                  <a:cubicBezTo>
                    <a:pt x="39301" y="0"/>
                    <a:pt x="19201" y="1727"/>
                    <a:pt x="1" y="12394"/>
                  </a:cubicBezTo>
                  <a:lnTo>
                    <a:pt x="58758" y="12394"/>
                  </a:lnTo>
                  <a:lnTo>
                    <a:pt x="58758" y="396"/>
                  </a:lnTo>
                  <a:cubicBezTo>
                    <a:pt x="58758" y="396"/>
                    <a:pt x="55575" y="0"/>
                    <a:pt x="50305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15"/>
            <p:cNvSpPr/>
            <p:nvPr/>
          </p:nvSpPr>
          <p:spPr>
            <a:xfrm>
              <a:off x="3591174" y="4965029"/>
              <a:ext cx="722049" cy="543366"/>
            </a:xfrm>
            <a:custGeom>
              <a:avLst/>
              <a:gdLst/>
              <a:ahLst/>
              <a:cxnLst/>
              <a:rect l="l" t="t" r="r" b="b"/>
              <a:pathLst>
                <a:path w="16184" h="12179" extrusionOk="0">
                  <a:moveTo>
                    <a:pt x="13424" y="0"/>
                  </a:moveTo>
                  <a:cubicBezTo>
                    <a:pt x="11705" y="3132"/>
                    <a:pt x="9341" y="5824"/>
                    <a:pt x="6401" y="8165"/>
                  </a:cubicBezTo>
                  <a:cubicBezTo>
                    <a:pt x="4388" y="9759"/>
                    <a:pt x="2240" y="11071"/>
                    <a:pt x="1" y="12179"/>
                  </a:cubicBezTo>
                  <a:lnTo>
                    <a:pt x="16183" y="12179"/>
                  </a:lnTo>
                  <a:lnTo>
                    <a:pt x="16183" y="181"/>
                  </a:lnTo>
                  <a:cubicBezTo>
                    <a:pt x="15279" y="114"/>
                    <a:pt x="14351" y="57"/>
                    <a:pt x="13424" y="0"/>
                  </a:cubicBezTo>
                  <a:close/>
                </a:path>
              </a:pathLst>
            </a:custGeom>
            <a:solidFill>
              <a:srgbClr val="A42C3D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2349571" y="4985552"/>
              <a:ext cx="1963640" cy="513296"/>
            </a:xfrm>
            <a:custGeom>
              <a:avLst/>
              <a:gdLst/>
              <a:ahLst/>
              <a:cxnLst/>
              <a:rect l="l" t="t" r="r" b="b"/>
              <a:pathLst>
                <a:path w="44013" h="11505" extrusionOk="0">
                  <a:moveTo>
                    <a:pt x="35221" y="1"/>
                  </a:moveTo>
                  <a:cubicBezTo>
                    <a:pt x="33560" y="1"/>
                    <a:pt x="31899" y="54"/>
                    <a:pt x="30239" y="174"/>
                  </a:cubicBezTo>
                  <a:cubicBezTo>
                    <a:pt x="27151" y="388"/>
                    <a:pt x="24065" y="840"/>
                    <a:pt x="21057" y="1599"/>
                  </a:cubicBezTo>
                  <a:cubicBezTo>
                    <a:pt x="18489" y="2254"/>
                    <a:pt x="15934" y="3057"/>
                    <a:pt x="13435" y="3951"/>
                  </a:cubicBezTo>
                  <a:cubicBezTo>
                    <a:pt x="8628" y="5680"/>
                    <a:pt x="3902" y="7919"/>
                    <a:pt x="1" y="11278"/>
                  </a:cubicBezTo>
                  <a:lnTo>
                    <a:pt x="1" y="11505"/>
                  </a:lnTo>
                  <a:cubicBezTo>
                    <a:pt x="3336" y="8598"/>
                    <a:pt x="7362" y="6506"/>
                    <a:pt x="11467" y="4878"/>
                  </a:cubicBezTo>
                  <a:cubicBezTo>
                    <a:pt x="13910" y="3916"/>
                    <a:pt x="16420" y="3102"/>
                    <a:pt x="18942" y="2368"/>
                  </a:cubicBezTo>
                  <a:cubicBezTo>
                    <a:pt x="21882" y="1519"/>
                    <a:pt x="24856" y="897"/>
                    <a:pt x="27909" y="558"/>
                  </a:cubicBezTo>
                  <a:cubicBezTo>
                    <a:pt x="30302" y="288"/>
                    <a:pt x="32714" y="179"/>
                    <a:pt x="35127" y="179"/>
                  </a:cubicBezTo>
                  <a:cubicBezTo>
                    <a:pt x="35850" y="179"/>
                    <a:pt x="36573" y="189"/>
                    <a:pt x="37295" y="207"/>
                  </a:cubicBezTo>
                  <a:cubicBezTo>
                    <a:pt x="38833" y="242"/>
                    <a:pt x="40371" y="332"/>
                    <a:pt x="41909" y="423"/>
                  </a:cubicBezTo>
                  <a:cubicBezTo>
                    <a:pt x="42610" y="456"/>
                    <a:pt x="43311" y="501"/>
                    <a:pt x="44012" y="581"/>
                  </a:cubicBezTo>
                  <a:lnTo>
                    <a:pt x="44012" y="411"/>
                  </a:lnTo>
                  <a:cubicBezTo>
                    <a:pt x="43990" y="400"/>
                    <a:pt x="43967" y="400"/>
                    <a:pt x="43944" y="400"/>
                  </a:cubicBezTo>
                  <a:cubicBezTo>
                    <a:pt x="42520" y="230"/>
                    <a:pt x="41072" y="185"/>
                    <a:pt x="39635" y="117"/>
                  </a:cubicBezTo>
                  <a:cubicBezTo>
                    <a:pt x="38164" y="42"/>
                    <a:pt x="36693" y="1"/>
                    <a:pt x="35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1988364" y="4995769"/>
              <a:ext cx="1316276" cy="503079"/>
            </a:xfrm>
            <a:custGeom>
              <a:avLst/>
              <a:gdLst/>
              <a:ahLst/>
              <a:cxnLst/>
              <a:rect l="l" t="t" r="r" b="b"/>
              <a:pathLst>
                <a:path w="29503" h="11276" extrusionOk="0">
                  <a:moveTo>
                    <a:pt x="29503" y="1"/>
                  </a:moveTo>
                  <a:lnTo>
                    <a:pt x="26585" y="317"/>
                  </a:lnTo>
                  <a:cubicBezTo>
                    <a:pt x="24720" y="566"/>
                    <a:pt x="22876" y="917"/>
                    <a:pt x="21067" y="1370"/>
                  </a:cubicBezTo>
                  <a:cubicBezTo>
                    <a:pt x="18489" y="2025"/>
                    <a:pt x="15945" y="2828"/>
                    <a:pt x="13445" y="3722"/>
                  </a:cubicBezTo>
                  <a:cubicBezTo>
                    <a:pt x="8628" y="5451"/>
                    <a:pt x="3901" y="7690"/>
                    <a:pt x="0" y="11049"/>
                  </a:cubicBezTo>
                  <a:lnTo>
                    <a:pt x="0" y="11276"/>
                  </a:lnTo>
                  <a:cubicBezTo>
                    <a:pt x="3347" y="8369"/>
                    <a:pt x="7361" y="6277"/>
                    <a:pt x="11477" y="4649"/>
                  </a:cubicBezTo>
                  <a:cubicBezTo>
                    <a:pt x="13920" y="3687"/>
                    <a:pt x="16420" y="2873"/>
                    <a:pt x="18941" y="2139"/>
                  </a:cubicBezTo>
                  <a:cubicBezTo>
                    <a:pt x="21881" y="1290"/>
                    <a:pt x="26461" y="340"/>
                    <a:pt x="29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15"/>
            <p:cNvSpPr/>
            <p:nvPr/>
          </p:nvSpPr>
          <p:spPr>
            <a:xfrm>
              <a:off x="2765788" y="5062469"/>
              <a:ext cx="1547427" cy="445927"/>
            </a:xfrm>
            <a:custGeom>
              <a:avLst/>
              <a:gdLst/>
              <a:ahLst/>
              <a:cxnLst/>
              <a:rect l="l" t="t" r="r" b="b"/>
              <a:pathLst>
                <a:path w="34684" h="9995" extrusionOk="0">
                  <a:moveTo>
                    <a:pt x="31317" y="0"/>
                  </a:moveTo>
                  <a:cubicBezTo>
                    <a:pt x="28523" y="0"/>
                    <a:pt x="25719" y="318"/>
                    <a:pt x="22979" y="745"/>
                  </a:cubicBezTo>
                  <a:cubicBezTo>
                    <a:pt x="20684" y="1096"/>
                    <a:pt x="18422" y="1548"/>
                    <a:pt x="16183" y="2170"/>
                  </a:cubicBezTo>
                  <a:cubicBezTo>
                    <a:pt x="14012" y="2769"/>
                    <a:pt x="11874" y="3527"/>
                    <a:pt x="9793" y="4409"/>
                  </a:cubicBezTo>
                  <a:cubicBezTo>
                    <a:pt x="6333" y="5891"/>
                    <a:pt x="3031" y="7756"/>
                    <a:pt x="1" y="9995"/>
                  </a:cubicBezTo>
                  <a:lnTo>
                    <a:pt x="306" y="9995"/>
                  </a:lnTo>
                  <a:cubicBezTo>
                    <a:pt x="2873" y="8118"/>
                    <a:pt x="5632" y="6501"/>
                    <a:pt x="8516" y="5167"/>
                  </a:cubicBezTo>
                  <a:cubicBezTo>
                    <a:pt x="12666" y="3244"/>
                    <a:pt x="17076" y="1910"/>
                    <a:pt x="21577" y="1141"/>
                  </a:cubicBezTo>
                  <a:cubicBezTo>
                    <a:pt x="24760" y="605"/>
                    <a:pt x="28025" y="180"/>
                    <a:pt x="31278" y="180"/>
                  </a:cubicBezTo>
                  <a:cubicBezTo>
                    <a:pt x="32416" y="180"/>
                    <a:pt x="33552" y="232"/>
                    <a:pt x="34683" y="350"/>
                  </a:cubicBezTo>
                  <a:lnTo>
                    <a:pt x="34683" y="169"/>
                  </a:lnTo>
                  <a:cubicBezTo>
                    <a:pt x="33566" y="52"/>
                    <a:pt x="32442" y="0"/>
                    <a:pt x="31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3253703" y="5107798"/>
              <a:ext cx="1059517" cy="400598"/>
            </a:xfrm>
            <a:custGeom>
              <a:avLst/>
              <a:gdLst/>
              <a:ahLst/>
              <a:cxnLst/>
              <a:rect l="l" t="t" r="r" b="b"/>
              <a:pathLst>
                <a:path w="23748" h="8979" extrusionOk="0">
                  <a:moveTo>
                    <a:pt x="23747" y="0"/>
                  </a:moveTo>
                  <a:cubicBezTo>
                    <a:pt x="20931" y="170"/>
                    <a:pt x="18138" y="826"/>
                    <a:pt x="15424" y="1583"/>
                  </a:cubicBezTo>
                  <a:cubicBezTo>
                    <a:pt x="12178" y="2500"/>
                    <a:pt x="9024" y="3676"/>
                    <a:pt x="6027" y="5225"/>
                  </a:cubicBezTo>
                  <a:cubicBezTo>
                    <a:pt x="3924" y="6310"/>
                    <a:pt x="1900" y="7577"/>
                    <a:pt x="0" y="8979"/>
                  </a:cubicBezTo>
                  <a:lnTo>
                    <a:pt x="294" y="8979"/>
                  </a:lnTo>
                  <a:cubicBezTo>
                    <a:pt x="1865" y="7837"/>
                    <a:pt x="3494" y="6797"/>
                    <a:pt x="5202" y="5870"/>
                  </a:cubicBezTo>
                  <a:cubicBezTo>
                    <a:pt x="8130" y="4264"/>
                    <a:pt x="11240" y="2986"/>
                    <a:pt x="14440" y="2047"/>
                  </a:cubicBezTo>
                  <a:cubicBezTo>
                    <a:pt x="17471" y="1165"/>
                    <a:pt x="20581" y="362"/>
                    <a:pt x="23747" y="170"/>
                  </a:cubicBezTo>
                  <a:lnTo>
                    <a:pt x="237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5"/>
            <p:cNvSpPr/>
            <p:nvPr/>
          </p:nvSpPr>
          <p:spPr>
            <a:xfrm>
              <a:off x="3649710" y="5186500"/>
              <a:ext cx="663514" cy="321897"/>
            </a:xfrm>
            <a:custGeom>
              <a:avLst/>
              <a:gdLst/>
              <a:ahLst/>
              <a:cxnLst/>
              <a:rect l="l" t="t" r="r" b="b"/>
              <a:pathLst>
                <a:path w="14872" h="7215" extrusionOk="0">
                  <a:moveTo>
                    <a:pt x="14871" y="0"/>
                  </a:moveTo>
                  <a:cubicBezTo>
                    <a:pt x="13107" y="407"/>
                    <a:pt x="11377" y="939"/>
                    <a:pt x="9692" y="1595"/>
                  </a:cubicBezTo>
                  <a:cubicBezTo>
                    <a:pt x="6684" y="2771"/>
                    <a:pt x="3823" y="4332"/>
                    <a:pt x="1234" y="6254"/>
                  </a:cubicBezTo>
                  <a:cubicBezTo>
                    <a:pt x="815" y="6571"/>
                    <a:pt x="408" y="6887"/>
                    <a:pt x="1" y="7215"/>
                  </a:cubicBezTo>
                  <a:lnTo>
                    <a:pt x="284" y="7215"/>
                  </a:lnTo>
                  <a:cubicBezTo>
                    <a:pt x="1832" y="5971"/>
                    <a:pt x="3495" y="4852"/>
                    <a:pt x="5237" y="3890"/>
                  </a:cubicBezTo>
                  <a:cubicBezTo>
                    <a:pt x="8064" y="2307"/>
                    <a:pt x="11117" y="1120"/>
                    <a:pt x="14261" y="329"/>
                  </a:cubicBezTo>
                  <a:cubicBezTo>
                    <a:pt x="14464" y="272"/>
                    <a:pt x="14668" y="226"/>
                    <a:pt x="14871" y="181"/>
                  </a:cubicBezTo>
                  <a:lnTo>
                    <a:pt x="14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5958276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6"/>
          <p:cNvSpPr/>
          <p:nvPr/>
        </p:nvSpPr>
        <p:spPr>
          <a:xfrm>
            <a:off x="10386586" y="45601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16"/>
          <p:cNvSpPr/>
          <p:nvPr/>
        </p:nvSpPr>
        <p:spPr>
          <a:xfrm>
            <a:off x="2992594" y="44227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16"/>
          <p:cNvSpPr/>
          <p:nvPr/>
        </p:nvSpPr>
        <p:spPr>
          <a:xfrm>
            <a:off x="35368" y="45571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16"/>
          <p:cNvSpPr/>
          <p:nvPr/>
        </p:nvSpPr>
        <p:spPr>
          <a:xfrm>
            <a:off x="131543" y="1686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16"/>
          <p:cNvSpPr/>
          <p:nvPr/>
        </p:nvSpPr>
        <p:spPr>
          <a:xfrm>
            <a:off x="1016217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16"/>
          <p:cNvSpPr/>
          <p:nvPr/>
        </p:nvSpPr>
        <p:spPr>
          <a:xfrm>
            <a:off x="3538396" y="229583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16"/>
          <p:cNvSpPr/>
          <p:nvPr/>
        </p:nvSpPr>
        <p:spPr>
          <a:xfrm>
            <a:off x="3939907" y="49978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16"/>
          <p:cNvSpPr/>
          <p:nvPr/>
        </p:nvSpPr>
        <p:spPr>
          <a:xfrm flipH="1">
            <a:off x="7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16"/>
          <p:cNvSpPr/>
          <p:nvPr/>
        </p:nvSpPr>
        <p:spPr>
          <a:xfrm flipH="1">
            <a:off x="10162173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7" name="Google Shape;187;p16"/>
          <p:cNvSpPr/>
          <p:nvPr/>
        </p:nvSpPr>
        <p:spPr>
          <a:xfrm>
            <a:off x="-34933" y="5578733"/>
            <a:ext cx="12268800" cy="127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16"/>
          <p:cNvSpPr txBox="1">
            <a:spLocks noGrp="1"/>
          </p:cNvSpPr>
          <p:nvPr>
            <p:ph type="title"/>
          </p:nvPr>
        </p:nvSpPr>
        <p:spPr>
          <a:xfrm>
            <a:off x="5272000" y="2016367"/>
            <a:ext cx="5960000" cy="131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6"/>
          <p:cNvSpPr txBox="1">
            <a:spLocks noGrp="1"/>
          </p:cNvSpPr>
          <p:nvPr>
            <p:ph type="subTitle" idx="1"/>
          </p:nvPr>
        </p:nvSpPr>
        <p:spPr>
          <a:xfrm>
            <a:off x="5280267" y="3331967"/>
            <a:ext cx="5243200" cy="11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01546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7"/>
          <p:cNvSpPr/>
          <p:nvPr/>
        </p:nvSpPr>
        <p:spPr>
          <a:xfrm flipH="1">
            <a:off x="319204" y="45601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7"/>
          <p:cNvSpPr/>
          <p:nvPr/>
        </p:nvSpPr>
        <p:spPr>
          <a:xfrm flipH="1">
            <a:off x="5373128" y="44227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7"/>
          <p:cNvSpPr/>
          <p:nvPr/>
        </p:nvSpPr>
        <p:spPr>
          <a:xfrm flipH="1">
            <a:off x="10051576" y="45571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7"/>
          <p:cNvSpPr/>
          <p:nvPr/>
        </p:nvSpPr>
        <p:spPr>
          <a:xfrm flipH="1">
            <a:off x="10147719" y="1686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17"/>
          <p:cNvSpPr/>
          <p:nvPr/>
        </p:nvSpPr>
        <p:spPr>
          <a:xfrm flipH="1">
            <a:off x="34159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17"/>
          <p:cNvSpPr/>
          <p:nvPr/>
        </p:nvSpPr>
        <p:spPr>
          <a:xfrm flipH="1">
            <a:off x="6195218" y="229583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17"/>
          <p:cNvSpPr/>
          <p:nvPr/>
        </p:nvSpPr>
        <p:spPr>
          <a:xfrm flipH="1">
            <a:off x="5086937" y="49978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17"/>
          <p:cNvSpPr/>
          <p:nvPr/>
        </p:nvSpPr>
        <p:spPr>
          <a:xfrm>
            <a:off x="11456220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17"/>
          <p:cNvSpPr/>
          <p:nvPr/>
        </p:nvSpPr>
        <p:spPr>
          <a:xfrm>
            <a:off x="1294053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17"/>
          <p:cNvSpPr/>
          <p:nvPr/>
        </p:nvSpPr>
        <p:spPr>
          <a:xfrm flipH="1">
            <a:off x="-34933" y="5578733"/>
            <a:ext cx="12268800" cy="12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17"/>
          <p:cNvSpPr txBox="1">
            <a:spLocks noGrp="1"/>
          </p:cNvSpPr>
          <p:nvPr>
            <p:ph type="title"/>
          </p:nvPr>
        </p:nvSpPr>
        <p:spPr>
          <a:xfrm>
            <a:off x="960000" y="1934833"/>
            <a:ext cx="42892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17"/>
          <p:cNvSpPr txBox="1">
            <a:spLocks noGrp="1"/>
          </p:cNvSpPr>
          <p:nvPr>
            <p:ph type="subTitle" idx="1"/>
          </p:nvPr>
        </p:nvSpPr>
        <p:spPr>
          <a:xfrm>
            <a:off x="968267" y="2815500"/>
            <a:ext cx="4289200" cy="17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80671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8"/>
          <p:cNvSpPr/>
          <p:nvPr/>
        </p:nvSpPr>
        <p:spPr>
          <a:xfrm>
            <a:off x="10386586" y="45601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18"/>
          <p:cNvSpPr/>
          <p:nvPr/>
        </p:nvSpPr>
        <p:spPr>
          <a:xfrm>
            <a:off x="5421976" y="44227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18"/>
          <p:cNvSpPr/>
          <p:nvPr/>
        </p:nvSpPr>
        <p:spPr>
          <a:xfrm>
            <a:off x="35368" y="45571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18"/>
          <p:cNvSpPr/>
          <p:nvPr/>
        </p:nvSpPr>
        <p:spPr>
          <a:xfrm>
            <a:off x="131543" y="1686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18"/>
          <p:cNvSpPr/>
          <p:nvPr/>
        </p:nvSpPr>
        <p:spPr>
          <a:xfrm>
            <a:off x="1016217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9" name="Google Shape;209;p18"/>
          <p:cNvSpPr/>
          <p:nvPr/>
        </p:nvSpPr>
        <p:spPr>
          <a:xfrm>
            <a:off x="3538396" y="229583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" name="Google Shape;210;p18"/>
          <p:cNvSpPr/>
          <p:nvPr/>
        </p:nvSpPr>
        <p:spPr>
          <a:xfrm>
            <a:off x="6369290" y="49978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18"/>
          <p:cNvSpPr/>
          <p:nvPr/>
        </p:nvSpPr>
        <p:spPr>
          <a:xfrm flipH="1">
            <a:off x="7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18"/>
          <p:cNvSpPr/>
          <p:nvPr/>
        </p:nvSpPr>
        <p:spPr>
          <a:xfrm flipH="1">
            <a:off x="10162173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18"/>
          <p:cNvSpPr/>
          <p:nvPr/>
        </p:nvSpPr>
        <p:spPr>
          <a:xfrm>
            <a:off x="-34933" y="5578733"/>
            <a:ext cx="12268800" cy="127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18"/>
          <p:cNvSpPr txBox="1">
            <a:spLocks noGrp="1"/>
          </p:cNvSpPr>
          <p:nvPr>
            <p:ph type="title"/>
          </p:nvPr>
        </p:nvSpPr>
        <p:spPr>
          <a:xfrm>
            <a:off x="6411633" y="1934833"/>
            <a:ext cx="418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18"/>
          <p:cNvSpPr txBox="1">
            <a:spLocks noGrp="1"/>
          </p:cNvSpPr>
          <p:nvPr>
            <p:ph type="subTitle" idx="1"/>
          </p:nvPr>
        </p:nvSpPr>
        <p:spPr>
          <a:xfrm>
            <a:off x="6419900" y="2815500"/>
            <a:ext cx="4180800" cy="15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24588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9"/>
          <p:cNvSpPr/>
          <p:nvPr/>
        </p:nvSpPr>
        <p:spPr>
          <a:xfrm>
            <a:off x="10742851" y="5270724"/>
            <a:ext cx="1373176" cy="116379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8" name="Google Shape;218;p19"/>
          <p:cNvSpPr/>
          <p:nvPr/>
        </p:nvSpPr>
        <p:spPr>
          <a:xfrm>
            <a:off x="172048" y="5144351"/>
            <a:ext cx="1291033" cy="1416540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9" name="Google Shape;219;p1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19"/>
          <p:cNvSpPr/>
          <p:nvPr/>
        </p:nvSpPr>
        <p:spPr>
          <a:xfrm flipH="1">
            <a:off x="-919291" y="3068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19"/>
          <p:cNvSpPr/>
          <p:nvPr/>
        </p:nvSpPr>
        <p:spPr>
          <a:xfrm>
            <a:off x="8253138" y="1849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19"/>
          <p:cNvSpPr/>
          <p:nvPr/>
        </p:nvSpPr>
        <p:spPr>
          <a:xfrm>
            <a:off x="9650729" y="781316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19"/>
          <p:cNvSpPr/>
          <p:nvPr/>
        </p:nvSpPr>
        <p:spPr>
          <a:xfrm>
            <a:off x="-34933" y="6300467"/>
            <a:ext cx="12268800" cy="55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19"/>
          <p:cNvSpPr txBox="1">
            <a:spLocks noGrp="1"/>
          </p:cNvSpPr>
          <p:nvPr>
            <p:ph type="subTitle" idx="1"/>
          </p:nvPr>
        </p:nvSpPr>
        <p:spPr>
          <a:xfrm>
            <a:off x="993100" y="1942333"/>
            <a:ext cx="5765600" cy="1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12839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0"/>
          <p:cNvSpPr/>
          <p:nvPr/>
        </p:nvSpPr>
        <p:spPr>
          <a:xfrm>
            <a:off x="10742851" y="5270724"/>
            <a:ext cx="1373176" cy="116379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20"/>
          <p:cNvSpPr/>
          <p:nvPr/>
        </p:nvSpPr>
        <p:spPr>
          <a:xfrm>
            <a:off x="172048" y="5144351"/>
            <a:ext cx="1291033" cy="1416540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2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0"/>
          <p:cNvSpPr/>
          <p:nvPr/>
        </p:nvSpPr>
        <p:spPr>
          <a:xfrm flipH="1">
            <a:off x="-919291" y="3068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20"/>
          <p:cNvSpPr/>
          <p:nvPr/>
        </p:nvSpPr>
        <p:spPr>
          <a:xfrm>
            <a:off x="8253138" y="1849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20"/>
          <p:cNvSpPr/>
          <p:nvPr/>
        </p:nvSpPr>
        <p:spPr>
          <a:xfrm>
            <a:off x="9650729" y="781316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20"/>
          <p:cNvSpPr/>
          <p:nvPr/>
        </p:nvSpPr>
        <p:spPr>
          <a:xfrm>
            <a:off x="-34933" y="6300467"/>
            <a:ext cx="12268800" cy="55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3798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946EA-F0D3-BDD9-B558-8BC4C572C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BF9C2-1AB1-BB97-0CF4-F627B58BCD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8E9397-7D88-AC76-D05B-A6C8AD707D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8D213A-C232-9EBF-EAB6-180639F6D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F396A3-A82C-5823-58C5-7D1C999BE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83A52-6944-3EA0-773B-460E87B50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861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1"/>
          <p:cNvSpPr/>
          <p:nvPr/>
        </p:nvSpPr>
        <p:spPr>
          <a:xfrm flipH="1">
            <a:off x="172047" y="5270724"/>
            <a:ext cx="1373176" cy="116379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21"/>
          <p:cNvSpPr/>
          <p:nvPr/>
        </p:nvSpPr>
        <p:spPr>
          <a:xfrm flipH="1">
            <a:off x="10824994" y="5144351"/>
            <a:ext cx="1291033" cy="1416540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2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21"/>
          <p:cNvSpPr/>
          <p:nvPr/>
        </p:nvSpPr>
        <p:spPr>
          <a:xfrm flipH="1">
            <a:off x="-101191" y="-3213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21"/>
          <p:cNvSpPr/>
          <p:nvPr/>
        </p:nvSpPr>
        <p:spPr>
          <a:xfrm flipH="1">
            <a:off x="10420878" y="1849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21"/>
          <p:cNvSpPr/>
          <p:nvPr/>
        </p:nvSpPr>
        <p:spPr>
          <a:xfrm flipH="1">
            <a:off x="8253138" y="781316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21"/>
          <p:cNvSpPr/>
          <p:nvPr/>
        </p:nvSpPr>
        <p:spPr>
          <a:xfrm>
            <a:off x="-34933" y="6300467"/>
            <a:ext cx="12268800" cy="557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21"/>
          <p:cNvSpPr/>
          <p:nvPr/>
        </p:nvSpPr>
        <p:spPr>
          <a:xfrm>
            <a:off x="10930432" y="1286601"/>
            <a:ext cx="1414993" cy="731679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776925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2"/>
          <p:cNvSpPr/>
          <p:nvPr/>
        </p:nvSpPr>
        <p:spPr>
          <a:xfrm>
            <a:off x="8172073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4" name="Google Shape;244;p22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22"/>
          <p:cNvSpPr/>
          <p:nvPr/>
        </p:nvSpPr>
        <p:spPr>
          <a:xfrm flipH="1">
            <a:off x="-149461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22"/>
          <p:cNvSpPr/>
          <p:nvPr/>
        </p:nvSpPr>
        <p:spPr>
          <a:xfrm flipH="1">
            <a:off x="879644" y="4813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22"/>
          <p:cNvSpPr/>
          <p:nvPr/>
        </p:nvSpPr>
        <p:spPr>
          <a:xfrm flipH="1">
            <a:off x="9378971" y="5176498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22"/>
          <p:cNvSpPr/>
          <p:nvPr/>
        </p:nvSpPr>
        <p:spPr>
          <a:xfrm flipH="1">
            <a:off x="-34933" y="5969867"/>
            <a:ext cx="12268800" cy="127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22"/>
          <p:cNvSpPr/>
          <p:nvPr/>
        </p:nvSpPr>
        <p:spPr>
          <a:xfrm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22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22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22"/>
          <p:cNvSpPr txBox="1">
            <a:spLocks noGrp="1"/>
          </p:cNvSpPr>
          <p:nvPr>
            <p:ph type="subTitle" idx="1"/>
          </p:nvPr>
        </p:nvSpPr>
        <p:spPr>
          <a:xfrm>
            <a:off x="3999133" y="1649647"/>
            <a:ext cx="5380400" cy="373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53" name="Google Shape;253;p22"/>
          <p:cNvSpPr txBox="1">
            <a:spLocks noGrp="1"/>
          </p:cNvSpPr>
          <p:nvPr>
            <p:ph type="subTitle" idx="2"/>
          </p:nvPr>
        </p:nvSpPr>
        <p:spPr>
          <a:xfrm>
            <a:off x="3999133" y="2137775"/>
            <a:ext cx="5380400" cy="65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22"/>
          <p:cNvSpPr txBox="1">
            <a:spLocks noGrp="1"/>
          </p:cNvSpPr>
          <p:nvPr>
            <p:ph type="subTitle" idx="3"/>
          </p:nvPr>
        </p:nvSpPr>
        <p:spPr>
          <a:xfrm>
            <a:off x="3999133" y="3131413"/>
            <a:ext cx="5380400" cy="373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55" name="Google Shape;255;p22"/>
          <p:cNvSpPr txBox="1">
            <a:spLocks noGrp="1"/>
          </p:cNvSpPr>
          <p:nvPr>
            <p:ph type="subTitle" idx="4"/>
          </p:nvPr>
        </p:nvSpPr>
        <p:spPr>
          <a:xfrm>
            <a:off x="3999133" y="3619541"/>
            <a:ext cx="5380400" cy="65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22"/>
          <p:cNvSpPr txBox="1">
            <a:spLocks noGrp="1"/>
          </p:cNvSpPr>
          <p:nvPr>
            <p:ph type="subTitle" idx="5"/>
          </p:nvPr>
        </p:nvSpPr>
        <p:spPr>
          <a:xfrm>
            <a:off x="3999133" y="4613180"/>
            <a:ext cx="5380400" cy="373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subTitle" idx="6"/>
          </p:nvPr>
        </p:nvSpPr>
        <p:spPr>
          <a:xfrm>
            <a:off x="3999133" y="5101308"/>
            <a:ext cx="5380400" cy="65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1363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3"/>
          <p:cNvSpPr/>
          <p:nvPr/>
        </p:nvSpPr>
        <p:spPr>
          <a:xfrm>
            <a:off x="8172073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2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23"/>
          <p:cNvSpPr/>
          <p:nvPr/>
        </p:nvSpPr>
        <p:spPr>
          <a:xfrm flipH="1">
            <a:off x="-149461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23"/>
          <p:cNvSpPr/>
          <p:nvPr/>
        </p:nvSpPr>
        <p:spPr>
          <a:xfrm flipH="1">
            <a:off x="879644" y="4813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23"/>
          <p:cNvSpPr/>
          <p:nvPr/>
        </p:nvSpPr>
        <p:spPr>
          <a:xfrm flipH="1">
            <a:off x="9378971" y="5176498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23"/>
          <p:cNvSpPr/>
          <p:nvPr/>
        </p:nvSpPr>
        <p:spPr>
          <a:xfrm flipH="1">
            <a:off x="-34933" y="5969867"/>
            <a:ext cx="12268800" cy="12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23"/>
          <p:cNvSpPr/>
          <p:nvPr/>
        </p:nvSpPr>
        <p:spPr>
          <a:xfrm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6" name="Google Shape;266;p23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7" name="Google Shape;267;p23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23"/>
          <p:cNvSpPr txBox="1">
            <a:spLocks noGrp="1"/>
          </p:cNvSpPr>
          <p:nvPr>
            <p:ph type="subTitle" idx="1"/>
          </p:nvPr>
        </p:nvSpPr>
        <p:spPr>
          <a:xfrm>
            <a:off x="960000" y="3333663"/>
            <a:ext cx="3345200" cy="426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69" name="Google Shape;269;p23"/>
          <p:cNvSpPr txBox="1">
            <a:spLocks noGrp="1"/>
          </p:cNvSpPr>
          <p:nvPr>
            <p:ph type="subTitle" idx="2"/>
          </p:nvPr>
        </p:nvSpPr>
        <p:spPr>
          <a:xfrm>
            <a:off x="960000" y="4070483"/>
            <a:ext cx="3345200" cy="681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23"/>
          <p:cNvSpPr txBox="1">
            <a:spLocks noGrp="1"/>
          </p:cNvSpPr>
          <p:nvPr>
            <p:ph type="subTitle" idx="3"/>
          </p:nvPr>
        </p:nvSpPr>
        <p:spPr>
          <a:xfrm>
            <a:off x="4423400" y="3333663"/>
            <a:ext cx="3345200" cy="426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71" name="Google Shape;271;p23"/>
          <p:cNvSpPr txBox="1">
            <a:spLocks noGrp="1"/>
          </p:cNvSpPr>
          <p:nvPr>
            <p:ph type="subTitle" idx="4"/>
          </p:nvPr>
        </p:nvSpPr>
        <p:spPr>
          <a:xfrm>
            <a:off x="4423400" y="4070483"/>
            <a:ext cx="3345200" cy="681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23"/>
          <p:cNvSpPr txBox="1">
            <a:spLocks noGrp="1"/>
          </p:cNvSpPr>
          <p:nvPr>
            <p:ph type="subTitle" idx="5"/>
          </p:nvPr>
        </p:nvSpPr>
        <p:spPr>
          <a:xfrm>
            <a:off x="7886800" y="3333663"/>
            <a:ext cx="3345200" cy="426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73" name="Google Shape;273;p23"/>
          <p:cNvSpPr txBox="1">
            <a:spLocks noGrp="1"/>
          </p:cNvSpPr>
          <p:nvPr>
            <p:ph type="subTitle" idx="6"/>
          </p:nvPr>
        </p:nvSpPr>
        <p:spPr>
          <a:xfrm>
            <a:off x="7886800" y="4070483"/>
            <a:ext cx="3345200" cy="681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1448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Title and five columns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25"/>
          <p:cNvSpPr/>
          <p:nvPr/>
        </p:nvSpPr>
        <p:spPr>
          <a:xfrm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" name="Google Shape;295;p25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25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25"/>
          <p:cNvSpPr txBox="1">
            <a:spLocks noGrp="1"/>
          </p:cNvSpPr>
          <p:nvPr>
            <p:ph type="subTitle" idx="1"/>
          </p:nvPr>
        </p:nvSpPr>
        <p:spPr>
          <a:xfrm>
            <a:off x="3868876" y="1574433"/>
            <a:ext cx="5678800" cy="425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98" name="Google Shape;298;p25"/>
          <p:cNvSpPr txBox="1">
            <a:spLocks noGrp="1"/>
          </p:cNvSpPr>
          <p:nvPr>
            <p:ph type="subTitle" idx="2"/>
          </p:nvPr>
        </p:nvSpPr>
        <p:spPr>
          <a:xfrm>
            <a:off x="3868876" y="1999633"/>
            <a:ext cx="5678800" cy="35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25"/>
          <p:cNvSpPr txBox="1">
            <a:spLocks noGrp="1"/>
          </p:cNvSpPr>
          <p:nvPr>
            <p:ph type="subTitle" idx="3"/>
          </p:nvPr>
        </p:nvSpPr>
        <p:spPr>
          <a:xfrm>
            <a:off x="3868876" y="2503972"/>
            <a:ext cx="5678800" cy="425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00" name="Google Shape;300;p25"/>
          <p:cNvSpPr txBox="1">
            <a:spLocks noGrp="1"/>
          </p:cNvSpPr>
          <p:nvPr>
            <p:ph type="subTitle" idx="4"/>
          </p:nvPr>
        </p:nvSpPr>
        <p:spPr>
          <a:xfrm>
            <a:off x="3868876" y="2929172"/>
            <a:ext cx="5678800" cy="35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25"/>
          <p:cNvSpPr txBox="1">
            <a:spLocks noGrp="1"/>
          </p:cNvSpPr>
          <p:nvPr>
            <p:ph type="subTitle" idx="5"/>
          </p:nvPr>
        </p:nvSpPr>
        <p:spPr>
          <a:xfrm>
            <a:off x="3868876" y="3433511"/>
            <a:ext cx="5678800" cy="425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02" name="Google Shape;302;p25"/>
          <p:cNvSpPr txBox="1">
            <a:spLocks noGrp="1"/>
          </p:cNvSpPr>
          <p:nvPr>
            <p:ph type="subTitle" idx="6"/>
          </p:nvPr>
        </p:nvSpPr>
        <p:spPr>
          <a:xfrm>
            <a:off x="3868876" y="3858711"/>
            <a:ext cx="5678800" cy="35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25"/>
          <p:cNvSpPr txBox="1">
            <a:spLocks noGrp="1"/>
          </p:cNvSpPr>
          <p:nvPr>
            <p:ph type="subTitle" idx="7"/>
          </p:nvPr>
        </p:nvSpPr>
        <p:spPr>
          <a:xfrm>
            <a:off x="3868876" y="4363049"/>
            <a:ext cx="5678800" cy="425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04" name="Google Shape;304;p25"/>
          <p:cNvSpPr txBox="1">
            <a:spLocks noGrp="1"/>
          </p:cNvSpPr>
          <p:nvPr>
            <p:ph type="subTitle" idx="8"/>
          </p:nvPr>
        </p:nvSpPr>
        <p:spPr>
          <a:xfrm>
            <a:off x="3868876" y="4788249"/>
            <a:ext cx="5678800" cy="35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25"/>
          <p:cNvSpPr txBox="1">
            <a:spLocks noGrp="1"/>
          </p:cNvSpPr>
          <p:nvPr>
            <p:ph type="subTitle" idx="9"/>
          </p:nvPr>
        </p:nvSpPr>
        <p:spPr>
          <a:xfrm>
            <a:off x="3868876" y="5292588"/>
            <a:ext cx="5678800" cy="425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06" name="Google Shape;306;p25"/>
          <p:cNvSpPr txBox="1">
            <a:spLocks noGrp="1"/>
          </p:cNvSpPr>
          <p:nvPr>
            <p:ph type="subTitle" idx="13"/>
          </p:nvPr>
        </p:nvSpPr>
        <p:spPr>
          <a:xfrm>
            <a:off x="3868876" y="5717788"/>
            <a:ext cx="5678800" cy="35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25"/>
          <p:cNvSpPr/>
          <p:nvPr/>
        </p:nvSpPr>
        <p:spPr>
          <a:xfrm flipH="1">
            <a:off x="2934578" y="61267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" name="Google Shape;308;p25"/>
          <p:cNvSpPr/>
          <p:nvPr/>
        </p:nvSpPr>
        <p:spPr>
          <a:xfrm>
            <a:off x="11256111" y="61267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" name="Google Shape;309;p25"/>
          <p:cNvSpPr/>
          <p:nvPr/>
        </p:nvSpPr>
        <p:spPr>
          <a:xfrm>
            <a:off x="9800932" y="56162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25"/>
          <p:cNvSpPr/>
          <p:nvPr/>
        </p:nvSpPr>
        <p:spPr>
          <a:xfrm>
            <a:off x="-63493" y="5978898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788290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26"/>
          <p:cNvSpPr txBox="1">
            <a:spLocks noGrp="1"/>
          </p:cNvSpPr>
          <p:nvPr>
            <p:ph type="subTitle" idx="1"/>
          </p:nvPr>
        </p:nvSpPr>
        <p:spPr>
          <a:xfrm>
            <a:off x="973600" y="2468667"/>
            <a:ext cx="2914800" cy="394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14" name="Google Shape;314;p26"/>
          <p:cNvSpPr txBox="1">
            <a:spLocks noGrp="1"/>
          </p:cNvSpPr>
          <p:nvPr>
            <p:ph type="subTitle" idx="2"/>
          </p:nvPr>
        </p:nvSpPr>
        <p:spPr>
          <a:xfrm>
            <a:off x="973600" y="2937552"/>
            <a:ext cx="2914800" cy="690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26"/>
          <p:cNvSpPr txBox="1">
            <a:spLocks noGrp="1"/>
          </p:cNvSpPr>
          <p:nvPr>
            <p:ph type="subTitle" idx="3"/>
          </p:nvPr>
        </p:nvSpPr>
        <p:spPr>
          <a:xfrm>
            <a:off x="973600" y="4717700"/>
            <a:ext cx="2914800" cy="394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16" name="Google Shape;316;p26"/>
          <p:cNvSpPr txBox="1">
            <a:spLocks noGrp="1"/>
          </p:cNvSpPr>
          <p:nvPr>
            <p:ph type="subTitle" idx="4"/>
          </p:nvPr>
        </p:nvSpPr>
        <p:spPr>
          <a:xfrm>
            <a:off x="973600" y="5186585"/>
            <a:ext cx="2914800" cy="690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26"/>
          <p:cNvSpPr/>
          <p:nvPr/>
        </p:nvSpPr>
        <p:spPr>
          <a:xfrm flipH="1">
            <a:off x="-919291" y="3068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26"/>
          <p:cNvSpPr/>
          <p:nvPr/>
        </p:nvSpPr>
        <p:spPr>
          <a:xfrm>
            <a:off x="8253138" y="1849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26"/>
          <p:cNvSpPr/>
          <p:nvPr/>
        </p:nvSpPr>
        <p:spPr>
          <a:xfrm>
            <a:off x="9650729" y="781316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" name="Google Shape;320;p26"/>
          <p:cNvSpPr/>
          <p:nvPr/>
        </p:nvSpPr>
        <p:spPr>
          <a:xfrm>
            <a:off x="-63493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1" name="Google Shape;321;p26"/>
          <p:cNvSpPr/>
          <p:nvPr/>
        </p:nvSpPr>
        <p:spPr>
          <a:xfrm>
            <a:off x="11256111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2" name="Google Shape;322;p26"/>
          <p:cNvSpPr/>
          <p:nvPr/>
        </p:nvSpPr>
        <p:spPr>
          <a:xfrm>
            <a:off x="-38395" y="5969867"/>
            <a:ext cx="12268800" cy="12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26"/>
          <p:cNvSpPr txBox="1">
            <a:spLocks noGrp="1"/>
          </p:cNvSpPr>
          <p:nvPr>
            <p:ph type="subTitle" idx="5"/>
          </p:nvPr>
        </p:nvSpPr>
        <p:spPr>
          <a:xfrm>
            <a:off x="4631784" y="2468667"/>
            <a:ext cx="2928400" cy="394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24" name="Google Shape;324;p26"/>
          <p:cNvSpPr txBox="1">
            <a:spLocks noGrp="1"/>
          </p:cNvSpPr>
          <p:nvPr>
            <p:ph type="subTitle" idx="6"/>
          </p:nvPr>
        </p:nvSpPr>
        <p:spPr>
          <a:xfrm>
            <a:off x="4631817" y="2937552"/>
            <a:ext cx="2928400" cy="690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26"/>
          <p:cNvSpPr txBox="1">
            <a:spLocks noGrp="1"/>
          </p:cNvSpPr>
          <p:nvPr>
            <p:ph type="subTitle" idx="7"/>
          </p:nvPr>
        </p:nvSpPr>
        <p:spPr>
          <a:xfrm>
            <a:off x="4631817" y="4717700"/>
            <a:ext cx="2928400" cy="394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26" name="Google Shape;326;p26"/>
          <p:cNvSpPr txBox="1">
            <a:spLocks noGrp="1"/>
          </p:cNvSpPr>
          <p:nvPr>
            <p:ph type="subTitle" idx="8"/>
          </p:nvPr>
        </p:nvSpPr>
        <p:spPr>
          <a:xfrm>
            <a:off x="4631817" y="5186585"/>
            <a:ext cx="2928400" cy="690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26"/>
          <p:cNvSpPr txBox="1">
            <a:spLocks noGrp="1"/>
          </p:cNvSpPr>
          <p:nvPr>
            <p:ph type="subTitle" idx="9"/>
          </p:nvPr>
        </p:nvSpPr>
        <p:spPr>
          <a:xfrm>
            <a:off x="8292141" y="2468667"/>
            <a:ext cx="2928400" cy="394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28" name="Google Shape;328;p26"/>
          <p:cNvSpPr txBox="1">
            <a:spLocks noGrp="1"/>
          </p:cNvSpPr>
          <p:nvPr>
            <p:ph type="subTitle" idx="13"/>
          </p:nvPr>
        </p:nvSpPr>
        <p:spPr>
          <a:xfrm>
            <a:off x="8292141" y="2937552"/>
            <a:ext cx="2928400" cy="690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26"/>
          <p:cNvSpPr txBox="1">
            <a:spLocks noGrp="1"/>
          </p:cNvSpPr>
          <p:nvPr>
            <p:ph type="subTitle" idx="14"/>
          </p:nvPr>
        </p:nvSpPr>
        <p:spPr>
          <a:xfrm>
            <a:off x="8292141" y="4717700"/>
            <a:ext cx="2928400" cy="394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30" name="Google Shape;330;p26"/>
          <p:cNvSpPr txBox="1">
            <a:spLocks noGrp="1"/>
          </p:cNvSpPr>
          <p:nvPr>
            <p:ph type="subTitle" idx="15"/>
          </p:nvPr>
        </p:nvSpPr>
        <p:spPr>
          <a:xfrm>
            <a:off x="8292141" y="5186585"/>
            <a:ext cx="2928400" cy="690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78234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7"/>
          <p:cNvSpPr/>
          <p:nvPr/>
        </p:nvSpPr>
        <p:spPr>
          <a:xfrm>
            <a:off x="8184754" y="6151232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2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27"/>
          <p:cNvSpPr/>
          <p:nvPr/>
        </p:nvSpPr>
        <p:spPr>
          <a:xfrm flipH="1">
            <a:off x="-136779" y="6151232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27"/>
          <p:cNvSpPr/>
          <p:nvPr/>
        </p:nvSpPr>
        <p:spPr>
          <a:xfrm flipH="1">
            <a:off x="892335" y="5640732"/>
            <a:ext cx="1227117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" name="Google Shape;336;p27"/>
          <p:cNvSpPr/>
          <p:nvPr/>
        </p:nvSpPr>
        <p:spPr>
          <a:xfrm flipH="1">
            <a:off x="9391652" y="6003365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27"/>
          <p:cNvSpPr/>
          <p:nvPr/>
        </p:nvSpPr>
        <p:spPr>
          <a:xfrm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27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27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27"/>
          <p:cNvSpPr txBox="1">
            <a:spLocks noGrp="1"/>
          </p:cNvSpPr>
          <p:nvPr>
            <p:ph type="subTitle" idx="1"/>
          </p:nvPr>
        </p:nvSpPr>
        <p:spPr>
          <a:xfrm>
            <a:off x="951500" y="3035767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41" name="Google Shape;341;p27"/>
          <p:cNvSpPr txBox="1">
            <a:spLocks noGrp="1"/>
          </p:cNvSpPr>
          <p:nvPr>
            <p:ph type="subTitle" idx="2"/>
          </p:nvPr>
        </p:nvSpPr>
        <p:spPr>
          <a:xfrm>
            <a:off x="951500" y="2222900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27"/>
          <p:cNvSpPr txBox="1">
            <a:spLocks noGrp="1"/>
          </p:cNvSpPr>
          <p:nvPr>
            <p:ph type="subTitle" idx="3"/>
          </p:nvPr>
        </p:nvSpPr>
        <p:spPr>
          <a:xfrm>
            <a:off x="951500" y="4944499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43" name="Google Shape;343;p27"/>
          <p:cNvSpPr txBox="1">
            <a:spLocks noGrp="1"/>
          </p:cNvSpPr>
          <p:nvPr>
            <p:ph type="subTitle" idx="4"/>
          </p:nvPr>
        </p:nvSpPr>
        <p:spPr>
          <a:xfrm>
            <a:off x="951500" y="4131635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27"/>
          <p:cNvSpPr txBox="1">
            <a:spLocks noGrp="1"/>
          </p:cNvSpPr>
          <p:nvPr>
            <p:ph type="subTitle" idx="5"/>
          </p:nvPr>
        </p:nvSpPr>
        <p:spPr>
          <a:xfrm>
            <a:off x="3551067" y="3035767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45" name="Google Shape;345;p27"/>
          <p:cNvSpPr txBox="1">
            <a:spLocks noGrp="1"/>
          </p:cNvSpPr>
          <p:nvPr>
            <p:ph type="subTitle" idx="6"/>
          </p:nvPr>
        </p:nvSpPr>
        <p:spPr>
          <a:xfrm>
            <a:off x="3551063" y="2222900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27"/>
          <p:cNvSpPr txBox="1">
            <a:spLocks noGrp="1"/>
          </p:cNvSpPr>
          <p:nvPr>
            <p:ph type="subTitle" idx="7"/>
          </p:nvPr>
        </p:nvSpPr>
        <p:spPr>
          <a:xfrm>
            <a:off x="3551067" y="4944499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47" name="Google Shape;347;p27"/>
          <p:cNvSpPr txBox="1">
            <a:spLocks noGrp="1"/>
          </p:cNvSpPr>
          <p:nvPr>
            <p:ph type="subTitle" idx="8"/>
          </p:nvPr>
        </p:nvSpPr>
        <p:spPr>
          <a:xfrm>
            <a:off x="3551063" y="4131635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27"/>
          <p:cNvSpPr txBox="1">
            <a:spLocks noGrp="1"/>
          </p:cNvSpPr>
          <p:nvPr>
            <p:ph type="subTitle" idx="9"/>
          </p:nvPr>
        </p:nvSpPr>
        <p:spPr>
          <a:xfrm>
            <a:off x="6150632" y="3035767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49" name="Google Shape;349;p27"/>
          <p:cNvSpPr txBox="1">
            <a:spLocks noGrp="1"/>
          </p:cNvSpPr>
          <p:nvPr>
            <p:ph type="subTitle" idx="13"/>
          </p:nvPr>
        </p:nvSpPr>
        <p:spPr>
          <a:xfrm>
            <a:off x="6150624" y="2222900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27"/>
          <p:cNvSpPr txBox="1">
            <a:spLocks noGrp="1"/>
          </p:cNvSpPr>
          <p:nvPr>
            <p:ph type="subTitle" idx="14"/>
          </p:nvPr>
        </p:nvSpPr>
        <p:spPr>
          <a:xfrm>
            <a:off x="6150632" y="4944499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51" name="Google Shape;351;p27"/>
          <p:cNvSpPr txBox="1">
            <a:spLocks noGrp="1"/>
          </p:cNvSpPr>
          <p:nvPr>
            <p:ph type="subTitle" idx="15"/>
          </p:nvPr>
        </p:nvSpPr>
        <p:spPr>
          <a:xfrm>
            <a:off x="6150624" y="4131635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27"/>
          <p:cNvSpPr txBox="1">
            <a:spLocks noGrp="1"/>
          </p:cNvSpPr>
          <p:nvPr>
            <p:ph type="subTitle" idx="16"/>
          </p:nvPr>
        </p:nvSpPr>
        <p:spPr>
          <a:xfrm>
            <a:off x="8750216" y="3035767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53" name="Google Shape;353;p27"/>
          <p:cNvSpPr txBox="1">
            <a:spLocks noGrp="1"/>
          </p:cNvSpPr>
          <p:nvPr>
            <p:ph type="subTitle" idx="17"/>
          </p:nvPr>
        </p:nvSpPr>
        <p:spPr>
          <a:xfrm>
            <a:off x="8750204" y="2222900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27"/>
          <p:cNvSpPr txBox="1">
            <a:spLocks noGrp="1"/>
          </p:cNvSpPr>
          <p:nvPr>
            <p:ph type="subTitle" idx="18"/>
          </p:nvPr>
        </p:nvSpPr>
        <p:spPr>
          <a:xfrm>
            <a:off x="8750216" y="4944499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55" name="Google Shape;355;p27"/>
          <p:cNvSpPr txBox="1">
            <a:spLocks noGrp="1"/>
          </p:cNvSpPr>
          <p:nvPr>
            <p:ph type="subTitle" idx="19"/>
          </p:nvPr>
        </p:nvSpPr>
        <p:spPr>
          <a:xfrm>
            <a:off x="8750204" y="4131635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39483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8"/>
          <p:cNvSpPr/>
          <p:nvPr/>
        </p:nvSpPr>
        <p:spPr>
          <a:xfrm flipH="1">
            <a:off x="-149461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28"/>
          <p:cNvSpPr/>
          <p:nvPr/>
        </p:nvSpPr>
        <p:spPr>
          <a:xfrm flipH="1">
            <a:off x="9378971" y="5176498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28"/>
          <p:cNvSpPr/>
          <p:nvPr/>
        </p:nvSpPr>
        <p:spPr>
          <a:xfrm>
            <a:off x="3939907" y="53805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28"/>
          <p:cNvSpPr/>
          <p:nvPr/>
        </p:nvSpPr>
        <p:spPr>
          <a:xfrm flipH="1">
            <a:off x="7" y="54856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28"/>
          <p:cNvSpPr/>
          <p:nvPr/>
        </p:nvSpPr>
        <p:spPr>
          <a:xfrm flipH="1">
            <a:off x="10162173" y="54856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28"/>
          <p:cNvSpPr/>
          <p:nvPr/>
        </p:nvSpPr>
        <p:spPr>
          <a:xfrm>
            <a:off x="8172073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28"/>
          <p:cNvSpPr/>
          <p:nvPr/>
        </p:nvSpPr>
        <p:spPr>
          <a:xfrm flipH="1">
            <a:off x="879644" y="4813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28"/>
          <p:cNvSpPr/>
          <p:nvPr/>
        </p:nvSpPr>
        <p:spPr>
          <a:xfrm flipH="1">
            <a:off x="-34933" y="5969867"/>
            <a:ext cx="12268800" cy="127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28"/>
          <p:cNvSpPr/>
          <p:nvPr/>
        </p:nvSpPr>
        <p:spPr>
          <a:xfrm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28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28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28"/>
          <p:cNvSpPr txBox="1">
            <a:spLocks noGrp="1"/>
          </p:cNvSpPr>
          <p:nvPr>
            <p:ph type="subTitle" idx="1"/>
          </p:nvPr>
        </p:nvSpPr>
        <p:spPr>
          <a:xfrm>
            <a:off x="5451717" y="1273996"/>
            <a:ext cx="4962000" cy="396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69" name="Google Shape;369;p28"/>
          <p:cNvSpPr txBox="1">
            <a:spLocks noGrp="1"/>
          </p:cNvSpPr>
          <p:nvPr>
            <p:ph type="subTitle" idx="2"/>
          </p:nvPr>
        </p:nvSpPr>
        <p:spPr>
          <a:xfrm>
            <a:off x="5451717" y="1742357"/>
            <a:ext cx="4962000" cy="708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28"/>
          <p:cNvSpPr txBox="1">
            <a:spLocks noGrp="1"/>
          </p:cNvSpPr>
          <p:nvPr>
            <p:ph type="title" hasCustomPrompt="1"/>
          </p:nvPr>
        </p:nvSpPr>
        <p:spPr>
          <a:xfrm>
            <a:off x="1444401" y="1358167"/>
            <a:ext cx="3674400" cy="1044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71" name="Google Shape;371;p28"/>
          <p:cNvSpPr txBox="1">
            <a:spLocks noGrp="1"/>
          </p:cNvSpPr>
          <p:nvPr>
            <p:ph type="subTitle" idx="3"/>
          </p:nvPr>
        </p:nvSpPr>
        <p:spPr>
          <a:xfrm>
            <a:off x="5451717" y="2710567"/>
            <a:ext cx="4962000" cy="396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72" name="Google Shape;372;p28"/>
          <p:cNvSpPr txBox="1">
            <a:spLocks noGrp="1"/>
          </p:cNvSpPr>
          <p:nvPr>
            <p:ph type="subTitle" idx="4"/>
          </p:nvPr>
        </p:nvSpPr>
        <p:spPr>
          <a:xfrm>
            <a:off x="5451717" y="3178940"/>
            <a:ext cx="4962000" cy="708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28"/>
          <p:cNvSpPr txBox="1">
            <a:spLocks noGrp="1"/>
          </p:cNvSpPr>
          <p:nvPr>
            <p:ph type="title" idx="5" hasCustomPrompt="1"/>
          </p:nvPr>
        </p:nvSpPr>
        <p:spPr>
          <a:xfrm>
            <a:off x="1444401" y="2794733"/>
            <a:ext cx="3674400" cy="1044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74" name="Google Shape;374;p28"/>
          <p:cNvSpPr txBox="1">
            <a:spLocks noGrp="1"/>
          </p:cNvSpPr>
          <p:nvPr>
            <p:ph type="subTitle" idx="6"/>
          </p:nvPr>
        </p:nvSpPr>
        <p:spPr>
          <a:xfrm>
            <a:off x="5451717" y="4147133"/>
            <a:ext cx="4962000" cy="396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75" name="Google Shape;375;p28"/>
          <p:cNvSpPr txBox="1">
            <a:spLocks noGrp="1"/>
          </p:cNvSpPr>
          <p:nvPr>
            <p:ph type="subTitle" idx="7"/>
          </p:nvPr>
        </p:nvSpPr>
        <p:spPr>
          <a:xfrm>
            <a:off x="5451717" y="4615507"/>
            <a:ext cx="4962000" cy="708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28"/>
          <p:cNvSpPr txBox="1">
            <a:spLocks noGrp="1"/>
          </p:cNvSpPr>
          <p:nvPr>
            <p:ph type="title" idx="8" hasCustomPrompt="1"/>
          </p:nvPr>
        </p:nvSpPr>
        <p:spPr>
          <a:xfrm>
            <a:off x="1444401" y="4231299"/>
            <a:ext cx="3674400" cy="1044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8165357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9"/>
          <p:cNvSpPr/>
          <p:nvPr/>
        </p:nvSpPr>
        <p:spPr>
          <a:xfrm flipH="1">
            <a:off x="2848610" y="6131699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9" name="Google Shape;379;p2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29"/>
          <p:cNvSpPr/>
          <p:nvPr/>
        </p:nvSpPr>
        <p:spPr>
          <a:xfrm>
            <a:off x="11170143" y="6131699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1" name="Google Shape;381;p29"/>
          <p:cNvSpPr/>
          <p:nvPr/>
        </p:nvSpPr>
        <p:spPr>
          <a:xfrm>
            <a:off x="9714964" y="5621208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2" name="Google Shape;382;p29"/>
          <p:cNvSpPr/>
          <p:nvPr/>
        </p:nvSpPr>
        <p:spPr>
          <a:xfrm>
            <a:off x="-149461" y="5983831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3" name="Google Shape;383;p29"/>
          <p:cNvSpPr/>
          <p:nvPr/>
        </p:nvSpPr>
        <p:spPr>
          <a:xfrm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4" name="Google Shape;384;p29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5" name="Google Shape;385;p29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6" name="Google Shape;386;p29"/>
          <p:cNvSpPr txBox="1">
            <a:spLocks noGrp="1"/>
          </p:cNvSpPr>
          <p:nvPr>
            <p:ph type="subTitle" idx="1"/>
          </p:nvPr>
        </p:nvSpPr>
        <p:spPr>
          <a:xfrm>
            <a:off x="960000" y="2898695"/>
            <a:ext cx="3345200" cy="40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87" name="Google Shape;387;p29"/>
          <p:cNvSpPr txBox="1">
            <a:spLocks noGrp="1"/>
          </p:cNvSpPr>
          <p:nvPr>
            <p:ph type="subTitle" idx="2"/>
          </p:nvPr>
        </p:nvSpPr>
        <p:spPr>
          <a:xfrm>
            <a:off x="960000" y="3383500"/>
            <a:ext cx="3345200" cy="1000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29"/>
          <p:cNvSpPr txBox="1">
            <a:spLocks noGrp="1"/>
          </p:cNvSpPr>
          <p:nvPr>
            <p:ph type="subTitle" idx="3"/>
          </p:nvPr>
        </p:nvSpPr>
        <p:spPr>
          <a:xfrm>
            <a:off x="4423400" y="2898695"/>
            <a:ext cx="3345200" cy="40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89" name="Google Shape;389;p29"/>
          <p:cNvSpPr txBox="1">
            <a:spLocks noGrp="1"/>
          </p:cNvSpPr>
          <p:nvPr>
            <p:ph type="subTitle" idx="4"/>
          </p:nvPr>
        </p:nvSpPr>
        <p:spPr>
          <a:xfrm>
            <a:off x="4423400" y="3383500"/>
            <a:ext cx="3345200" cy="1000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29"/>
          <p:cNvSpPr txBox="1">
            <a:spLocks noGrp="1"/>
          </p:cNvSpPr>
          <p:nvPr>
            <p:ph type="subTitle" idx="5"/>
          </p:nvPr>
        </p:nvSpPr>
        <p:spPr>
          <a:xfrm>
            <a:off x="7886800" y="2898695"/>
            <a:ext cx="3345200" cy="40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91" name="Google Shape;391;p29"/>
          <p:cNvSpPr txBox="1">
            <a:spLocks noGrp="1"/>
          </p:cNvSpPr>
          <p:nvPr>
            <p:ph type="subTitle" idx="6"/>
          </p:nvPr>
        </p:nvSpPr>
        <p:spPr>
          <a:xfrm>
            <a:off x="7886800" y="3383500"/>
            <a:ext cx="3345200" cy="1000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29"/>
          <p:cNvSpPr txBox="1">
            <a:spLocks noGrp="1"/>
          </p:cNvSpPr>
          <p:nvPr>
            <p:ph type="title" idx="7" hasCustomPrompt="1"/>
          </p:nvPr>
        </p:nvSpPr>
        <p:spPr>
          <a:xfrm>
            <a:off x="1248200" y="5211695"/>
            <a:ext cx="2768800" cy="856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7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93" name="Google Shape;393;p29"/>
          <p:cNvSpPr txBox="1">
            <a:spLocks noGrp="1"/>
          </p:cNvSpPr>
          <p:nvPr>
            <p:ph type="title" idx="8" hasCustomPrompt="1"/>
          </p:nvPr>
        </p:nvSpPr>
        <p:spPr>
          <a:xfrm>
            <a:off x="4711600" y="5211695"/>
            <a:ext cx="2768800" cy="856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7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94" name="Google Shape;394;p29"/>
          <p:cNvSpPr txBox="1">
            <a:spLocks noGrp="1"/>
          </p:cNvSpPr>
          <p:nvPr>
            <p:ph type="title" idx="9" hasCustomPrompt="1"/>
          </p:nvPr>
        </p:nvSpPr>
        <p:spPr>
          <a:xfrm>
            <a:off x="8175000" y="5211695"/>
            <a:ext cx="2768800" cy="856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7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3173209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0"/>
          <p:cNvSpPr/>
          <p:nvPr/>
        </p:nvSpPr>
        <p:spPr>
          <a:xfrm>
            <a:off x="10386586" y="4375424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7" name="Google Shape;397;p30"/>
          <p:cNvSpPr/>
          <p:nvPr/>
        </p:nvSpPr>
        <p:spPr>
          <a:xfrm>
            <a:off x="2992594" y="4238008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30"/>
          <p:cNvSpPr/>
          <p:nvPr/>
        </p:nvSpPr>
        <p:spPr>
          <a:xfrm>
            <a:off x="35368" y="4372442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9" name="Google Shape;399;p30"/>
          <p:cNvSpPr/>
          <p:nvPr/>
        </p:nvSpPr>
        <p:spPr>
          <a:xfrm>
            <a:off x="131543" y="1686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0" name="Google Shape;400;p30"/>
          <p:cNvSpPr/>
          <p:nvPr/>
        </p:nvSpPr>
        <p:spPr>
          <a:xfrm>
            <a:off x="1016217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1" name="Google Shape;401;p30"/>
          <p:cNvSpPr/>
          <p:nvPr/>
        </p:nvSpPr>
        <p:spPr>
          <a:xfrm>
            <a:off x="3538396" y="229583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2" name="Google Shape;402;p30"/>
          <p:cNvSpPr/>
          <p:nvPr/>
        </p:nvSpPr>
        <p:spPr>
          <a:xfrm>
            <a:off x="3939907" y="4813081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3" name="Google Shape;403;p30"/>
          <p:cNvSpPr/>
          <p:nvPr/>
        </p:nvSpPr>
        <p:spPr>
          <a:xfrm flipH="1">
            <a:off x="7" y="4918181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4" name="Google Shape;404;p30"/>
          <p:cNvSpPr/>
          <p:nvPr/>
        </p:nvSpPr>
        <p:spPr>
          <a:xfrm flipH="1">
            <a:off x="10162173" y="4918181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5" name="Google Shape;405;p30"/>
          <p:cNvSpPr/>
          <p:nvPr/>
        </p:nvSpPr>
        <p:spPr>
          <a:xfrm>
            <a:off x="-34933" y="5394000"/>
            <a:ext cx="12268800" cy="1540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" name="Google Shape;406;p30"/>
          <p:cNvSpPr txBox="1">
            <a:spLocks noGrp="1"/>
          </p:cNvSpPr>
          <p:nvPr>
            <p:ph type="title"/>
          </p:nvPr>
        </p:nvSpPr>
        <p:spPr>
          <a:xfrm>
            <a:off x="963967" y="842133"/>
            <a:ext cx="6215200" cy="13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407" name="Google Shape;407;p30"/>
          <p:cNvSpPr txBox="1"/>
          <p:nvPr/>
        </p:nvSpPr>
        <p:spPr>
          <a:xfrm>
            <a:off x="960000" y="5402167"/>
            <a:ext cx="5776400" cy="6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CREDITS: This presentation template was created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Encode Sans"/>
                <a:ea typeface="Encode Sans"/>
                <a:cs typeface="Encode Sans"/>
                <a:sym typeface="Encode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, and includes icons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Encode Sans"/>
                <a:ea typeface="Encode Sans"/>
                <a:cs typeface="Encode Sans"/>
                <a:sym typeface="Encode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n" sz="1333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and infographics &amp; images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Encode Sans"/>
                <a:ea typeface="Encode Sans"/>
                <a:cs typeface="Encode Sans"/>
                <a:sym typeface="Encode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33"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408" name="Google Shape;408;p30"/>
          <p:cNvSpPr txBox="1">
            <a:spLocks noGrp="1"/>
          </p:cNvSpPr>
          <p:nvPr>
            <p:ph type="subTitle" idx="1"/>
          </p:nvPr>
        </p:nvSpPr>
        <p:spPr>
          <a:xfrm>
            <a:off x="960000" y="2216937"/>
            <a:ext cx="6252400" cy="5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solidFill>
                  <a:schemeClr val="accent6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409" name="Google Shape;409;p30"/>
          <p:cNvSpPr txBox="1">
            <a:spLocks noGrp="1"/>
          </p:cNvSpPr>
          <p:nvPr>
            <p:ph type="subTitle" idx="2"/>
          </p:nvPr>
        </p:nvSpPr>
        <p:spPr>
          <a:xfrm>
            <a:off x="960000" y="2796195"/>
            <a:ext cx="6252400" cy="12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89692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1"/>
          <p:cNvSpPr/>
          <p:nvPr/>
        </p:nvSpPr>
        <p:spPr>
          <a:xfrm>
            <a:off x="-34933" y="5394000"/>
            <a:ext cx="12268800" cy="1540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2" name="Google Shape;412;p31"/>
          <p:cNvSpPr/>
          <p:nvPr/>
        </p:nvSpPr>
        <p:spPr>
          <a:xfrm flipH="1">
            <a:off x="-341323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3" name="Google Shape;413;p31"/>
          <p:cNvSpPr/>
          <p:nvPr/>
        </p:nvSpPr>
        <p:spPr>
          <a:xfrm flipH="1">
            <a:off x="442103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4" name="Google Shape;414;p31"/>
          <p:cNvSpPr/>
          <p:nvPr/>
        </p:nvSpPr>
        <p:spPr>
          <a:xfrm>
            <a:off x="10496819" y="5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5" name="Google Shape;415;p31"/>
          <p:cNvSpPr/>
          <p:nvPr/>
        </p:nvSpPr>
        <p:spPr>
          <a:xfrm>
            <a:off x="8965410" y="8765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93905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7F156-F571-B12E-9805-820EC9156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4D130-B504-CD41-69EF-9E5704985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C60FB4-6A53-F590-DDF5-6E544CE243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B842DB-6BBF-6DBD-272C-32FD96FCA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782252-CE99-A3AF-055B-DF0FAEB489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55AEEC-F3A8-489A-516A-99BD571F2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F50228-CB69-36C9-D8F7-99712288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67CA8A-8265-8883-99F8-CE659339B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062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2"/>
          <p:cNvSpPr/>
          <p:nvPr/>
        </p:nvSpPr>
        <p:spPr>
          <a:xfrm>
            <a:off x="10386586" y="58356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" name="Google Shape;418;p32"/>
          <p:cNvSpPr/>
          <p:nvPr/>
        </p:nvSpPr>
        <p:spPr>
          <a:xfrm>
            <a:off x="2992594" y="56982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" name="Google Shape;419;p32"/>
          <p:cNvSpPr/>
          <p:nvPr/>
        </p:nvSpPr>
        <p:spPr>
          <a:xfrm>
            <a:off x="35368" y="58326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" name="Google Shape;420;p32"/>
          <p:cNvSpPr/>
          <p:nvPr/>
        </p:nvSpPr>
        <p:spPr>
          <a:xfrm>
            <a:off x="3939907" y="62733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1" name="Google Shape;421;p32"/>
          <p:cNvSpPr/>
          <p:nvPr/>
        </p:nvSpPr>
        <p:spPr>
          <a:xfrm flipH="1">
            <a:off x="7" y="63784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2" name="Google Shape;422;p32"/>
          <p:cNvSpPr/>
          <p:nvPr/>
        </p:nvSpPr>
        <p:spPr>
          <a:xfrm flipH="1">
            <a:off x="10162173" y="63784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3" name="Google Shape;423;p32"/>
          <p:cNvSpPr/>
          <p:nvPr/>
        </p:nvSpPr>
        <p:spPr>
          <a:xfrm flipH="1">
            <a:off x="9960071" y="2321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4" name="Google Shape;424;p32"/>
          <p:cNvSpPr/>
          <p:nvPr/>
        </p:nvSpPr>
        <p:spPr>
          <a:xfrm flipH="1">
            <a:off x="-341323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5" name="Google Shape;425;p32"/>
          <p:cNvSpPr/>
          <p:nvPr/>
        </p:nvSpPr>
        <p:spPr>
          <a:xfrm flipH="1">
            <a:off x="442103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76750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0572-B42F-B58A-3227-BF81F03CE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F023F3-794F-A353-1BA9-F8145CFE3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3E3DC3-8E16-1F54-3C49-C89CEA386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2A7788-243D-D322-4CC8-48365085D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19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E7383B-8B16-0296-7621-C143FD88A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1574BF-12B8-B813-4692-96593538D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FF2DA8-FED2-897F-5EE1-6FDAED3AD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65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D3F77-4CAC-81C9-5EFB-E654DA05A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1FFF9-627A-1E7F-D092-3ED9F7E45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6E79B4-5FA4-82E5-16DE-13A30B20A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1E9FB2-E48F-5C4B-7AA2-F9A2EC40B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DF95DD-C171-44B1-91BD-76938F95C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5867DB-5375-7777-2924-2CDA5E15E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12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B2C56-5870-E473-2EF1-C426214B2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6AA4D7-A82D-E9F9-A643-B01D9718B2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E6E1-678E-8CFE-1D80-90B1301CF6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BAF10E-D5AB-511F-ABAF-7CDE287C4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F9795E-48CF-4A67-20F8-3F16AAFA4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E034F-1030-43F0-FEE5-6A6EBC0BD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77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47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29" Type="http://schemas.openxmlformats.org/officeDocument/2006/relationships/slideLayout" Target="../slideLayouts/slideLayout50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slideLayout" Target="../slideLayouts/slideLayout48.xml"/><Relationship Id="rId30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9A143B-E162-7B2C-A1CC-CF4F6DE82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2D4F0F-4360-9CCF-6747-AAC35FCD1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69216-DB40-D3F2-DE48-19A3B3FB41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8965A-8944-408D-8312-375423D42401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9079A-48D6-D1D5-6945-8BBEE96293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94B8B-84CC-C962-B179-8D411395DF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60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08459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E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●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○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■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●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○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■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●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○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■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420604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08" y="18288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B88A8B-502C-CC21-3A9F-0D4B5040F5EF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>
              <a:extLst>
                <a:ext uri="{FF2B5EF4-FFF2-40B4-BE49-F238E27FC236}">
                  <a16:creationId xmlns:a16="http://schemas.microsoft.com/office/drawing/2014/main" id="{3FCC8F66-789D-E8D0-C190-1FB310F19264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8">
              <a:extLst>
                <a:ext uri="{FF2B5EF4-FFF2-40B4-BE49-F238E27FC236}">
                  <a16:creationId xmlns:a16="http://schemas.microsoft.com/office/drawing/2014/main" id="{F7077B28-904F-E45F-BC73-91FC6DD5A7DD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9">
              <a:extLst>
                <a:ext uri="{FF2B5EF4-FFF2-40B4-BE49-F238E27FC236}">
                  <a16:creationId xmlns:a16="http://schemas.microsoft.com/office/drawing/2014/main" id="{A8FC1124-D347-D8A3-D994-1FAE445CB089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45B59AA-E8D5-ABFB-B465-216FAE7D9432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E927A3C-5482-4361-9D1B-16B487B40CCB}"/>
              </a:ext>
            </a:extLst>
          </p:cNvPr>
          <p:cNvSpPr txBox="1">
            <a:spLocks/>
          </p:cNvSpPr>
          <p:nvPr/>
        </p:nvSpPr>
        <p:spPr>
          <a:xfrm>
            <a:off x="1334110" y="977626"/>
            <a:ext cx="9592889" cy="46016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77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Put the verbs in brackets in the correct form.</a:t>
            </a:r>
          </a:p>
        </p:txBody>
      </p:sp>
      <p:sp>
        <p:nvSpPr>
          <p:cNvPr id="22" name="Rounded Rectangle 15">
            <a:extLst>
              <a:ext uri="{FF2B5EF4-FFF2-40B4-BE49-F238E27FC236}">
                <a16:creationId xmlns:a16="http://schemas.microsoft.com/office/drawing/2014/main" id="{99615D8A-757F-435A-B1AD-7482B12208E6}"/>
              </a:ext>
            </a:extLst>
          </p:cNvPr>
          <p:cNvSpPr/>
          <p:nvPr/>
        </p:nvSpPr>
        <p:spPr>
          <a:xfrm>
            <a:off x="778718" y="981693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90DCD8-DE47-42A1-9BA8-5E98A2740CFD}"/>
              </a:ext>
            </a:extLst>
          </p:cNvPr>
          <p:cNvSpPr txBox="1"/>
          <p:nvPr/>
        </p:nvSpPr>
        <p:spPr>
          <a:xfrm>
            <a:off x="831504" y="86353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FC3EA73-3DBF-490F-B547-990EEB190EFC}"/>
              </a:ext>
            </a:extLst>
          </p:cNvPr>
          <p:cNvSpPr txBox="1"/>
          <p:nvPr/>
        </p:nvSpPr>
        <p:spPr>
          <a:xfrm>
            <a:off x="1390807" y="1784488"/>
            <a:ext cx="9425626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first Olympic Games (take) _______ place in Greece in 776 BC.</a:t>
            </a:r>
          </a:p>
          <a:p>
            <a:pPr algn="l"/>
            <a:endParaRPr lang="en-US" sz="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People (start) _______ to use computers about 50 years ago.</a:t>
            </a:r>
          </a:p>
          <a:p>
            <a:pPr algn="l"/>
            <a:endParaRPr lang="en-US" sz="8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8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28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 brother (not like) ___________to play games when he was small.</a:t>
            </a:r>
          </a:p>
          <a:p>
            <a:pPr algn="l"/>
            <a:endParaRPr lang="en-US" sz="8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8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28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What _____ you (do) _____ last weekend?</a:t>
            </a:r>
          </a:p>
          <a:p>
            <a:pPr algn="l"/>
            <a:r>
              <a:rPr lang="en-US" sz="28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I (cycle) ________ round the lake with my friends. Then I (watch) _________   TV in the afternoon.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FF9F26-50A2-45F3-94B8-4CA0214553F3}"/>
              </a:ext>
            </a:extLst>
          </p:cNvPr>
          <p:cNvSpPr txBox="1"/>
          <p:nvPr/>
        </p:nvSpPr>
        <p:spPr>
          <a:xfrm>
            <a:off x="6440287" y="1784488"/>
            <a:ext cx="910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DC31CE5-2883-4F53-BE0B-107BD22C9940}"/>
              </a:ext>
            </a:extLst>
          </p:cNvPr>
          <p:cNvSpPr txBox="1"/>
          <p:nvPr/>
        </p:nvSpPr>
        <p:spPr>
          <a:xfrm>
            <a:off x="3887212" y="2739941"/>
            <a:ext cx="1113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1034099-C355-491A-BA1F-3369522E38C1}"/>
              </a:ext>
            </a:extLst>
          </p:cNvPr>
          <p:cNvSpPr txBox="1"/>
          <p:nvPr/>
        </p:nvSpPr>
        <p:spPr>
          <a:xfrm>
            <a:off x="4950521" y="3315474"/>
            <a:ext cx="1778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didn’t like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2CC1B9A-9650-48BF-BE9B-6FDC623CB482}"/>
              </a:ext>
            </a:extLst>
          </p:cNvPr>
          <p:cNvSpPr txBox="1"/>
          <p:nvPr/>
        </p:nvSpPr>
        <p:spPr>
          <a:xfrm>
            <a:off x="3002162" y="4299461"/>
            <a:ext cx="657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A5E851E-39E4-4773-973F-B15C4133A5F0}"/>
              </a:ext>
            </a:extLst>
          </p:cNvPr>
          <p:cNvSpPr txBox="1"/>
          <p:nvPr/>
        </p:nvSpPr>
        <p:spPr>
          <a:xfrm>
            <a:off x="5270510" y="4314362"/>
            <a:ext cx="569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F5C1002-89E8-4ABE-ABF7-2986146B2A5B}"/>
              </a:ext>
            </a:extLst>
          </p:cNvPr>
          <p:cNvSpPr txBox="1"/>
          <p:nvPr/>
        </p:nvSpPr>
        <p:spPr>
          <a:xfrm>
            <a:off x="3002162" y="4725024"/>
            <a:ext cx="1113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cycled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4C27DE7-128A-43F3-94A9-84419C37E973}"/>
              </a:ext>
            </a:extLst>
          </p:cNvPr>
          <p:cNvSpPr txBox="1"/>
          <p:nvPr/>
        </p:nvSpPr>
        <p:spPr>
          <a:xfrm>
            <a:off x="2655273" y="5150587"/>
            <a:ext cx="1459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watched</a:t>
            </a:r>
          </a:p>
        </p:txBody>
      </p:sp>
    </p:spTree>
    <p:extLst>
      <p:ext uri="{BB962C8B-B14F-4D97-AF65-F5344CB8AC3E}">
        <p14:creationId xmlns:p14="http://schemas.microsoft.com/office/powerpoint/2010/main" val="216351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B88A8B-502C-CC21-3A9F-0D4B5040F5EF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>
              <a:extLst>
                <a:ext uri="{FF2B5EF4-FFF2-40B4-BE49-F238E27FC236}">
                  <a16:creationId xmlns:a16="http://schemas.microsoft.com/office/drawing/2014/main" id="{3FCC8F66-789D-E8D0-C190-1FB310F19264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8">
              <a:extLst>
                <a:ext uri="{FF2B5EF4-FFF2-40B4-BE49-F238E27FC236}">
                  <a16:creationId xmlns:a16="http://schemas.microsoft.com/office/drawing/2014/main" id="{F7077B28-904F-E45F-BC73-91FC6DD5A7DD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9">
              <a:extLst>
                <a:ext uri="{FF2B5EF4-FFF2-40B4-BE49-F238E27FC236}">
                  <a16:creationId xmlns:a16="http://schemas.microsoft.com/office/drawing/2014/main" id="{A8FC1124-D347-D8A3-D994-1FAE445CB089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45B59AA-E8D5-ABFB-B465-216FAE7D9432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E927A3C-5482-4361-9D1B-16B487B40CCB}"/>
              </a:ext>
            </a:extLst>
          </p:cNvPr>
          <p:cNvSpPr txBox="1">
            <a:spLocks/>
          </p:cNvSpPr>
          <p:nvPr/>
        </p:nvSpPr>
        <p:spPr>
          <a:xfrm>
            <a:off x="1334110" y="977626"/>
            <a:ext cx="9592889" cy="46016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77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What do you say in these situations?</a:t>
            </a:r>
          </a:p>
        </p:txBody>
      </p:sp>
      <p:sp>
        <p:nvSpPr>
          <p:cNvPr id="22" name="Rounded Rectangle 15">
            <a:extLst>
              <a:ext uri="{FF2B5EF4-FFF2-40B4-BE49-F238E27FC236}">
                <a16:creationId xmlns:a16="http://schemas.microsoft.com/office/drawing/2014/main" id="{99615D8A-757F-435A-B1AD-7482B12208E6}"/>
              </a:ext>
            </a:extLst>
          </p:cNvPr>
          <p:cNvSpPr/>
          <p:nvPr/>
        </p:nvSpPr>
        <p:spPr>
          <a:xfrm>
            <a:off x="778718" y="981693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90DCD8-DE47-42A1-9BA8-5E98A2740CFD}"/>
              </a:ext>
            </a:extLst>
          </p:cNvPr>
          <p:cNvSpPr txBox="1"/>
          <p:nvPr/>
        </p:nvSpPr>
        <p:spPr>
          <a:xfrm>
            <a:off x="831504" y="86353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47E965-7D10-4981-AEB5-A8257416ECED}"/>
              </a:ext>
            </a:extLst>
          </p:cNvPr>
          <p:cNvSpPr txBox="1"/>
          <p:nvPr/>
        </p:nvSpPr>
        <p:spPr>
          <a:xfrm>
            <a:off x="1602120" y="1547211"/>
            <a:ext cx="9681398" cy="4288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333"/>
              </a:lnSpc>
            </a:pPr>
            <a:r>
              <a:rPr lang="vi-VN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Your friends are making a lot of noise.</a:t>
            </a:r>
          </a:p>
          <a:p>
            <a:pPr>
              <a:lnSpc>
                <a:spcPts val="3333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vi-VN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Please, stop ___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</a:t>
            </a:r>
            <a:r>
              <a:rPr lang="vi-VN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____.</a:t>
            </a:r>
          </a:p>
          <a:p>
            <a:pPr>
              <a:lnSpc>
                <a:spcPts val="3333"/>
              </a:lnSpc>
            </a:pPr>
            <a:r>
              <a:rPr lang="vi-VN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The boy is watching TV for too long.</a:t>
            </a:r>
          </a:p>
          <a:p>
            <a:pPr>
              <a:lnSpc>
                <a:spcPts val="3333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vi-VN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</a:t>
            </a:r>
            <a:r>
              <a:rPr lang="vi-VN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___to play with your friends.</a:t>
            </a:r>
          </a:p>
          <a:p>
            <a:pPr>
              <a:lnSpc>
                <a:spcPts val="3333"/>
              </a:lnSpc>
            </a:pPr>
            <a:r>
              <a:rPr lang="vi-VN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Some children are feeding the animals at the zoo, but it is not allowed.</a:t>
            </a:r>
          </a:p>
          <a:p>
            <a:pPr>
              <a:lnSpc>
                <a:spcPts val="3333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vi-VN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vi-VN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_______the animals.</a:t>
            </a:r>
          </a:p>
          <a:p>
            <a:pPr>
              <a:lnSpc>
                <a:spcPts val="3333"/>
              </a:lnSpc>
            </a:pPr>
            <a:r>
              <a:rPr lang="vi-VN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The teacher wants the boys to stand in line.</a:t>
            </a:r>
          </a:p>
          <a:p>
            <a:pPr>
              <a:lnSpc>
                <a:spcPts val="3333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vi-VN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</a:t>
            </a:r>
            <a:r>
              <a:rPr lang="vi-VN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</a:p>
          <a:p>
            <a:pPr>
              <a:lnSpc>
                <a:spcPts val="3333"/>
              </a:lnSpc>
            </a:pPr>
            <a:r>
              <a:rPr lang="vi-VN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Your mother tells you not to touch the dog.</a:t>
            </a:r>
          </a:p>
          <a:p>
            <a:pPr>
              <a:lnSpc>
                <a:spcPts val="3333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vi-VN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_________</a:t>
            </a:r>
            <a:r>
              <a:rPr lang="vi-VN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0BB4281-306B-4064-BE84-2C0A127973B7}"/>
              </a:ext>
            </a:extLst>
          </p:cNvPr>
          <p:cNvSpPr txBox="1"/>
          <p:nvPr/>
        </p:nvSpPr>
        <p:spPr>
          <a:xfrm>
            <a:off x="3824829" y="1986470"/>
            <a:ext cx="19914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making noise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EF79A21-BE29-4B6C-9052-796A412C7047}"/>
              </a:ext>
            </a:extLst>
          </p:cNvPr>
          <p:cNvSpPr txBox="1"/>
          <p:nvPr/>
        </p:nvSpPr>
        <p:spPr>
          <a:xfrm>
            <a:off x="2070407" y="2823438"/>
            <a:ext cx="13386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 out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95B60C2-A765-4A9B-A87C-4C061C0AB1AC}"/>
              </a:ext>
            </a:extLst>
          </p:cNvPr>
          <p:cNvSpPr txBox="1"/>
          <p:nvPr/>
        </p:nvSpPr>
        <p:spPr>
          <a:xfrm>
            <a:off x="2054973" y="3657510"/>
            <a:ext cx="19914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Don't feed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56884FE-2C3B-488D-82E6-C0AA23BC7383}"/>
              </a:ext>
            </a:extLst>
          </p:cNvPr>
          <p:cNvSpPr txBox="1"/>
          <p:nvPr/>
        </p:nvSpPr>
        <p:spPr>
          <a:xfrm>
            <a:off x="1977808" y="4480894"/>
            <a:ext cx="28427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 in line, boys!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F15729D-AC62-41B2-958E-72E33C75D955}"/>
              </a:ext>
            </a:extLst>
          </p:cNvPr>
          <p:cNvSpPr txBox="1"/>
          <p:nvPr/>
        </p:nvSpPr>
        <p:spPr>
          <a:xfrm>
            <a:off x="1977808" y="5325448"/>
            <a:ext cx="29848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Don’t touch the dog.</a:t>
            </a:r>
          </a:p>
        </p:txBody>
      </p:sp>
    </p:spTree>
    <p:extLst>
      <p:ext uri="{BB962C8B-B14F-4D97-AF65-F5344CB8AC3E}">
        <p14:creationId xmlns:p14="http://schemas.microsoft.com/office/powerpoint/2010/main" val="281616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B88A8B-502C-CC21-3A9F-0D4B5040F5EF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>
              <a:extLst>
                <a:ext uri="{FF2B5EF4-FFF2-40B4-BE49-F238E27FC236}">
                  <a16:creationId xmlns:a16="http://schemas.microsoft.com/office/drawing/2014/main" id="{3FCC8F66-789D-E8D0-C190-1FB310F19264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8">
              <a:extLst>
                <a:ext uri="{FF2B5EF4-FFF2-40B4-BE49-F238E27FC236}">
                  <a16:creationId xmlns:a16="http://schemas.microsoft.com/office/drawing/2014/main" id="{F7077B28-904F-E45F-BC73-91FC6DD5A7DD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9">
              <a:extLst>
                <a:ext uri="{FF2B5EF4-FFF2-40B4-BE49-F238E27FC236}">
                  <a16:creationId xmlns:a16="http://schemas.microsoft.com/office/drawing/2014/main" id="{A8FC1124-D347-D8A3-D994-1FAE445CB089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45B59AA-E8D5-ABFB-B465-216FAE7D9432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E927A3C-5482-4361-9D1B-16B487B40CCB}"/>
              </a:ext>
            </a:extLst>
          </p:cNvPr>
          <p:cNvSpPr txBox="1">
            <a:spLocks/>
          </p:cNvSpPr>
          <p:nvPr/>
        </p:nvSpPr>
        <p:spPr>
          <a:xfrm>
            <a:off x="1334110" y="977626"/>
            <a:ext cx="9592889" cy="46016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77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Fill each blank with ONE word to complete the passage.</a:t>
            </a:r>
          </a:p>
        </p:txBody>
      </p:sp>
      <p:sp>
        <p:nvSpPr>
          <p:cNvPr id="22" name="Rounded Rectangle 15">
            <a:extLst>
              <a:ext uri="{FF2B5EF4-FFF2-40B4-BE49-F238E27FC236}">
                <a16:creationId xmlns:a16="http://schemas.microsoft.com/office/drawing/2014/main" id="{99615D8A-757F-435A-B1AD-7482B12208E6}"/>
              </a:ext>
            </a:extLst>
          </p:cNvPr>
          <p:cNvSpPr/>
          <p:nvPr/>
        </p:nvSpPr>
        <p:spPr>
          <a:xfrm>
            <a:off x="778718" y="981693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90DCD8-DE47-42A1-9BA8-5E98A2740CFD}"/>
              </a:ext>
            </a:extLst>
          </p:cNvPr>
          <p:cNvSpPr txBox="1"/>
          <p:nvPr/>
        </p:nvSpPr>
        <p:spPr>
          <a:xfrm>
            <a:off x="831504" y="86353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5B33E0-DB7F-4179-8349-1311FC29DCA6}"/>
              </a:ext>
            </a:extLst>
          </p:cNvPr>
          <p:cNvSpPr txBox="1"/>
          <p:nvPr/>
        </p:nvSpPr>
        <p:spPr>
          <a:xfrm>
            <a:off x="1479479" y="1437792"/>
            <a:ext cx="9306890" cy="3913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Be Vietnam Pro" panose="020B0604020202020204" charset="0"/>
              </a:rPr>
              <a:t>Sports and games are very important in our lives. We all can (1) _______ a sport, or a game, or watch sports events on TV or at the stadium. When you listen to the radio every day, you can always (2) _______ sports news. When you open a newspaper, you will always find an article about your (3) __________ kind of game. Television </a:t>
            </a:r>
            <a:r>
              <a:rPr lang="en-US" sz="2400" dirty="0" err="1">
                <a:latin typeface="Be Vietnam Pro" panose="020B0604020202020204" charset="0"/>
              </a:rPr>
              <a:t>p</a:t>
            </a:r>
            <a:r>
              <a:rPr lang="en-US" sz="2400" dirty="0" err="1">
                <a:solidFill>
                  <a:srgbClr val="000000"/>
                </a:solidFill>
                <a:latin typeface="Be Vietnam Pro" panose="020B0604020202020204" charset="0"/>
              </a:rPr>
              <a:t>rogrammes</a:t>
            </a:r>
            <a:r>
              <a:rPr lang="en-US" sz="2400" dirty="0">
                <a:solidFill>
                  <a:srgbClr val="000000"/>
                </a:solidFill>
                <a:latin typeface="Be Vietnam Pro" panose="020B0604020202020204" charset="0"/>
              </a:rPr>
              <a:t> about (4) _______ are also very popular, and you can watch something interesting every day. Stories about (5) ________ sports stars are often very interesting.</a:t>
            </a:r>
            <a:endParaRPr lang="en-US" sz="2400" dirty="0">
              <a:latin typeface="Be Vietnam Pro" panose="020B060402020202020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1182585-E1C4-4512-9654-9FDF1D593F39}"/>
              </a:ext>
            </a:extLst>
          </p:cNvPr>
          <p:cNvSpPr txBox="1"/>
          <p:nvPr/>
        </p:nvSpPr>
        <p:spPr>
          <a:xfrm>
            <a:off x="9521599" y="1571424"/>
            <a:ext cx="717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0DF8E87-186B-4E25-8995-2A96BEFBDE65}"/>
              </a:ext>
            </a:extLst>
          </p:cNvPr>
          <p:cNvSpPr txBox="1"/>
          <p:nvPr/>
        </p:nvSpPr>
        <p:spPr>
          <a:xfrm>
            <a:off x="8113702" y="2678644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742FE2A-8F7F-44C8-9007-255C2683CFD5}"/>
              </a:ext>
            </a:extLst>
          </p:cNvPr>
          <p:cNvSpPr txBox="1"/>
          <p:nvPr/>
        </p:nvSpPr>
        <p:spPr>
          <a:xfrm>
            <a:off x="2002999" y="3773610"/>
            <a:ext cx="1342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favourite</a:t>
            </a:r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1E4FCE9-D808-44E8-872C-66D72A62821F}"/>
              </a:ext>
            </a:extLst>
          </p:cNvPr>
          <p:cNvSpPr txBox="1"/>
          <p:nvPr/>
        </p:nvSpPr>
        <p:spPr>
          <a:xfrm>
            <a:off x="9449035" y="3774210"/>
            <a:ext cx="978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sports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B412A81-4F3E-41F8-BAF7-E212D2ED0006}"/>
              </a:ext>
            </a:extLst>
          </p:cNvPr>
          <p:cNvSpPr txBox="1"/>
          <p:nvPr/>
        </p:nvSpPr>
        <p:spPr>
          <a:xfrm>
            <a:off x="3716785" y="4856880"/>
            <a:ext cx="1133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famous</a:t>
            </a:r>
          </a:p>
        </p:txBody>
      </p:sp>
    </p:spTree>
    <p:extLst>
      <p:ext uri="{BB962C8B-B14F-4D97-AF65-F5344CB8AC3E}">
        <p14:creationId xmlns:p14="http://schemas.microsoft.com/office/powerpoint/2010/main" val="249799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5"/>
          <p:cNvSpPr txBox="1">
            <a:spLocks noGrp="1"/>
          </p:cNvSpPr>
          <p:nvPr>
            <p:ph type="ctrTitle"/>
          </p:nvPr>
        </p:nvSpPr>
        <p:spPr>
          <a:xfrm rot="268">
            <a:off x="959999" y="2209867"/>
            <a:ext cx="10272000" cy="268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4400" dirty="0">
                <a:solidFill>
                  <a:schemeClr val="dk1"/>
                </a:solidFill>
              </a:rPr>
              <a:t>PROJECT</a:t>
            </a:r>
            <a:endParaRPr sz="5733" dirty="0">
              <a:solidFill>
                <a:schemeClr val="dk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6B88A8B-502C-CC21-3A9F-0D4B5040F5EF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>
              <a:extLst>
                <a:ext uri="{FF2B5EF4-FFF2-40B4-BE49-F238E27FC236}">
                  <a16:creationId xmlns:a16="http://schemas.microsoft.com/office/drawing/2014/main" id="{3FCC8F66-789D-E8D0-C190-1FB310F19264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8">
              <a:extLst>
                <a:ext uri="{FF2B5EF4-FFF2-40B4-BE49-F238E27FC236}">
                  <a16:creationId xmlns:a16="http://schemas.microsoft.com/office/drawing/2014/main" id="{F7077B28-904F-E45F-BC73-91FC6DD5A7DD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9">
              <a:extLst>
                <a:ext uri="{FF2B5EF4-FFF2-40B4-BE49-F238E27FC236}">
                  <a16:creationId xmlns:a16="http://schemas.microsoft.com/office/drawing/2014/main" id="{A8FC1124-D347-D8A3-D994-1FAE445CB089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45B59AA-E8D5-ABFB-B465-216FAE7D9432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</p:spTree>
    <p:extLst>
      <p:ext uri="{BB962C8B-B14F-4D97-AF65-F5344CB8AC3E}">
        <p14:creationId xmlns:p14="http://schemas.microsoft.com/office/powerpoint/2010/main" val="3373001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B88A8B-502C-CC21-3A9F-0D4B5040F5EF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>
              <a:extLst>
                <a:ext uri="{FF2B5EF4-FFF2-40B4-BE49-F238E27FC236}">
                  <a16:creationId xmlns:a16="http://schemas.microsoft.com/office/drawing/2014/main" id="{3FCC8F66-789D-E8D0-C190-1FB310F19264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8">
              <a:extLst>
                <a:ext uri="{FF2B5EF4-FFF2-40B4-BE49-F238E27FC236}">
                  <a16:creationId xmlns:a16="http://schemas.microsoft.com/office/drawing/2014/main" id="{F7077B28-904F-E45F-BC73-91FC6DD5A7DD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9">
              <a:extLst>
                <a:ext uri="{FF2B5EF4-FFF2-40B4-BE49-F238E27FC236}">
                  <a16:creationId xmlns:a16="http://schemas.microsoft.com/office/drawing/2014/main" id="{A8FC1124-D347-D8A3-D994-1FAE445CB089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45B59AA-E8D5-ABFB-B465-216FAE7D9432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7791EE5-3488-495C-9893-F164800BDD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205" y="2736480"/>
            <a:ext cx="5712398" cy="32292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F004E97-A2EA-436A-9066-10929490DA46}"/>
              </a:ext>
            </a:extLst>
          </p:cNvPr>
          <p:cNvSpPr/>
          <p:nvPr/>
        </p:nvSpPr>
        <p:spPr>
          <a:xfrm>
            <a:off x="2083111" y="1277508"/>
            <a:ext cx="65101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 about a traditional game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FF2E334-54E2-4C50-9795-067128BA94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902" y="2096972"/>
            <a:ext cx="3419845" cy="341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20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Google Shape;1459;p29">
            <a:extLst>
              <a:ext uri="{FF2B5EF4-FFF2-40B4-BE49-F238E27FC236}">
                <a16:creationId xmlns:a16="http://schemas.microsoft.com/office/drawing/2014/main" id="{9EEA155D-B85D-EFF7-6287-0E2249CB0F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-30132">
            <a:off x="810071" y="1124642"/>
            <a:ext cx="10347546" cy="55113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375278-4BFA-AC9F-A314-64F7DB8B7F72}"/>
              </a:ext>
            </a:extLst>
          </p:cNvPr>
          <p:cNvSpPr/>
          <p:nvPr/>
        </p:nvSpPr>
        <p:spPr>
          <a:xfrm>
            <a:off x="982479" y="118766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29778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485085" y="1143832"/>
            <a:ext cx="977722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1035265" y="108502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425C2F-2D3D-B18F-F5C7-697AED9DA61D}"/>
              </a:ext>
            </a:extLst>
          </p:cNvPr>
          <p:cNvSpPr txBox="1"/>
          <p:nvPr/>
        </p:nvSpPr>
        <p:spPr>
          <a:xfrm>
            <a:off x="807854" y="2262780"/>
            <a:ext cx="10259383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ea typeface="Calibri" panose="020F0502020204030204" pitchFamily="34" charset="0"/>
              </a:rPr>
              <a:t>Prepare for the next lesson: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  <a:ea typeface="Calibri" panose="020F0502020204030204" pitchFamily="34" charset="0"/>
              </a:rPr>
              <a:t>		Unit 9 – Getting started </a:t>
            </a:r>
            <a:endParaRPr lang="en-US" sz="36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23D6482-08AA-78E4-3397-94BE565A31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530" y="4083359"/>
            <a:ext cx="2424224" cy="242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59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03" y="0"/>
            <a:ext cx="9095102" cy="6858000"/>
          </a:xfrm>
        </p:spPr>
      </p:pic>
      <p:grpSp>
        <p:nvGrpSpPr>
          <p:cNvPr id="16" name="Group 15"/>
          <p:cNvGrpSpPr/>
          <p:nvPr/>
        </p:nvGrpSpPr>
        <p:grpSpPr>
          <a:xfrm>
            <a:off x="2949901" y="3510328"/>
            <a:ext cx="6869145" cy="1877988"/>
            <a:chOff x="2949901" y="3510328"/>
            <a:chExt cx="6869145" cy="18779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879C85B-8CF1-467C-90E2-2EFA7DD63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6820" y="3510790"/>
              <a:ext cx="1327361" cy="1877072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A8DCC60-7CC6-4BB5-93C9-B6ABD7122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901" y="3510330"/>
              <a:ext cx="1319185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953C47D-F5F3-4C8B-95AB-CB1D25CCA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236" y="3514195"/>
              <a:ext cx="1323683" cy="1870317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3DF6CF5-0997-49BE-A637-2641803BF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934" y="3510328"/>
              <a:ext cx="1329112" cy="1877988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0B541C0-B76C-43AB-9EAF-B49801DFF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654" y="3510329"/>
              <a:ext cx="1329112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</p:grpSp>
      <p:sp>
        <p:nvSpPr>
          <p:cNvPr id="15" name="Rectangle 14"/>
          <p:cNvSpPr/>
          <p:nvPr/>
        </p:nvSpPr>
        <p:spPr>
          <a:xfrm>
            <a:off x="2949901" y="5654655"/>
            <a:ext cx="6529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Calibri" panose="020F0502020204030204" pitchFamily="34" charset="0"/>
              </a:rPr>
              <a:t>Website: </a:t>
            </a:r>
            <a:r>
              <a:rPr lang="en-GB" sz="2000" b="1" i="1" dirty="0" err="1">
                <a:latin typeface="Calibri" panose="020F0502020204030204" pitchFamily="34" charset="0"/>
              </a:rPr>
              <a:t>hoclieu.vn</a:t>
            </a:r>
            <a:endParaRPr lang="en-GB" sz="2000" dirty="0"/>
          </a:p>
          <a:p>
            <a:pPr algn="ctr"/>
            <a:r>
              <a:rPr lang="en-GB" sz="2000" b="1" dirty="0" err="1">
                <a:latin typeface="Calibri" panose="020F0502020204030204" pitchFamily="34" charset="0"/>
              </a:rPr>
              <a:t>Fanpage</a:t>
            </a:r>
            <a:r>
              <a:rPr lang="en-GB" sz="2000" b="1" dirty="0">
                <a:latin typeface="Calibri" panose="020F0502020204030204" pitchFamily="34" charset="0"/>
              </a:rPr>
              <a:t>: </a:t>
            </a:r>
            <a:r>
              <a:rPr lang="en-GB" sz="2000" b="1" i="1" dirty="0" err="1">
                <a:latin typeface="Calibri" panose="020F0502020204030204" pitchFamily="34" charset="0"/>
              </a:rPr>
              <a:t>facebook.com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r>
              <a:rPr lang="en-GB" sz="20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B88A8B-502C-CC21-3A9F-0D4B5040F5EF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>
              <a:extLst>
                <a:ext uri="{FF2B5EF4-FFF2-40B4-BE49-F238E27FC236}">
                  <a16:creationId xmlns:a16="http://schemas.microsoft.com/office/drawing/2014/main" id="{3FCC8F66-789D-E8D0-C190-1FB310F19264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Round Single Corner Rectangle 28">
              <a:extLst>
                <a:ext uri="{FF2B5EF4-FFF2-40B4-BE49-F238E27FC236}">
                  <a16:creationId xmlns:a16="http://schemas.microsoft.com/office/drawing/2014/main" id="{F7077B28-904F-E45F-BC73-91FC6DD5A7DD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Round Single Corner Rectangle 29">
              <a:extLst>
                <a:ext uri="{FF2B5EF4-FFF2-40B4-BE49-F238E27FC236}">
                  <a16:creationId xmlns:a16="http://schemas.microsoft.com/office/drawing/2014/main" id="{A8FC1124-D347-D8A3-D994-1FAE445CB089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2A115AF-E966-F338-C0FD-2DB14E91AAEA}"/>
              </a:ext>
            </a:extLst>
          </p:cNvPr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963403-0C75-1DD6-4D93-CD1D09C5C98F}"/>
              </a:ext>
            </a:extLst>
          </p:cNvPr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SPORTS AND GAMES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15D4511-F7D4-41FD-96BF-8309F003B224}"/>
              </a:ext>
            </a:extLst>
          </p:cNvPr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4A74BBA-C350-906E-EE36-1D48DD15E20F}"/>
                </a:ext>
              </a:extLst>
            </p:cNvPr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47D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Chord 14">
              <a:extLst>
                <a:ext uri="{FF2B5EF4-FFF2-40B4-BE49-F238E27FC236}">
                  <a16:creationId xmlns:a16="http://schemas.microsoft.com/office/drawing/2014/main" id="{94164314-65B8-3CFB-656E-019327F6227D}"/>
                </a:ext>
              </a:extLst>
            </p:cNvPr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F26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0A5743A-CE96-C65E-AFAA-35748DEFB54D}"/>
              </a:ext>
            </a:extLst>
          </p:cNvPr>
          <p:cNvSpPr txBox="1"/>
          <p:nvPr/>
        </p:nvSpPr>
        <p:spPr>
          <a:xfrm>
            <a:off x="2243706" y="113518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8</a:t>
            </a:r>
          </a:p>
        </p:txBody>
      </p:sp>
      <p:sp>
        <p:nvSpPr>
          <p:cNvPr id="30" name="Rounded Rectangle 33">
            <a:extLst>
              <a:ext uri="{FF2B5EF4-FFF2-40B4-BE49-F238E27FC236}">
                <a16:creationId xmlns:a16="http://schemas.microsoft.com/office/drawing/2014/main" id="{FD55E123-F2C1-4CB7-668A-FF87040D3CD9}"/>
              </a:ext>
            </a:extLst>
          </p:cNvPr>
          <p:cNvSpPr/>
          <p:nvPr/>
        </p:nvSpPr>
        <p:spPr>
          <a:xfrm>
            <a:off x="3250138" y="1375086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BC4AFBF-11A7-727B-171F-C4A7D8670024}"/>
              </a:ext>
            </a:extLst>
          </p:cNvPr>
          <p:cNvSpPr txBox="1"/>
          <p:nvPr/>
        </p:nvSpPr>
        <p:spPr>
          <a:xfrm>
            <a:off x="3471975" y="1428385"/>
            <a:ext cx="5893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latin typeface="Calibri" panose="020F0502020204030204"/>
              </a:rPr>
              <a:t>LESSON 7: LOOKING BACK &amp; PROJECT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96E4443-D9AE-F113-1734-F80A87398F09}"/>
              </a:ext>
            </a:extLst>
          </p:cNvPr>
          <p:cNvGrpSpPr/>
          <p:nvPr/>
        </p:nvGrpSpPr>
        <p:grpSpPr>
          <a:xfrm>
            <a:off x="2622990" y="1221249"/>
            <a:ext cx="994505" cy="941618"/>
            <a:chOff x="2066408" y="3458139"/>
            <a:chExt cx="994505" cy="941618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263BB4F-704A-A896-1FC0-956A2C92F0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rgbClr val="ED7D31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471C8AFD-A826-C4AE-8780-3314F287B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752E00A9-3A54-3925-23D8-70FCFA875DFB}"/>
              </a:ext>
            </a:extLst>
          </p:cNvPr>
          <p:cNvSpPr txBox="1"/>
          <p:nvPr/>
        </p:nvSpPr>
        <p:spPr>
          <a:xfrm>
            <a:off x="2871184" y="3293664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Myriad Pro" pitchFamily="34" charset="0"/>
              </a:rPr>
              <a:t>1</a:t>
            </a:r>
          </a:p>
        </p:txBody>
      </p:sp>
      <p:grpSp>
        <p:nvGrpSpPr>
          <p:cNvPr id="38" name="Google Shape;396;p31">
            <a:extLst>
              <a:ext uri="{FF2B5EF4-FFF2-40B4-BE49-F238E27FC236}">
                <a16:creationId xmlns:a16="http://schemas.microsoft.com/office/drawing/2014/main" id="{2F2A7702-0421-B6BA-35DB-0C1F448539FB}"/>
              </a:ext>
            </a:extLst>
          </p:cNvPr>
          <p:cNvGrpSpPr/>
          <p:nvPr/>
        </p:nvGrpSpPr>
        <p:grpSpPr>
          <a:xfrm>
            <a:off x="2292301" y="2786126"/>
            <a:ext cx="3422372" cy="2364666"/>
            <a:chOff x="1593297" y="936869"/>
            <a:chExt cx="6153131" cy="3157098"/>
          </a:xfrm>
        </p:grpSpPr>
        <p:sp>
          <p:nvSpPr>
            <p:cNvPr id="39" name="Google Shape;397;p31">
              <a:extLst>
                <a:ext uri="{FF2B5EF4-FFF2-40B4-BE49-F238E27FC236}">
                  <a16:creationId xmlns:a16="http://schemas.microsoft.com/office/drawing/2014/main" id="{F8FE9C6B-8907-0738-1A2A-5147F75CCB64}"/>
                </a:ext>
              </a:extLst>
            </p:cNvPr>
            <p:cNvSpPr/>
            <p:nvPr/>
          </p:nvSpPr>
          <p:spPr>
            <a:xfrm rot="21470825">
              <a:off x="1789023" y="1167494"/>
              <a:ext cx="5957405" cy="2926473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ysClr val="windowText" lastClr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0" name="Google Shape;398;p31">
              <a:extLst>
                <a:ext uri="{FF2B5EF4-FFF2-40B4-BE49-F238E27FC236}">
                  <a16:creationId xmlns:a16="http://schemas.microsoft.com/office/drawing/2014/main" id="{3A316EDC-7136-189B-5DD6-95C8BFE0A66D}"/>
                </a:ext>
              </a:extLst>
            </p:cNvPr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rgbClr val="C0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Looking back</a:t>
              </a:r>
              <a:endParaRPr kumimoji="0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41" name="Google Shape;399;p31">
            <a:extLst>
              <a:ext uri="{FF2B5EF4-FFF2-40B4-BE49-F238E27FC236}">
                <a16:creationId xmlns:a16="http://schemas.microsoft.com/office/drawing/2014/main" id="{1F6CA6AA-F23C-5B1C-F67A-4A10D2CFDF3A}"/>
              </a:ext>
            </a:extLst>
          </p:cNvPr>
          <p:cNvGrpSpPr/>
          <p:nvPr/>
        </p:nvGrpSpPr>
        <p:grpSpPr>
          <a:xfrm>
            <a:off x="6437326" y="2724660"/>
            <a:ext cx="3433701" cy="2564601"/>
            <a:chOff x="1448913" y="909170"/>
            <a:chExt cx="6173500" cy="3424034"/>
          </a:xfrm>
        </p:grpSpPr>
        <p:sp>
          <p:nvSpPr>
            <p:cNvPr id="42" name="Google Shape;400;p31">
              <a:extLst>
                <a:ext uri="{FF2B5EF4-FFF2-40B4-BE49-F238E27FC236}">
                  <a16:creationId xmlns:a16="http://schemas.microsoft.com/office/drawing/2014/main" id="{9B77D83C-AA65-938C-5F44-674CC370AEE1}"/>
                </a:ext>
              </a:extLst>
            </p:cNvPr>
            <p:cNvSpPr/>
            <p:nvPr/>
          </p:nvSpPr>
          <p:spPr>
            <a:xfrm rot="-57798">
              <a:off x="1448492" y="1357503"/>
              <a:ext cx="5960042" cy="2925600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ysClr val="windowText" lastClr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3" name="Google Shape;401;p31">
              <a:extLst>
                <a:ext uri="{FF2B5EF4-FFF2-40B4-BE49-F238E27FC236}">
                  <a16:creationId xmlns:a16="http://schemas.microsoft.com/office/drawing/2014/main" id="{A6204596-A62E-0036-7EDC-839C0B32E562}"/>
                </a:ext>
              </a:extLst>
            </p:cNvPr>
            <p:cNvSpPr/>
            <p:nvPr/>
          </p:nvSpPr>
          <p:spPr>
            <a:xfrm rot="33568">
              <a:off x="1591821" y="936578"/>
              <a:ext cx="5960384" cy="2927183"/>
            </a:xfrm>
            <a:prstGeom prst="roundRect">
              <a:avLst>
                <a:gd name="adj" fmla="val 24491"/>
              </a:avLst>
            </a:prstGeom>
            <a:solidFill>
              <a:srgbClr val="C0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kern="0" dirty="0">
                  <a:solidFill>
                    <a:prstClr val="black"/>
                  </a:solidFill>
                  <a:latin typeface="Calibri" panose="020F0502020204030204"/>
                </a:rPr>
                <a:t>Project</a:t>
              </a:r>
              <a:endParaRPr kumimoji="0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7248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37828" y="2863194"/>
            <a:ext cx="1835914" cy="61760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LOOKING BACK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4468348"/>
            <a:ext cx="1835914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PROJECT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573" y="1214994"/>
            <a:ext cx="5740800" cy="618004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Mind map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53261" y="2214902"/>
            <a:ext cx="5755112" cy="1970548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Find one odd word/ phrase in each question.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Put the correct form of the verbs </a:t>
            </a:r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play, do,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the blanks.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Put the verbs in brackets in the correct form.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What do you say in these situations?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Fill each blank with one word to complete the passage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350710" cy="1454041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3171998"/>
            <a:ext cx="1350710" cy="1296350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27" idx="0"/>
          </p:cNvCxnSpPr>
          <p:nvPr/>
        </p:nvCxnSpPr>
        <p:spPr>
          <a:xfrm>
            <a:off x="2505075" y="4769072"/>
            <a:ext cx="1144807" cy="618304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731925" y="5387376"/>
            <a:ext cx="1835914" cy="604154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CONSOLIDATION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53261" y="5427997"/>
            <a:ext cx="5755112" cy="618820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564976" y="251696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151494" y="296030"/>
            <a:ext cx="539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6: SKILLS 2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937828" y="97859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43D29959-5C9E-CC3E-D6E0-8E8DFB48B2FD}"/>
              </a:ext>
            </a:extLst>
          </p:cNvPr>
          <p:cNvSpPr/>
          <p:nvPr/>
        </p:nvSpPr>
        <p:spPr>
          <a:xfrm>
            <a:off x="5553261" y="4543652"/>
            <a:ext cx="5755112" cy="526143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 about a sports/ games.</a:t>
            </a: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5"/>
          <p:cNvSpPr txBox="1">
            <a:spLocks noGrp="1"/>
          </p:cNvSpPr>
          <p:nvPr>
            <p:ph type="ctrTitle"/>
          </p:nvPr>
        </p:nvSpPr>
        <p:spPr>
          <a:xfrm rot="268">
            <a:off x="959999" y="2209867"/>
            <a:ext cx="10272000" cy="268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4400" dirty="0">
                <a:solidFill>
                  <a:schemeClr val="dk1"/>
                </a:solidFill>
              </a:rPr>
              <a:t>Game: Mind map</a:t>
            </a:r>
            <a:endParaRPr sz="5733" dirty="0">
              <a:solidFill>
                <a:schemeClr val="dk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6B88A8B-502C-CC21-3A9F-0D4B5040F5EF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>
              <a:extLst>
                <a:ext uri="{FF2B5EF4-FFF2-40B4-BE49-F238E27FC236}">
                  <a16:creationId xmlns:a16="http://schemas.microsoft.com/office/drawing/2014/main" id="{3FCC8F66-789D-E8D0-C190-1FB310F19264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8">
              <a:extLst>
                <a:ext uri="{FF2B5EF4-FFF2-40B4-BE49-F238E27FC236}">
                  <a16:creationId xmlns:a16="http://schemas.microsoft.com/office/drawing/2014/main" id="{F7077B28-904F-E45F-BC73-91FC6DD5A7DD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9">
              <a:extLst>
                <a:ext uri="{FF2B5EF4-FFF2-40B4-BE49-F238E27FC236}">
                  <a16:creationId xmlns:a16="http://schemas.microsoft.com/office/drawing/2014/main" id="{A8FC1124-D347-D8A3-D994-1FAE445CB089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45B59AA-E8D5-ABFB-B465-216FAE7D9432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C239F32-4923-43F9-D85A-48929F0A5975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>
              <a:extLst>
                <a:ext uri="{FF2B5EF4-FFF2-40B4-BE49-F238E27FC236}">
                  <a16:creationId xmlns:a16="http://schemas.microsoft.com/office/drawing/2014/main" id="{CDAAA257-F50F-ACAD-547C-C8EE72E02A6F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Round Single Corner Rectangle 28">
              <a:extLst>
                <a:ext uri="{FF2B5EF4-FFF2-40B4-BE49-F238E27FC236}">
                  <a16:creationId xmlns:a16="http://schemas.microsoft.com/office/drawing/2014/main" id="{BC330E5A-04B0-BFBD-DA86-3805C8589667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Round Single Corner Rectangle 29">
              <a:extLst>
                <a:ext uri="{FF2B5EF4-FFF2-40B4-BE49-F238E27FC236}">
                  <a16:creationId xmlns:a16="http://schemas.microsoft.com/office/drawing/2014/main" id="{449F9905-471A-868E-0C99-19DCE1B10E72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8C44CE1-549A-C9B1-9F94-F00CB7E8C349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7253A"/>
                </a:solidFill>
                <a:effectLst>
                  <a:glow rad="88900">
                    <a:srgbClr val="FFFFFF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7" name="Google Shape;1188;p49">
            <a:extLst>
              <a:ext uri="{FF2B5EF4-FFF2-40B4-BE49-F238E27FC236}">
                <a16:creationId xmlns:a16="http://schemas.microsoft.com/office/drawing/2014/main" id="{A8DF5666-4CA7-D866-389C-A2C9096652F4}"/>
              </a:ext>
            </a:extLst>
          </p:cNvPr>
          <p:cNvSpPr txBox="1">
            <a:spLocks/>
          </p:cNvSpPr>
          <p:nvPr/>
        </p:nvSpPr>
        <p:spPr>
          <a:xfrm>
            <a:off x="3068194" y="142536"/>
            <a:ext cx="69436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17253A"/>
              </a:buClr>
              <a:buSzPts val="2000"/>
              <a:buFont typeface="Arvo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sym typeface="Arvo"/>
              </a:rPr>
              <a:t>Mind map</a:t>
            </a:r>
          </a:p>
        </p:txBody>
      </p:sp>
      <p:pic>
        <p:nvPicPr>
          <p:cNvPr id="8" name="image18.png">
            <a:extLst>
              <a:ext uri="{FF2B5EF4-FFF2-40B4-BE49-F238E27FC236}">
                <a16:creationId xmlns:a16="http://schemas.microsoft.com/office/drawing/2014/main" id="{BB54C90C-2087-8B0E-AC74-8B6F0B4F223D}"/>
              </a:ext>
            </a:extLst>
          </p:cNvPr>
          <p:cNvPicPr/>
          <p:nvPr/>
        </p:nvPicPr>
        <p:blipFill rotWithShape="1">
          <a:blip r:embed="rId3"/>
          <a:srcRect t="8204" b="8281"/>
          <a:stretch/>
        </p:blipFill>
        <p:spPr>
          <a:xfrm>
            <a:off x="-7620" y="1055193"/>
            <a:ext cx="12192000" cy="5802807"/>
          </a:xfrm>
          <a:prstGeom prst="rect">
            <a:avLst/>
          </a:prstGeom>
          <a:ln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63FE086-B47E-037E-29E6-526C85E70AE2}"/>
              </a:ext>
            </a:extLst>
          </p:cNvPr>
          <p:cNvSpPr txBox="1"/>
          <p:nvPr/>
        </p:nvSpPr>
        <p:spPr>
          <a:xfrm>
            <a:off x="4051005" y="1788790"/>
            <a:ext cx="169057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(1) Sports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4B2B98-A6BF-1B0A-A632-7AD5100258DE}"/>
              </a:ext>
            </a:extLst>
          </p:cNvPr>
          <p:cNvSpPr txBox="1"/>
          <p:nvPr/>
        </p:nvSpPr>
        <p:spPr>
          <a:xfrm>
            <a:off x="703350" y="3489791"/>
            <a:ext cx="1944157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(2) Vocabulary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1469A8-8837-EA0B-7687-01E1ED3EBAE6}"/>
              </a:ext>
            </a:extLst>
          </p:cNvPr>
          <p:cNvSpPr txBox="1"/>
          <p:nvPr/>
        </p:nvSpPr>
        <p:spPr>
          <a:xfrm>
            <a:off x="4499708" y="3489791"/>
            <a:ext cx="1944157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(3) Grammar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9CB1BB-A2BE-74C7-DC99-E88DF2E36432}"/>
              </a:ext>
            </a:extLst>
          </p:cNvPr>
          <p:cNvSpPr txBox="1"/>
          <p:nvPr/>
        </p:nvSpPr>
        <p:spPr>
          <a:xfrm>
            <a:off x="4072271" y="5515126"/>
            <a:ext cx="132014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(4) past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33EC52-416A-521C-53CF-4E6ABBB18BF0}"/>
              </a:ext>
            </a:extLst>
          </p:cNvPr>
          <p:cNvSpPr txBox="1"/>
          <p:nvPr/>
        </p:nvSpPr>
        <p:spPr>
          <a:xfrm>
            <a:off x="5651269" y="5504967"/>
            <a:ext cx="194415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(5)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Imparatives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5"/>
          <p:cNvSpPr txBox="1">
            <a:spLocks noGrp="1"/>
          </p:cNvSpPr>
          <p:nvPr>
            <p:ph type="ctrTitle"/>
          </p:nvPr>
        </p:nvSpPr>
        <p:spPr>
          <a:xfrm rot="268">
            <a:off x="959999" y="2209867"/>
            <a:ext cx="10272000" cy="268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4400" dirty="0">
                <a:solidFill>
                  <a:schemeClr val="dk1"/>
                </a:solidFill>
              </a:rPr>
              <a:t>I. VOCABULARY</a:t>
            </a:r>
            <a:endParaRPr sz="5733" dirty="0">
              <a:solidFill>
                <a:schemeClr val="dk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6B88A8B-502C-CC21-3A9F-0D4B5040F5EF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>
              <a:extLst>
                <a:ext uri="{FF2B5EF4-FFF2-40B4-BE49-F238E27FC236}">
                  <a16:creationId xmlns:a16="http://schemas.microsoft.com/office/drawing/2014/main" id="{3FCC8F66-789D-E8D0-C190-1FB310F19264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8">
              <a:extLst>
                <a:ext uri="{FF2B5EF4-FFF2-40B4-BE49-F238E27FC236}">
                  <a16:creationId xmlns:a16="http://schemas.microsoft.com/office/drawing/2014/main" id="{F7077B28-904F-E45F-BC73-91FC6DD5A7DD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9">
              <a:extLst>
                <a:ext uri="{FF2B5EF4-FFF2-40B4-BE49-F238E27FC236}">
                  <a16:creationId xmlns:a16="http://schemas.microsoft.com/office/drawing/2014/main" id="{A8FC1124-D347-D8A3-D994-1FAE445CB089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45B59AA-E8D5-ABFB-B465-216FAE7D9432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BACK</a:t>
            </a:r>
          </a:p>
        </p:txBody>
      </p:sp>
    </p:spTree>
    <p:extLst>
      <p:ext uri="{BB962C8B-B14F-4D97-AF65-F5344CB8AC3E}">
        <p14:creationId xmlns:p14="http://schemas.microsoft.com/office/powerpoint/2010/main" val="145149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828497C-2E6A-4CE2-B827-254C1AD4351D}"/>
              </a:ext>
            </a:extLst>
          </p:cNvPr>
          <p:cNvSpPr/>
          <p:nvPr/>
        </p:nvSpPr>
        <p:spPr>
          <a:xfrm>
            <a:off x="5376451" y="5204812"/>
            <a:ext cx="2338243" cy="46603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4007FE-EE5A-4674-A2D7-492BAD0A93A5}"/>
              </a:ext>
            </a:extLst>
          </p:cNvPr>
          <p:cNvSpPr/>
          <p:nvPr/>
        </p:nvSpPr>
        <p:spPr>
          <a:xfrm>
            <a:off x="5394207" y="4351858"/>
            <a:ext cx="2728861" cy="46603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D74C4A-90F2-48B9-A62D-5FFD85FC3866}"/>
              </a:ext>
            </a:extLst>
          </p:cNvPr>
          <p:cNvSpPr/>
          <p:nvPr/>
        </p:nvSpPr>
        <p:spPr>
          <a:xfrm>
            <a:off x="8631850" y="3502599"/>
            <a:ext cx="1648489" cy="46603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2DE222-3F55-4D9D-9F08-1A7AEE2BA4D9}"/>
              </a:ext>
            </a:extLst>
          </p:cNvPr>
          <p:cNvSpPr/>
          <p:nvPr/>
        </p:nvSpPr>
        <p:spPr>
          <a:xfrm>
            <a:off x="2258007" y="2675044"/>
            <a:ext cx="2544811" cy="46603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22A843-6BD6-45AB-83E8-A975AA184D1C}"/>
              </a:ext>
            </a:extLst>
          </p:cNvPr>
          <p:cNvSpPr/>
          <p:nvPr/>
        </p:nvSpPr>
        <p:spPr>
          <a:xfrm>
            <a:off x="8649606" y="1831451"/>
            <a:ext cx="1648489" cy="46603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D8FB7B5D-BE78-4E85-80E6-98386A9DE6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416412"/>
              </p:ext>
            </p:extLst>
          </p:nvPr>
        </p:nvGraphicFramePr>
        <p:xfrm>
          <a:off x="1533320" y="1849207"/>
          <a:ext cx="10148878" cy="4226315"/>
        </p:xfrm>
        <a:graphic>
          <a:graphicData uri="http://schemas.openxmlformats.org/drawingml/2006/table">
            <a:tbl>
              <a:tblPr/>
              <a:tblGrid>
                <a:gridCol w="695280">
                  <a:extLst>
                    <a:ext uri="{9D8B030D-6E8A-4147-A177-3AD203B41FA5}">
                      <a16:colId xmlns:a16="http://schemas.microsoft.com/office/drawing/2014/main" val="2367361773"/>
                    </a:ext>
                  </a:extLst>
                </a:gridCol>
                <a:gridCol w="3120500">
                  <a:extLst>
                    <a:ext uri="{9D8B030D-6E8A-4147-A177-3AD203B41FA5}">
                      <a16:colId xmlns:a16="http://schemas.microsoft.com/office/drawing/2014/main" val="3101284029"/>
                    </a:ext>
                  </a:extLst>
                </a:gridCol>
                <a:gridCol w="3218016">
                  <a:extLst>
                    <a:ext uri="{9D8B030D-6E8A-4147-A177-3AD203B41FA5}">
                      <a16:colId xmlns:a16="http://schemas.microsoft.com/office/drawing/2014/main" val="1933574268"/>
                    </a:ext>
                  </a:extLst>
                </a:gridCol>
                <a:gridCol w="3115082">
                  <a:extLst>
                    <a:ext uri="{9D8B030D-6E8A-4147-A177-3AD203B41FA5}">
                      <a16:colId xmlns:a16="http://schemas.microsoft.com/office/drawing/2014/main" val="3331621669"/>
                    </a:ext>
                  </a:extLst>
                </a:gridCol>
              </a:tblGrid>
              <a:tr h="845263">
                <a:tc>
                  <a:txBody>
                    <a:bodyPr/>
                    <a:lstStyle/>
                    <a:p>
                      <a:pPr algn="l" fontAlgn="t">
                        <a:lnSpc>
                          <a:spcPts val="3000"/>
                        </a:lnSpc>
                      </a:pP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1.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3000"/>
                        </a:lnSpc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A. volleyball 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3000"/>
                        </a:lnSpc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B. badminton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3000"/>
                        </a:lnSpc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C. bicycle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4554417"/>
                  </a:ext>
                </a:extLst>
              </a:tr>
              <a:tr h="845263">
                <a:tc>
                  <a:txBody>
                    <a:bodyPr/>
                    <a:lstStyle/>
                    <a:p>
                      <a:pPr algn="l" fontAlgn="t">
                        <a:lnSpc>
                          <a:spcPts val="3000"/>
                        </a:lnSpc>
                      </a:pP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2. </a:t>
                      </a:r>
                    </a:p>
                    <a:p>
                      <a:pPr algn="l" fontAlgn="t">
                        <a:lnSpc>
                          <a:spcPts val="3000"/>
                        </a:lnSpc>
                      </a:pPr>
                      <a:endParaRPr lang="en-US" sz="3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3000"/>
                        </a:lnSpc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A. playground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3000"/>
                        </a:lnSpc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B. ball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3000"/>
                        </a:lnSpc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C. racket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95853909"/>
                  </a:ext>
                </a:extLst>
              </a:tr>
              <a:tr h="845263">
                <a:tc>
                  <a:txBody>
                    <a:bodyPr/>
                    <a:lstStyle/>
                    <a:p>
                      <a:pPr algn="l" fontAlgn="t">
                        <a:lnSpc>
                          <a:spcPts val="3000"/>
                        </a:lnSpc>
                      </a:pP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</a:p>
                    <a:p>
                      <a:pPr algn="l" fontAlgn="t">
                        <a:lnSpc>
                          <a:spcPts val="3000"/>
                        </a:lnSpc>
                      </a:pPr>
                      <a:endParaRPr lang="en-US" sz="3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3000"/>
                        </a:lnSpc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A. running 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3000"/>
                        </a:lnSpc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B. cycling 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3000"/>
                        </a:lnSpc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C. driving 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198564"/>
                  </a:ext>
                </a:extLst>
              </a:tr>
              <a:tr h="845263">
                <a:tc>
                  <a:txBody>
                    <a:bodyPr/>
                    <a:lstStyle/>
                    <a:p>
                      <a:pPr algn="l" fontAlgn="t">
                        <a:lnSpc>
                          <a:spcPts val="3000"/>
                        </a:lnSpc>
                      </a:pP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4. </a:t>
                      </a:r>
                    </a:p>
                    <a:p>
                      <a:pPr algn="l" fontAlgn="t">
                        <a:lnSpc>
                          <a:spcPts val="3000"/>
                        </a:lnSpc>
                      </a:pPr>
                      <a:endParaRPr lang="en-US" sz="3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3000"/>
                        </a:lnSpc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A. sports shoes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3000"/>
                        </a:lnSpc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B. winter sports 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3000"/>
                        </a:lnSpc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C. goggles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7892902"/>
                  </a:ext>
                </a:extLst>
              </a:tr>
              <a:tr h="845263">
                <a:tc>
                  <a:txBody>
                    <a:bodyPr/>
                    <a:lstStyle/>
                    <a:p>
                      <a:pPr algn="l" fontAlgn="t">
                        <a:lnSpc>
                          <a:spcPts val="3000"/>
                        </a:lnSpc>
                      </a:pP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</a:t>
                      </a:r>
                    </a:p>
                    <a:p>
                      <a:pPr algn="l" fontAlgn="t">
                        <a:lnSpc>
                          <a:spcPts val="3000"/>
                        </a:lnSpc>
                      </a:pPr>
                      <a:endParaRPr lang="en-US" sz="3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3000"/>
                        </a:lnSpc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A. sporty 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3000"/>
                        </a:lnSpc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B. intelligent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3000"/>
                        </a:lnSpc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C. fit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6241634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F6B88A8B-502C-CC21-3A9F-0D4B5040F5EF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>
              <a:extLst>
                <a:ext uri="{FF2B5EF4-FFF2-40B4-BE49-F238E27FC236}">
                  <a16:creationId xmlns:a16="http://schemas.microsoft.com/office/drawing/2014/main" id="{3FCC8F66-789D-E8D0-C190-1FB310F19264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8">
              <a:extLst>
                <a:ext uri="{FF2B5EF4-FFF2-40B4-BE49-F238E27FC236}">
                  <a16:creationId xmlns:a16="http://schemas.microsoft.com/office/drawing/2014/main" id="{F7077B28-904F-E45F-BC73-91FC6DD5A7DD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9">
              <a:extLst>
                <a:ext uri="{FF2B5EF4-FFF2-40B4-BE49-F238E27FC236}">
                  <a16:creationId xmlns:a16="http://schemas.microsoft.com/office/drawing/2014/main" id="{A8FC1124-D347-D8A3-D994-1FAE445CB089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45B59AA-E8D5-ABFB-B465-216FAE7D9432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E927A3C-5482-4361-9D1B-16B487B40CCB}"/>
              </a:ext>
            </a:extLst>
          </p:cNvPr>
          <p:cNvSpPr txBox="1">
            <a:spLocks/>
          </p:cNvSpPr>
          <p:nvPr/>
        </p:nvSpPr>
        <p:spPr>
          <a:xfrm>
            <a:off x="1334110" y="1172935"/>
            <a:ext cx="9592889" cy="46016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77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Find one odd word / phrase in each question.</a:t>
            </a:r>
          </a:p>
        </p:txBody>
      </p:sp>
      <p:sp>
        <p:nvSpPr>
          <p:cNvPr id="22" name="Rounded Rectangle 15">
            <a:extLst>
              <a:ext uri="{FF2B5EF4-FFF2-40B4-BE49-F238E27FC236}">
                <a16:creationId xmlns:a16="http://schemas.microsoft.com/office/drawing/2014/main" id="{99615D8A-757F-435A-B1AD-7482B12208E6}"/>
              </a:ext>
            </a:extLst>
          </p:cNvPr>
          <p:cNvSpPr/>
          <p:nvPr/>
        </p:nvSpPr>
        <p:spPr>
          <a:xfrm>
            <a:off x="778718" y="120364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90DCD8-DE47-42A1-9BA8-5E98A2740CFD}"/>
              </a:ext>
            </a:extLst>
          </p:cNvPr>
          <p:cNvSpPr txBox="1"/>
          <p:nvPr/>
        </p:nvSpPr>
        <p:spPr>
          <a:xfrm>
            <a:off x="831504" y="108548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7834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3" grpId="0" animBg="1"/>
      <p:bldP spid="12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B88A8B-502C-CC21-3A9F-0D4B5040F5EF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>
              <a:extLst>
                <a:ext uri="{FF2B5EF4-FFF2-40B4-BE49-F238E27FC236}">
                  <a16:creationId xmlns:a16="http://schemas.microsoft.com/office/drawing/2014/main" id="{3FCC8F66-789D-E8D0-C190-1FB310F19264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8">
              <a:extLst>
                <a:ext uri="{FF2B5EF4-FFF2-40B4-BE49-F238E27FC236}">
                  <a16:creationId xmlns:a16="http://schemas.microsoft.com/office/drawing/2014/main" id="{F7077B28-904F-E45F-BC73-91FC6DD5A7DD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9">
              <a:extLst>
                <a:ext uri="{FF2B5EF4-FFF2-40B4-BE49-F238E27FC236}">
                  <a16:creationId xmlns:a16="http://schemas.microsoft.com/office/drawing/2014/main" id="{A8FC1124-D347-D8A3-D994-1FAE445CB089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45B59AA-E8D5-ABFB-B465-216FAE7D9432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E927A3C-5482-4361-9D1B-16B487B40CCB}"/>
              </a:ext>
            </a:extLst>
          </p:cNvPr>
          <p:cNvSpPr txBox="1">
            <a:spLocks/>
          </p:cNvSpPr>
          <p:nvPr/>
        </p:nvSpPr>
        <p:spPr>
          <a:xfrm>
            <a:off x="1334110" y="977626"/>
            <a:ext cx="9592889" cy="46016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77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Nunito"/>
              <a:buNone/>
              <a:defRPr sz="6933" b="1" i="0" u="none" strike="noStrike" cap="none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Put the correct form of the verbs play, do or go in the blanks.</a:t>
            </a:r>
          </a:p>
        </p:txBody>
      </p:sp>
      <p:sp>
        <p:nvSpPr>
          <p:cNvPr id="22" name="Rounded Rectangle 15">
            <a:extLst>
              <a:ext uri="{FF2B5EF4-FFF2-40B4-BE49-F238E27FC236}">
                <a16:creationId xmlns:a16="http://schemas.microsoft.com/office/drawing/2014/main" id="{99615D8A-757F-435A-B1AD-7482B12208E6}"/>
              </a:ext>
            </a:extLst>
          </p:cNvPr>
          <p:cNvSpPr/>
          <p:nvPr/>
        </p:nvSpPr>
        <p:spPr>
          <a:xfrm>
            <a:off x="778718" y="981693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90DCD8-DE47-42A1-9BA8-5E98A2740CFD}"/>
              </a:ext>
            </a:extLst>
          </p:cNvPr>
          <p:cNvSpPr txBox="1"/>
          <p:nvPr/>
        </p:nvSpPr>
        <p:spPr>
          <a:xfrm>
            <a:off x="831504" y="86353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93621C-F85E-4804-AE5E-C54C40D9DE0A}"/>
              </a:ext>
            </a:extLst>
          </p:cNvPr>
          <p:cNvSpPr txBox="1"/>
          <p:nvPr/>
        </p:nvSpPr>
        <p:spPr>
          <a:xfrm>
            <a:off x="1449434" y="1419432"/>
            <a:ext cx="9293131" cy="4549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Duong can __________ karate.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Duy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isn't reading now. He __________ table tennis with his friend.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Michael ______swimming nearly every day.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Phong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didn't play football yesterday. He _______fishing.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Khang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________volleyball last Saturday.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girls __________ aerobics in the playground now.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055FBF-8FB8-4AA4-9D05-864016772D3E}"/>
              </a:ext>
            </a:extLst>
          </p:cNvPr>
          <p:cNvSpPr txBox="1"/>
          <p:nvPr/>
        </p:nvSpPr>
        <p:spPr>
          <a:xfrm>
            <a:off x="3855993" y="1577379"/>
            <a:ext cx="569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C824B9-433C-4145-ADA1-376767537C7E}"/>
              </a:ext>
            </a:extLst>
          </p:cNvPr>
          <p:cNvSpPr txBox="1"/>
          <p:nvPr/>
        </p:nvSpPr>
        <p:spPr>
          <a:xfrm>
            <a:off x="5712879" y="2214334"/>
            <a:ext cx="1569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playing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7D7D08-D2A2-4BE4-8583-8692E2D8A7B6}"/>
              </a:ext>
            </a:extLst>
          </p:cNvPr>
          <p:cNvSpPr txBox="1"/>
          <p:nvPr/>
        </p:nvSpPr>
        <p:spPr>
          <a:xfrm>
            <a:off x="3234131" y="3478810"/>
            <a:ext cx="867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00B893E-FF43-439A-8047-9978A56981D6}"/>
              </a:ext>
            </a:extLst>
          </p:cNvPr>
          <p:cNvSpPr txBox="1"/>
          <p:nvPr/>
        </p:nvSpPr>
        <p:spPr>
          <a:xfrm>
            <a:off x="7748997" y="4135203"/>
            <a:ext cx="1086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went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9F844B-4D3F-4D63-AEF8-99B091E211B0}"/>
              </a:ext>
            </a:extLst>
          </p:cNvPr>
          <p:cNvSpPr txBox="1"/>
          <p:nvPr/>
        </p:nvSpPr>
        <p:spPr>
          <a:xfrm>
            <a:off x="2925328" y="4764880"/>
            <a:ext cx="1176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played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EB23CBA-1D15-42EC-8CE0-F34C394368E8}"/>
              </a:ext>
            </a:extLst>
          </p:cNvPr>
          <p:cNvSpPr txBox="1"/>
          <p:nvPr/>
        </p:nvSpPr>
        <p:spPr>
          <a:xfrm>
            <a:off x="3234131" y="5427687"/>
            <a:ext cx="1584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doing</a:t>
            </a:r>
          </a:p>
        </p:txBody>
      </p:sp>
    </p:spTree>
    <p:extLst>
      <p:ext uri="{BB962C8B-B14F-4D97-AF65-F5344CB8AC3E}">
        <p14:creationId xmlns:p14="http://schemas.microsoft.com/office/powerpoint/2010/main" val="34630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5"/>
          <p:cNvSpPr txBox="1">
            <a:spLocks noGrp="1"/>
          </p:cNvSpPr>
          <p:nvPr>
            <p:ph type="ctrTitle"/>
          </p:nvPr>
        </p:nvSpPr>
        <p:spPr>
          <a:xfrm rot="268">
            <a:off x="959999" y="2209867"/>
            <a:ext cx="10272000" cy="268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4400" dirty="0">
                <a:solidFill>
                  <a:schemeClr val="dk1"/>
                </a:solidFill>
              </a:rPr>
              <a:t>II. GRAMMAR</a:t>
            </a:r>
            <a:endParaRPr sz="5733" dirty="0">
              <a:solidFill>
                <a:schemeClr val="dk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6B88A8B-502C-CC21-3A9F-0D4B5040F5EF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>
              <a:extLst>
                <a:ext uri="{FF2B5EF4-FFF2-40B4-BE49-F238E27FC236}">
                  <a16:creationId xmlns:a16="http://schemas.microsoft.com/office/drawing/2014/main" id="{3FCC8F66-789D-E8D0-C190-1FB310F19264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8">
              <a:extLst>
                <a:ext uri="{FF2B5EF4-FFF2-40B4-BE49-F238E27FC236}">
                  <a16:creationId xmlns:a16="http://schemas.microsoft.com/office/drawing/2014/main" id="{F7077B28-904F-E45F-BC73-91FC6DD5A7DD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9">
              <a:extLst>
                <a:ext uri="{FF2B5EF4-FFF2-40B4-BE49-F238E27FC236}">
                  <a16:creationId xmlns:a16="http://schemas.microsoft.com/office/drawing/2014/main" id="{A8FC1124-D347-D8A3-D994-1FAE445CB089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45B59AA-E8D5-ABFB-B465-216FAE7D9432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BACK</a:t>
            </a:r>
          </a:p>
        </p:txBody>
      </p:sp>
    </p:spTree>
    <p:extLst>
      <p:ext uri="{BB962C8B-B14F-4D97-AF65-F5344CB8AC3E}">
        <p14:creationId xmlns:p14="http://schemas.microsoft.com/office/powerpoint/2010/main" val="583510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.E. Subject for Middle School - 6th Grade: Sports &amp; Games Infographics by Slidesgo">
  <a:themeElements>
    <a:clrScheme name="Simple Light">
      <a:dk1>
        <a:srgbClr val="241826"/>
      </a:dk1>
      <a:lt1>
        <a:srgbClr val="FFFFFF"/>
      </a:lt1>
      <a:dk2>
        <a:srgbClr val="EA942B"/>
      </a:dk2>
      <a:lt2>
        <a:srgbClr val="F5D550"/>
      </a:lt2>
      <a:accent1>
        <a:srgbClr val="DE5344"/>
      </a:accent1>
      <a:accent2>
        <a:srgbClr val="E15C7A"/>
      </a:accent2>
      <a:accent3>
        <a:srgbClr val="E5859B"/>
      </a:accent3>
      <a:accent4>
        <a:srgbClr val="01A7CF"/>
      </a:accent4>
      <a:accent5>
        <a:srgbClr val="C9E0E6"/>
      </a:accent5>
      <a:accent6>
        <a:srgbClr val="E7E8ED"/>
      </a:accent6>
      <a:hlink>
        <a:srgbClr val="24182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mmunity, Family &amp; Personal Services Major for College: Physical Education by Slidesgo">
  <a:themeElements>
    <a:clrScheme name="Simple Light">
      <a:dk1>
        <a:srgbClr val="17253A"/>
      </a:dk1>
      <a:lt1>
        <a:srgbClr val="FFFFFF"/>
      </a:lt1>
      <a:dk2>
        <a:srgbClr val="3B536E"/>
      </a:dk2>
      <a:lt2>
        <a:srgbClr val="A42C3D"/>
      </a:lt2>
      <a:accent1>
        <a:srgbClr val="D83F56"/>
      </a:accent1>
      <a:accent2>
        <a:srgbClr val="436D79"/>
      </a:accent2>
      <a:accent3>
        <a:srgbClr val="68A0A1"/>
      </a:accent3>
      <a:accent4>
        <a:srgbClr val="EDB95C"/>
      </a:accent4>
      <a:accent5>
        <a:srgbClr val="F3D26B"/>
      </a:accent5>
      <a:accent6>
        <a:srgbClr val="CD6857"/>
      </a:accent6>
      <a:hlink>
        <a:srgbClr val="1725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702</Words>
  <Application>Microsoft Office PowerPoint</Application>
  <PresentationFormat>Widescreen</PresentationFormat>
  <Paragraphs>132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Arial</vt:lpstr>
      <vt:lpstr>Arvo</vt:lpstr>
      <vt:lpstr>Be Vietnam Pro</vt:lpstr>
      <vt:lpstr>Bebas Neue</vt:lpstr>
      <vt:lpstr>Calibri</vt:lpstr>
      <vt:lpstr>Calibri Light</vt:lpstr>
      <vt:lpstr>Encode Sans</vt:lpstr>
      <vt:lpstr>Myriad Pro</vt:lpstr>
      <vt:lpstr>Nunito</vt:lpstr>
      <vt:lpstr>Open Sans</vt:lpstr>
      <vt:lpstr>Roboto</vt:lpstr>
      <vt:lpstr>Office Theme</vt:lpstr>
      <vt:lpstr>P.E. Subject for Middle School - 6th Grade: Sports &amp; Games Infographics by Slidesgo</vt:lpstr>
      <vt:lpstr>Community, Family &amp; Personal Services Major for College: Physical Education by Slidesgo</vt:lpstr>
      <vt:lpstr>PowerPoint Presentation</vt:lpstr>
      <vt:lpstr>PowerPoint Presentation</vt:lpstr>
      <vt:lpstr>PowerPoint Presentation</vt:lpstr>
      <vt:lpstr>Game: Mind map</vt:lpstr>
      <vt:lpstr>PowerPoint Presentation</vt:lpstr>
      <vt:lpstr>I. VOCABULARY</vt:lpstr>
      <vt:lpstr>PowerPoint Presentation</vt:lpstr>
      <vt:lpstr>PowerPoint Presentation</vt:lpstr>
      <vt:lpstr>II. GRAMMAR</vt:lpstr>
      <vt:lpstr>PowerPoint Presentation</vt:lpstr>
      <vt:lpstr>PowerPoint Presentation</vt:lpstr>
      <vt:lpstr>PowerPoint Presentation</vt:lpstr>
      <vt:lpstr>PROJECT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Hoang My Linh</dc:creator>
  <cp:lastModifiedBy>Linh-Ban NN</cp:lastModifiedBy>
  <cp:revision>162</cp:revision>
  <dcterms:created xsi:type="dcterms:W3CDTF">2023-08-29T15:47:22Z</dcterms:created>
  <dcterms:modified xsi:type="dcterms:W3CDTF">2024-06-07T12:01:26Z</dcterms:modified>
</cp:coreProperties>
</file>