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5"/>
  </p:notesMasterIdLst>
  <p:sldIdLst>
    <p:sldId id="256" r:id="rId2"/>
    <p:sldId id="258" r:id="rId3"/>
    <p:sldId id="259" r:id="rId4"/>
    <p:sldId id="311" r:id="rId5"/>
    <p:sldId id="312" r:id="rId6"/>
    <p:sldId id="313" r:id="rId7"/>
    <p:sldId id="314" r:id="rId8"/>
    <p:sldId id="315" r:id="rId9"/>
    <p:sldId id="257" r:id="rId10"/>
    <p:sldId id="260" r:id="rId11"/>
    <p:sldId id="316" r:id="rId12"/>
    <p:sldId id="264" r:id="rId13"/>
    <p:sldId id="266" r:id="rId14"/>
  </p:sldIdLst>
  <p:sldSz cx="9144000" cy="5143500" type="screen16x9"/>
  <p:notesSz cx="6858000" cy="9144000"/>
  <p:embeddedFontLst>
    <p:embeddedFont>
      <p:font typeface="Barlow" pitchFamily="2" charset="77"/>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Cambria" panose="02040503050406030204" pitchFamily="18" charset="0"/>
      <p:regular r:id="rId24"/>
      <p:bold r:id="rId25"/>
      <p:italic r:id="rId26"/>
      <p:boldItalic r:id="rId27"/>
    </p:embeddedFont>
    <p:embeddedFont>
      <p:font typeface="Lobster" pitchFamily="2" charset="77"/>
      <p:regular r:id="rId28"/>
    </p:embeddedFont>
    <p:embeddedFont>
      <p:font typeface="Lora" pitchFamily="2" charset="77"/>
      <p:regular r:id="rId29"/>
      <p:bold r:id="rId30"/>
      <p:italic r:id="rId31"/>
      <p:boldItalic r:id="rId32"/>
    </p:embeddedFont>
    <p:embeddedFont>
      <p:font typeface="McLaren" panose="02000503000000020004" pitchFamily="2" charset="0"/>
      <p:regular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F6FF"/>
    <a:srgbClr val="C6FFF7"/>
    <a:srgbClr val="C1F9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BFCDF43-CAF0-471C-A2F1-B68E58D4872E}">
  <a:tblStyle styleId="{1BFCDF43-CAF0-471C-A2F1-B68E58D487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19"/>
  </p:normalViewPr>
  <p:slideViewPr>
    <p:cSldViewPr snapToGrid="0">
      <p:cViewPr varScale="1">
        <p:scale>
          <a:sx n="154" d="100"/>
          <a:sy n="154" d="100"/>
        </p:scale>
        <p:origin x="344" y="1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viewProps" Target="viewProps.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10ad1b360e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10ad1b360e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10cb57087fd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10cb57087fd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10ad1b360ea_1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2" name="Google Shape;1502;g10ad1b360ea_1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656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10ad1b360e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10ad1b360e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10ad1b360ea_1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2" name="Google Shape;1502;g10ad1b360ea_1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10cb57087f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10cb57087f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10cb57087fd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9" name="Google Shape;1019;g10cb57087fd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10ad1b360ea_1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2" name="Google Shape;1502;g10ad1b360ea_1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5435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10ad1b360ea_1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2" name="Google Shape;1502;g10ad1b360ea_1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7709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10ad1b360ea_1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2" name="Google Shape;1502;g10ad1b360ea_1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2705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10ad1b360ea_1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2" name="Google Shape;1502;g10ad1b360ea_1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719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10ad1b360ea_1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2" name="Google Shape;1502;g10ad1b360ea_1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5152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10a73a5428f_0_1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 name="Google Shape;984;g10a73a5428f_0_1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p:nvPr/>
        </p:nvSpPr>
        <p:spPr>
          <a:xfrm rot="-3551507">
            <a:off x="9264422" y="2320633"/>
            <a:ext cx="2647401" cy="4500975"/>
          </a:xfrm>
          <a:custGeom>
            <a:avLst/>
            <a:gdLst/>
            <a:ahLst/>
            <a:cxnLst/>
            <a:rect l="l" t="t" r="r" b="b"/>
            <a:pathLst>
              <a:path w="33660" h="57227" extrusionOk="0">
                <a:moveTo>
                  <a:pt x="6930" y="0"/>
                </a:moveTo>
                <a:cubicBezTo>
                  <a:pt x="6799" y="0"/>
                  <a:pt x="6680" y="0"/>
                  <a:pt x="6561" y="12"/>
                </a:cubicBezTo>
                <a:cubicBezTo>
                  <a:pt x="6442" y="24"/>
                  <a:pt x="6311" y="36"/>
                  <a:pt x="6180" y="60"/>
                </a:cubicBezTo>
                <a:cubicBezTo>
                  <a:pt x="6121" y="60"/>
                  <a:pt x="6073" y="119"/>
                  <a:pt x="6073" y="191"/>
                </a:cubicBezTo>
                <a:cubicBezTo>
                  <a:pt x="6084" y="255"/>
                  <a:pt x="6133" y="300"/>
                  <a:pt x="6194" y="300"/>
                </a:cubicBezTo>
                <a:cubicBezTo>
                  <a:pt x="6201" y="300"/>
                  <a:pt x="6208" y="299"/>
                  <a:pt x="6216" y="298"/>
                </a:cubicBezTo>
                <a:cubicBezTo>
                  <a:pt x="6335" y="286"/>
                  <a:pt x="6466" y="262"/>
                  <a:pt x="6585" y="262"/>
                </a:cubicBezTo>
                <a:cubicBezTo>
                  <a:pt x="6704" y="250"/>
                  <a:pt x="6811" y="238"/>
                  <a:pt x="6930" y="238"/>
                </a:cubicBezTo>
                <a:lnTo>
                  <a:pt x="6954" y="238"/>
                </a:lnTo>
                <a:cubicBezTo>
                  <a:pt x="7014" y="226"/>
                  <a:pt x="7049" y="179"/>
                  <a:pt x="7049" y="119"/>
                </a:cubicBezTo>
                <a:cubicBezTo>
                  <a:pt x="7049" y="48"/>
                  <a:pt x="6990" y="0"/>
                  <a:pt x="6930" y="0"/>
                </a:cubicBezTo>
                <a:close/>
                <a:moveTo>
                  <a:pt x="7680" y="36"/>
                </a:moveTo>
                <a:cubicBezTo>
                  <a:pt x="7609" y="36"/>
                  <a:pt x="7549" y="72"/>
                  <a:pt x="7537" y="143"/>
                </a:cubicBezTo>
                <a:cubicBezTo>
                  <a:pt x="7525" y="214"/>
                  <a:pt x="7573" y="274"/>
                  <a:pt x="7645" y="286"/>
                </a:cubicBezTo>
                <a:cubicBezTo>
                  <a:pt x="7895" y="310"/>
                  <a:pt x="8121" y="369"/>
                  <a:pt x="8335" y="441"/>
                </a:cubicBezTo>
                <a:cubicBezTo>
                  <a:pt x="8341" y="447"/>
                  <a:pt x="8350" y="450"/>
                  <a:pt x="8360" y="450"/>
                </a:cubicBezTo>
                <a:cubicBezTo>
                  <a:pt x="8371" y="450"/>
                  <a:pt x="8383" y="447"/>
                  <a:pt x="8395" y="441"/>
                </a:cubicBezTo>
                <a:cubicBezTo>
                  <a:pt x="8430" y="441"/>
                  <a:pt x="8466" y="405"/>
                  <a:pt x="8490" y="369"/>
                </a:cubicBezTo>
                <a:cubicBezTo>
                  <a:pt x="8502" y="310"/>
                  <a:pt x="8478" y="238"/>
                  <a:pt x="8407" y="214"/>
                </a:cubicBezTo>
                <a:cubicBezTo>
                  <a:pt x="8192" y="131"/>
                  <a:pt x="7942" y="72"/>
                  <a:pt x="7680" y="36"/>
                </a:cubicBezTo>
                <a:close/>
                <a:moveTo>
                  <a:pt x="5473" y="177"/>
                </a:moveTo>
                <a:cubicBezTo>
                  <a:pt x="5466" y="177"/>
                  <a:pt x="5460" y="177"/>
                  <a:pt x="5454" y="179"/>
                </a:cubicBezTo>
                <a:cubicBezTo>
                  <a:pt x="5216" y="238"/>
                  <a:pt x="4966" y="298"/>
                  <a:pt x="4739" y="369"/>
                </a:cubicBezTo>
                <a:cubicBezTo>
                  <a:pt x="4668" y="393"/>
                  <a:pt x="4632" y="464"/>
                  <a:pt x="4656" y="524"/>
                </a:cubicBezTo>
                <a:cubicBezTo>
                  <a:pt x="4666" y="576"/>
                  <a:pt x="4713" y="610"/>
                  <a:pt x="4764" y="610"/>
                </a:cubicBezTo>
                <a:cubicBezTo>
                  <a:pt x="4772" y="610"/>
                  <a:pt x="4779" y="609"/>
                  <a:pt x="4787" y="607"/>
                </a:cubicBezTo>
                <a:lnTo>
                  <a:pt x="4811" y="607"/>
                </a:lnTo>
                <a:cubicBezTo>
                  <a:pt x="5037" y="536"/>
                  <a:pt x="5275" y="476"/>
                  <a:pt x="5501" y="417"/>
                </a:cubicBezTo>
                <a:cubicBezTo>
                  <a:pt x="5573" y="405"/>
                  <a:pt x="5609" y="345"/>
                  <a:pt x="5597" y="274"/>
                </a:cubicBezTo>
                <a:cubicBezTo>
                  <a:pt x="5586" y="221"/>
                  <a:pt x="5528" y="177"/>
                  <a:pt x="5473" y="177"/>
                </a:cubicBezTo>
                <a:close/>
                <a:moveTo>
                  <a:pt x="18908" y="238"/>
                </a:moveTo>
                <a:cubicBezTo>
                  <a:pt x="18836" y="238"/>
                  <a:pt x="18777" y="298"/>
                  <a:pt x="18777" y="357"/>
                </a:cubicBezTo>
                <a:cubicBezTo>
                  <a:pt x="18777" y="429"/>
                  <a:pt x="18836" y="476"/>
                  <a:pt x="18908" y="476"/>
                </a:cubicBezTo>
                <a:cubicBezTo>
                  <a:pt x="18932" y="476"/>
                  <a:pt x="18955" y="488"/>
                  <a:pt x="18991" y="488"/>
                </a:cubicBezTo>
                <a:cubicBezTo>
                  <a:pt x="19170" y="500"/>
                  <a:pt x="19325" y="595"/>
                  <a:pt x="19467" y="726"/>
                </a:cubicBezTo>
                <a:cubicBezTo>
                  <a:pt x="19485" y="753"/>
                  <a:pt x="19517" y="767"/>
                  <a:pt x="19546" y="767"/>
                </a:cubicBezTo>
                <a:cubicBezTo>
                  <a:pt x="19556" y="767"/>
                  <a:pt x="19566" y="765"/>
                  <a:pt x="19575" y="762"/>
                </a:cubicBezTo>
                <a:cubicBezTo>
                  <a:pt x="19598" y="762"/>
                  <a:pt x="19622" y="750"/>
                  <a:pt x="19634" y="738"/>
                </a:cubicBezTo>
                <a:cubicBezTo>
                  <a:pt x="19682" y="691"/>
                  <a:pt x="19694" y="607"/>
                  <a:pt x="19646" y="560"/>
                </a:cubicBezTo>
                <a:cubicBezTo>
                  <a:pt x="19467" y="381"/>
                  <a:pt x="19253" y="274"/>
                  <a:pt x="19015" y="238"/>
                </a:cubicBezTo>
                <a:close/>
                <a:moveTo>
                  <a:pt x="4076" y="612"/>
                </a:moveTo>
                <a:cubicBezTo>
                  <a:pt x="4063" y="612"/>
                  <a:pt x="4050" y="614"/>
                  <a:pt x="4037" y="619"/>
                </a:cubicBezTo>
                <a:cubicBezTo>
                  <a:pt x="3811" y="714"/>
                  <a:pt x="3585" y="822"/>
                  <a:pt x="3358" y="929"/>
                </a:cubicBezTo>
                <a:cubicBezTo>
                  <a:pt x="3299" y="965"/>
                  <a:pt x="3275" y="1036"/>
                  <a:pt x="3311" y="1095"/>
                </a:cubicBezTo>
                <a:cubicBezTo>
                  <a:pt x="3330" y="1135"/>
                  <a:pt x="3366" y="1158"/>
                  <a:pt x="3412" y="1158"/>
                </a:cubicBezTo>
                <a:cubicBezTo>
                  <a:pt x="3422" y="1158"/>
                  <a:pt x="3431" y="1157"/>
                  <a:pt x="3442" y="1155"/>
                </a:cubicBezTo>
                <a:lnTo>
                  <a:pt x="3477" y="1155"/>
                </a:lnTo>
                <a:cubicBezTo>
                  <a:pt x="3692" y="1036"/>
                  <a:pt x="3906" y="941"/>
                  <a:pt x="4132" y="845"/>
                </a:cubicBezTo>
                <a:cubicBezTo>
                  <a:pt x="4192" y="822"/>
                  <a:pt x="4227" y="750"/>
                  <a:pt x="4192" y="691"/>
                </a:cubicBezTo>
                <a:cubicBezTo>
                  <a:pt x="4173" y="644"/>
                  <a:pt x="4125" y="612"/>
                  <a:pt x="4076" y="612"/>
                </a:cubicBezTo>
                <a:close/>
                <a:moveTo>
                  <a:pt x="9023" y="539"/>
                </a:moveTo>
                <a:cubicBezTo>
                  <a:pt x="8985" y="539"/>
                  <a:pt x="8947" y="555"/>
                  <a:pt x="8919" y="584"/>
                </a:cubicBezTo>
                <a:cubicBezTo>
                  <a:pt x="8883" y="643"/>
                  <a:pt x="8895" y="714"/>
                  <a:pt x="8942" y="762"/>
                </a:cubicBezTo>
                <a:cubicBezTo>
                  <a:pt x="9133" y="905"/>
                  <a:pt x="9288" y="1072"/>
                  <a:pt x="9407" y="1262"/>
                </a:cubicBezTo>
                <a:cubicBezTo>
                  <a:pt x="9430" y="1310"/>
                  <a:pt x="9490" y="1322"/>
                  <a:pt x="9538" y="1322"/>
                </a:cubicBezTo>
                <a:cubicBezTo>
                  <a:pt x="9550" y="1310"/>
                  <a:pt x="9561" y="1310"/>
                  <a:pt x="9573" y="1298"/>
                </a:cubicBezTo>
                <a:cubicBezTo>
                  <a:pt x="9633" y="1262"/>
                  <a:pt x="9657" y="1191"/>
                  <a:pt x="9621" y="1131"/>
                </a:cubicBezTo>
                <a:cubicBezTo>
                  <a:pt x="9478" y="917"/>
                  <a:pt x="9311" y="726"/>
                  <a:pt x="9097" y="560"/>
                </a:cubicBezTo>
                <a:cubicBezTo>
                  <a:pt x="9074" y="546"/>
                  <a:pt x="9048" y="539"/>
                  <a:pt x="9023" y="539"/>
                </a:cubicBezTo>
                <a:close/>
                <a:moveTo>
                  <a:pt x="18235" y="506"/>
                </a:moveTo>
                <a:cubicBezTo>
                  <a:pt x="18206" y="506"/>
                  <a:pt x="18179" y="515"/>
                  <a:pt x="18158" y="536"/>
                </a:cubicBezTo>
                <a:cubicBezTo>
                  <a:pt x="17979" y="703"/>
                  <a:pt x="17812" y="917"/>
                  <a:pt x="17705" y="1167"/>
                </a:cubicBezTo>
                <a:cubicBezTo>
                  <a:pt x="17670" y="1226"/>
                  <a:pt x="17705" y="1298"/>
                  <a:pt x="17765" y="1334"/>
                </a:cubicBezTo>
                <a:cubicBezTo>
                  <a:pt x="17777" y="1340"/>
                  <a:pt x="17789" y="1343"/>
                  <a:pt x="17801" y="1343"/>
                </a:cubicBezTo>
                <a:cubicBezTo>
                  <a:pt x="17812" y="1343"/>
                  <a:pt x="17824" y="1340"/>
                  <a:pt x="17836" y="1334"/>
                </a:cubicBezTo>
                <a:cubicBezTo>
                  <a:pt x="17872" y="1334"/>
                  <a:pt x="17908" y="1310"/>
                  <a:pt x="17932" y="1274"/>
                </a:cubicBezTo>
                <a:cubicBezTo>
                  <a:pt x="18027" y="1048"/>
                  <a:pt x="18158" y="857"/>
                  <a:pt x="18324" y="726"/>
                </a:cubicBezTo>
                <a:cubicBezTo>
                  <a:pt x="18372" y="679"/>
                  <a:pt x="18372" y="595"/>
                  <a:pt x="18336" y="548"/>
                </a:cubicBezTo>
                <a:cubicBezTo>
                  <a:pt x="18310" y="521"/>
                  <a:pt x="18272" y="506"/>
                  <a:pt x="18235" y="506"/>
                </a:cubicBezTo>
                <a:close/>
                <a:moveTo>
                  <a:pt x="2785" y="1278"/>
                </a:moveTo>
                <a:cubicBezTo>
                  <a:pt x="2762" y="1278"/>
                  <a:pt x="2738" y="1284"/>
                  <a:pt x="2715" y="1298"/>
                </a:cubicBezTo>
                <a:cubicBezTo>
                  <a:pt x="2501" y="1417"/>
                  <a:pt x="2299" y="1560"/>
                  <a:pt x="2096" y="1703"/>
                </a:cubicBezTo>
                <a:cubicBezTo>
                  <a:pt x="2049" y="1750"/>
                  <a:pt x="2037" y="1822"/>
                  <a:pt x="2072" y="1881"/>
                </a:cubicBezTo>
                <a:cubicBezTo>
                  <a:pt x="2096" y="1917"/>
                  <a:pt x="2144" y="1929"/>
                  <a:pt x="2191" y="1929"/>
                </a:cubicBezTo>
                <a:cubicBezTo>
                  <a:pt x="2215" y="1917"/>
                  <a:pt x="2227" y="1917"/>
                  <a:pt x="2239" y="1905"/>
                </a:cubicBezTo>
                <a:cubicBezTo>
                  <a:pt x="2442" y="1762"/>
                  <a:pt x="2644" y="1631"/>
                  <a:pt x="2846" y="1500"/>
                </a:cubicBezTo>
                <a:cubicBezTo>
                  <a:pt x="2906" y="1465"/>
                  <a:pt x="2918" y="1393"/>
                  <a:pt x="2882" y="1334"/>
                </a:cubicBezTo>
                <a:cubicBezTo>
                  <a:pt x="2860" y="1296"/>
                  <a:pt x="2823" y="1278"/>
                  <a:pt x="2785" y="1278"/>
                </a:cubicBezTo>
                <a:close/>
                <a:moveTo>
                  <a:pt x="19883" y="1165"/>
                </a:moveTo>
                <a:cubicBezTo>
                  <a:pt x="19876" y="1165"/>
                  <a:pt x="19868" y="1165"/>
                  <a:pt x="19860" y="1167"/>
                </a:cubicBezTo>
                <a:cubicBezTo>
                  <a:pt x="19789" y="1179"/>
                  <a:pt x="19753" y="1250"/>
                  <a:pt x="19765" y="1310"/>
                </a:cubicBezTo>
                <a:lnTo>
                  <a:pt x="19777" y="1369"/>
                </a:lnTo>
                <a:cubicBezTo>
                  <a:pt x="19801" y="1524"/>
                  <a:pt x="19801" y="1679"/>
                  <a:pt x="19777" y="1822"/>
                </a:cubicBezTo>
                <a:cubicBezTo>
                  <a:pt x="19765" y="1869"/>
                  <a:pt x="19753" y="1929"/>
                  <a:pt x="19741" y="1977"/>
                </a:cubicBezTo>
                <a:cubicBezTo>
                  <a:pt x="19717" y="2048"/>
                  <a:pt x="19753" y="2108"/>
                  <a:pt x="19825" y="2131"/>
                </a:cubicBezTo>
                <a:lnTo>
                  <a:pt x="19872" y="2131"/>
                </a:lnTo>
                <a:cubicBezTo>
                  <a:pt x="19920" y="2119"/>
                  <a:pt x="19956" y="2096"/>
                  <a:pt x="19968" y="2048"/>
                </a:cubicBezTo>
                <a:cubicBezTo>
                  <a:pt x="19991" y="1988"/>
                  <a:pt x="20003" y="1929"/>
                  <a:pt x="20015" y="1857"/>
                </a:cubicBezTo>
                <a:cubicBezTo>
                  <a:pt x="20051" y="1691"/>
                  <a:pt x="20051" y="1500"/>
                  <a:pt x="20015" y="1322"/>
                </a:cubicBezTo>
                <a:cubicBezTo>
                  <a:pt x="20015" y="1298"/>
                  <a:pt x="20003" y="1286"/>
                  <a:pt x="20003" y="1262"/>
                </a:cubicBezTo>
                <a:cubicBezTo>
                  <a:pt x="19993" y="1200"/>
                  <a:pt x="19937" y="1165"/>
                  <a:pt x="19883" y="1165"/>
                </a:cubicBezTo>
                <a:close/>
                <a:moveTo>
                  <a:pt x="9771" y="1748"/>
                </a:moveTo>
                <a:cubicBezTo>
                  <a:pt x="9764" y="1748"/>
                  <a:pt x="9758" y="1749"/>
                  <a:pt x="9752" y="1750"/>
                </a:cubicBezTo>
                <a:cubicBezTo>
                  <a:pt x="9681" y="1774"/>
                  <a:pt x="9645" y="1834"/>
                  <a:pt x="9657" y="1905"/>
                </a:cubicBezTo>
                <a:cubicBezTo>
                  <a:pt x="9669" y="1953"/>
                  <a:pt x="9681" y="1988"/>
                  <a:pt x="9681" y="2036"/>
                </a:cubicBezTo>
                <a:cubicBezTo>
                  <a:pt x="9716" y="2238"/>
                  <a:pt x="9740" y="2453"/>
                  <a:pt x="9752" y="2608"/>
                </a:cubicBezTo>
                <a:cubicBezTo>
                  <a:pt x="9752" y="2679"/>
                  <a:pt x="9811" y="2727"/>
                  <a:pt x="9883" y="2727"/>
                </a:cubicBezTo>
                <a:lnTo>
                  <a:pt x="9895" y="2727"/>
                </a:lnTo>
                <a:cubicBezTo>
                  <a:pt x="9954" y="2715"/>
                  <a:pt x="10002" y="2655"/>
                  <a:pt x="9990" y="2596"/>
                </a:cubicBezTo>
                <a:cubicBezTo>
                  <a:pt x="9978" y="2429"/>
                  <a:pt x="9954" y="2215"/>
                  <a:pt x="9919" y="2000"/>
                </a:cubicBezTo>
                <a:cubicBezTo>
                  <a:pt x="9919" y="1953"/>
                  <a:pt x="9907" y="1893"/>
                  <a:pt x="9895" y="1846"/>
                </a:cubicBezTo>
                <a:cubicBezTo>
                  <a:pt x="9884" y="1792"/>
                  <a:pt x="9826" y="1748"/>
                  <a:pt x="9771" y="1748"/>
                </a:cubicBezTo>
                <a:close/>
                <a:moveTo>
                  <a:pt x="17646" y="1798"/>
                </a:moveTo>
                <a:cubicBezTo>
                  <a:pt x="17574" y="1798"/>
                  <a:pt x="17515" y="1846"/>
                  <a:pt x="17515" y="1917"/>
                </a:cubicBezTo>
                <a:cubicBezTo>
                  <a:pt x="17491" y="2167"/>
                  <a:pt x="17503" y="2417"/>
                  <a:pt x="17539" y="2679"/>
                </a:cubicBezTo>
                <a:cubicBezTo>
                  <a:pt x="17549" y="2732"/>
                  <a:pt x="17608" y="2776"/>
                  <a:pt x="17663" y="2776"/>
                </a:cubicBezTo>
                <a:cubicBezTo>
                  <a:pt x="17669" y="2776"/>
                  <a:pt x="17675" y="2775"/>
                  <a:pt x="17682" y="2774"/>
                </a:cubicBezTo>
                <a:cubicBezTo>
                  <a:pt x="17753" y="2762"/>
                  <a:pt x="17789" y="2703"/>
                  <a:pt x="17777" y="2631"/>
                </a:cubicBezTo>
                <a:cubicBezTo>
                  <a:pt x="17741" y="2405"/>
                  <a:pt x="17729" y="2167"/>
                  <a:pt x="17753" y="1929"/>
                </a:cubicBezTo>
                <a:cubicBezTo>
                  <a:pt x="17765" y="1869"/>
                  <a:pt x="17717" y="1810"/>
                  <a:pt x="17646" y="1798"/>
                </a:cubicBezTo>
                <a:close/>
                <a:moveTo>
                  <a:pt x="1597" y="2137"/>
                </a:moveTo>
                <a:cubicBezTo>
                  <a:pt x="1571" y="2137"/>
                  <a:pt x="1546" y="2146"/>
                  <a:pt x="1525" y="2167"/>
                </a:cubicBezTo>
                <a:cubicBezTo>
                  <a:pt x="1334" y="2334"/>
                  <a:pt x="1156" y="2500"/>
                  <a:pt x="977" y="2679"/>
                </a:cubicBezTo>
                <a:cubicBezTo>
                  <a:pt x="929" y="2727"/>
                  <a:pt x="941" y="2810"/>
                  <a:pt x="989" y="2858"/>
                </a:cubicBezTo>
                <a:cubicBezTo>
                  <a:pt x="1006" y="2875"/>
                  <a:pt x="1030" y="2886"/>
                  <a:pt x="1056" y="2886"/>
                </a:cubicBezTo>
                <a:cubicBezTo>
                  <a:pt x="1065" y="2886"/>
                  <a:pt x="1075" y="2885"/>
                  <a:pt x="1084" y="2881"/>
                </a:cubicBezTo>
                <a:cubicBezTo>
                  <a:pt x="1108" y="2881"/>
                  <a:pt x="1132" y="2870"/>
                  <a:pt x="1156" y="2846"/>
                </a:cubicBezTo>
                <a:cubicBezTo>
                  <a:pt x="1322" y="2679"/>
                  <a:pt x="1501" y="2512"/>
                  <a:pt x="1680" y="2358"/>
                </a:cubicBezTo>
                <a:cubicBezTo>
                  <a:pt x="1727" y="2310"/>
                  <a:pt x="1739" y="2227"/>
                  <a:pt x="1691" y="2179"/>
                </a:cubicBezTo>
                <a:cubicBezTo>
                  <a:pt x="1665" y="2152"/>
                  <a:pt x="1630" y="2137"/>
                  <a:pt x="1597" y="2137"/>
                </a:cubicBezTo>
                <a:close/>
                <a:moveTo>
                  <a:pt x="19542" y="2543"/>
                </a:moveTo>
                <a:cubicBezTo>
                  <a:pt x="19501" y="2543"/>
                  <a:pt x="19456" y="2564"/>
                  <a:pt x="19432" y="2596"/>
                </a:cubicBezTo>
                <a:cubicBezTo>
                  <a:pt x="19313" y="2774"/>
                  <a:pt x="19170" y="2941"/>
                  <a:pt x="18979" y="3155"/>
                </a:cubicBezTo>
                <a:cubicBezTo>
                  <a:pt x="18932" y="3203"/>
                  <a:pt x="18944" y="3274"/>
                  <a:pt x="18991" y="3322"/>
                </a:cubicBezTo>
                <a:cubicBezTo>
                  <a:pt x="19015" y="3346"/>
                  <a:pt x="19051" y="3358"/>
                  <a:pt x="19098" y="3358"/>
                </a:cubicBezTo>
                <a:cubicBezTo>
                  <a:pt x="19122" y="3346"/>
                  <a:pt x="19146" y="3334"/>
                  <a:pt x="19158" y="3310"/>
                </a:cubicBezTo>
                <a:cubicBezTo>
                  <a:pt x="19360" y="3096"/>
                  <a:pt x="19515" y="2917"/>
                  <a:pt x="19634" y="2739"/>
                </a:cubicBezTo>
                <a:cubicBezTo>
                  <a:pt x="19670" y="2679"/>
                  <a:pt x="19658" y="2608"/>
                  <a:pt x="19598" y="2560"/>
                </a:cubicBezTo>
                <a:cubicBezTo>
                  <a:pt x="19583" y="2548"/>
                  <a:pt x="19563" y="2543"/>
                  <a:pt x="19542" y="2543"/>
                </a:cubicBezTo>
                <a:close/>
                <a:moveTo>
                  <a:pt x="583" y="3185"/>
                </a:moveTo>
                <a:cubicBezTo>
                  <a:pt x="547" y="3185"/>
                  <a:pt x="510" y="3204"/>
                  <a:pt x="489" y="3239"/>
                </a:cubicBezTo>
                <a:cubicBezTo>
                  <a:pt x="334" y="3429"/>
                  <a:pt x="179" y="3620"/>
                  <a:pt x="48" y="3834"/>
                </a:cubicBezTo>
                <a:cubicBezTo>
                  <a:pt x="1" y="3882"/>
                  <a:pt x="25" y="3965"/>
                  <a:pt x="72" y="4001"/>
                </a:cubicBezTo>
                <a:cubicBezTo>
                  <a:pt x="97" y="4009"/>
                  <a:pt x="117" y="4017"/>
                  <a:pt x="138" y="4017"/>
                </a:cubicBezTo>
                <a:cubicBezTo>
                  <a:pt x="148" y="4017"/>
                  <a:pt x="157" y="4016"/>
                  <a:pt x="167" y="4013"/>
                </a:cubicBezTo>
                <a:cubicBezTo>
                  <a:pt x="191" y="4013"/>
                  <a:pt x="227" y="4001"/>
                  <a:pt x="251" y="3965"/>
                </a:cubicBezTo>
                <a:cubicBezTo>
                  <a:pt x="382" y="3762"/>
                  <a:pt x="525" y="3572"/>
                  <a:pt x="679" y="3381"/>
                </a:cubicBezTo>
                <a:cubicBezTo>
                  <a:pt x="715" y="3334"/>
                  <a:pt x="715" y="3262"/>
                  <a:pt x="656" y="3215"/>
                </a:cubicBezTo>
                <a:cubicBezTo>
                  <a:pt x="636" y="3195"/>
                  <a:pt x="610" y="3185"/>
                  <a:pt x="583" y="3185"/>
                </a:cubicBezTo>
                <a:close/>
                <a:moveTo>
                  <a:pt x="9907" y="3203"/>
                </a:moveTo>
                <a:cubicBezTo>
                  <a:pt x="9847" y="3215"/>
                  <a:pt x="9800" y="3274"/>
                  <a:pt x="9800" y="3346"/>
                </a:cubicBezTo>
                <a:cubicBezTo>
                  <a:pt x="9811" y="3465"/>
                  <a:pt x="9835" y="3596"/>
                  <a:pt x="9847" y="3715"/>
                </a:cubicBezTo>
                <a:cubicBezTo>
                  <a:pt x="9871" y="3810"/>
                  <a:pt x="9883" y="3905"/>
                  <a:pt x="9919" y="4001"/>
                </a:cubicBezTo>
                <a:cubicBezTo>
                  <a:pt x="9919" y="4024"/>
                  <a:pt x="9931" y="4060"/>
                  <a:pt x="9942" y="4084"/>
                </a:cubicBezTo>
                <a:cubicBezTo>
                  <a:pt x="9953" y="4136"/>
                  <a:pt x="9999" y="4170"/>
                  <a:pt x="10050" y="4170"/>
                </a:cubicBezTo>
                <a:cubicBezTo>
                  <a:pt x="10058" y="4170"/>
                  <a:pt x="10066" y="4169"/>
                  <a:pt x="10073" y="4167"/>
                </a:cubicBezTo>
                <a:lnTo>
                  <a:pt x="10085" y="4167"/>
                </a:lnTo>
                <a:cubicBezTo>
                  <a:pt x="10157" y="4143"/>
                  <a:pt x="10192" y="4072"/>
                  <a:pt x="10169" y="4013"/>
                </a:cubicBezTo>
                <a:cubicBezTo>
                  <a:pt x="10169" y="3989"/>
                  <a:pt x="10157" y="3965"/>
                  <a:pt x="10145" y="3941"/>
                </a:cubicBezTo>
                <a:cubicBezTo>
                  <a:pt x="10133" y="3846"/>
                  <a:pt x="10109" y="3762"/>
                  <a:pt x="10097" y="3679"/>
                </a:cubicBezTo>
                <a:cubicBezTo>
                  <a:pt x="10073" y="3560"/>
                  <a:pt x="10062" y="3441"/>
                  <a:pt x="10050" y="3322"/>
                </a:cubicBezTo>
                <a:cubicBezTo>
                  <a:pt x="10038" y="3251"/>
                  <a:pt x="9978" y="3203"/>
                  <a:pt x="9907" y="3203"/>
                </a:cubicBezTo>
                <a:close/>
                <a:moveTo>
                  <a:pt x="17864" y="3231"/>
                </a:moveTo>
                <a:cubicBezTo>
                  <a:pt x="17850" y="3231"/>
                  <a:pt x="17837" y="3234"/>
                  <a:pt x="17824" y="3239"/>
                </a:cubicBezTo>
                <a:cubicBezTo>
                  <a:pt x="17753" y="3262"/>
                  <a:pt x="17729" y="3334"/>
                  <a:pt x="17753" y="3405"/>
                </a:cubicBezTo>
                <a:cubicBezTo>
                  <a:pt x="17848" y="3620"/>
                  <a:pt x="17955" y="3822"/>
                  <a:pt x="18098" y="4024"/>
                </a:cubicBezTo>
                <a:cubicBezTo>
                  <a:pt x="18039" y="4072"/>
                  <a:pt x="17991" y="4120"/>
                  <a:pt x="17943" y="4167"/>
                </a:cubicBezTo>
                <a:cubicBezTo>
                  <a:pt x="17896" y="4215"/>
                  <a:pt x="17896" y="4286"/>
                  <a:pt x="17932" y="4334"/>
                </a:cubicBezTo>
                <a:cubicBezTo>
                  <a:pt x="17967" y="4370"/>
                  <a:pt x="18003" y="4382"/>
                  <a:pt x="18051" y="4382"/>
                </a:cubicBezTo>
                <a:cubicBezTo>
                  <a:pt x="18074" y="4370"/>
                  <a:pt x="18086" y="4370"/>
                  <a:pt x="18110" y="4346"/>
                </a:cubicBezTo>
                <a:cubicBezTo>
                  <a:pt x="18289" y="4179"/>
                  <a:pt x="18467" y="4013"/>
                  <a:pt x="18646" y="3846"/>
                </a:cubicBezTo>
                <a:cubicBezTo>
                  <a:pt x="18694" y="3798"/>
                  <a:pt x="18694" y="3715"/>
                  <a:pt x="18646" y="3667"/>
                </a:cubicBezTo>
                <a:cubicBezTo>
                  <a:pt x="18622" y="3643"/>
                  <a:pt x="18589" y="3632"/>
                  <a:pt x="18557" y="3632"/>
                </a:cubicBezTo>
                <a:cubicBezTo>
                  <a:pt x="18524" y="3632"/>
                  <a:pt x="18491" y="3643"/>
                  <a:pt x="18467" y="3667"/>
                </a:cubicBezTo>
                <a:cubicBezTo>
                  <a:pt x="18408" y="3739"/>
                  <a:pt x="18336" y="3798"/>
                  <a:pt x="18277" y="3858"/>
                </a:cubicBezTo>
                <a:cubicBezTo>
                  <a:pt x="18158" y="3679"/>
                  <a:pt x="18063" y="3501"/>
                  <a:pt x="17979" y="3310"/>
                </a:cubicBezTo>
                <a:cubicBezTo>
                  <a:pt x="17960" y="3263"/>
                  <a:pt x="17912" y="3231"/>
                  <a:pt x="17864" y="3231"/>
                </a:cubicBezTo>
                <a:close/>
                <a:moveTo>
                  <a:pt x="18682" y="4441"/>
                </a:moveTo>
                <a:cubicBezTo>
                  <a:pt x="18652" y="4441"/>
                  <a:pt x="18622" y="4453"/>
                  <a:pt x="18598" y="4477"/>
                </a:cubicBezTo>
                <a:cubicBezTo>
                  <a:pt x="18539" y="4524"/>
                  <a:pt x="18539" y="4596"/>
                  <a:pt x="18586" y="4644"/>
                </a:cubicBezTo>
                <a:cubicBezTo>
                  <a:pt x="18765" y="4822"/>
                  <a:pt x="18944" y="4989"/>
                  <a:pt x="19146" y="5144"/>
                </a:cubicBezTo>
                <a:cubicBezTo>
                  <a:pt x="19172" y="5161"/>
                  <a:pt x="19192" y="5172"/>
                  <a:pt x="19215" y="5172"/>
                </a:cubicBezTo>
                <a:cubicBezTo>
                  <a:pt x="19223" y="5172"/>
                  <a:pt x="19232" y="5171"/>
                  <a:pt x="19241" y="5167"/>
                </a:cubicBezTo>
                <a:cubicBezTo>
                  <a:pt x="19277" y="5167"/>
                  <a:pt x="19301" y="5156"/>
                  <a:pt x="19325" y="5132"/>
                </a:cubicBezTo>
                <a:cubicBezTo>
                  <a:pt x="19360" y="5072"/>
                  <a:pt x="19348" y="5001"/>
                  <a:pt x="19301" y="4953"/>
                </a:cubicBezTo>
                <a:cubicBezTo>
                  <a:pt x="19110" y="4810"/>
                  <a:pt x="18932" y="4644"/>
                  <a:pt x="18765" y="4477"/>
                </a:cubicBezTo>
                <a:cubicBezTo>
                  <a:pt x="18741" y="4453"/>
                  <a:pt x="18711" y="4441"/>
                  <a:pt x="18682" y="4441"/>
                </a:cubicBezTo>
                <a:close/>
                <a:moveTo>
                  <a:pt x="17472" y="4613"/>
                </a:moveTo>
                <a:cubicBezTo>
                  <a:pt x="17444" y="4613"/>
                  <a:pt x="17417" y="4623"/>
                  <a:pt x="17396" y="4644"/>
                </a:cubicBezTo>
                <a:cubicBezTo>
                  <a:pt x="17193" y="4798"/>
                  <a:pt x="17003" y="4941"/>
                  <a:pt x="16812" y="5072"/>
                </a:cubicBezTo>
                <a:cubicBezTo>
                  <a:pt x="16753" y="5108"/>
                  <a:pt x="16741" y="5191"/>
                  <a:pt x="16789" y="5239"/>
                </a:cubicBezTo>
                <a:cubicBezTo>
                  <a:pt x="16807" y="5275"/>
                  <a:pt x="16839" y="5291"/>
                  <a:pt x="16874" y="5291"/>
                </a:cubicBezTo>
                <a:cubicBezTo>
                  <a:pt x="16885" y="5291"/>
                  <a:pt x="16896" y="5289"/>
                  <a:pt x="16908" y="5286"/>
                </a:cubicBezTo>
                <a:cubicBezTo>
                  <a:pt x="16920" y="5286"/>
                  <a:pt x="16943" y="5286"/>
                  <a:pt x="16955" y="5275"/>
                </a:cubicBezTo>
                <a:cubicBezTo>
                  <a:pt x="17146" y="5132"/>
                  <a:pt x="17348" y="4989"/>
                  <a:pt x="17551" y="4822"/>
                </a:cubicBezTo>
                <a:cubicBezTo>
                  <a:pt x="17598" y="4786"/>
                  <a:pt x="17610" y="4703"/>
                  <a:pt x="17562" y="4655"/>
                </a:cubicBezTo>
                <a:cubicBezTo>
                  <a:pt x="17542" y="4629"/>
                  <a:pt x="17507" y="4613"/>
                  <a:pt x="17472" y="4613"/>
                </a:cubicBezTo>
                <a:close/>
                <a:moveTo>
                  <a:pt x="10361" y="4588"/>
                </a:moveTo>
                <a:cubicBezTo>
                  <a:pt x="10336" y="4588"/>
                  <a:pt x="10310" y="4594"/>
                  <a:pt x="10288" y="4608"/>
                </a:cubicBezTo>
                <a:cubicBezTo>
                  <a:pt x="10240" y="4644"/>
                  <a:pt x="10216" y="4715"/>
                  <a:pt x="10252" y="4775"/>
                </a:cubicBezTo>
                <a:cubicBezTo>
                  <a:pt x="10383" y="4989"/>
                  <a:pt x="10550" y="5179"/>
                  <a:pt x="10740" y="5370"/>
                </a:cubicBezTo>
                <a:cubicBezTo>
                  <a:pt x="10758" y="5387"/>
                  <a:pt x="10781" y="5398"/>
                  <a:pt x="10807" y="5398"/>
                </a:cubicBezTo>
                <a:cubicBezTo>
                  <a:pt x="10816" y="5398"/>
                  <a:pt x="10826" y="5397"/>
                  <a:pt x="10835" y="5394"/>
                </a:cubicBezTo>
                <a:cubicBezTo>
                  <a:pt x="10871" y="5394"/>
                  <a:pt x="10895" y="5382"/>
                  <a:pt x="10907" y="5358"/>
                </a:cubicBezTo>
                <a:cubicBezTo>
                  <a:pt x="10954" y="5310"/>
                  <a:pt x="10954" y="5239"/>
                  <a:pt x="10907" y="5191"/>
                </a:cubicBezTo>
                <a:cubicBezTo>
                  <a:pt x="10728" y="5025"/>
                  <a:pt x="10585" y="4846"/>
                  <a:pt x="10466" y="4644"/>
                </a:cubicBezTo>
                <a:cubicBezTo>
                  <a:pt x="10444" y="4606"/>
                  <a:pt x="10403" y="4588"/>
                  <a:pt x="10361" y="4588"/>
                </a:cubicBezTo>
                <a:close/>
                <a:moveTo>
                  <a:pt x="19837" y="5329"/>
                </a:moveTo>
                <a:cubicBezTo>
                  <a:pt x="19794" y="5329"/>
                  <a:pt x="19754" y="5353"/>
                  <a:pt x="19729" y="5394"/>
                </a:cubicBezTo>
                <a:cubicBezTo>
                  <a:pt x="19694" y="5453"/>
                  <a:pt x="19717" y="5525"/>
                  <a:pt x="19777" y="5560"/>
                </a:cubicBezTo>
                <a:cubicBezTo>
                  <a:pt x="19991" y="5691"/>
                  <a:pt x="20218" y="5798"/>
                  <a:pt x="20456" y="5882"/>
                </a:cubicBezTo>
                <a:cubicBezTo>
                  <a:pt x="20462" y="5888"/>
                  <a:pt x="20471" y="5891"/>
                  <a:pt x="20481" y="5891"/>
                </a:cubicBezTo>
                <a:cubicBezTo>
                  <a:pt x="20491" y="5891"/>
                  <a:pt x="20503" y="5888"/>
                  <a:pt x="20515" y="5882"/>
                </a:cubicBezTo>
                <a:cubicBezTo>
                  <a:pt x="20551" y="5882"/>
                  <a:pt x="20599" y="5858"/>
                  <a:pt x="20610" y="5810"/>
                </a:cubicBezTo>
                <a:cubicBezTo>
                  <a:pt x="20634" y="5751"/>
                  <a:pt x="20599" y="5679"/>
                  <a:pt x="20539" y="5656"/>
                </a:cubicBezTo>
                <a:cubicBezTo>
                  <a:pt x="20325" y="5572"/>
                  <a:pt x="20098" y="5465"/>
                  <a:pt x="19896" y="5346"/>
                </a:cubicBezTo>
                <a:cubicBezTo>
                  <a:pt x="19877" y="5335"/>
                  <a:pt x="19857" y="5329"/>
                  <a:pt x="19837" y="5329"/>
                </a:cubicBezTo>
                <a:close/>
                <a:moveTo>
                  <a:pt x="16264" y="5442"/>
                </a:moveTo>
                <a:cubicBezTo>
                  <a:pt x="16244" y="5442"/>
                  <a:pt x="16224" y="5446"/>
                  <a:pt x="16205" y="5453"/>
                </a:cubicBezTo>
                <a:cubicBezTo>
                  <a:pt x="15991" y="5572"/>
                  <a:pt x="15777" y="5691"/>
                  <a:pt x="15562" y="5775"/>
                </a:cubicBezTo>
                <a:cubicBezTo>
                  <a:pt x="15503" y="5810"/>
                  <a:pt x="15467" y="5882"/>
                  <a:pt x="15503" y="5941"/>
                </a:cubicBezTo>
                <a:cubicBezTo>
                  <a:pt x="15523" y="5983"/>
                  <a:pt x="15562" y="6015"/>
                  <a:pt x="15611" y="6015"/>
                </a:cubicBezTo>
                <a:cubicBezTo>
                  <a:pt x="15618" y="6015"/>
                  <a:pt x="15626" y="6014"/>
                  <a:pt x="15634" y="6013"/>
                </a:cubicBezTo>
                <a:cubicBezTo>
                  <a:pt x="15646" y="6013"/>
                  <a:pt x="15657" y="6013"/>
                  <a:pt x="15657" y="6001"/>
                </a:cubicBezTo>
                <a:cubicBezTo>
                  <a:pt x="15884" y="5906"/>
                  <a:pt x="16098" y="5798"/>
                  <a:pt x="16324" y="5667"/>
                </a:cubicBezTo>
                <a:cubicBezTo>
                  <a:pt x="16384" y="5632"/>
                  <a:pt x="16408" y="5560"/>
                  <a:pt x="16372" y="5501"/>
                </a:cubicBezTo>
                <a:cubicBezTo>
                  <a:pt x="16347" y="5460"/>
                  <a:pt x="16306" y="5442"/>
                  <a:pt x="16264" y="5442"/>
                </a:cubicBezTo>
                <a:close/>
                <a:moveTo>
                  <a:pt x="27766" y="5870"/>
                </a:moveTo>
                <a:cubicBezTo>
                  <a:pt x="27528" y="5870"/>
                  <a:pt x="27278" y="5870"/>
                  <a:pt x="27028" y="5882"/>
                </a:cubicBezTo>
                <a:cubicBezTo>
                  <a:pt x="26956" y="5882"/>
                  <a:pt x="26909" y="5941"/>
                  <a:pt x="26909" y="6001"/>
                </a:cubicBezTo>
                <a:cubicBezTo>
                  <a:pt x="26909" y="6072"/>
                  <a:pt x="26968" y="6120"/>
                  <a:pt x="27028" y="6120"/>
                </a:cubicBezTo>
                <a:cubicBezTo>
                  <a:pt x="27195" y="6120"/>
                  <a:pt x="27361" y="6115"/>
                  <a:pt x="27521" y="6115"/>
                </a:cubicBezTo>
                <a:cubicBezTo>
                  <a:pt x="27601" y="6115"/>
                  <a:pt x="27679" y="6116"/>
                  <a:pt x="27754" y="6120"/>
                </a:cubicBezTo>
                <a:lnTo>
                  <a:pt x="27778" y="6120"/>
                </a:lnTo>
                <a:cubicBezTo>
                  <a:pt x="27838" y="6108"/>
                  <a:pt x="27885" y="6060"/>
                  <a:pt x="27885" y="6001"/>
                </a:cubicBezTo>
                <a:cubicBezTo>
                  <a:pt x="27885" y="5929"/>
                  <a:pt x="27826" y="5882"/>
                  <a:pt x="27766" y="5870"/>
                </a:cubicBezTo>
                <a:close/>
                <a:moveTo>
                  <a:pt x="11393" y="5600"/>
                </a:moveTo>
                <a:cubicBezTo>
                  <a:pt x="11351" y="5600"/>
                  <a:pt x="11310" y="5618"/>
                  <a:pt x="11288" y="5656"/>
                </a:cubicBezTo>
                <a:cubicBezTo>
                  <a:pt x="11264" y="5715"/>
                  <a:pt x="11276" y="5787"/>
                  <a:pt x="11335" y="5822"/>
                </a:cubicBezTo>
                <a:cubicBezTo>
                  <a:pt x="11538" y="5953"/>
                  <a:pt x="11776" y="6072"/>
                  <a:pt x="12014" y="6168"/>
                </a:cubicBezTo>
                <a:lnTo>
                  <a:pt x="12074" y="6168"/>
                </a:lnTo>
                <a:cubicBezTo>
                  <a:pt x="12109" y="6156"/>
                  <a:pt x="12145" y="6132"/>
                  <a:pt x="12169" y="6096"/>
                </a:cubicBezTo>
                <a:cubicBezTo>
                  <a:pt x="12193" y="6025"/>
                  <a:pt x="12157" y="5953"/>
                  <a:pt x="12097" y="5929"/>
                </a:cubicBezTo>
                <a:cubicBezTo>
                  <a:pt x="11871" y="5846"/>
                  <a:pt x="11657" y="5739"/>
                  <a:pt x="11466" y="5620"/>
                </a:cubicBezTo>
                <a:cubicBezTo>
                  <a:pt x="11444" y="5606"/>
                  <a:pt x="11418" y="5600"/>
                  <a:pt x="11393" y="5600"/>
                </a:cubicBezTo>
                <a:close/>
                <a:moveTo>
                  <a:pt x="26308" y="5916"/>
                </a:moveTo>
                <a:cubicBezTo>
                  <a:pt x="26302" y="5916"/>
                  <a:pt x="26296" y="5916"/>
                  <a:pt x="26290" y="5917"/>
                </a:cubicBezTo>
                <a:cubicBezTo>
                  <a:pt x="26052" y="5929"/>
                  <a:pt x="25802" y="5941"/>
                  <a:pt x="25563" y="5965"/>
                </a:cubicBezTo>
                <a:cubicBezTo>
                  <a:pt x="25492" y="5965"/>
                  <a:pt x="25444" y="6025"/>
                  <a:pt x="25444" y="6096"/>
                </a:cubicBezTo>
                <a:cubicBezTo>
                  <a:pt x="25444" y="6150"/>
                  <a:pt x="25494" y="6205"/>
                  <a:pt x="25557" y="6205"/>
                </a:cubicBezTo>
                <a:cubicBezTo>
                  <a:pt x="25563" y="6205"/>
                  <a:pt x="25569" y="6204"/>
                  <a:pt x="25575" y="6203"/>
                </a:cubicBezTo>
                <a:cubicBezTo>
                  <a:pt x="25825" y="6191"/>
                  <a:pt x="26064" y="6168"/>
                  <a:pt x="26302" y="6156"/>
                </a:cubicBezTo>
                <a:lnTo>
                  <a:pt x="26314" y="6156"/>
                </a:lnTo>
                <a:cubicBezTo>
                  <a:pt x="26385" y="6144"/>
                  <a:pt x="26421" y="6084"/>
                  <a:pt x="26421" y="6025"/>
                </a:cubicBezTo>
                <a:cubicBezTo>
                  <a:pt x="26421" y="5970"/>
                  <a:pt x="26371" y="5916"/>
                  <a:pt x="26308" y="5916"/>
                </a:cubicBezTo>
                <a:close/>
                <a:moveTo>
                  <a:pt x="21203" y="5856"/>
                </a:moveTo>
                <a:cubicBezTo>
                  <a:pt x="21144" y="5856"/>
                  <a:pt x="21096" y="5891"/>
                  <a:pt x="21075" y="5953"/>
                </a:cubicBezTo>
                <a:cubicBezTo>
                  <a:pt x="21063" y="6013"/>
                  <a:pt x="21099" y="6084"/>
                  <a:pt x="21170" y="6096"/>
                </a:cubicBezTo>
                <a:cubicBezTo>
                  <a:pt x="21396" y="6156"/>
                  <a:pt x="21646" y="6203"/>
                  <a:pt x="21896" y="6227"/>
                </a:cubicBezTo>
                <a:cubicBezTo>
                  <a:pt x="21902" y="6233"/>
                  <a:pt x="21908" y="6236"/>
                  <a:pt x="21914" y="6236"/>
                </a:cubicBezTo>
                <a:cubicBezTo>
                  <a:pt x="21920" y="6236"/>
                  <a:pt x="21926" y="6233"/>
                  <a:pt x="21932" y="6227"/>
                </a:cubicBezTo>
                <a:cubicBezTo>
                  <a:pt x="21992" y="6227"/>
                  <a:pt x="22027" y="6179"/>
                  <a:pt x="22039" y="6132"/>
                </a:cubicBezTo>
                <a:cubicBezTo>
                  <a:pt x="22039" y="6060"/>
                  <a:pt x="22003" y="6001"/>
                  <a:pt x="21932" y="5989"/>
                </a:cubicBezTo>
                <a:cubicBezTo>
                  <a:pt x="21694" y="5953"/>
                  <a:pt x="21456" y="5917"/>
                  <a:pt x="21230" y="5858"/>
                </a:cubicBezTo>
                <a:cubicBezTo>
                  <a:pt x="21221" y="5856"/>
                  <a:pt x="21212" y="5856"/>
                  <a:pt x="21203" y="5856"/>
                </a:cubicBezTo>
                <a:close/>
                <a:moveTo>
                  <a:pt x="28483" y="5916"/>
                </a:moveTo>
                <a:cubicBezTo>
                  <a:pt x="28421" y="5916"/>
                  <a:pt x="28373" y="5961"/>
                  <a:pt x="28373" y="6025"/>
                </a:cubicBezTo>
                <a:cubicBezTo>
                  <a:pt x="28361" y="6096"/>
                  <a:pt x="28409" y="6156"/>
                  <a:pt x="28480" y="6156"/>
                </a:cubicBezTo>
                <a:cubicBezTo>
                  <a:pt x="28731" y="6179"/>
                  <a:pt x="28969" y="6203"/>
                  <a:pt x="29195" y="6251"/>
                </a:cubicBezTo>
                <a:lnTo>
                  <a:pt x="29242" y="6251"/>
                </a:lnTo>
                <a:cubicBezTo>
                  <a:pt x="29290" y="6239"/>
                  <a:pt x="29326" y="6203"/>
                  <a:pt x="29338" y="6144"/>
                </a:cubicBezTo>
                <a:cubicBezTo>
                  <a:pt x="29350" y="6084"/>
                  <a:pt x="29302" y="6013"/>
                  <a:pt x="29242" y="6001"/>
                </a:cubicBezTo>
                <a:cubicBezTo>
                  <a:pt x="29004" y="5965"/>
                  <a:pt x="28754" y="5941"/>
                  <a:pt x="28504" y="5917"/>
                </a:cubicBezTo>
                <a:cubicBezTo>
                  <a:pt x="28497" y="5916"/>
                  <a:pt x="28490" y="5916"/>
                  <a:pt x="28483" y="5916"/>
                </a:cubicBezTo>
                <a:close/>
                <a:moveTo>
                  <a:pt x="24825" y="6013"/>
                </a:moveTo>
                <a:cubicBezTo>
                  <a:pt x="24587" y="6037"/>
                  <a:pt x="24337" y="6048"/>
                  <a:pt x="24099" y="6060"/>
                </a:cubicBezTo>
                <a:cubicBezTo>
                  <a:pt x="24028" y="6060"/>
                  <a:pt x="23980" y="6120"/>
                  <a:pt x="23980" y="6191"/>
                </a:cubicBezTo>
                <a:cubicBezTo>
                  <a:pt x="23991" y="6246"/>
                  <a:pt x="24031" y="6300"/>
                  <a:pt x="24093" y="6300"/>
                </a:cubicBezTo>
                <a:cubicBezTo>
                  <a:pt x="24099" y="6300"/>
                  <a:pt x="24105" y="6300"/>
                  <a:pt x="24111" y="6298"/>
                </a:cubicBezTo>
                <a:cubicBezTo>
                  <a:pt x="24361" y="6287"/>
                  <a:pt x="24599" y="6275"/>
                  <a:pt x="24849" y="6263"/>
                </a:cubicBezTo>
                <a:lnTo>
                  <a:pt x="24861" y="6263"/>
                </a:lnTo>
                <a:cubicBezTo>
                  <a:pt x="24921" y="6251"/>
                  <a:pt x="24968" y="6191"/>
                  <a:pt x="24956" y="6132"/>
                </a:cubicBezTo>
                <a:cubicBezTo>
                  <a:pt x="24956" y="6060"/>
                  <a:pt x="24897" y="6013"/>
                  <a:pt x="24825" y="6013"/>
                </a:cubicBezTo>
                <a:close/>
                <a:moveTo>
                  <a:pt x="22631" y="6059"/>
                </a:moveTo>
                <a:cubicBezTo>
                  <a:pt x="22577" y="6059"/>
                  <a:pt x="22526" y="6113"/>
                  <a:pt x="22515" y="6168"/>
                </a:cubicBezTo>
                <a:cubicBezTo>
                  <a:pt x="22515" y="6239"/>
                  <a:pt x="22563" y="6298"/>
                  <a:pt x="22635" y="6298"/>
                </a:cubicBezTo>
                <a:cubicBezTo>
                  <a:pt x="22873" y="6310"/>
                  <a:pt x="23111" y="6322"/>
                  <a:pt x="23373" y="6322"/>
                </a:cubicBezTo>
                <a:lnTo>
                  <a:pt x="23397" y="6322"/>
                </a:lnTo>
                <a:cubicBezTo>
                  <a:pt x="23456" y="6310"/>
                  <a:pt x="23492" y="6263"/>
                  <a:pt x="23492" y="6203"/>
                </a:cubicBezTo>
                <a:cubicBezTo>
                  <a:pt x="23492" y="6132"/>
                  <a:pt x="23444" y="6072"/>
                  <a:pt x="23373" y="6072"/>
                </a:cubicBezTo>
                <a:cubicBezTo>
                  <a:pt x="23123" y="6072"/>
                  <a:pt x="22885" y="6072"/>
                  <a:pt x="22646" y="6060"/>
                </a:cubicBezTo>
                <a:cubicBezTo>
                  <a:pt x="22641" y="6059"/>
                  <a:pt x="22636" y="6059"/>
                  <a:pt x="22631" y="6059"/>
                </a:cubicBezTo>
                <a:close/>
                <a:moveTo>
                  <a:pt x="14934" y="6017"/>
                </a:moveTo>
                <a:cubicBezTo>
                  <a:pt x="14921" y="6017"/>
                  <a:pt x="14908" y="6020"/>
                  <a:pt x="14895" y="6025"/>
                </a:cubicBezTo>
                <a:cubicBezTo>
                  <a:pt x="14705" y="6072"/>
                  <a:pt x="14526" y="6120"/>
                  <a:pt x="14324" y="6156"/>
                </a:cubicBezTo>
                <a:cubicBezTo>
                  <a:pt x="14276" y="6168"/>
                  <a:pt x="14241" y="6168"/>
                  <a:pt x="14193" y="6179"/>
                </a:cubicBezTo>
                <a:cubicBezTo>
                  <a:pt x="14122" y="6191"/>
                  <a:pt x="14074" y="6251"/>
                  <a:pt x="14086" y="6322"/>
                </a:cubicBezTo>
                <a:cubicBezTo>
                  <a:pt x="14096" y="6376"/>
                  <a:pt x="14145" y="6419"/>
                  <a:pt x="14207" y="6419"/>
                </a:cubicBezTo>
                <a:cubicBezTo>
                  <a:pt x="14214" y="6419"/>
                  <a:pt x="14221" y="6419"/>
                  <a:pt x="14229" y="6418"/>
                </a:cubicBezTo>
                <a:cubicBezTo>
                  <a:pt x="14276" y="6418"/>
                  <a:pt x="14324" y="6406"/>
                  <a:pt x="14372" y="6406"/>
                </a:cubicBezTo>
                <a:cubicBezTo>
                  <a:pt x="14372" y="6406"/>
                  <a:pt x="14395" y="6394"/>
                  <a:pt x="14395" y="6394"/>
                </a:cubicBezTo>
                <a:cubicBezTo>
                  <a:pt x="14586" y="6358"/>
                  <a:pt x="14776" y="6310"/>
                  <a:pt x="14955" y="6263"/>
                </a:cubicBezTo>
                <a:cubicBezTo>
                  <a:pt x="15026" y="6239"/>
                  <a:pt x="15062" y="6168"/>
                  <a:pt x="15038" y="6108"/>
                </a:cubicBezTo>
                <a:cubicBezTo>
                  <a:pt x="15029" y="6051"/>
                  <a:pt x="14982" y="6017"/>
                  <a:pt x="14934" y="6017"/>
                </a:cubicBezTo>
                <a:close/>
                <a:moveTo>
                  <a:pt x="12757" y="6130"/>
                </a:moveTo>
                <a:cubicBezTo>
                  <a:pt x="12702" y="6130"/>
                  <a:pt x="12644" y="6174"/>
                  <a:pt x="12633" y="6227"/>
                </a:cubicBezTo>
                <a:cubicBezTo>
                  <a:pt x="12621" y="6298"/>
                  <a:pt x="12669" y="6358"/>
                  <a:pt x="12729" y="6370"/>
                </a:cubicBezTo>
                <a:cubicBezTo>
                  <a:pt x="12979" y="6418"/>
                  <a:pt x="13229" y="6453"/>
                  <a:pt x="13479" y="6465"/>
                </a:cubicBezTo>
                <a:lnTo>
                  <a:pt x="13502" y="6465"/>
                </a:lnTo>
                <a:cubicBezTo>
                  <a:pt x="13562" y="6453"/>
                  <a:pt x="13598" y="6406"/>
                  <a:pt x="13610" y="6346"/>
                </a:cubicBezTo>
                <a:cubicBezTo>
                  <a:pt x="13610" y="6275"/>
                  <a:pt x="13550" y="6215"/>
                  <a:pt x="13491" y="6215"/>
                </a:cubicBezTo>
                <a:cubicBezTo>
                  <a:pt x="13252" y="6203"/>
                  <a:pt x="13014" y="6179"/>
                  <a:pt x="12776" y="6132"/>
                </a:cubicBezTo>
                <a:cubicBezTo>
                  <a:pt x="12770" y="6131"/>
                  <a:pt x="12764" y="6130"/>
                  <a:pt x="12757" y="6130"/>
                </a:cubicBezTo>
                <a:close/>
                <a:moveTo>
                  <a:pt x="29926" y="6160"/>
                </a:moveTo>
                <a:cubicBezTo>
                  <a:pt x="29874" y="6160"/>
                  <a:pt x="29833" y="6194"/>
                  <a:pt x="29814" y="6251"/>
                </a:cubicBezTo>
                <a:cubicBezTo>
                  <a:pt x="29802" y="6310"/>
                  <a:pt x="29838" y="6382"/>
                  <a:pt x="29897" y="6394"/>
                </a:cubicBezTo>
                <a:cubicBezTo>
                  <a:pt x="30135" y="6465"/>
                  <a:pt x="30362" y="6537"/>
                  <a:pt x="30576" y="6620"/>
                </a:cubicBezTo>
                <a:cubicBezTo>
                  <a:pt x="30600" y="6632"/>
                  <a:pt x="30624" y="6632"/>
                  <a:pt x="30647" y="6632"/>
                </a:cubicBezTo>
                <a:cubicBezTo>
                  <a:pt x="30683" y="6620"/>
                  <a:pt x="30719" y="6596"/>
                  <a:pt x="30743" y="6560"/>
                </a:cubicBezTo>
                <a:cubicBezTo>
                  <a:pt x="30766" y="6489"/>
                  <a:pt x="30731" y="6418"/>
                  <a:pt x="30671" y="6394"/>
                </a:cubicBezTo>
                <a:cubicBezTo>
                  <a:pt x="30445" y="6310"/>
                  <a:pt x="30207" y="6227"/>
                  <a:pt x="29969" y="6168"/>
                </a:cubicBezTo>
                <a:cubicBezTo>
                  <a:pt x="29954" y="6163"/>
                  <a:pt x="29939" y="6160"/>
                  <a:pt x="29926" y="6160"/>
                </a:cubicBezTo>
                <a:close/>
                <a:moveTo>
                  <a:pt x="31291" y="6710"/>
                </a:moveTo>
                <a:cubicBezTo>
                  <a:pt x="31248" y="6710"/>
                  <a:pt x="31207" y="6734"/>
                  <a:pt x="31183" y="6775"/>
                </a:cubicBezTo>
                <a:cubicBezTo>
                  <a:pt x="31147" y="6822"/>
                  <a:pt x="31159" y="6906"/>
                  <a:pt x="31219" y="6941"/>
                </a:cubicBezTo>
                <a:cubicBezTo>
                  <a:pt x="31433" y="7060"/>
                  <a:pt x="31624" y="7191"/>
                  <a:pt x="31814" y="7346"/>
                </a:cubicBezTo>
                <a:cubicBezTo>
                  <a:pt x="31838" y="7370"/>
                  <a:pt x="31874" y="7370"/>
                  <a:pt x="31909" y="7370"/>
                </a:cubicBezTo>
                <a:cubicBezTo>
                  <a:pt x="31933" y="7358"/>
                  <a:pt x="31957" y="7346"/>
                  <a:pt x="31981" y="7322"/>
                </a:cubicBezTo>
                <a:cubicBezTo>
                  <a:pt x="32029" y="7275"/>
                  <a:pt x="32017" y="7191"/>
                  <a:pt x="31969" y="7156"/>
                </a:cubicBezTo>
                <a:cubicBezTo>
                  <a:pt x="31767" y="7001"/>
                  <a:pt x="31564" y="6846"/>
                  <a:pt x="31350" y="6727"/>
                </a:cubicBezTo>
                <a:cubicBezTo>
                  <a:pt x="31331" y="6716"/>
                  <a:pt x="31311" y="6710"/>
                  <a:pt x="31291" y="6710"/>
                </a:cubicBezTo>
                <a:close/>
                <a:moveTo>
                  <a:pt x="32415" y="7633"/>
                </a:moveTo>
                <a:cubicBezTo>
                  <a:pt x="32385" y="7633"/>
                  <a:pt x="32354" y="7645"/>
                  <a:pt x="32326" y="7668"/>
                </a:cubicBezTo>
                <a:cubicBezTo>
                  <a:pt x="32279" y="7703"/>
                  <a:pt x="32279" y="7787"/>
                  <a:pt x="32314" y="7834"/>
                </a:cubicBezTo>
                <a:cubicBezTo>
                  <a:pt x="32469" y="8013"/>
                  <a:pt x="32612" y="8203"/>
                  <a:pt x="32731" y="8418"/>
                </a:cubicBezTo>
                <a:cubicBezTo>
                  <a:pt x="32751" y="8447"/>
                  <a:pt x="32794" y="8469"/>
                  <a:pt x="32836" y="8469"/>
                </a:cubicBezTo>
                <a:cubicBezTo>
                  <a:pt x="32845" y="8469"/>
                  <a:pt x="32854" y="8468"/>
                  <a:pt x="32862" y="8465"/>
                </a:cubicBezTo>
                <a:cubicBezTo>
                  <a:pt x="32874" y="8465"/>
                  <a:pt x="32886" y="8465"/>
                  <a:pt x="32898" y="8454"/>
                </a:cubicBezTo>
                <a:cubicBezTo>
                  <a:pt x="32957" y="8418"/>
                  <a:pt x="32981" y="8346"/>
                  <a:pt x="32945" y="8287"/>
                </a:cubicBezTo>
                <a:cubicBezTo>
                  <a:pt x="32814" y="8073"/>
                  <a:pt x="32660" y="7870"/>
                  <a:pt x="32505" y="7680"/>
                </a:cubicBezTo>
                <a:cubicBezTo>
                  <a:pt x="32480" y="7648"/>
                  <a:pt x="32448" y="7633"/>
                  <a:pt x="32415" y="7633"/>
                </a:cubicBezTo>
                <a:close/>
                <a:moveTo>
                  <a:pt x="33165" y="8885"/>
                </a:moveTo>
                <a:cubicBezTo>
                  <a:pt x="33148" y="8885"/>
                  <a:pt x="33130" y="8888"/>
                  <a:pt x="33112" y="8894"/>
                </a:cubicBezTo>
                <a:cubicBezTo>
                  <a:pt x="33052" y="8918"/>
                  <a:pt x="33017" y="8989"/>
                  <a:pt x="33052" y="9049"/>
                </a:cubicBezTo>
                <a:cubicBezTo>
                  <a:pt x="33136" y="9263"/>
                  <a:pt x="33207" y="9501"/>
                  <a:pt x="33267" y="9727"/>
                </a:cubicBezTo>
                <a:cubicBezTo>
                  <a:pt x="33277" y="9790"/>
                  <a:pt x="33324" y="9825"/>
                  <a:pt x="33383" y="9825"/>
                </a:cubicBezTo>
                <a:cubicBezTo>
                  <a:pt x="33392" y="9825"/>
                  <a:pt x="33401" y="9824"/>
                  <a:pt x="33410" y="9823"/>
                </a:cubicBezTo>
                <a:cubicBezTo>
                  <a:pt x="33481" y="9799"/>
                  <a:pt x="33517" y="9739"/>
                  <a:pt x="33505" y="9680"/>
                </a:cubicBezTo>
                <a:cubicBezTo>
                  <a:pt x="33445" y="9430"/>
                  <a:pt x="33362" y="9192"/>
                  <a:pt x="33279" y="8965"/>
                </a:cubicBezTo>
                <a:cubicBezTo>
                  <a:pt x="33261" y="8912"/>
                  <a:pt x="33216" y="8885"/>
                  <a:pt x="33165" y="8885"/>
                </a:cubicBezTo>
                <a:close/>
                <a:moveTo>
                  <a:pt x="33493" y="10299"/>
                </a:moveTo>
                <a:cubicBezTo>
                  <a:pt x="33422" y="10311"/>
                  <a:pt x="33374" y="10370"/>
                  <a:pt x="33386" y="10442"/>
                </a:cubicBezTo>
                <a:cubicBezTo>
                  <a:pt x="33410" y="10668"/>
                  <a:pt x="33422" y="10918"/>
                  <a:pt x="33410" y="11156"/>
                </a:cubicBezTo>
                <a:cubicBezTo>
                  <a:pt x="33410" y="11216"/>
                  <a:pt x="33457" y="11275"/>
                  <a:pt x="33529" y="11275"/>
                </a:cubicBezTo>
                <a:lnTo>
                  <a:pt x="33553" y="11275"/>
                </a:lnTo>
                <a:cubicBezTo>
                  <a:pt x="33612" y="11263"/>
                  <a:pt x="33648" y="11216"/>
                  <a:pt x="33648" y="11156"/>
                </a:cubicBezTo>
                <a:cubicBezTo>
                  <a:pt x="33660" y="10906"/>
                  <a:pt x="33648" y="10656"/>
                  <a:pt x="33624" y="10406"/>
                </a:cubicBezTo>
                <a:cubicBezTo>
                  <a:pt x="33612" y="10347"/>
                  <a:pt x="33564" y="10299"/>
                  <a:pt x="33493" y="10299"/>
                </a:cubicBezTo>
                <a:close/>
                <a:moveTo>
                  <a:pt x="33462" y="11762"/>
                </a:moveTo>
                <a:cubicBezTo>
                  <a:pt x="33408" y="11762"/>
                  <a:pt x="33350" y="11807"/>
                  <a:pt x="33350" y="11871"/>
                </a:cubicBezTo>
                <a:cubicBezTo>
                  <a:pt x="33303" y="12097"/>
                  <a:pt x="33255" y="12335"/>
                  <a:pt x="33183" y="12561"/>
                </a:cubicBezTo>
                <a:cubicBezTo>
                  <a:pt x="33172" y="12633"/>
                  <a:pt x="33207" y="12692"/>
                  <a:pt x="33267" y="12716"/>
                </a:cubicBezTo>
                <a:lnTo>
                  <a:pt x="33326" y="12716"/>
                </a:lnTo>
                <a:cubicBezTo>
                  <a:pt x="33374" y="12704"/>
                  <a:pt x="33410" y="12680"/>
                  <a:pt x="33422" y="12633"/>
                </a:cubicBezTo>
                <a:cubicBezTo>
                  <a:pt x="33493" y="12394"/>
                  <a:pt x="33553" y="12144"/>
                  <a:pt x="33588" y="11906"/>
                </a:cubicBezTo>
                <a:cubicBezTo>
                  <a:pt x="33600" y="11835"/>
                  <a:pt x="33553" y="11775"/>
                  <a:pt x="33481" y="11763"/>
                </a:cubicBezTo>
                <a:cubicBezTo>
                  <a:pt x="33475" y="11762"/>
                  <a:pt x="33469" y="11762"/>
                  <a:pt x="33462" y="11762"/>
                </a:cubicBezTo>
                <a:close/>
                <a:moveTo>
                  <a:pt x="33054" y="13159"/>
                </a:moveTo>
                <a:cubicBezTo>
                  <a:pt x="33008" y="13159"/>
                  <a:pt x="32963" y="13186"/>
                  <a:pt x="32945" y="13240"/>
                </a:cubicBezTo>
                <a:cubicBezTo>
                  <a:pt x="32850" y="13454"/>
                  <a:pt x="32731" y="13668"/>
                  <a:pt x="32612" y="13871"/>
                </a:cubicBezTo>
                <a:cubicBezTo>
                  <a:pt x="32576" y="13930"/>
                  <a:pt x="32600" y="14002"/>
                  <a:pt x="32660" y="14038"/>
                </a:cubicBezTo>
                <a:cubicBezTo>
                  <a:pt x="32676" y="14046"/>
                  <a:pt x="32693" y="14054"/>
                  <a:pt x="32714" y="14054"/>
                </a:cubicBezTo>
                <a:cubicBezTo>
                  <a:pt x="32723" y="14054"/>
                  <a:pt x="32732" y="14053"/>
                  <a:pt x="32743" y="14049"/>
                </a:cubicBezTo>
                <a:cubicBezTo>
                  <a:pt x="32779" y="14049"/>
                  <a:pt x="32802" y="14026"/>
                  <a:pt x="32826" y="14002"/>
                </a:cubicBezTo>
                <a:cubicBezTo>
                  <a:pt x="32957" y="13776"/>
                  <a:pt x="33064" y="13561"/>
                  <a:pt x="33172" y="13335"/>
                </a:cubicBezTo>
                <a:cubicBezTo>
                  <a:pt x="33195" y="13276"/>
                  <a:pt x="33160" y="13204"/>
                  <a:pt x="33100" y="13168"/>
                </a:cubicBezTo>
                <a:cubicBezTo>
                  <a:pt x="33085" y="13162"/>
                  <a:pt x="33070" y="13159"/>
                  <a:pt x="33054" y="13159"/>
                </a:cubicBezTo>
                <a:close/>
                <a:moveTo>
                  <a:pt x="32318" y="14422"/>
                </a:moveTo>
                <a:cubicBezTo>
                  <a:pt x="32280" y="14422"/>
                  <a:pt x="32241" y="14437"/>
                  <a:pt x="32219" y="14466"/>
                </a:cubicBezTo>
                <a:cubicBezTo>
                  <a:pt x="32076" y="14657"/>
                  <a:pt x="31921" y="14847"/>
                  <a:pt x="31755" y="15026"/>
                </a:cubicBezTo>
                <a:cubicBezTo>
                  <a:pt x="31707" y="15073"/>
                  <a:pt x="31719" y="15157"/>
                  <a:pt x="31767" y="15192"/>
                </a:cubicBezTo>
                <a:cubicBezTo>
                  <a:pt x="31790" y="15228"/>
                  <a:pt x="31838" y="15228"/>
                  <a:pt x="31874" y="15228"/>
                </a:cubicBezTo>
                <a:cubicBezTo>
                  <a:pt x="31898" y="15228"/>
                  <a:pt x="31921" y="15216"/>
                  <a:pt x="31933" y="15192"/>
                </a:cubicBezTo>
                <a:cubicBezTo>
                  <a:pt x="32112" y="15002"/>
                  <a:pt x="32267" y="14811"/>
                  <a:pt x="32410" y="14621"/>
                </a:cubicBezTo>
                <a:cubicBezTo>
                  <a:pt x="32457" y="14561"/>
                  <a:pt x="32445" y="14490"/>
                  <a:pt x="32386" y="14442"/>
                </a:cubicBezTo>
                <a:cubicBezTo>
                  <a:pt x="32367" y="14428"/>
                  <a:pt x="32343" y="14422"/>
                  <a:pt x="32318" y="14422"/>
                </a:cubicBezTo>
                <a:close/>
                <a:moveTo>
                  <a:pt x="31336" y="15502"/>
                </a:moveTo>
                <a:cubicBezTo>
                  <a:pt x="31305" y="15502"/>
                  <a:pt x="31273" y="15514"/>
                  <a:pt x="31243" y="15538"/>
                </a:cubicBezTo>
                <a:cubicBezTo>
                  <a:pt x="31076" y="15693"/>
                  <a:pt x="30886" y="15847"/>
                  <a:pt x="30695" y="15990"/>
                </a:cubicBezTo>
                <a:cubicBezTo>
                  <a:pt x="30636" y="16038"/>
                  <a:pt x="30624" y="16109"/>
                  <a:pt x="30671" y="16169"/>
                </a:cubicBezTo>
                <a:cubicBezTo>
                  <a:pt x="30695" y="16204"/>
                  <a:pt x="30743" y="16216"/>
                  <a:pt x="30790" y="16216"/>
                </a:cubicBezTo>
                <a:cubicBezTo>
                  <a:pt x="30802" y="16204"/>
                  <a:pt x="30826" y="16204"/>
                  <a:pt x="30838" y="16193"/>
                </a:cubicBezTo>
                <a:cubicBezTo>
                  <a:pt x="31040" y="16038"/>
                  <a:pt x="31231" y="15883"/>
                  <a:pt x="31409" y="15716"/>
                </a:cubicBezTo>
                <a:cubicBezTo>
                  <a:pt x="31457" y="15669"/>
                  <a:pt x="31469" y="15597"/>
                  <a:pt x="31421" y="15538"/>
                </a:cubicBezTo>
                <a:cubicBezTo>
                  <a:pt x="31398" y="15514"/>
                  <a:pt x="31368" y="15502"/>
                  <a:pt x="31336" y="15502"/>
                </a:cubicBezTo>
                <a:close/>
                <a:moveTo>
                  <a:pt x="30169" y="16387"/>
                </a:moveTo>
                <a:cubicBezTo>
                  <a:pt x="30146" y="16387"/>
                  <a:pt x="30122" y="16393"/>
                  <a:pt x="30100" y="16407"/>
                </a:cubicBezTo>
                <a:cubicBezTo>
                  <a:pt x="29909" y="16538"/>
                  <a:pt x="29695" y="16657"/>
                  <a:pt x="29481" y="16776"/>
                </a:cubicBezTo>
                <a:cubicBezTo>
                  <a:pt x="29421" y="16812"/>
                  <a:pt x="29397" y="16883"/>
                  <a:pt x="29433" y="16943"/>
                </a:cubicBezTo>
                <a:cubicBezTo>
                  <a:pt x="29453" y="16982"/>
                  <a:pt x="29489" y="17005"/>
                  <a:pt x="29534" y="17005"/>
                </a:cubicBezTo>
                <a:cubicBezTo>
                  <a:pt x="29544" y="17005"/>
                  <a:pt x="29554" y="17004"/>
                  <a:pt x="29564" y="17002"/>
                </a:cubicBezTo>
                <a:cubicBezTo>
                  <a:pt x="29576" y="17002"/>
                  <a:pt x="29588" y="17002"/>
                  <a:pt x="29600" y="16990"/>
                </a:cubicBezTo>
                <a:cubicBezTo>
                  <a:pt x="29814" y="16871"/>
                  <a:pt x="30028" y="16740"/>
                  <a:pt x="30231" y="16609"/>
                </a:cubicBezTo>
                <a:cubicBezTo>
                  <a:pt x="30290" y="16574"/>
                  <a:pt x="30314" y="16502"/>
                  <a:pt x="30266" y="16443"/>
                </a:cubicBezTo>
                <a:cubicBezTo>
                  <a:pt x="30244" y="16405"/>
                  <a:pt x="30208" y="16387"/>
                  <a:pt x="30169" y="16387"/>
                </a:cubicBezTo>
                <a:close/>
                <a:moveTo>
                  <a:pt x="28885" y="17088"/>
                </a:moveTo>
                <a:cubicBezTo>
                  <a:pt x="28869" y="17088"/>
                  <a:pt x="28853" y="17091"/>
                  <a:pt x="28838" y="17097"/>
                </a:cubicBezTo>
                <a:cubicBezTo>
                  <a:pt x="28719" y="17145"/>
                  <a:pt x="28611" y="17193"/>
                  <a:pt x="28504" y="17240"/>
                </a:cubicBezTo>
                <a:cubicBezTo>
                  <a:pt x="28385" y="17288"/>
                  <a:pt x="28278" y="17336"/>
                  <a:pt x="28159" y="17371"/>
                </a:cubicBezTo>
                <a:cubicBezTo>
                  <a:pt x="28099" y="17395"/>
                  <a:pt x="28064" y="17467"/>
                  <a:pt x="28088" y="17538"/>
                </a:cubicBezTo>
                <a:cubicBezTo>
                  <a:pt x="28108" y="17579"/>
                  <a:pt x="28156" y="17612"/>
                  <a:pt x="28207" y="17612"/>
                </a:cubicBezTo>
                <a:cubicBezTo>
                  <a:pt x="28215" y="17612"/>
                  <a:pt x="28223" y="17611"/>
                  <a:pt x="28230" y="17609"/>
                </a:cubicBezTo>
                <a:lnTo>
                  <a:pt x="28254" y="17609"/>
                </a:lnTo>
                <a:cubicBezTo>
                  <a:pt x="28361" y="17562"/>
                  <a:pt x="28480" y="17514"/>
                  <a:pt x="28588" y="17467"/>
                </a:cubicBezTo>
                <a:cubicBezTo>
                  <a:pt x="28707" y="17419"/>
                  <a:pt x="28826" y="17371"/>
                  <a:pt x="28933" y="17324"/>
                </a:cubicBezTo>
                <a:cubicBezTo>
                  <a:pt x="28992" y="17300"/>
                  <a:pt x="29028" y="17217"/>
                  <a:pt x="28992" y="17157"/>
                </a:cubicBezTo>
                <a:cubicBezTo>
                  <a:pt x="28975" y="17113"/>
                  <a:pt x="28931" y="17088"/>
                  <a:pt x="28885" y="17088"/>
                </a:cubicBezTo>
                <a:close/>
                <a:moveTo>
                  <a:pt x="27504" y="17607"/>
                </a:moveTo>
                <a:cubicBezTo>
                  <a:pt x="27496" y="17607"/>
                  <a:pt x="27488" y="17608"/>
                  <a:pt x="27480" y="17609"/>
                </a:cubicBezTo>
                <a:cubicBezTo>
                  <a:pt x="27254" y="17681"/>
                  <a:pt x="27016" y="17752"/>
                  <a:pt x="26778" y="17812"/>
                </a:cubicBezTo>
                <a:cubicBezTo>
                  <a:pt x="26718" y="17824"/>
                  <a:pt x="26671" y="17895"/>
                  <a:pt x="26695" y="17967"/>
                </a:cubicBezTo>
                <a:cubicBezTo>
                  <a:pt x="26705" y="18018"/>
                  <a:pt x="26751" y="18052"/>
                  <a:pt x="26810" y="18052"/>
                </a:cubicBezTo>
                <a:cubicBezTo>
                  <a:pt x="26819" y="18052"/>
                  <a:pt x="26828" y="18051"/>
                  <a:pt x="26837" y="18050"/>
                </a:cubicBezTo>
                <a:cubicBezTo>
                  <a:pt x="27087" y="17990"/>
                  <a:pt x="27326" y="17919"/>
                  <a:pt x="27552" y="17848"/>
                </a:cubicBezTo>
                <a:cubicBezTo>
                  <a:pt x="27611" y="17824"/>
                  <a:pt x="27647" y="17752"/>
                  <a:pt x="27635" y="17693"/>
                </a:cubicBezTo>
                <a:cubicBezTo>
                  <a:pt x="27614" y="17641"/>
                  <a:pt x="27558" y="17607"/>
                  <a:pt x="27504" y="17607"/>
                </a:cubicBezTo>
                <a:close/>
                <a:moveTo>
                  <a:pt x="26099" y="17976"/>
                </a:moveTo>
                <a:cubicBezTo>
                  <a:pt x="26091" y="17976"/>
                  <a:pt x="26083" y="17977"/>
                  <a:pt x="26075" y="17979"/>
                </a:cubicBezTo>
                <a:cubicBezTo>
                  <a:pt x="25861" y="18026"/>
                  <a:pt x="25647" y="18062"/>
                  <a:pt x="25444" y="18098"/>
                </a:cubicBezTo>
                <a:lnTo>
                  <a:pt x="25361" y="18109"/>
                </a:lnTo>
                <a:cubicBezTo>
                  <a:pt x="25290" y="18121"/>
                  <a:pt x="25242" y="18193"/>
                  <a:pt x="25254" y="18252"/>
                </a:cubicBezTo>
                <a:cubicBezTo>
                  <a:pt x="25265" y="18316"/>
                  <a:pt x="25323" y="18361"/>
                  <a:pt x="25378" y="18361"/>
                </a:cubicBezTo>
                <a:cubicBezTo>
                  <a:pt x="25384" y="18361"/>
                  <a:pt x="25391" y="18361"/>
                  <a:pt x="25397" y="18360"/>
                </a:cubicBezTo>
                <a:lnTo>
                  <a:pt x="25480" y="18336"/>
                </a:lnTo>
                <a:cubicBezTo>
                  <a:pt x="25694" y="18300"/>
                  <a:pt x="25909" y="18264"/>
                  <a:pt x="26123" y="18217"/>
                </a:cubicBezTo>
                <a:cubicBezTo>
                  <a:pt x="26194" y="18205"/>
                  <a:pt x="26230" y="18133"/>
                  <a:pt x="26218" y="18074"/>
                </a:cubicBezTo>
                <a:cubicBezTo>
                  <a:pt x="26208" y="18011"/>
                  <a:pt x="26152" y="17976"/>
                  <a:pt x="26099" y="17976"/>
                </a:cubicBezTo>
                <a:close/>
                <a:moveTo>
                  <a:pt x="24656" y="18227"/>
                </a:moveTo>
                <a:cubicBezTo>
                  <a:pt x="24649" y="18227"/>
                  <a:pt x="24642" y="18227"/>
                  <a:pt x="24635" y="18229"/>
                </a:cubicBezTo>
                <a:cubicBezTo>
                  <a:pt x="24397" y="18264"/>
                  <a:pt x="24159" y="18288"/>
                  <a:pt x="23908" y="18324"/>
                </a:cubicBezTo>
                <a:cubicBezTo>
                  <a:pt x="23849" y="18324"/>
                  <a:pt x="23801" y="18383"/>
                  <a:pt x="23801" y="18455"/>
                </a:cubicBezTo>
                <a:cubicBezTo>
                  <a:pt x="23812" y="18519"/>
                  <a:pt x="23861" y="18564"/>
                  <a:pt x="23923" y="18564"/>
                </a:cubicBezTo>
                <a:cubicBezTo>
                  <a:pt x="23930" y="18564"/>
                  <a:pt x="23937" y="18563"/>
                  <a:pt x="23944" y="18562"/>
                </a:cubicBezTo>
                <a:cubicBezTo>
                  <a:pt x="24182" y="18538"/>
                  <a:pt x="24432" y="18502"/>
                  <a:pt x="24670" y="18467"/>
                </a:cubicBezTo>
                <a:lnTo>
                  <a:pt x="24682" y="18467"/>
                </a:lnTo>
                <a:cubicBezTo>
                  <a:pt x="24742" y="18455"/>
                  <a:pt x="24790" y="18395"/>
                  <a:pt x="24778" y="18336"/>
                </a:cubicBezTo>
                <a:cubicBezTo>
                  <a:pt x="24767" y="18272"/>
                  <a:pt x="24718" y="18227"/>
                  <a:pt x="24656" y="18227"/>
                </a:cubicBezTo>
                <a:close/>
                <a:moveTo>
                  <a:pt x="23194" y="18395"/>
                </a:moveTo>
                <a:cubicBezTo>
                  <a:pt x="22944" y="18419"/>
                  <a:pt x="22706" y="18443"/>
                  <a:pt x="22456" y="18455"/>
                </a:cubicBezTo>
                <a:cubicBezTo>
                  <a:pt x="22396" y="18467"/>
                  <a:pt x="22349" y="18526"/>
                  <a:pt x="22349" y="18586"/>
                </a:cubicBezTo>
                <a:cubicBezTo>
                  <a:pt x="22361" y="18657"/>
                  <a:pt x="22408" y="18705"/>
                  <a:pt x="22480" y="18705"/>
                </a:cubicBezTo>
                <a:cubicBezTo>
                  <a:pt x="22730" y="18681"/>
                  <a:pt x="22968" y="18657"/>
                  <a:pt x="23218" y="18633"/>
                </a:cubicBezTo>
                <a:cubicBezTo>
                  <a:pt x="23289" y="18621"/>
                  <a:pt x="23325" y="18574"/>
                  <a:pt x="23325" y="18502"/>
                </a:cubicBezTo>
                <a:cubicBezTo>
                  <a:pt x="23313" y="18443"/>
                  <a:pt x="23254" y="18395"/>
                  <a:pt x="23194" y="18395"/>
                </a:cubicBezTo>
                <a:close/>
                <a:moveTo>
                  <a:pt x="21730" y="18514"/>
                </a:moveTo>
                <a:cubicBezTo>
                  <a:pt x="21492" y="18538"/>
                  <a:pt x="21253" y="18550"/>
                  <a:pt x="21003" y="18562"/>
                </a:cubicBezTo>
                <a:cubicBezTo>
                  <a:pt x="20932" y="18574"/>
                  <a:pt x="20884" y="18633"/>
                  <a:pt x="20896" y="18693"/>
                </a:cubicBezTo>
                <a:cubicBezTo>
                  <a:pt x="20896" y="18764"/>
                  <a:pt x="20956" y="18812"/>
                  <a:pt x="21027" y="18812"/>
                </a:cubicBezTo>
                <a:cubicBezTo>
                  <a:pt x="21265" y="18788"/>
                  <a:pt x="21503" y="18776"/>
                  <a:pt x="21753" y="18752"/>
                </a:cubicBezTo>
                <a:lnTo>
                  <a:pt x="21765" y="18752"/>
                </a:lnTo>
                <a:cubicBezTo>
                  <a:pt x="21825" y="18741"/>
                  <a:pt x="21873" y="18693"/>
                  <a:pt x="21861" y="18633"/>
                </a:cubicBezTo>
                <a:cubicBezTo>
                  <a:pt x="21861" y="18562"/>
                  <a:pt x="21801" y="18514"/>
                  <a:pt x="21730" y="18514"/>
                </a:cubicBezTo>
                <a:close/>
                <a:moveTo>
                  <a:pt x="20277" y="18610"/>
                </a:moveTo>
                <a:lnTo>
                  <a:pt x="19539" y="18657"/>
                </a:lnTo>
                <a:cubicBezTo>
                  <a:pt x="19479" y="18669"/>
                  <a:pt x="19420" y="18717"/>
                  <a:pt x="19432" y="18788"/>
                </a:cubicBezTo>
                <a:cubicBezTo>
                  <a:pt x="19432" y="18860"/>
                  <a:pt x="19491" y="18907"/>
                  <a:pt x="19563" y="18907"/>
                </a:cubicBezTo>
                <a:lnTo>
                  <a:pt x="20289" y="18860"/>
                </a:lnTo>
                <a:lnTo>
                  <a:pt x="20301" y="18860"/>
                </a:lnTo>
                <a:cubicBezTo>
                  <a:pt x="20360" y="18848"/>
                  <a:pt x="20408" y="18788"/>
                  <a:pt x="20408" y="18729"/>
                </a:cubicBezTo>
                <a:cubicBezTo>
                  <a:pt x="20396" y="18657"/>
                  <a:pt x="20337" y="18610"/>
                  <a:pt x="20277" y="18610"/>
                </a:cubicBezTo>
                <a:close/>
                <a:moveTo>
                  <a:pt x="18813" y="18705"/>
                </a:moveTo>
                <a:cubicBezTo>
                  <a:pt x="18574" y="18717"/>
                  <a:pt x="18324" y="18741"/>
                  <a:pt x="18086" y="18752"/>
                </a:cubicBezTo>
                <a:cubicBezTo>
                  <a:pt x="18015" y="18764"/>
                  <a:pt x="17967" y="18824"/>
                  <a:pt x="17967" y="18883"/>
                </a:cubicBezTo>
                <a:cubicBezTo>
                  <a:pt x="17979" y="18955"/>
                  <a:pt x="18039" y="19002"/>
                  <a:pt x="18098" y="19002"/>
                </a:cubicBezTo>
                <a:cubicBezTo>
                  <a:pt x="18348" y="18979"/>
                  <a:pt x="18586" y="18967"/>
                  <a:pt x="18825" y="18955"/>
                </a:cubicBezTo>
                <a:lnTo>
                  <a:pt x="18848" y="18955"/>
                </a:lnTo>
                <a:cubicBezTo>
                  <a:pt x="18908" y="18943"/>
                  <a:pt x="18944" y="18883"/>
                  <a:pt x="18944" y="18824"/>
                </a:cubicBezTo>
                <a:cubicBezTo>
                  <a:pt x="18944" y="18752"/>
                  <a:pt x="18884" y="18705"/>
                  <a:pt x="18813" y="18705"/>
                </a:cubicBezTo>
                <a:close/>
                <a:moveTo>
                  <a:pt x="17348" y="18812"/>
                </a:moveTo>
                <a:cubicBezTo>
                  <a:pt x="17110" y="18824"/>
                  <a:pt x="16860" y="18848"/>
                  <a:pt x="16622" y="18871"/>
                </a:cubicBezTo>
                <a:cubicBezTo>
                  <a:pt x="16550" y="18871"/>
                  <a:pt x="16503" y="18931"/>
                  <a:pt x="16503" y="19002"/>
                </a:cubicBezTo>
                <a:cubicBezTo>
                  <a:pt x="16513" y="19067"/>
                  <a:pt x="16562" y="19111"/>
                  <a:pt x="16624" y="19111"/>
                </a:cubicBezTo>
                <a:cubicBezTo>
                  <a:pt x="16631" y="19111"/>
                  <a:pt x="16638" y="19111"/>
                  <a:pt x="16646" y="19110"/>
                </a:cubicBezTo>
                <a:cubicBezTo>
                  <a:pt x="16884" y="19098"/>
                  <a:pt x="17122" y="19074"/>
                  <a:pt x="17372" y="19050"/>
                </a:cubicBezTo>
                <a:lnTo>
                  <a:pt x="17384" y="19050"/>
                </a:lnTo>
                <a:cubicBezTo>
                  <a:pt x="17443" y="19038"/>
                  <a:pt x="17491" y="18991"/>
                  <a:pt x="17479" y="18919"/>
                </a:cubicBezTo>
                <a:cubicBezTo>
                  <a:pt x="17479" y="18860"/>
                  <a:pt x="17420" y="18812"/>
                  <a:pt x="17348" y="18812"/>
                </a:cubicBezTo>
                <a:close/>
                <a:moveTo>
                  <a:pt x="15905" y="18941"/>
                </a:moveTo>
                <a:cubicBezTo>
                  <a:pt x="15898" y="18941"/>
                  <a:pt x="15891" y="18942"/>
                  <a:pt x="15884" y="18943"/>
                </a:cubicBezTo>
                <a:cubicBezTo>
                  <a:pt x="15646" y="18967"/>
                  <a:pt x="15407" y="18991"/>
                  <a:pt x="15157" y="19014"/>
                </a:cubicBezTo>
                <a:cubicBezTo>
                  <a:pt x="15098" y="19026"/>
                  <a:pt x="15038" y="19086"/>
                  <a:pt x="15050" y="19157"/>
                </a:cubicBezTo>
                <a:cubicBezTo>
                  <a:pt x="15062" y="19217"/>
                  <a:pt x="15122" y="19264"/>
                  <a:pt x="15193" y="19264"/>
                </a:cubicBezTo>
                <a:cubicBezTo>
                  <a:pt x="15431" y="19229"/>
                  <a:pt x="15669" y="19205"/>
                  <a:pt x="15919" y="19181"/>
                </a:cubicBezTo>
                <a:cubicBezTo>
                  <a:pt x="15991" y="19169"/>
                  <a:pt x="16027" y="19110"/>
                  <a:pt x="16027" y="19050"/>
                </a:cubicBezTo>
                <a:cubicBezTo>
                  <a:pt x="16016" y="18986"/>
                  <a:pt x="15967" y="18941"/>
                  <a:pt x="15905" y="18941"/>
                </a:cubicBezTo>
                <a:close/>
                <a:moveTo>
                  <a:pt x="14453" y="19108"/>
                </a:moveTo>
                <a:cubicBezTo>
                  <a:pt x="14446" y="19108"/>
                  <a:pt x="14439" y="19108"/>
                  <a:pt x="14431" y="19110"/>
                </a:cubicBezTo>
                <a:cubicBezTo>
                  <a:pt x="14193" y="19133"/>
                  <a:pt x="13943" y="19169"/>
                  <a:pt x="13705" y="19205"/>
                </a:cubicBezTo>
                <a:cubicBezTo>
                  <a:pt x="13633" y="19217"/>
                  <a:pt x="13586" y="19276"/>
                  <a:pt x="13598" y="19348"/>
                </a:cubicBezTo>
                <a:cubicBezTo>
                  <a:pt x="13608" y="19412"/>
                  <a:pt x="13657" y="19457"/>
                  <a:pt x="13719" y="19457"/>
                </a:cubicBezTo>
                <a:cubicBezTo>
                  <a:pt x="13726" y="19457"/>
                  <a:pt x="13733" y="19456"/>
                  <a:pt x="13741" y="19455"/>
                </a:cubicBezTo>
                <a:cubicBezTo>
                  <a:pt x="13979" y="19419"/>
                  <a:pt x="14217" y="19383"/>
                  <a:pt x="14467" y="19348"/>
                </a:cubicBezTo>
                <a:cubicBezTo>
                  <a:pt x="14538" y="19336"/>
                  <a:pt x="14574" y="19276"/>
                  <a:pt x="14574" y="19205"/>
                </a:cubicBezTo>
                <a:cubicBezTo>
                  <a:pt x="14563" y="19152"/>
                  <a:pt x="14514" y="19108"/>
                  <a:pt x="14453" y="19108"/>
                </a:cubicBezTo>
                <a:close/>
                <a:moveTo>
                  <a:pt x="12982" y="19334"/>
                </a:moveTo>
                <a:cubicBezTo>
                  <a:pt x="12973" y="19334"/>
                  <a:pt x="12964" y="19334"/>
                  <a:pt x="12955" y="19336"/>
                </a:cubicBezTo>
                <a:cubicBezTo>
                  <a:pt x="12717" y="19372"/>
                  <a:pt x="12490" y="19419"/>
                  <a:pt x="12252" y="19467"/>
                </a:cubicBezTo>
                <a:cubicBezTo>
                  <a:pt x="12193" y="19479"/>
                  <a:pt x="12145" y="19538"/>
                  <a:pt x="12157" y="19610"/>
                </a:cubicBezTo>
                <a:cubicBezTo>
                  <a:pt x="12168" y="19663"/>
                  <a:pt x="12226" y="19707"/>
                  <a:pt x="12281" y="19707"/>
                </a:cubicBezTo>
                <a:cubicBezTo>
                  <a:pt x="12287" y="19707"/>
                  <a:pt x="12294" y="19706"/>
                  <a:pt x="12300" y="19705"/>
                </a:cubicBezTo>
                <a:cubicBezTo>
                  <a:pt x="12538" y="19657"/>
                  <a:pt x="12764" y="19610"/>
                  <a:pt x="13002" y="19574"/>
                </a:cubicBezTo>
                <a:lnTo>
                  <a:pt x="13026" y="19574"/>
                </a:lnTo>
                <a:cubicBezTo>
                  <a:pt x="13086" y="19562"/>
                  <a:pt x="13121" y="19491"/>
                  <a:pt x="13110" y="19431"/>
                </a:cubicBezTo>
                <a:cubicBezTo>
                  <a:pt x="13099" y="19369"/>
                  <a:pt x="13043" y="19334"/>
                  <a:pt x="12982" y="19334"/>
                </a:cubicBezTo>
                <a:close/>
                <a:moveTo>
                  <a:pt x="11575" y="19615"/>
                </a:moveTo>
                <a:cubicBezTo>
                  <a:pt x="11563" y="19615"/>
                  <a:pt x="11551" y="19617"/>
                  <a:pt x="11538" y="19622"/>
                </a:cubicBezTo>
                <a:cubicBezTo>
                  <a:pt x="11300" y="19669"/>
                  <a:pt x="11062" y="19729"/>
                  <a:pt x="10824" y="19800"/>
                </a:cubicBezTo>
                <a:cubicBezTo>
                  <a:pt x="10764" y="19812"/>
                  <a:pt x="10716" y="19884"/>
                  <a:pt x="10740" y="19943"/>
                </a:cubicBezTo>
                <a:cubicBezTo>
                  <a:pt x="10751" y="19996"/>
                  <a:pt x="10800" y="20040"/>
                  <a:pt x="10853" y="20040"/>
                </a:cubicBezTo>
                <a:cubicBezTo>
                  <a:pt x="10859" y="20040"/>
                  <a:pt x="10865" y="20040"/>
                  <a:pt x="10871" y="20038"/>
                </a:cubicBezTo>
                <a:cubicBezTo>
                  <a:pt x="10883" y="20038"/>
                  <a:pt x="10883" y="20038"/>
                  <a:pt x="10883" y="20026"/>
                </a:cubicBezTo>
                <a:cubicBezTo>
                  <a:pt x="11121" y="19967"/>
                  <a:pt x="11359" y="19907"/>
                  <a:pt x="11597" y="19860"/>
                </a:cubicBezTo>
                <a:cubicBezTo>
                  <a:pt x="11657" y="19836"/>
                  <a:pt x="11693" y="19776"/>
                  <a:pt x="11681" y="19705"/>
                </a:cubicBezTo>
                <a:cubicBezTo>
                  <a:pt x="11671" y="19656"/>
                  <a:pt x="11629" y="19615"/>
                  <a:pt x="11575" y="19615"/>
                </a:cubicBezTo>
                <a:close/>
                <a:moveTo>
                  <a:pt x="10160" y="19995"/>
                </a:moveTo>
                <a:cubicBezTo>
                  <a:pt x="10147" y="19995"/>
                  <a:pt x="10134" y="19997"/>
                  <a:pt x="10121" y="20003"/>
                </a:cubicBezTo>
                <a:cubicBezTo>
                  <a:pt x="9883" y="20062"/>
                  <a:pt x="9645" y="20145"/>
                  <a:pt x="9419" y="20229"/>
                </a:cubicBezTo>
                <a:cubicBezTo>
                  <a:pt x="9347" y="20241"/>
                  <a:pt x="9311" y="20312"/>
                  <a:pt x="9335" y="20384"/>
                </a:cubicBezTo>
                <a:cubicBezTo>
                  <a:pt x="9356" y="20425"/>
                  <a:pt x="9404" y="20457"/>
                  <a:pt x="9455" y="20457"/>
                </a:cubicBezTo>
                <a:cubicBezTo>
                  <a:pt x="9462" y="20457"/>
                  <a:pt x="9470" y="20457"/>
                  <a:pt x="9478" y="20455"/>
                </a:cubicBezTo>
                <a:lnTo>
                  <a:pt x="9490" y="20455"/>
                </a:lnTo>
                <a:cubicBezTo>
                  <a:pt x="9728" y="20372"/>
                  <a:pt x="9954" y="20300"/>
                  <a:pt x="10181" y="20229"/>
                </a:cubicBezTo>
                <a:cubicBezTo>
                  <a:pt x="10252" y="20217"/>
                  <a:pt x="10288" y="20145"/>
                  <a:pt x="10264" y="20074"/>
                </a:cubicBezTo>
                <a:cubicBezTo>
                  <a:pt x="10255" y="20027"/>
                  <a:pt x="10208" y="19995"/>
                  <a:pt x="10160" y="19995"/>
                </a:cubicBezTo>
                <a:close/>
                <a:moveTo>
                  <a:pt x="8769" y="20470"/>
                </a:moveTo>
                <a:cubicBezTo>
                  <a:pt x="8752" y="20470"/>
                  <a:pt x="8734" y="20473"/>
                  <a:pt x="8716" y="20479"/>
                </a:cubicBezTo>
                <a:cubicBezTo>
                  <a:pt x="8490" y="20562"/>
                  <a:pt x="8264" y="20657"/>
                  <a:pt x="8037" y="20753"/>
                </a:cubicBezTo>
                <a:cubicBezTo>
                  <a:pt x="7978" y="20788"/>
                  <a:pt x="7954" y="20860"/>
                  <a:pt x="7978" y="20919"/>
                </a:cubicBezTo>
                <a:cubicBezTo>
                  <a:pt x="7999" y="20961"/>
                  <a:pt x="8046" y="20993"/>
                  <a:pt x="8090" y="20993"/>
                </a:cubicBezTo>
                <a:cubicBezTo>
                  <a:pt x="8096" y="20993"/>
                  <a:pt x="8103" y="20992"/>
                  <a:pt x="8109" y="20991"/>
                </a:cubicBezTo>
                <a:cubicBezTo>
                  <a:pt x="8121" y="20991"/>
                  <a:pt x="8133" y="20991"/>
                  <a:pt x="8133" y="20979"/>
                </a:cubicBezTo>
                <a:cubicBezTo>
                  <a:pt x="8359" y="20884"/>
                  <a:pt x="8585" y="20788"/>
                  <a:pt x="8811" y="20705"/>
                </a:cubicBezTo>
                <a:cubicBezTo>
                  <a:pt x="8871" y="20681"/>
                  <a:pt x="8907" y="20610"/>
                  <a:pt x="8883" y="20550"/>
                </a:cubicBezTo>
                <a:cubicBezTo>
                  <a:pt x="8865" y="20497"/>
                  <a:pt x="8820" y="20470"/>
                  <a:pt x="8769" y="20470"/>
                </a:cubicBezTo>
                <a:close/>
                <a:moveTo>
                  <a:pt x="7418" y="21053"/>
                </a:moveTo>
                <a:cubicBezTo>
                  <a:pt x="7402" y="21053"/>
                  <a:pt x="7386" y="21056"/>
                  <a:pt x="7371" y="21062"/>
                </a:cubicBezTo>
                <a:cubicBezTo>
                  <a:pt x="7156" y="21169"/>
                  <a:pt x="6930" y="21288"/>
                  <a:pt x="6716" y="21407"/>
                </a:cubicBezTo>
                <a:cubicBezTo>
                  <a:pt x="6656" y="21431"/>
                  <a:pt x="6633" y="21515"/>
                  <a:pt x="6668" y="21574"/>
                </a:cubicBezTo>
                <a:cubicBezTo>
                  <a:pt x="6688" y="21614"/>
                  <a:pt x="6732" y="21637"/>
                  <a:pt x="6774" y="21637"/>
                </a:cubicBezTo>
                <a:cubicBezTo>
                  <a:pt x="6783" y="21637"/>
                  <a:pt x="6791" y="21636"/>
                  <a:pt x="6799" y="21634"/>
                </a:cubicBezTo>
                <a:cubicBezTo>
                  <a:pt x="6811" y="21634"/>
                  <a:pt x="6823" y="21622"/>
                  <a:pt x="6835" y="21622"/>
                </a:cubicBezTo>
                <a:cubicBezTo>
                  <a:pt x="7049" y="21503"/>
                  <a:pt x="7264" y="21396"/>
                  <a:pt x="7478" y="21288"/>
                </a:cubicBezTo>
                <a:cubicBezTo>
                  <a:pt x="7537" y="21253"/>
                  <a:pt x="7561" y="21181"/>
                  <a:pt x="7537" y="21122"/>
                </a:cubicBezTo>
                <a:cubicBezTo>
                  <a:pt x="7511" y="21078"/>
                  <a:pt x="7465" y="21053"/>
                  <a:pt x="7418" y="21053"/>
                </a:cubicBezTo>
                <a:close/>
                <a:moveTo>
                  <a:pt x="6142" y="21756"/>
                </a:moveTo>
                <a:cubicBezTo>
                  <a:pt x="6119" y="21756"/>
                  <a:pt x="6095" y="21763"/>
                  <a:pt x="6073" y="21777"/>
                </a:cubicBezTo>
                <a:cubicBezTo>
                  <a:pt x="5871" y="21896"/>
                  <a:pt x="5656" y="22039"/>
                  <a:pt x="5454" y="22169"/>
                </a:cubicBezTo>
                <a:cubicBezTo>
                  <a:pt x="5394" y="22205"/>
                  <a:pt x="5382" y="22277"/>
                  <a:pt x="5418" y="22336"/>
                </a:cubicBezTo>
                <a:cubicBezTo>
                  <a:pt x="5442" y="22384"/>
                  <a:pt x="5501" y="22396"/>
                  <a:pt x="5549" y="22396"/>
                </a:cubicBezTo>
                <a:cubicBezTo>
                  <a:pt x="5561" y="22384"/>
                  <a:pt x="5573" y="22384"/>
                  <a:pt x="5597" y="22372"/>
                </a:cubicBezTo>
                <a:cubicBezTo>
                  <a:pt x="5787" y="22241"/>
                  <a:pt x="5990" y="22110"/>
                  <a:pt x="6204" y="21979"/>
                </a:cubicBezTo>
                <a:cubicBezTo>
                  <a:pt x="6263" y="21943"/>
                  <a:pt x="6275" y="21872"/>
                  <a:pt x="6240" y="21812"/>
                </a:cubicBezTo>
                <a:cubicBezTo>
                  <a:pt x="6217" y="21775"/>
                  <a:pt x="6181" y="21756"/>
                  <a:pt x="6142" y="21756"/>
                </a:cubicBezTo>
                <a:close/>
                <a:moveTo>
                  <a:pt x="4931" y="22569"/>
                </a:moveTo>
                <a:cubicBezTo>
                  <a:pt x="4904" y="22569"/>
                  <a:pt x="4878" y="22578"/>
                  <a:pt x="4858" y="22598"/>
                </a:cubicBezTo>
                <a:cubicBezTo>
                  <a:pt x="4656" y="22741"/>
                  <a:pt x="4466" y="22896"/>
                  <a:pt x="4275" y="23051"/>
                </a:cubicBezTo>
                <a:cubicBezTo>
                  <a:pt x="4227" y="23098"/>
                  <a:pt x="4216" y="23182"/>
                  <a:pt x="4263" y="23229"/>
                </a:cubicBezTo>
                <a:cubicBezTo>
                  <a:pt x="4281" y="23256"/>
                  <a:pt x="4312" y="23269"/>
                  <a:pt x="4342" y="23269"/>
                </a:cubicBezTo>
                <a:cubicBezTo>
                  <a:pt x="4352" y="23269"/>
                  <a:pt x="4361" y="23268"/>
                  <a:pt x="4370" y="23265"/>
                </a:cubicBezTo>
                <a:cubicBezTo>
                  <a:pt x="4394" y="23265"/>
                  <a:pt x="4418" y="23253"/>
                  <a:pt x="4430" y="23241"/>
                </a:cubicBezTo>
                <a:cubicBezTo>
                  <a:pt x="4620" y="23086"/>
                  <a:pt x="4811" y="22931"/>
                  <a:pt x="5001" y="22789"/>
                </a:cubicBezTo>
                <a:cubicBezTo>
                  <a:pt x="5049" y="22753"/>
                  <a:pt x="5061" y="22670"/>
                  <a:pt x="5025" y="22622"/>
                </a:cubicBezTo>
                <a:cubicBezTo>
                  <a:pt x="5004" y="22587"/>
                  <a:pt x="4967" y="22569"/>
                  <a:pt x="4931" y="22569"/>
                </a:cubicBezTo>
                <a:close/>
                <a:moveTo>
                  <a:pt x="3811" y="23515"/>
                </a:moveTo>
                <a:cubicBezTo>
                  <a:pt x="3781" y="23515"/>
                  <a:pt x="3751" y="23527"/>
                  <a:pt x="3727" y="23551"/>
                </a:cubicBezTo>
                <a:cubicBezTo>
                  <a:pt x="3537" y="23717"/>
                  <a:pt x="3358" y="23896"/>
                  <a:pt x="3204" y="24074"/>
                </a:cubicBezTo>
                <a:cubicBezTo>
                  <a:pt x="3156" y="24122"/>
                  <a:pt x="3156" y="24194"/>
                  <a:pt x="3204" y="24241"/>
                </a:cubicBezTo>
                <a:cubicBezTo>
                  <a:pt x="3239" y="24265"/>
                  <a:pt x="3275" y="24277"/>
                  <a:pt x="3311" y="24277"/>
                </a:cubicBezTo>
                <a:cubicBezTo>
                  <a:pt x="3334" y="24265"/>
                  <a:pt x="3358" y="24253"/>
                  <a:pt x="3382" y="24241"/>
                </a:cubicBezTo>
                <a:cubicBezTo>
                  <a:pt x="3537" y="24063"/>
                  <a:pt x="3715" y="23896"/>
                  <a:pt x="3894" y="23729"/>
                </a:cubicBezTo>
                <a:cubicBezTo>
                  <a:pt x="3942" y="23682"/>
                  <a:pt x="3942" y="23598"/>
                  <a:pt x="3894" y="23551"/>
                </a:cubicBezTo>
                <a:cubicBezTo>
                  <a:pt x="3870" y="23527"/>
                  <a:pt x="3840" y="23515"/>
                  <a:pt x="3811" y="23515"/>
                </a:cubicBezTo>
                <a:close/>
                <a:moveTo>
                  <a:pt x="2806" y="24580"/>
                </a:moveTo>
                <a:cubicBezTo>
                  <a:pt x="2770" y="24580"/>
                  <a:pt x="2735" y="24595"/>
                  <a:pt x="2715" y="24622"/>
                </a:cubicBezTo>
                <a:cubicBezTo>
                  <a:pt x="2549" y="24813"/>
                  <a:pt x="2406" y="25015"/>
                  <a:pt x="2263" y="25217"/>
                </a:cubicBezTo>
                <a:cubicBezTo>
                  <a:pt x="2215" y="25265"/>
                  <a:pt x="2227" y="25348"/>
                  <a:pt x="2287" y="25384"/>
                </a:cubicBezTo>
                <a:cubicBezTo>
                  <a:pt x="2311" y="25396"/>
                  <a:pt x="2346" y="25408"/>
                  <a:pt x="2382" y="25408"/>
                </a:cubicBezTo>
                <a:cubicBezTo>
                  <a:pt x="2406" y="25396"/>
                  <a:pt x="2442" y="25384"/>
                  <a:pt x="2453" y="25348"/>
                </a:cubicBezTo>
                <a:cubicBezTo>
                  <a:pt x="2596" y="25158"/>
                  <a:pt x="2739" y="24967"/>
                  <a:pt x="2894" y="24777"/>
                </a:cubicBezTo>
                <a:cubicBezTo>
                  <a:pt x="2942" y="24729"/>
                  <a:pt x="2930" y="24658"/>
                  <a:pt x="2882" y="24610"/>
                </a:cubicBezTo>
                <a:cubicBezTo>
                  <a:pt x="2861" y="24589"/>
                  <a:pt x="2833" y="24580"/>
                  <a:pt x="2806" y="24580"/>
                </a:cubicBezTo>
                <a:close/>
                <a:moveTo>
                  <a:pt x="1943" y="25769"/>
                </a:moveTo>
                <a:cubicBezTo>
                  <a:pt x="1905" y="25769"/>
                  <a:pt x="1869" y="25788"/>
                  <a:pt x="1846" y="25825"/>
                </a:cubicBezTo>
                <a:cubicBezTo>
                  <a:pt x="1715" y="26039"/>
                  <a:pt x="1596" y="26253"/>
                  <a:pt x="1489" y="26468"/>
                </a:cubicBezTo>
                <a:cubicBezTo>
                  <a:pt x="1453" y="26527"/>
                  <a:pt x="1477" y="26611"/>
                  <a:pt x="1537" y="26634"/>
                </a:cubicBezTo>
                <a:cubicBezTo>
                  <a:pt x="1553" y="26643"/>
                  <a:pt x="1570" y="26651"/>
                  <a:pt x="1587" y="26651"/>
                </a:cubicBezTo>
                <a:cubicBezTo>
                  <a:pt x="1594" y="26651"/>
                  <a:pt x="1601" y="26650"/>
                  <a:pt x="1608" y="26646"/>
                </a:cubicBezTo>
                <a:cubicBezTo>
                  <a:pt x="1656" y="26646"/>
                  <a:pt x="1680" y="26622"/>
                  <a:pt x="1703" y="26587"/>
                </a:cubicBezTo>
                <a:cubicBezTo>
                  <a:pt x="1810" y="26372"/>
                  <a:pt x="1930" y="26158"/>
                  <a:pt x="2061" y="25956"/>
                </a:cubicBezTo>
                <a:cubicBezTo>
                  <a:pt x="2096" y="25896"/>
                  <a:pt x="2072" y="25825"/>
                  <a:pt x="2013" y="25789"/>
                </a:cubicBezTo>
                <a:cubicBezTo>
                  <a:pt x="1991" y="25776"/>
                  <a:pt x="1967" y="25769"/>
                  <a:pt x="1943" y="25769"/>
                </a:cubicBezTo>
                <a:close/>
                <a:moveTo>
                  <a:pt x="1276" y="27066"/>
                </a:moveTo>
                <a:cubicBezTo>
                  <a:pt x="1230" y="27066"/>
                  <a:pt x="1185" y="27093"/>
                  <a:pt x="1168" y="27146"/>
                </a:cubicBezTo>
                <a:cubicBezTo>
                  <a:pt x="1060" y="27396"/>
                  <a:pt x="977" y="27623"/>
                  <a:pt x="906" y="27837"/>
                </a:cubicBezTo>
                <a:cubicBezTo>
                  <a:pt x="894" y="27908"/>
                  <a:pt x="929" y="27980"/>
                  <a:pt x="989" y="27992"/>
                </a:cubicBezTo>
                <a:cubicBezTo>
                  <a:pt x="1001" y="27998"/>
                  <a:pt x="1013" y="28001"/>
                  <a:pt x="1023" y="28001"/>
                </a:cubicBezTo>
                <a:cubicBezTo>
                  <a:pt x="1034" y="28001"/>
                  <a:pt x="1043" y="27998"/>
                  <a:pt x="1048" y="27992"/>
                </a:cubicBezTo>
                <a:cubicBezTo>
                  <a:pt x="1096" y="27992"/>
                  <a:pt x="1132" y="27956"/>
                  <a:pt x="1144" y="27908"/>
                </a:cubicBezTo>
                <a:cubicBezTo>
                  <a:pt x="1203" y="27706"/>
                  <a:pt x="1287" y="27480"/>
                  <a:pt x="1394" y="27242"/>
                </a:cubicBezTo>
                <a:cubicBezTo>
                  <a:pt x="1418" y="27182"/>
                  <a:pt x="1394" y="27111"/>
                  <a:pt x="1322" y="27075"/>
                </a:cubicBezTo>
                <a:cubicBezTo>
                  <a:pt x="1307" y="27069"/>
                  <a:pt x="1292" y="27066"/>
                  <a:pt x="1276" y="27066"/>
                </a:cubicBezTo>
                <a:close/>
                <a:moveTo>
                  <a:pt x="894" y="28468"/>
                </a:moveTo>
                <a:cubicBezTo>
                  <a:pt x="822" y="28468"/>
                  <a:pt x="763" y="28516"/>
                  <a:pt x="751" y="28575"/>
                </a:cubicBezTo>
                <a:cubicBezTo>
                  <a:pt x="727" y="28837"/>
                  <a:pt x="727" y="29099"/>
                  <a:pt x="751" y="29349"/>
                </a:cubicBezTo>
                <a:cubicBezTo>
                  <a:pt x="761" y="29402"/>
                  <a:pt x="820" y="29446"/>
                  <a:pt x="875" y="29446"/>
                </a:cubicBezTo>
                <a:cubicBezTo>
                  <a:pt x="881" y="29446"/>
                  <a:pt x="887" y="29445"/>
                  <a:pt x="894" y="29444"/>
                </a:cubicBezTo>
                <a:cubicBezTo>
                  <a:pt x="965" y="29432"/>
                  <a:pt x="1001" y="29373"/>
                  <a:pt x="1001" y="29301"/>
                </a:cubicBezTo>
                <a:cubicBezTo>
                  <a:pt x="965" y="29087"/>
                  <a:pt x="965" y="28849"/>
                  <a:pt x="1001" y="28611"/>
                </a:cubicBezTo>
                <a:cubicBezTo>
                  <a:pt x="1001" y="28539"/>
                  <a:pt x="953" y="28480"/>
                  <a:pt x="894" y="28468"/>
                </a:cubicBezTo>
                <a:close/>
                <a:moveTo>
                  <a:pt x="29437" y="30408"/>
                </a:moveTo>
                <a:cubicBezTo>
                  <a:pt x="29284" y="30408"/>
                  <a:pt x="29121" y="30418"/>
                  <a:pt x="28945" y="30432"/>
                </a:cubicBezTo>
                <a:cubicBezTo>
                  <a:pt x="28873" y="30432"/>
                  <a:pt x="28838" y="30492"/>
                  <a:pt x="28838" y="30563"/>
                </a:cubicBezTo>
                <a:cubicBezTo>
                  <a:pt x="28848" y="30627"/>
                  <a:pt x="28897" y="30672"/>
                  <a:pt x="28950" y="30672"/>
                </a:cubicBezTo>
                <a:cubicBezTo>
                  <a:pt x="28956" y="30672"/>
                  <a:pt x="28962" y="30672"/>
                  <a:pt x="28969" y="30671"/>
                </a:cubicBezTo>
                <a:cubicBezTo>
                  <a:pt x="29129" y="30657"/>
                  <a:pt x="29273" y="30651"/>
                  <a:pt x="29408" y="30651"/>
                </a:cubicBezTo>
                <a:cubicBezTo>
                  <a:pt x="29503" y="30651"/>
                  <a:pt x="29594" y="30654"/>
                  <a:pt x="29683" y="30659"/>
                </a:cubicBezTo>
                <a:lnTo>
                  <a:pt x="29719" y="30659"/>
                </a:lnTo>
                <a:cubicBezTo>
                  <a:pt x="29766" y="30647"/>
                  <a:pt x="29814" y="30611"/>
                  <a:pt x="29814" y="30551"/>
                </a:cubicBezTo>
                <a:cubicBezTo>
                  <a:pt x="29814" y="30480"/>
                  <a:pt x="29766" y="30421"/>
                  <a:pt x="29707" y="30421"/>
                </a:cubicBezTo>
                <a:cubicBezTo>
                  <a:pt x="29620" y="30411"/>
                  <a:pt x="29531" y="30408"/>
                  <a:pt x="29437" y="30408"/>
                </a:cubicBezTo>
                <a:close/>
                <a:moveTo>
                  <a:pt x="1052" y="29901"/>
                </a:moveTo>
                <a:cubicBezTo>
                  <a:pt x="1039" y="29901"/>
                  <a:pt x="1025" y="29903"/>
                  <a:pt x="1013" y="29909"/>
                </a:cubicBezTo>
                <a:cubicBezTo>
                  <a:pt x="953" y="29932"/>
                  <a:pt x="918" y="30004"/>
                  <a:pt x="941" y="30075"/>
                </a:cubicBezTo>
                <a:cubicBezTo>
                  <a:pt x="1025" y="30290"/>
                  <a:pt x="1132" y="30516"/>
                  <a:pt x="1263" y="30754"/>
                </a:cubicBezTo>
                <a:cubicBezTo>
                  <a:pt x="1299" y="30790"/>
                  <a:pt x="1346" y="30813"/>
                  <a:pt x="1394" y="30813"/>
                </a:cubicBezTo>
                <a:cubicBezTo>
                  <a:pt x="1406" y="30802"/>
                  <a:pt x="1418" y="30802"/>
                  <a:pt x="1429" y="30790"/>
                </a:cubicBezTo>
                <a:cubicBezTo>
                  <a:pt x="1489" y="30754"/>
                  <a:pt x="1513" y="30682"/>
                  <a:pt x="1477" y="30623"/>
                </a:cubicBezTo>
                <a:cubicBezTo>
                  <a:pt x="1346" y="30409"/>
                  <a:pt x="1251" y="30194"/>
                  <a:pt x="1168" y="29980"/>
                </a:cubicBezTo>
                <a:cubicBezTo>
                  <a:pt x="1149" y="29933"/>
                  <a:pt x="1101" y="29901"/>
                  <a:pt x="1052" y="29901"/>
                </a:cubicBezTo>
                <a:close/>
                <a:moveTo>
                  <a:pt x="28233" y="30537"/>
                </a:moveTo>
                <a:cubicBezTo>
                  <a:pt x="28225" y="30537"/>
                  <a:pt x="28216" y="30538"/>
                  <a:pt x="28207" y="30540"/>
                </a:cubicBezTo>
                <a:lnTo>
                  <a:pt x="28040" y="30563"/>
                </a:lnTo>
                <a:cubicBezTo>
                  <a:pt x="27861" y="30599"/>
                  <a:pt x="27671" y="30635"/>
                  <a:pt x="27492" y="30671"/>
                </a:cubicBezTo>
                <a:cubicBezTo>
                  <a:pt x="27433" y="30682"/>
                  <a:pt x="27385" y="30742"/>
                  <a:pt x="27397" y="30802"/>
                </a:cubicBezTo>
                <a:cubicBezTo>
                  <a:pt x="27408" y="30866"/>
                  <a:pt x="27457" y="30910"/>
                  <a:pt x="27518" y="30910"/>
                </a:cubicBezTo>
                <a:cubicBezTo>
                  <a:pt x="27525" y="30910"/>
                  <a:pt x="27533" y="30910"/>
                  <a:pt x="27540" y="30909"/>
                </a:cubicBezTo>
                <a:cubicBezTo>
                  <a:pt x="27718" y="30873"/>
                  <a:pt x="27897" y="30837"/>
                  <a:pt x="28076" y="30802"/>
                </a:cubicBezTo>
                <a:lnTo>
                  <a:pt x="28254" y="30778"/>
                </a:lnTo>
                <a:cubicBezTo>
                  <a:pt x="28326" y="30766"/>
                  <a:pt x="28361" y="30706"/>
                  <a:pt x="28350" y="30635"/>
                </a:cubicBezTo>
                <a:cubicBezTo>
                  <a:pt x="28339" y="30572"/>
                  <a:pt x="28292" y="30537"/>
                  <a:pt x="28233" y="30537"/>
                </a:cubicBezTo>
                <a:close/>
                <a:moveTo>
                  <a:pt x="26797" y="30800"/>
                </a:moveTo>
                <a:cubicBezTo>
                  <a:pt x="26790" y="30800"/>
                  <a:pt x="26784" y="30800"/>
                  <a:pt x="26778" y="30802"/>
                </a:cubicBezTo>
                <a:cubicBezTo>
                  <a:pt x="26540" y="30849"/>
                  <a:pt x="26290" y="30909"/>
                  <a:pt x="26052" y="30956"/>
                </a:cubicBezTo>
                <a:cubicBezTo>
                  <a:pt x="25992" y="30968"/>
                  <a:pt x="25944" y="31028"/>
                  <a:pt x="25956" y="31099"/>
                </a:cubicBezTo>
                <a:cubicBezTo>
                  <a:pt x="25978" y="31152"/>
                  <a:pt x="26028" y="31196"/>
                  <a:pt x="26081" y="31196"/>
                </a:cubicBezTo>
                <a:cubicBezTo>
                  <a:pt x="26087" y="31196"/>
                  <a:pt x="26093" y="31196"/>
                  <a:pt x="26099" y="31194"/>
                </a:cubicBezTo>
                <a:lnTo>
                  <a:pt x="26111" y="31194"/>
                </a:lnTo>
                <a:cubicBezTo>
                  <a:pt x="26349" y="31147"/>
                  <a:pt x="26587" y="31087"/>
                  <a:pt x="26826" y="31040"/>
                </a:cubicBezTo>
                <a:cubicBezTo>
                  <a:pt x="26885" y="31028"/>
                  <a:pt x="26933" y="30968"/>
                  <a:pt x="26921" y="30897"/>
                </a:cubicBezTo>
                <a:cubicBezTo>
                  <a:pt x="26910" y="30843"/>
                  <a:pt x="26852" y="30800"/>
                  <a:pt x="26797" y="30800"/>
                </a:cubicBezTo>
                <a:close/>
                <a:moveTo>
                  <a:pt x="30398" y="30578"/>
                </a:moveTo>
                <a:cubicBezTo>
                  <a:pt x="30352" y="30578"/>
                  <a:pt x="30308" y="30603"/>
                  <a:pt x="30290" y="30647"/>
                </a:cubicBezTo>
                <a:cubicBezTo>
                  <a:pt x="30266" y="30718"/>
                  <a:pt x="30302" y="30790"/>
                  <a:pt x="30362" y="30813"/>
                </a:cubicBezTo>
                <a:cubicBezTo>
                  <a:pt x="30445" y="30837"/>
                  <a:pt x="30516" y="30885"/>
                  <a:pt x="30588" y="30921"/>
                </a:cubicBezTo>
                <a:cubicBezTo>
                  <a:pt x="30719" y="30992"/>
                  <a:pt x="30826" y="31075"/>
                  <a:pt x="30933" y="31171"/>
                </a:cubicBezTo>
                <a:cubicBezTo>
                  <a:pt x="30951" y="31197"/>
                  <a:pt x="30982" y="31211"/>
                  <a:pt x="31012" y="31211"/>
                </a:cubicBezTo>
                <a:cubicBezTo>
                  <a:pt x="31022" y="31211"/>
                  <a:pt x="31031" y="31209"/>
                  <a:pt x="31040" y="31206"/>
                </a:cubicBezTo>
                <a:cubicBezTo>
                  <a:pt x="31064" y="31206"/>
                  <a:pt x="31088" y="31194"/>
                  <a:pt x="31100" y="31171"/>
                </a:cubicBezTo>
                <a:cubicBezTo>
                  <a:pt x="31147" y="31123"/>
                  <a:pt x="31147" y="31052"/>
                  <a:pt x="31100" y="31004"/>
                </a:cubicBezTo>
                <a:cubicBezTo>
                  <a:pt x="30981" y="30885"/>
                  <a:pt x="30862" y="30790"/>
                  <a:pt x="30707" y="30706"/>
                </a:cubicBezTo>
                <a:cubicBezTo>
                  <a:pt x="30624" y="30659"/>
                  <a:pt x="30540" y="30623"/>
                  <a:pt x="30445" y="30587"/>
                </a:cubicBezTo>
                <a:cubicBezTo>
                  <a:pt x="30430" y="30581"/>
                  <a:pt x="30413" y="30578"/>
                  <a:pt x="30398" y="30578"/>
                </a:cubicBezTo>
                <a:close/>
                <a:moveTo>
                  <a:pt x="25374" y="31105"/>
                </a:moveTo>
                <a:cubicBezTo>
                  <a:pt x="25363" y="31105"/>
                  <a:pt x="25350" y="31107"/>
                  <a:pt x="25337" y="31111"/>
                </a:cubicBezTo>
                <a:cubicBezTo>
                  <a:pt x="25099" y="31159"/>
                  <a:pt x="24861" y="31218"/>
                  <a:pt x="24623" y="31278"/>
                </a:cubicBezTo>
                <a:cubicBezTo>
                  <a:pt x="24563" y="31290"/>
                  <a:pt x="24516" y="31349"/>
                  <a:pt x="24528" y="31421"/>
                </a:cubicBezTo>
                <a:cubicBezTo>
                  <a:pt x="24549" y="31474"/>
                  <a:pt x="24599" y="31518"/>
                  <a:pt x="24652" y="31518"/>
                </a:cubicBezTo>
                <a:cubicBezTo>
                  <a:pt x="24658" y="31518"/>
                  <a:pt x="24664" y="31517"/>
                  <a:pt x="24670" y="31516"/>
                </a:cubicBezTo>
                <a:lnTo>
                  <a:pt x="24682" y="31516"/>
                </a:lnTo>
                <a:cubicBezTo>
                  <a:pt x="24921" y="31456"/>
                  <a:pt x="25159" y="31397"/>
                  <a:pt x="25385" y="31349"/>
                </a:cubicBezTo>
                <a:cubicBezTo>
                  <a:pt x="25456" y="31325"/>
                  <a:pt x="25492" y="31266"/>
                  <a:pt x="25480" y="31194"/>
                </a:cubicBezTo>
                <a:cubicBezTo>
                  <a:pt x="25470" y="31146"/>
                  <a:pt x="25429" y="31105"/>
                  <a:pt x="25374" y="31105"/>
                </a:cubicBezTo>
                <a:close/>
                <a:moveTo>
                  <a:pt x="23935" y="31442"/>
                </a:moveTo>
                <a:cubicBezTo>
                  <a:pt x="23926" y="31442"/>
                  <a:pt x="23918" y="31443"/>
                  <a:pt x="23908" y="31444"/>
                </a:cubicBezTo>
                <a:cubicBezTo>
                  <a:pt x="23670" y="31504"/>
                  <a:pt x="23432" y="31564"/>
                  <a:pt x="23194" y="31635"/>
                </a:cubicBezTo>
                <a:cubicBezTo>
                  <a:pt x="23135" y="31647"/>
                  <a:pt x="23099" y="31718"/>
                  <a:pt x="23111" y="31778"/>
                </a:cubicBezTo>
                <a:cubicBezTo>
                  <a:pt x="23132" y="31840"/>
                  <a:pt x="23180" y="31875"/>
                  <a:pt x="23231" y="31875"/>
                </a:cubicBezTo>
                <a:cubicBezTo>
                  <a:pt x="23239" y="31875"/>
                  <a:pt x="23246" y="31875"/>
                  <a:pt x="23254" y="31873"/>
                </a:cubicBezTo>
                <a:lnTo>
                  <a:pt x="23266" y="31873"/>
                </a:lnTo>
                <a:cubicBezTo>
                  <a:pt x="23492" y="31814"/>
                  <a:pt x="23730" y="31742"/>
                  <a:pt x="23968" y="31683"/>
                </a:cubicBezTo>
                <a:cubicBezTo>
                  <a:pt x="24028" y="31671"/>
                  <a:pt x="24075" y="31599"/>
                  <a:pt x="24051" y="31540"/>
                </a:cubicBezTo>
                <a:cubicBezTo>
                  <a:pt x="24041" y="31477"/>
                  <a:pt x="23994" y="31442"/>
                  <a:pt x="23935" y="31442"/>
                </a:cubicBezTo>
                <a:close/>
                <a:moveTo>
                  <a:pt x="1781" y="31177"/>
                </a:moveTo>
                <a:cubicBezTo>
                  <a:pt x="1755" y="31177"/>
                  <a:pt x="1728" y="31186"/>
                  <a:pt x="1703" y="31206"/>
                </a:cubicBezTo>
                <a:cubicBezTo>
                  <a:pt x="1644" y="31242"/>
                  <a:pt x="1632" y="31313"/>
                  <a:pt x="1680" y="31373"/>
                </a:cubicBezTo>
                <a:cubicBezTo>
                  <a:pt x="1822" y="31564"/>
                  <a:pt x="1977" y="31766"/>
                  <a:pt x="2132" y="31956"/>
                </a:cubicBezTo>
                <a:cubicBezTo>
                  <a:pt x="2159" y="31983"/>
                  <a:pt x="2186" y="31997"/>
                  <a:pt x="2217" y="31997"/>
                </a:cubicBezTo>
                <a:cubicBezTo>
                  <a:pt x="2228" y="31997"/>
                  <a:pt x="2239" y="31995"/>
                  <a:pt x="2251" y="31992"/>
                </a:cubicBezTo>
                <a:cubicBezTo>
                  <a:pt x="2263" y="31992"/>
                  <a:pt x="2287" y="31980"/>
                  <a:pt x="2311" y="31968"/>
                </a:cubicBezTo>
                <a:cubicBezTo>
                  <a:pt x="2358" y="31921"/>
                  <a:pt x="2358" y="31849"/>
                  <a:pt x="2322" y="31802"/>
                </a:cubicBezTo>
                <a:cubicBezTo>
                  <a:pt x="2168" y="31611"/>
                  <a:pt x="2013" y="31421"/>
                  <a:pt x="1870" y="31230"/>
                </a:cubicBezTo>
                <a:cubicBezTo>
                  <a:pt x="1849" y="31195"/>
                  <a:pt x="1816" y="31177"/>
                  <a:pt x="1781" y="31177"/>
                </a:cubicBezTo>
                <a:close/>
                <a:moveTo>
                  <a:pt x="22521" y="31823"/>
                </a:moveTo>
                <a:cubicBezTo>
                  <a:pt x="22511" y="31823"/>
                  <a:pt x="22501" y="31824"/>
                  <a:pt x="22492" y="31825"/>
                </a:cubicBezTo>
                <a:cubicBezTo>
                  <a:pt x="22254" y="31885"/>
                  <a:pt x="22015" y="31956"/>
                  <a:pt x="21789" y="32028"/>
                </a:cubicBezTo>
                <a:cubicBezTo>
                  <a:pt x="21718" y="32040"/>
                  <a:pt x="21682" y="32111"/>
                  <a:pt x="21706" y="32171"/>
                </a:cubicBezTo>
                <a:cubicBezTo>
                  <a:pt x="21716" y="32233"/>
                  <a:pt x="21763" y="32268"/>
                  <a:pt x="21814" y="32268"/>
                </a:cubicBezTo>
                <a:cubicBezTo>
                  <a:pt x="21822" y="32268"/>
                  <a:pt x="21829" y="32267"/>
                  <a:pt x="21837" y="32266"/>
                </a:cubicBezTo>
                <a:cubicBezTo>
                  <a:pt x="21849" y="32266"/>
                  <a:pt x="21849" y="32266"/>
                  <a:pt x="21861" y="32254"/>
                </a:cubicBezTo>
                <a:cubicBezTo>
                  <a:pt x="22087" y="32195"/>
                  <a:pt x="22325" y="32123"/>
                  <a:pt x="22563" y="32064"/>
                </a:cubicBezTo>
                <a:cubicBezTo>
                  <a:pt x="22623" y="32040"/>
                  <a:pt x="22658" y="31968"/>
                  <a:pt x="22646" y="31909"/>
                </a:cubicBezTo>
                <a:cubicBezTo>
                  <a:pt x="22626" y="31849"/>
                  <a:pt x="22573" y="31823"/>
                  <a:pt x="22521" y="31823"/>
                </a:cubicBezTo>
                <a:close/>
                <a:moveTo>
                  <a:pt x="31428" y="31566"/>
                </a:moveTo>
                <a:cubicBezTo>
                  <a:pt x="31411" y="31566"/>
                  <a:pt x="31392" y="31569"/>
                  <a:pt x="31374" y="31575"/>
                </a:cubicBezTo>
                <a:cubicBezTo>
                  <a:pt x="31314" y="31599"/>
                  <a:pt x="31290" y="31671"/>
                  <a:pt x="31314" y="31730"/>
                </a:cubicBezTo>
                <a:cubicBezTo>
                  <a:pt x="31374" y="31885"/>
                  <a:pt x="31421" y="32052"/>
                  <a:pt x="31457" y="32218"/>
                </a:cubicBezTo>
                <a:cubicBezTo>
                  <a:pt x="31469" y="32278"/>
                  <a:pt x="31481" y="32337"/>
                  <a:pt x="31481" y="32409"/>
                </a:cubicBezTo>
                <a:cubicBezTo>
                  <a:pt x="31492" y="32473"/>
                  <a:pt x="31541" y="32518"/>
                  <a:pt x="31593" y="32518"/>
                </a:cubicBezTo>
                <a:cubicBezTo>
                  <a:pt x="31600" y="32518"/>
                  <a:pt x="31606" y="32517"/>
                  <a:pt x="31612" y="32516"/>
                </a:cubicBezTo>
                <a:lnTo>
                  <a:pt x="31624" y="32516"/>
                </a:lnTo>
                <a:cubicBezTo>
                  <a:pt x="31683" y="32504"/>
                  <a:pt x="31731" y="32445"/>
                  <a:pt x="31719" y="32385"/>
                </a:cubicBezTo>
                <a:cubicBezTo>
                  <a:pt x="31719" y="32314"/>
                  <a:pt x="31707" y="32242"/>
                  <a:pt x="31695" y="32171"/>
                </a:cubicBezTo>
                <a:cubicBezTo>
                  <a:pt x="31659" y="31980"/>
                  <a:pt x="31612" y="31802"/>
                  <a:pt x="31540" y="31635"/>
                </a:cubicBezTo>
                <a:cubicBezTo>
                  <a:pt x="31523" y="31591"/>
                  <a:pt x="31479" y="31566"/>
                  <a:pt x="31428" y="31566"/>
                </a:cubicBezTo>
                <a:close/>
                <a:moveTo>
                  <a:pt x="21110" y="32228"/>
                </a:moveTo>
                <a:cubicBezTo>
                  <a:pt x="21102" y="32228"/>
                  <a:pt x="21094" y="32229"/>
                  <a:pt x="21087" y="32230"/>
                </a:cubicBezTo>
                <a:cubicBezTo>
                  <a:pt x="20849" y="32302"/>
                  <a:pt x="20622" y="32373"/>
                  <a:pt x="20384" y="32456"/>
                </a:cubicBezTo>
                <a:cubicBezTo>
                  <a:pt x="20325" y="32468"/>
                  <a:pt x="20289" y="32540"/>
                  <a:pt x="20301" y="32611"/>
                </a:cubicBezTo>
                <a:cubicBezTo>
                  <a:pt x="20325" y="32671"/>
                  <a:pt x="20384" y="32695"/>
                  <a:pt x="20444" y="32695"/>
                </a:cubicBezTo>
                <a:cubicBezTo>
                  <a:pt x="20444" y="32683"/>
                  <a:pt x="20456" y="32683"/>
                  <a:pt x="20456" y="32683"/>
                </a:cubicBezTo>
                <a:cubicBezTo>
                  <a:pt x="20694" y="32611"/>
                  <a:pt x="20920" y="32540"/>
                  <a:pt x="21158" y="32468"/>
                </a:cubicBezTo>
                <a:cubicBezTo>
                  <a:pt x="21218" y="32445"/>
                  <a:pt x="21253" y="32385"/>
                  <a:pt x="21241" y="32314"/>
                </a:cubicBezTo>
                <a:cubicBezTo>
                  <a:pt x="21221" y="32262"/>
                  <a:pt x="21164" y="32228"/>
                  <a:pt x="21110" y="32228"/>
                </a:cubicBezTo>
                <a:close/>
                <a:moveTo>
                  <a:pt x="2721" y="32290"/>
                </a:moveTo>
                <a:cubicBezTo>
                  <a:pt x="2689" y="32290"/>
                  <a:pt x="2656" y="32302"/>
                  <a:pt x="2632" y="32326"/>
                </a:cubicBezTo>
                <a:cubicBezTo>
                  <a:pt x="2584" y="32373"/>
                  <a:pt x="2584" y="32456"/>
                  <a:pt x="2632" y="32504"/>
                </a:cubicBezTo>
                <a:cubicBezTo>
                  <a:pt x="2811" y="32671"/>
                  <a:pt x="2989" y="32849"/>
                  <a:pt x="3168" y="33004"/>
                </a:cubicBezTo>
                <a:cubicBezTo>
                  <a:pt x="3204" y="33040"/>
                  <a:pt x="3239" y="33040"/>
                  <a:pt x="3275" y="33040"/>
                </a:cubicBezTo>
                <a:cubicBezTo>
                  <a:pt x="3299" y="33028"/>
                  <a:pt x="3323" y="33016"/>
                  <a:pt x="3346" y="32992"/>
                </a:cubicBezTo>
                <a:cubicBezTo>
                  <a:pt x="3394" y="32945"/>
                  <a:pt x="3382" y="32873"/>
                  <a:pt x="3334" y="32826"/>
                </a:cubicBezTo>
                <a:cubicBezTo>
                  <a:pt x="3156" y="32659"/>
                  <a:pt x="2977" y="32492"/>
                  <a:pt x="2811" y="32326"/>
                </a:cubicBezTo>
                <a:cubicBezTo>
                  <a:pt x="2787" y="32302"/>
                  <a:pt x="2754" y="32290"/>
                  <a:pt x="2721" y="32290"/>
                </a:cubicBezTo>
                <a:close/>
                <a:moveTo>
                  <a:pt x="19726" y="32675"/>
                </a:moveTo>
                <a:cubicBezTo>
                  <a:pt x="19712" y="32675"/>
                  <a:pt x="19697" y="32678"/>
                  <a:pt x="19682" y="32683"/>
                </a:cubicBezTo>
                <a:cubicBezTo>
                  <a:pt x="19456" y="32754"/>
                  <a:pt x="19217" y="32837"/>
                  <a:pt x="18991" y="32909"/>
                </a:cubicBezTo>
                <a:cubicBezTo>
                  <a:pt x="18920" y="32933"/>
                  <a:pt x="18896" y="33004"/>
                  <a:pt x="18920" y="33064"/>
                </a:cubicBezTo>
                <a:cubicBezTo>
                  <a:pt x="18930" y="33116"/>
                  <a:pt x="18977" y="33149"/>
                  <a:pt x="19028" y="33149"/>
                </a:cubicBezTo>
                <a:cubicBezTo>
                  <a:pt x="19035" y="33149"/>
                  <a:pt x="19043" y="33149"/>
                  <a:pt x="19051" y="33147"/>
                </a:cubicBezTo>
                <a:lnTo>
                  <a:pt x="19075" y="33147"/>
                </a:lnTo>
                <a:cubicBezTo>
                  <a:pt x="19301" y="33064"/>
                  <a:pt x="19527" y="32980"/>
                  <a:pt x="19765" y="32909"/>
                </a:cubicBezTo>
                <a:cubicBezTo>
                  <a:pt x="19825" y="32885"/>
                  <a:pt x="19860" y="32814"/>
                  <a:pt x="19837" y="32754"/>
                </a:cubicBezTo>
                <a:cubicBezTo>
                  <a:pt x="19818" y="32707"/>
                  <a:pt x="19777" y="32675"/>
                  <a:pt x="19726" y="32675"/>
                </a:cubicBezTo>
                <a:close/>
                <a:moveTo>
                  <a:pt x="18340" y="33151"/>
                </a:moveTo>
                <a:cubicBezTo>
                  <a:pt x="18327" y="33151"/>
                  <a:pt x="18313" y="33154"/>
                  <a:pt x="18301" y="33159"/>
                </a:cubicBezTo>
                <a:cubicBezTo>
                  <a:pt x="18063" y="33242"/>
                  <a:pt x="17836" y="33326"/>
                  <a:pt x="17610" y="33409"/>
                </a:cubicBezTo>
                <a:cubicBezTo>
                  <a:pt x="17551" y="33433"/>
                  <a:pt x="17515" y="33504"/>
                  <a:pt x="17539" y="33564"/>
                </a:cubicBezTo>
                <a:cubicBezTo>
                  <a:pt x="17559" y="33616"/>
                  <a:pt x="17607" y="33649"/>
                  <a:pt x="17651" y="33649"/>
                </a:cubicBezTo>
                <a:cubicBezTo>
                  <a:pt x="17657" y="33649"/>
                  <a:pt x="17663" y="33649"/>
                  <a:pt x="17670" y="33647"/>
                </a:cubicBezTo>
                <a:cubicBezTo>
                  <a:pt x="17682" y="33647"/>
                  <a:pt x="17693" y="33635"/>
                  <a:pt x="17693" y="33635"/>
                </a:cubicBezTo>
                <a:cubicBezTo>
                  <a:pt x="17920" y="33552"/>
                  <a:pt x="18158" y="33469"/>
                  <a:pt x="18384" y="33385"/>
                </a:cubicBezTo>
                <a:cubicBezTo>
                  <a:pt x="18444" y="33361"/>
                  <a:pt x="18479" y="33302"/>
                  <a:pt x="18455" y="33230"/>
                </a:cubicBezTo>
                <a:cubicBezTo>
                  <a:pt x="18437" y="33184"/>
                  <a:pt x="18389" y="33151"/>
                  <a:pt x="18340" y="33151"/>
                </a:cubicBezTo>
                <a:close/>
                <a:moveTo>
                  <a:pt x="3817" y="33261"/>
                </a:moveTo>
                <a:cubicBezTo>
                  <a:pt x="3781" y="33261"/>
                  <a:pt x="3748" y="33279"/>
                  <a:pt x="3727" y="33314"/>
                </a:cubicBezTo>
                <a:cubicBezTo>
                  <a:pt x="3680" y="33361"/>
                  <a:pt x="3692" y="33445"/>
                  <a:pt x="3739" y="33480"/>
                </a:cubicBezTo>
                <a:cubicBezTo>
                  <a:pt x="3942" y="33623"/>
                  <a:pt x="4144" y="33766"/>
                  <a:pt x="4347" y="33909"/>
                </a:cubicBezTo>
                <a:cubicBezTo>
                  <a:pt x="4363" y="33917"/>
                  <a:pt x="4386" y="33926"/>
                  <a:pt x="4411" y="33926"/>
                </a:cubicBezTo>
                <a:cubicBezTo>
                  <a:pt x="4421" y="33926"/>
                  <a:pt x="4431" y="33924"/>
                  <a:pt x="4442" y="33921"/>
                </a:cubicBezTo>
                <a:cubicBezTo>
                  <a:pt x="4466" y="33921"/>
                  <a:pt x="4501" y="33897"/>
                  <a:pt x="4513" y="33873"/>
                </a:cubicBezTo>
                <a:cubicBezTo>
                  <a:pt x="4561" y="33814"/>
                  <a:pt x="4537" y="33742"/>
                  <a:pt x="4489" y="33707"/>
                </a:cubicBezTo>
                <a:cubicBezTo>
                  <a:pt x="4287" y="33576"/>
                  <a:pt x="4085" y="33433"/>
                  <a:pt x="3894" y="33290"/>
                </a:cubicBezTo>
                <a:cubicBezTo>
                  <a:pt x="3869" y="33270"/>
                  <a:pt x="3842" y="33261"/>
                  <a:pt x="3817" y="33261"/>
                </a:cubicBezTo>
                <a:close/>
                <a:moveTo>
                  <a:pt x="31590" y="33002"/>
                </a:moveTo>
                <a:cubicBezTo>
                  <a:pt x="31529" y="33002"/>
                  <a:pt x="31480" y="33047"/>
                  <a:pt x="31469" y="33111"/>
                </a:cubicBezTo>
                <a:cubicBezTo>
                  <a:pt x="31445" y="33338"/>
                  <a:pt x="31386" y="33576"/>
                  <a:pt x="31314" y="33802"/>
                </a:cubicBezTo>
                <a:cubicBezTo>
                  <a:pt x="31290" y="33861"/>
                  <a:pt x="31326" y="33933"/>
                  <a:pt x="31398" y="33957"/>
                </a:cubicBezTo>
                <a:lnTo>
                  <a:pt x="31457" y="33957"/>
                </a:lnTo>
                <a:cubicBezTo>
                  <a:pt x="31493" y="33957"/>
                  <a:pt x="31528" y="33921"/>
                  <a:pt x="31552" y="33873"/>
                </a:cubicBezTo>
                <a:cubicBezTo>
                  <a:pt x="31624" y="33635"/>
                  <a:pt x="31683" y="33385"/>
                  <a:pt x="31707" y="33147"/>
                </a:cubicBezTo>
                <a:cubicBezTo>
                  <a:pt x="31719" y="33076"/>
                  <a:pt x="31671" y="33016"/>
                  <a:pt x="31612" y="33004"/>
                </a:cubicBezTo>
                <a:cubicBezTo>
                  <a:pt x="31604" y="33003"/>
                  <a:pt x="31597" y="33002"/>
                  <a:pt x="31590" y="33002"/>
                </a:cubicBezTo>
                <a:close/>
                <a:moveTo>
                  <a:pt x="16971" y="33663"/>
                </a:moveTo>
                <a:cubicBezTo>
                  <a:pt x="16957" y="33663"/>
                  <a:pt x="16944" y="33666"/>
                  <a:pt x="16931" y="33671"/>
                </a:cubicBezTo>
                <a:lnTo>
                  <a:pt x="16241" y="33933"/>
                </a:lnTo>
                <a:cubicBezTo>
                  <a:pt x="16181" y="33957"/>
                  <a:pt x="16146" y="34028"/>
                  <a:pt x="16169" y="34100"/>
                </a:cubicBezTo>
                <a:cubicBezTo>
                  <a:pt x="16190" y="34141"/>
                  <a:pt x="16238" y="34173"/>
                  <a:pt x="16289" y="34173"/>
                </a:cubicBezTo>
                <a:cubicBezTo>
                  <a:pt x="16297" y="34173"/>
                  <a:pt x="16304" y="34173"/>
                  <a:pt x="16312" y="34171"/>
                </a:cubicBezTo>
                <a:cubicBezTo>
                  <a:pt x="16312" y="34171"/>
                  <a:pt x="16324" y="34171"/>
                  <a:pt x="16336" y="34159"/>
                </a:cubicBezTo>
                <a:lnTo>
                  <a:pt x="17015" y="33897"/>
                </a:lnTo>
                <a:cubicBezTo>
                  <a:pt x="17074" y="33873"/>
                  <a:pt x="17110" y="33802"/>
                  <a:pt x="17086" y="33742"/>
                </a:cubicBezTo>
                <a:cubicBezTo>
                  <a:pt x="17067" y="33696"/>
                  <a:pt x="17019" y="33663"/>
                  <a:pt x="16971" y="33663"/>
                </a:cubicBezTo>
                <a:close/>
                <a:moveTo>
                  <a:pt x="5038" y="34064"/>
                </a:moveTo>
                <a:cubicBezTo>
                  <a:pt x="4995" y="34064"/>
                  <a:pt x="4954" y="34083"/>
                  <a:pt x="4930" y="34123"/>
                </a:cubicBezTo>
                <a:cubicBezTo>
                  <a:pt x="4906" y="34183"/>
                  <a:pt x="4918" y="34254"/>
                  <a:pt x="4978" y="34290"/>
                </a:cubicBezTo>
                <a:cubicBezTo>
                  <a:pt x="5192" y="34409"/>
                  <a:pt x="5418" y="34528"/>
                  <a:pt x="5632" y="34635"/>
                </a:cubicBezTo>
                <a:cubicBezTo>
                  <a:pt x="5656" y="34647"/>
                  <a:pt x="5692" y="34647"/>
                  <a:pt x="5716" y="34647"/>
                </a:cubicBezTo>
                <a:cubicBezTo>
                  <a:pt x="5751" y="34635"/>
                  <a:pt x="5787" y="34612"/>
                  <a:pt x="5799" y="34576"/>
                </a:cubicBezTo>
                <a:cubicBezTo>
                  <a:pt x="5835" y="34516"/>
                  <a:pt x="5811" y="34445"/>
                  <a:pt x="5740" y="34409"/>
                </a:cubicBezTo>
                <a:cubicBezTo>
                  <a:pt x="5525" y="34314"/>
                  <a:pt x="5311" y="34195"/>
                  <a:pt x="5097" y="34076"/>
                </a:cubicBezTo>
                <a:cubicBezTo>
                  <a:pt x="5078" y="34068"/>
                  <a:pt x="5058" y="34064"/>
                  <a:pt x="5038" y="34064"/>
                </a:cubicBezTo>
                <a:close/>
                <a:moveTo>
                  <a:pt x="15601" y="34187"/>
                </a:moveTo>
                <a:cubicBezTo>
                  <a:pt x="15588" y="34187"/>
                  <a:pt x="15575" y="34190"/>
                  <a:pt x="15562" y="34195"/>
                </a:cubicBezTo>
                <a:cubicBezTo>
                  <a:pt x="15336" y="34290"/>
                  <a:pt x="15110" y="34373"/>
                  <a:pt x="14884" y="34457"/>
                </a:cubicBezTo>
                <a:cubicBezTo>
                  <a:pt x="14812" y="34481"/>
                  <a:pt x="14776" y="34552"/>
                  <a:pt x="14800" y="34612"/>
                </a:cubicBezTo>
                <a:cubicBezTo>
                  <a:pt x="14821" y="34663"/>
                  <a:pt x="14869" y="34697"/>
                  <a:pt x="14920" y="34697"/>
                </a:cubicBezTo>
                <a:cubicBezTo>
                  <a:pt x="14928" y="34697"/>
                  <a:pt x="14935" y="34696"/>
                  <a:pt x="14943" y="34695"/>
                </a:cubicBezTo>
                <a:cubicBezTo>
                  <a:pt x="14943" y="34695"/>
                  <a:pt x="14955" y="34695"/>
                  <a:pt x="14967" y="34683"/>
                </a:cubicBezTo>
                <a:cubicBezTo>
                  <a:pt x="15193" y="34600"/>
                  <a:pt x="15419" y="34516"/>
                  <a:pt x="15646" y="34433"/>
                </a:cubicBezTo>
                <a:cubicBezTo>
                  <a:pt x="15717" y="34409"/>
                  <a:pt x="15741" y="34338"/>
                  <a:pt x="15717" y="34266"/>
                </a:cubicBezTo>
                <a:cubicBezTo>
                  <a:pt x="15698" y="34219"/>
                  <a:pt x="15650" y="34187"/>
                  <a:pt x="15601" y="34187"/>
                </a:cubicBezTo>
                <a:close/>
                <a:moveTo>
                  <a:pt x="14223" y="34692"/>
                </a:moveTo>
                <a:cubicBezTo>
                  <a:pt x="14213" y="34692"/>
                  <a:pt x="14203" y="34693"/>
                  <a:pt x="14193" y="34695"/>
                </a:cubicBezTo>
                <a:cubicBezTo>
                  <a:pt x="13955" y="34778"/>
                  <a:pt x="13729" y="34850"/>
                  <a:pt x="13491" y="34921"/>
                </a:cubicBezTo>
                <a:cubicBezTo>
                  <a:pt x="13431" y="34945"/>
                  <a:pt x="13395" y="35004"/>
                  <a:pt x="13407" y="35076"/>
                </a:cubicBezTo>
                <a:cubicBezTo>
                  <a:pt x="13428" y="35128"/>
                  <a:pt x="13476" y="35161"/>
                  <a:pt x="13527" y="35161"/>
                </a:cubicBezTo>
                <a:cubicBezTo>
                  <a:pt x="13535" y="35161"/>
                  <a:pt x="13542" y="35161"/>
                  <a:pt x="13550" y="35159"/>
                </a:cubicBezTo>
                <a:lnTo>
                  <a:pt x="13562" y="35159"/>
                </a:lnTo>
                <a:cubicBezTo>
                  <a:pt x="13800" y="35088"/>
                  <a:pt x="14038" y="35004"/>
                  <a:pt x="14264" y="34933"/>
                </a:cubicBezTo>
                <a:cubicBezTo>
                  <a:pt x="14336" y="34909"/>
                  <a:pt x="14360" y="34838"/>
                  <a:pt x="14348" y="34778"/>
                </a:cubicBezTo>
                <a:cubicBezTo>
                  <a:pt x="14328" y="34718"/>
                  <a:pt x="14274" y="34692"/>
                  <a:pt x="14223" y="34692"/>
                </a:cubicBezTo>
                <a:close/>
                <a:moveTo>
                  <a:pt x="6359" y="34698"/>
                </a:moveTo>
                <a:cubicBezTo>
                  <a:pt x="6313" y="34698"/>
                  <a:pt x="6269" y="34722"/>
                  <a:pt x="6252" y="34766"/>
                </a:cubicBezTo>
                <a:cubicBezTo>
                  <a:pt x="6216" y="34838"/>
                  <a:pt x="6252" y="34909"/>
                  <a:pt x="6311" y="34933"/>
                </a:cubicBezTo>
                <a:cubicBezTo>
                  <a:pt x="6537" y="35016"/>
                  <a:pt x="6775" y="35100"/>
                  <a:pt x="7014" y="35183"/>
                </a:cubicBezTo>
                <a:lnTo>
                  <a:pt x="7073" y="35183"/>
                </a:lnTo>
                <a:cubicBezTo>
                  <a:pt x="7109" y="35171"/>
                  <a:pt x="7156" y="35147"/>
                  <a:pt x="7168" y="35100"/>
                </a:cubicBezTo>
                <a:cubicBezTo>
                  <a:pt x="7180" y="35040"/>
                  <a:pt x="7144" y="34969"/>
                  <a:pt x="7085" y="34945"/>
                </a:cubicBezTo>
                <a:cubicBezTo>
                  <a:pt x="6859" y="34873"/>
                  <a:pt x="6621" y="34790"/>
                  <a:pt x="6406" y="34707"/>
                </a:cubicBezTo>
                <a:cubicBezTo>
                  <a:pt x="6391" y="34701"/>
                  <a:pt x="6375" y="34698"/>
                  <a:pt x="6359" y="34698"/>
                </a:cubicBezTo>
                <a:close/>
                <a:moveTo>
                  <a:pt x="31148" y="34392"/>
                </a:moveTo>
                <a:cubicBezTo>
                  <a:pt x="31105" y="34392"/>
                  <a:pt x="31065" y="34416"/>
                  <a:pt x="31040" y="34457"/>
                </a:cubicBezTo>
                <a:cubicBezTo>
                  <a:pt x="30921" y="34671"/>
                  <a:pt x="30802" y="34873"/>
                  <a:pt x="30659" y="35052"/>
                </a:cubicBezTo>
                <a:cubicBezTo>
                  <a:pt x="30612" y="35100"/>
                  <a:pt x="30624" y="35183"/>
                  <a:pt x="30671" y="35219"/>
                </a:cubicBezTo>
                <a:cubicBezTo>
                  <a:pt x="30697" y="35236"/>
                  <a:pt x="30724" y="35247"/>
                  <a:pt x="30745" y="35247"/>
                </a:cubicBezTo>
                <a:cubicBezTo>
                  <a:pt x="30753" y="35247"/>
                  <a:pt x="30760" y="35246"/>
                  <a:pt x="30766" y="35243"/>
                </a:cubicBezTo>
                <a:cubicBezTo>
                  <a:pt x="30802" y="35243"/>
                  <a:pt x="30826" y="35231"/>
                  <a:pt x="30850" y="35207"/>
                </a:cubicBezTo>
                <a:cubicBezTo>
                  <a:pt x="30993" y="35016"/>
                  <a:pt x="31136" y="34802"/>
                  <a:pt x="31255" y="34576"/>
                </a:cubicBezTo>
                <a:cubicBezTo>
                  <a:pt x="31290" y="34516"/>
                  <a:pt x="31267" y="34433"/>
                  <a:pt x="31207" y="34409"/>
                </a:cubicBezTo>
                <a:cubicBezTo>
                  <a:pt x="31188" y="34398"/>
                  <a:pt x="31168" y="34392"/>
                  <a:pt x="31148" y="34392"/>
                </a:cubicBezTo>
                <a:close/>
                <a:moveTo>
                  <a:pt x="12833" y="35105"/>
                </a:moveTo>
                <a:cubicBezTo>
                  <a:pt x="12822" y="35105"/>
                  <a:pt x="12811" y="35107"/>
                  <a:pt x="12800" y="35112"/>
                </a:cubicBezTo>
                <a:cubicBezTo>
                  <a:pt x="12550" y="35171"/>
                  <a:pt x="12312" y="35219"/>
                  <a:pt x="12086" y="35266"/>
                </a:cubicBezTo>
                <a:cubicBezTo>
                  <a:pt x="12026" y="35278"/>
                  <a:pt x="11978" y="35338"/>
                  <a:pt x="11990" y="35409"/>
                </a:cubicBezTo>
                <a:cubicBezTo>
                  <a:pt x="12001" y="35463"/>
                  <a:pt x="12050" y="35506"/>
                  <a:pt x="12111" y="35506"/>
                </a:cubicBezTo>
                <a:cubicBezTo>
                  <a:pt x="12118" y="35506"/>
                  <a:pt x="12126" y="35506"/>
                  <a:pt x="12133" y="35504"/>
                </a:cubicBezTo>
                <a:cubicBezTo>
                  <a:pt x="12359" y="35457"/>
                  <a:pt x="12609" y="35409"/>
                  <a:pt x="12848" y="35350"/>
                </a:cubicBezTo>
                <a:cubicBezTo>
                  <a:pt x="12919" y="35326"/>
                  <a:pt x="12955" y="35266"/>
                  <a:pt x="12943" y="35195"/>
                </a:cubicBezTo>
                <a:cubicBezTo>
                  <a:pt x="12933" y="35146"/>
                  <a:pt x="12883" y="35105"/>
                  <a:pt x="12833" y="35105"/>
                </a:cubicBezTo>
                <a:close/>
                <a:moveTo>
                  <a:pt x="7750" y="35141"/>
                </a:moveTo>
                <a:cubicBezTo>
                  <a:pt x="7696" y="35141"/>
                  <a:pt x="7652" y="35182"/>
                  <a:pt x="7633" y="35231"/>
                </a:cubicBezTo>
                <a:cubicBezTo>
                  <a:pt x="7621" y="35302"/>
                  <a:pt x="7656" y="35362"/>
                  <a:pt x="7728" y="35385"/>
                </a:cubicBezTo>
                <a:cubicBezTo>
                  <a:pt x="7966" y="35445"/>
                  <a:pt x="8204" y="35493"/>
                  <a:pt x="8454" y="35528"/>
                </a:cubicBezTo>
                <a:cubicBezTo>
                  <a:pt x="8460" y="35534"/>
                  <a:pt x="8466" y="35537"/>
                  <a:pt x="8472" y="35537"/>
                </a:cubicBezTo>
                <a:cubicBezTo>
                  <a:pt x="8478" y="35537"/>
                  <a:pt x="8484" y="35534"/>
                  <a:pt x="8490" y="35528"/>
                </a:cubicBezTo>
                <a:cubicBezTo>
                  <a:pt x="8538" y="35528"/>
                  <a:pt x="8585" y="35493"/>
                  <a:pt x="8597" y="35433"/>
                </a:cubicBezTo>
                <a:cubicBezTo>
                  <a:pt x="8597" y="35374"/>
                  <a:pt x="8561" y="35302"/>
                  <a:pt x="8490" y="35290"/>
                </a:cubicBezTo>
                <a:cubicBezTo>
                  <a:pt x="8252" y="35254"/>
                  <a:pt x="8014" y="35207"/>
                  <a:pt x="7787" y="35147"/>
                </a:cubicBezTo>
                <a:cubicBezTo>
                  <a:pt x="7775" y="35143"/>
                  <a:pt x="7762" y="35141"/>
                  <a:pt x="7750" y="35141"/>
                </a:cubicBezTo>
                <a:close/>
                <a:moveTo>
                  <a:pt x="9186" y="35395"/>
                </a:moveTo>
                <a:cubicBezTo>
                  <a:pt x="9133" y="35395"/>
                  <a:pt x="9084" y="35440"/>
                  <a:pt x="9073" y="35504"/>
                </a:cubicBezTo>
                <a:cubicBezTo>
                  <a:pt x="9061" y="35564"/>
                  <a:pt x="9121" y="35624"/>
                  <a:pt x="9180" y="35635"/>
                </a:cubicBezTo>
                <a:cubicBezTo>
                  <a:pt x="9430" y="35659"/>
                  <a:pt x="9681" y="35671"/>
                  <a:pt x="9919" y="35683"/>
                </a:cubicBezTo>
                <a:lnTo>
                  <a:pt x="9942" y="35683"/>
                </a:lnTo>
                <a:cubicBezTo>
                  <a:pt x="10002" y="35671"/>
                  <a:pt x="10050" y="35624"/>
                  <a:pt x="10050" y="35564"/>
                </a:cubicBezTo>
                <a:cubicBezTo>
                  <a:pt x="10050" y="35493"/>
                  <a:pt x="10002" y="35445"/>
                  <a:pt x="9931" y="35445"/>
                </a:cubicBezTo>
                <a:cubicBezTo>
                  <a:pt x="9692" y="35433"/>
                  <a:pt x="9442" y="35421"/>
                  <a:pt x="9204" y="35397"/>
                </a:cubicBezTo>
                <a:cubicBezTo>
                  <a:pt x="9198" y="35396"/>
                  <a:pt x="9192" y="35395"/>
                  <a:pt x="9186" y="35395"/>
                </a:cubicBezTo>
                <a:close/>
                <a:moveTo>
                  <a:pt x="11371" y="35374"/>
                </a:moveTo>
                <a:cubicBezTo>
                  <a:pt x="11133" y="35409"/>
                  <a:pt x="10895" y="35421"/>
                  <a:pt x="10657" y="35433"/>
                </a:cubicBezTo>
                <a:cubicBezTo>
                  <a:pt x="10585" y="35445"/>
                  <a:pt x="10538" y="35493"/>
                  <a:pt x="10538" y="35564"/>
                </a:cubicBezTo>
                <a:cubicBezTo>
                  <a:pt x="10538" y="35635"/>
                  <a:pt x="10597" y="35683"/>
                  <a:pt x="10657" y="35683"/>
                </a:cubicBezTo>
                <a:cubicBezTo>
                  <a:pt x="10907" y="35671"/>
                  <a:pt x="11157" y="35647"/>
                  <a:pt x="11395" y="35624"/>
                </a:cubicBezTo>
                <a:lnTo>
                  <a:pt x="11407" y="35624"/>
                </a:lnTo>
                <a:cubicBezTo>
                  <a:pt x="11466" y="35600"/>
                  <a:pt x="11514" y="35552"/>
                  <a:pt x="11502" y="35481"/>
                </a:cubicBezTo>
                <a:cubicBezTo>
                  <a:pt x="11502" y="35421"/>
                  <a:pt x="11443" y="35374"/>
                  <a:pt x="11371" y="35374"/>
                </a:cubicBezTo>
                <a:close/>
                <a:moveTo>
                  <a:pt x="30260" y="35552"/>
                </a:moveTo>
                <a:cubicBezTo>
                  <a:pt x="30228" y="35552"/>
                  <a:pt x="30195" y="35564"/>
                  <a:pt x="30171" y="35588"/>
                </a:cubicBezTo>
                <a:cubicBezTo>
                  <a:pt x="30004" y="35755"/>
                  <a:pt x="29826" y="35909"/>
                  <a:pt x="29635" y="36064"/>
                </a:cubicBezTo>
                <a:cubicBezTo>
                  <a:pt x="29588" y="36100"/>
                  <a:pt x="29576" y="36183"/>
                  <a:pt x="29623" y="36231"/>
                </a:cubicBezTo>
                <a:cubicBezTo>
                  <a:pt x="29643" y="36260"/>
                  <a:pt x="29679" y="36281"/>
                  <a:pt x="29711" y="36281"/>
                </a:cubicBezTo>
                <a:cubicBezTo>
                  <a:pt x="29718" y="36281"/>
                  <a:pt x="29724" y="36280"/>
                  <a:pt x="29731" y="36278"/>
                </a:cubicBezTo>
                <a:cubicBezTo>
                  <a:pt x="29754" y="36278"/>
                  <a:pt x="29778" y="36266"/>
                  <a:pt x="29790" y="36255"/>
                </a:cubicBezTo>
                <a:cubicBezTo>
                  <a:pt x="29981" y="36100"/>
                  <a:pt x="30171" y="35933"/>
                  <a:pt x="30350" y="35755"/>
                </a:cubicBezTo>
                <a:cubicBezTo>
                  <a:pt x="30397" y="35707"/>
                  <a:pt x="30397" y="35635"/>
                  <a:pt x="30350" y="35588"/>
                </a:cubicBezTo>
                <a:cubicBezTo>
                  <a:pt x="30326" y="35564"/>
                  <a:pt x="30293" y="35552"/>
                  <a:pt x="30260" y="35552"/>
                </a:cubicBezTo>
                <a:close/>
                <a:moveTo>
                  <a:pt x="29121" y="36461"/>
                </a:moveTo>
                <a:cubicBezTo>
                  <a:pt x="29098" y="36461"/>
                  <a:pt x="29074" y="36467"/>
                  <a:pt x="29052" y="36481"/>
                </a:cubicBezTo>
                <a:cubicBezTo>
                  <a:pt x="28861" y="36612"/>
                  <a:pt x="28647" y="36731"/>
                  <a:pt x="28433" y="36850"/>
                </a:cubicBezTo>
                <a:cubicBezTo>
                  <a:pt x="28373" y="36886"/>
                  <a:pt x="28350" y="36957"/>
                  <a:pt x="28385" y="37017"/>
                </a:cubicBezTo>
                <a:cubicBezTo>
                  <a:pt x="28409" y="37064"/>
                  <a:pt x="28469" y="37088"/>
                  <a:pt x="28516" y="37088"/>
                </a:cubicBezTo>
                <a:cubicBezTo>
                  <a:pt x="28528" y="37076"/>
                  <a:pt x="28540" y="37076"/>
                  <a:pt x="28552" y="37064"/>
                </a:cubicBezTo>
                <a:cubicBezTo>
                  <a:pt x="28778" y="36945"/>
                  <a:pt x="28992" y="36814"/>
                  <a:pt x="29195" y="36683"/>
                </a:cubicBezTo>
                <a:cubicBezTo>
                  <a:pt x="29242" y="36647"/>
                  <a:pt x="29266" y="36576"/>
                  <a:pt x="29219" y="36516"/>
                </a:cubicBezTo>
                <a:cubicBezTo>
                  <a:pt x="29196" y="36479"/>
                  <a:pt x="29160" y="36461"/>
                  <a:pt x="29121" y="36461"/>
                </a:cubicBezTo>
                <a:close/>
                <a:moveTo>
                  <a:pt x="27836" y="37162"/>
                </a:moveTo>
                <a:cubicBezTo>
                  <a:pt x="27820" y="37162"/>
                  <a:pt x="27805" y="37165"/>
                  <a:pt x="27790" y="37171"/>
                </a:cubicBezTo>
                <a:cubicBezTo>
                  <a:pt x="27576" y="37267"/>
                  <a:pt x="27349" y="37362"/>
                  <a:pt x="27123" y="37457"/>
                </a:cubicBezTo>
                <a:cubicBezTo>
                  <a:pt x="27052" y="37481"/>
                  <a:pt x="27028" y="37552"/>
                  <a:pt x="27052" y="37612"/>
                </a:cubicBezTo>
                <a:cubicBezTo>
                  <a:pt x="27072" y="37661"/>
                  <a:pt x="27108" y="37686"/>
                  <a:pt x="27154" y="37686"/>
                </a:cubicBezTo>
                <a:cubicBezTo>
                  <a:pt x="27163" y="37686"/>
                  <a:pt x="27173" y="37685"/>
                  <a:pt x="27183" y="37683"/>
                </a:cubicBezTo>
                <a:lnTo>
                  <a:pt x="27207" y="37683"/>
                </a:lnTo>
                <a:cubicBezTo>
                  <a:pt x="27445" y="37600"/>
                  <a:pt x="27671" y="37493"/>
                  <a:pt x="27885" y="37398"/>
                </a:cubicBezTo>
                <a:cubicBezTo>
                  <a:pt x="27957" y="37374"/>
                  <a:pt x="27980" y="37302"/>
                  <a:pt x="27945" y="37243"/>
                </a:cubicBezTo>
                <a:cubicBezTo>
                  <a:pt x="27927" y="37189"/>
                  <a:pt x="27882" y="37162"/>
                  <a:pt x="27836" y="37162"/>
                </a:cubicBezTo>
                <a:close/>
                <a:moveTo>
                  <a:pt x="26476" y="37688"/>
                </a:moveTo>
                <a:cubicBezTo>
                  <a:pt x="26462" y="37688"/>
                  <a:pt x="26448" y="37690"/>
                  <a:pt x="26433" y="37695"/>
                </a:cubicBezTo>
                <a:cubicBezTo>
                  <a:pt x="26206" y="37767"/>
                  <a:pt x="25980" y="37838"/>
                  <a:pt x="25742" y="37898"/>
                </a:cubicBezTo>
                <a:cubicBezTo>
                  <a:pt x="25671" y="37921"/>
                  <a:pt x="25635" y="37981"/>
                  <a:pt x="25647" y="38052"/>
                </a:cubicBezTo>
                <a:cubicBezTo>
                  <a:pt x="25668" y="38104"/>
                  <a:pt x="25715" y="38138"/>
                  <a:pt x="25767" y="38138"/>
                </a:cubicBezTo>
                <a:cubicBezTo>
                  <a:pt x="25774" y="38138"/>
                  <a:pt x="25782" y="38137"/>
                  <a:pt x="25790" y="38136"/>
                </a:cubicBezTo>
                <a:lnTo>
                  <a:pt x="25802" y="38136"/>
                </a:lnTo>
                <a:cubicBezTo>
                  <a:pt x="26040" y="38064"/>
                  <a:pt x="26278" y="38005"/>
                  <a:pt x="26504" y="37933"/>
                </a:cubicBezTo>
                <a:cubicBezTo>
                  <a:pt x="26575" y="37910"/>
                  <a:pt x="26611" y="37838"/>
                  <a:pt x="26587" y="37779"/>
                </a:cubicBezTo>
                <a:cubicBezTo>
                  <a:pt x="26569" y="37722"/>
                  <a:pt x="26527" y="37688"/>
                  <a:pt x="26476" y="37688"/>
                </a:cubicBezTo>
                <a:close/>
                <a:moveTo>
                  <a:pt x="25054" y="38074"/>
                </a:moveTo>
                <a:cubicBezTo>
                  <a:pt x="25046" y="38074"/>
                  <a:pt x="25037" y="38075"/>
                  <a:pt x="25028" y="38076"/>
                </a:cubicBezTo>
                <a:lnTo>
                  <a:pt x="24897" y="38112"/>
                </a:lnTo>
                <a:cubicBezTo>
                  <a:pt x="24706" y="38148"/>
                  <a:pt x="24516" y="38195"/>
                  <a:pt x="24313" y="38231"/>
                </a:cubicBezTo>
                <a:cubicBezTo>
                  <a:pt x="24254" y="38243"/>
                  <a:pt x="24206" y="38302"/>
                  <a:pt x="24218" y="38374"/>
                </a:cubicBezTo>
                <a:cubicBezTo>
                  <a:pt x="24239" y="38427"/>
                  <a:pt x="24289" y="38471"/>
                  <a:pt x="24342" y="38471"/>
                </a:cubicBezTo>
                <a:cubicBezTo>
                  <a:pt x="24348" y="38471"/>
                  <a:pt x="24355" y="38470"/>
                  <a:pt x="24361" y="38469"/>
                </a:cubicBezTo>
                <a:cubicBezTo>
                  <a:pt x="24563" y="38433"/>
                  <a:pt x="24754" y="38386"/>
                  <a:pt x="24944" y="38350"/>
                </a:cubicBezTo>
                <a:lnTo>
                  <a:pt x="25087" y="38314"/>
                </a:lnTo>
                <a:cubicBezTo>
                  <a:pt x="25147" y="38302"/>
                  <a:pt x="25194" y="38231"/>
                  <a:pt x="25182" y="38171"/>
                </a:cubicBezTo>
                <a:cubicBezTo>
                  <a:pt x="25162" y="38109"/>
                  <a:pt x="25114" y="38074"/>
                  <a:pt x="25054" y="38074"/>
                </a:cubicBezTo>
                <a:close/>
                <a:moveTo>
                  <a:pt x="23621" y="38360"/>
                </a:moveTo>
                <a:cubicBezTo>
                  <a:pt x="23614" y="38360"/>
                  <a:pt x="23606" y="38361"/>
                  <a:pt x="23599" y="38362"/>
                </a:cubicBezTo>
                <a:lnTo>
                  <a:pt x="23444" y="38386"/>
                </a:lnTo>
                <a:cubicBezTo>
                  <a:pt x="23254" y="38421"/>
                  <a:pt x="23063" y="38457"/>
                  <a:pt x="22885" y="38493"/>
                </a:cubicBezTo>
                <a:cubicBezTo>
                  <a:pt x="22813" y="38493"/>
                  <a:pt x="22765" y="38564"/>
                  <a:pt x="22777" y="38624"/>
                </a:cubicBezTo>
                <a:cubicBezTo>
                  <a:pt x="22788" y="38688"/>
                  <a:pt x="22847" y="38733"/>
                  <a:pt x="22902" y="38733"/>
                </a:cubicBezTo>
                <a:cubicBezTo>
                  <a:pt x="22908" y="38733"/>
                  <a:pt x="22914" y="38732"/>
                  <a:pt x="22920" y="38731"/>
                </a:cubicBezTo>
                <a:cubicBezTo>
                  <a:pt x="23111" y="38695"/>
                  <a:pt x="23301" y="38660"/>
                  <a:pt x="23480" y="38636"/>
                </a:cubicBezTo>
                <a:lnTo>
                  <a:pt x="23647" y="38600"/>
                </a:lnTo>
                <a:cubicBezTo>
                  <a:pt x="23706" y="38588"/>
                  <a:pt x="23754" y="38529"/>
                  <a:pt x="23742" y="38457"/>
                </a:cubicBezTo>
                <a:cubicBezTo>
                  <a:pt x="23731" y="38404"/>
                  <a:pt x="23682" y="38360"/>
                  <a:pt x="23621" y="38360"/>
                </a:cubicBezTo>
                <a:close/>
                <a:moveTo>
                  <a:pt x="22180" y="38610"/>
                </a:moveTo>
                <a:cubicBezTo>
                  <a:pt x="22173" y="38610"/>
                  <a:pt x="22166" y="38611"/>
                  <a:pt x="22158" y="38612"/>
                </a:cubicBezTo>
                <a:cubicBezTo>
                  <a:pt x="21992" y="38636"/>
                  <a:pt x="21825" y="38672"/>
                  <a:pt x="21658" y="38695"/>
                </a:cubicBezTo>
                <a:lnTo>
                  <a:pt x="21444" y="38731"/>
                </a:lnTo>
                <a:cubicBezTo>
                  <a:pt x="21372" y="38743"/>
                  <a:pt x="21325" y="38814"/>
                  <a:pt x="21337" y="38874"/>
                </a:cubicBezTo>
                <a:cubicBezTo>
                  <a:pt x="21347" y="38938"/>
                  <a:pt x="21406" y="38983"/>
                  <a:pt x="21461" y="38983"/>
                </a:cubicBezTo>
                <a:cubicBezTo>
                  <a:pt x="21467" y="38983"/>
                  <a:pt x="21473" y="38982"/>
                  <a:pt x="21480" y="38981"/>
                </a:cubicBezTo>
                <a:lnTo>
                  <a:pt x="21694" y="38933"/>
                </a:lnTo>
                <a:cubicBezTo>
                  <a:pt x="21861" y="38910"/>
                  <a:pt x="22027" y="38874"/>
                  <a:pt x="22206" y="38850"/>
                </a:cubicBezTo>
                <a:cubicBezTo>
                  <a:pt x="22265" y="38838"/>
                  <a:pt x="22313" y="38779"/>
                  <a:pt x="22301" y="38707"/>
                </a:cubicBezTo>
                <a:cubicBezTo>
                  <a:pt x="22290" y="38654"/>
                  <a:pt x="22242" y="38610"/>
                  <a:pt x="22180" y="38610"/>
                </a:cubicBezTo>
                <a:close/>
                <a:moveTo>
                  <a:pt x="20744" y="38872"/>
                </a:moveTo>
                <a:cubicBezTo>
                  <a:pt x="20736" y="38872"/>
                  <a:pt x="20727" y="38872"/>
                  <a:pt x="20718" y="38874"/>
                </a:cubicBezTo>
                <a:cubicBezTo>
                  <a:pt x="20479" y="38922"/>
                  <a:pt x="20229" y="38969"/>
                  <a:pt x="19991" y="39029"/>
                </a:cubicBezTo>
                <a:cubicBezTo>
                  <a:pt x="19932" y="39041"/>
                  <a:pt x="19896" y="39112"/>
                  <a:pt x="19908" y="39172"/>
                </a:cubicBezTo>
                <a:cubicBezTo>
                  <a:pt x="19918" y="39234"/>
                  <a:pt x="19965" y="39269"/>
                  <a:pt x="20024" y="39269"/>
                </a:cubicBezTo>
                <a:cubicBezTo>
                  <a:pt x="20033" y="39269"/>
                  <a:pt x="20042" y="39268"/>
                  <a:pt x="20051" y="39267"/>
                </a:cubicBezTo>
                <a:cubicBezTo>
                  <a:pt x="20289" y="39207"/>
                  <a:pt x="20527" y="39160"/>
                  <a:pt x="20765" y="39112"/>
                </a:cubicBezTo>
                <a:cubicBezTo>
                  <a:pt x="20825" y="39100"/>
                  <a:pt x="20872" y="39029"/>
                  <a:pt x="20860" y="38969"/>
                </a:cubicBezTo>
                <a:cubicBezTo>
                  <a:pt x="20850" y="38907"/>
                  <a:pt x="20803" y="38872"/>
                  <a:pt x="20744" y="38872"/>
                </a:cubicBezTo>
                <a:close/>
                <a:moveTo>
                  <a:pt x="19305" y="39205"/>
                </a:moveTo>
                <a:cubicBezTo>
                  <a:pt x="19295" y="39205"/>
                  <a:pt x="19286" y="39206"/>
                  <a:pt x="19277" y="39207"/>
                </a:cubicBezTo>
                <a:cubicBezTo>
                  <a:pt x="19039" y="39267"/>
                  <a:pt x="18801" y="39338"/>
                  <a:pt x="18574" y="39410"/>
                </a:cubicBezTo>
                <a:cubicBezTo>
                  <a:pt x="18515" y="39434"/>
                  <a:pt x="18479" y="39505"/>
                  <a:pt x="18491" y="39564"/>
                </a:cubicBezTo>
                <a:cubicBezTo>
                  <a:pt x="18512" y="39616"/>
                  <a:pt x="18560" y="39650"/>
                  <a:pt x="18611" y="39650"/>
                </a:cubicBezTo>
                <a:cubicBezTo>
                  <a:pt x="18619" y="39650"/>
                  <a:pt x="18626" y="39649"/>
                  <a:pt x="18634" y="39648"/>
                </a:cubicBezTo>
                <a:lnTo>
                  <a:pt x="18646" y="39648"/>
                </a:lnTo>
                <a:cubicBezTo>
                  <a:pt x="18872" y="39576"/>
                  <a:pt x="19110" y="39505"/>
                  <a:pt x="19348" y="39445"/>
                </a:cubicBezTo>
                <a:cubicBezTo>
                  <a:pt x="19408" y="39422"/>
                  <a:pt x="19444" y="39362"/>
                  <a:pt x="19432" y="39291"/>
                </a:cubicBezTo>
                <a:cubicBezTo>
                  <a:pt x="19421" y="39239"/>
                  <a:pt x="19366" y="39205"/>
                  <a:pt x="19305" y="39205"/>
                </a:cubicBezTo>
                <a:close/>
                <a:moveTo>
                  <a:pt x="17917" y="39652"/>
                </a:moveTo>
                <a:cubicBezTo>
                  <a:pt x="17903" y="39652"/>
                  <a:pt x="17887" y="39655"/>
                  <a:pt x="17872" y="39660"/>
                </a:cubicBezTo>
                <a:cubicBezTo>
                  <a:pt x="17646" y="39743"/>
                  <a:pt x="17420" y="39838"/>
                  <a:pt x="17193" y="39945"/>
                </a:cubicBezTo>
                <a:cubicBezTo>
                  <a:pt x="17134" y="39969"/>
                  <a:pt x="17110" y="40041"/>
                  <a:pt x="17134" y="40100"/>
                </a:cubicBezTo>
                <a:cubicBezTo>
                  <a:pt x="17154" y="40150"/>
                  <a:pt x="17198" y="40175"/>
                  <a:pt x="17240" y="40175"/>
                </a:cubicBezTo>
                <a:cubicBezTo>
                  <a:pt x="17249" y="40175"/>
                  <a:pt x="17257" y="40174"/>
                  <a:pt x="17265" y="40172"/>
                </a:cubicBezTo>
                <a:lnTo>
                  <a:pt x="17289" y="40172"/>
                </a:lnTo>
                <a:cubicBezTo>
                  <a:pt x="17515" y="40065"/>
                  <a:pt x="17741" y="39969"/>
                  <a:pt x="17967" y="39886"/>
                </a:cubicBezTo>
                <a:cubicBezTo>
                  <a:pt x="18027" y="39862"/>
                  <a:pt x="18063" y="39791"/>
                  <a:pt x="18039" y="39731"/>
                </a:cubicBezTo>
                <a:cubicBezTo>
                  <a:pt x="18020" y="39684"/>
                  <a:pt x="17972" y="39652"/>
                  <a:pt x="17917" y="39652"/>
                </a:cubicBezTo>
                <a:close/>
                <a:moveTo>
                  <a:pt x="16588" y="40250"/>
                </a:moveTo>
                <a:cubicBezTo>
                  <a:pt x="16567" y="40250"/>
                  <a:pt x="16546" y="40256"/>
                  <a:pt x="16527" y="40267"/>
                </a:cubicBezTo>
                <a:cubicBezTo>
                  <a:pt x="16312" y="40374"/>
                  <a:pt x="16098" y="40493"/>
                  <a:pt x="15884" y="40624"/>
                </a:cubicBezTo>
                <a:cubicBezTo>
                  <a:pt x="15824" y="40660"/>
                  <a:pt x="15800" y="40731"/>
                  <a:pt x="15836" y="40791"/>
                </a:cubicBezTo>
                <a:cubicBezTo>
                  <a:pt x="15860" y="40827"/>
                  <a:pt x="15919" y="40850"/>
                  <a:pt x="15967" y="40850"/>
                </a:cubicBezTo>
                <a:cubicBezTo>
                  <a:pt x="15979" y="40838"/>
                  <a:pt x="15991" y="40838"/>
                  <a:pt x="16003" y="40827"/>
                </a:cubicBezTo>
                <a:cubicBezTo>
                  <a:pt x="16217" y="40707"/>
                  <a:pt x="16431" y="40588"/>
                  <a:pt x="16646" y="40481"/>
                </a:cubicBezTo>
                <a:cubicBezTo>
                  <a:pt x="16705" y="40446"/>
                  <a:pt x="16729" y="40374"/>
                  <a:pt x="16693" y="40315"/>
                </a:cubicBezTo>
                <a:cubicBezTo>
                  <a:pt x="16677" y="40274"/>
                  <a:pt x="16633" y="40250"/>
                  <a:pt x="16588" y="40250"/>
                </a:cubicBezTo>
                <a:close/>
                <a:moveTo>
                  <a:pt x="15323" y="40985"/>
                </a:moveTo>
                <a:cubicBezTo>
                  <a:pt x="15299" y="40985"/>
                  <a:pt x="15275" y="40992"/>
                  <a:pt x="15253" y="41005"/>
                </a:cubicBezTo>
                <a:cubicBezTo>
                  <a:pt x="15050" y="41148"/>
                  <a:pt x="14848" y="41291"/>
                  <a:pt x="14657" y="41434"/>
                </a:cubicBezTo>
                <a:cubicBezTo>
                  <a:pt x="14598" y="41469"/>
                  <a:pt x="14586" y="41553"/>
                  <a:pt x="14622" y="41600"/>
                </a:cubicBezTo>
                <a:cubicBezTo>
                  <a:pt x="14649" y="41637"/>
                  <a:pt x="14683" y="41652"/>
                  <a:pt x="14714" y="41652"/>
                </a:cubicBezTo>
                <a:cubicBezTo>
                  <a:pt x="14723" y="41652"/>
                  <a:pt x="14732" y="41651"/>
                  <a:pt x="14741" y="41648"/>
                </a:cubicBezTo>
                <a:cubicBezTo>
                  <a:pt x="14764" y="41648"/>
                  <a:pt x="14776" y="41636"/>
                  <a:pt x="14800" y="41624"/>
                </a:cubicBezTo>
                <a:cubicBezTo>
                  <a:pt x="14991" y="41481"/>
                  <a:pt x="15193" y="41350"/>
                  <a:pt x="15396" y="41208"/>
                </a:cubicBezTo>
                <a:cubicBezTo>
                  <a:pt x="15443" y="41172"/>
                  <a:pt x="15467" y="41100"/>
                  <a:pt x="15431" y="41041"/>
                </a:cubicBezTo>
                <a:cubicBezTo>
                  <a:pt x="15401" y="41004"/>
                  <a:pt x="15362" y="40985"/>
                  <a:pt x="15323" y="40985"/>
                </a:cubicBezTo>
                <a:close/>
                <a:moveTo>
                  <a:pt x="14146" y="41862"/>
                </a:moveTo>
                <a:cubicBezTo>
                  <a:pt x="14120" y="41862"/>
                  <a:pt x="14095" y="41871"/>
                  <a:pt x="14074" y="41886"/>
                </a:cubicBezTo>
                <a:cubicBezTo>
                  <a:pt x="13883" y="42041"/>
                  <a:pt x="13693" y="42208"/>
                  <a:pt x="13514" y="42374"/>
                </a:cubicBezTo>
                <a:cubicBezTo>
                  <a:pt x="13467" y="42422"/>
                  <a:pt x="13467" y="42505"/>
                  <a:pt x="13502" y="42553"/>
                </a:cubicBezTo>
                <a:cubicBezTo>
                  <a:pt x="13538" y="42577"/>
                  <a:pt x="13574" y="42589"/>
                  <a:pt x="13621" y="42589"/>
                </a:cubicBezTo>
                <a:cubicBezTo>
                  <a:pt x="13645" y="42577"/>
                  <a:pt x="13669" y="42577"/>
                  <a:pt x="13681" y="42553"/>
                </a:cubicBezTo>
                <a:cubicBezTo>
                  <a:pt x="13860" y="42386"/>
                  <a:pt x="14038" y="42231"/>
                  <a:pt x="14229" y="42077"/>
                </a:cubicBezTo>
                <a:cubicBezTo>
                  <a:pt x="14276" y="42029"/>
                  <a:pt x="14288" y="41958"/>
                  <a:pt x="14241" y="41910"/>
                </a:cubicBezTo>
                <a:cubicBezTo>
                  <a:pt x="14214" y="41876"/>
                  <a:pt x="14179" y="41862"/>
                  <a:pt x="14146" y="41862"/>
                </a:cubicBezTo>
                <a:close/>
                <a:moveTo>
                  <a:pt x="13074" y="42851"/>
                </a:moveTo>
                <a:cubicBezTo>
                  <a:pt x="13044" y="42851"/>
                  <a:pt x="13014" y="42863"/>
                  <a:pt x="12990" y="42886"/>
                </a:cubicBezTo>
                <a:cubicBezTo>
                  <a:pt x="12812" y="43065"/>
                  <a:pt x="12645" y="43255"/>
                  <a:pt x="12490" y="43434"/>
                </a:cubicBezTo>
                <a:cubicBezTo>
                  <a:pt x="12443" y="43482"/>
                  <a:pt x="12443" y="43565"/>
                  <a:pt x="12502" y="43613"/>
                </a:cubicBezTo>
                <a:cubicBezTo>
                  <a:pt x="12526" y="43636"/>
                  <a:pt x="12562" y="43636"/>
                  <a:pt x="12598" y="43636"/>
                </a:cubicBezTo>
                <a:cubicBezTo>
                  <a:pt x="12621" y="43636"/>
                  <a:pt x="12657" y="43613"/>
                  <a:pt x="12669" y="43601"/>
                </a:cubicBezTo>
                <a:cubicBezTo>
                  <a:pt x="12824" y="43410"/>
                  <a:pt x="12990" y="43232"/>
                  <a:pt x="13157" y="43065"/>
                </a:cubicBezTo>
                <a:cubicBezTo>
                  <a:pt x="13205" y="43017"/>
                  <a:pt x="13205" y="42934"/>
                  <a:pt x="13157" y="42886"/>
                </a:cubicBezTo>
                <a:cubicBezTo>
                  <a:pt x="13133" y="42863"/>
                  <a:pt x="13104" y="42851"/>
                  <a:pt x="13074" y="42851"/>
                </a:cubicBezTo>
                <a:close/>
                <a:moveTo>
                  <a:pt x="12119" y="43961"/>
                </a:moveTo>
                <a:cubicBezTo>
                  <a:pt x="12081" y="43961"/>
                  <a:pt x="12043" y="43977"/>
                  <a:pt x="12014" y="44006"/>
                </a:cubicBezTo>
                <a:cubicBezTo>
                  <a:pt x="11978" y="44053"/>
                  <a:pt x="11943" y="44101"/>
                  <a:pt x="11907" y="44148"/>
                </a:cubicBezTo>
                <a:cubicBezTo>
                  <a:pt x="11800" y="44291"/>
                  <a:pt x="11693" y="44446"/>
                  <a:pt x="11586" y="44601"/>
                </a:cubicBezTo>
                <a:cubicBezTo>
                  <a:pt x="11550" y="44660"/>
                  <a:pt x="11562" y="44732"/>
                  <a:pt x="11609" y="44779"/>
                </a:cubicBezTo>
                <a:cubicBezTo>
                  <a:pt x="11635" y="44788"/>
                  <a:pt x="11654" y="44796"/>
                  <a:pt x="11676" y="44796"/>
                </a:cubicBezTo>
                <a:cubicBezTo>
                  <a:pt x="11685" y="44796"/>
                  <a:pt x="11694" y="44795"/>
                  <a:pt x="11705" y="44791"/>
                </a:cubicBezTo>
                <a:cubicBezTo>
                  <a:pt x="11740" y="44791"/>
                  <a:pt x="11764" y="44768"/>
                  <a:pt x="11788" y="44744"/>
                </a:cubicBezTo>
                <a:cubicBezTo>
                  <a:pt x="11883" y="44589"/>
                  <a:pt x="11990" y="44434"/>
                  <a:pt x="12109" y="44291"/>
                </a:cubicBezTo>
                <a:lnTo>
                  <a:pt x="12205" y="44160"/>
                </a:lnTo>
                <a:cubicBezTo>
                  <a:pt x="12252" y="44101"/>
                  <a:pt x="12240" y="44029"/>
                  <a:pt x="12193" y="43982"/>
                </a:cubicBezTo>
                <a:cubicBezTo>
                  <a:pt x="12169" y="43968"/>
                  <a:pt x="12144" y="43961"/>
                  <a:pt x="12119" y="43961"/>
                </a:cubicBezTo>
                <a:close/>
                <a:moveTo>
                  <a:pt x="11293" y="45167"/>
                </a:moveTo>
                <a:cubicBezTo>
                  <a:pt x="11251" y="45167"/>
                  <a:pt x="11205" y="45191"/>
                  <a:pt x="11181" y="45232"/>
                </a:cubicBezTo>
                <a:cubicBezTo>
                  <a:pt x="11062" y="45446"/>
                  <a:pt x="10943" y="45672"/>
                  <a:pt x="10847" y="45887"/>
                </a:cubicBezTo>
                <a:cubicBezTo>
                  <a:pt x="10812" y="45946"/>
                  <a:pt x="10847" y="46030"/>
                  <a:pt x="10907" y="46053"/>
                </a:cubicBezTo>
                <a:cubicBezTo>
                  <a:pt x="10931" y="46065"/>
                  <a:pt x="10954" y="46065"/>
                  <a:pt x="10978" y="46065"/>
                </a:cubicBezTo>
                <a:cubicBezTo>
                  <a:pt x="11014" y="46053"/>
                  <a:pt x="11050" y="46030"/>
                  <a:pt x="11062" y="45994"/>
                </a:cubicBezTo>
                <a:cubicBezTo>
                  <a:pt x="11157" y="45780"/>
                  <a:pt x="11276" y="45565"/>
                  <a:pt x="11395" y="45351"/>
                </a:cubicBezTo>
                <a:cubicBezTo>
                  <a:pt x="11431" y="45291"/>
                  <a:pt x="11407" y="45220"/>
                  <a:pt x="11347" y="45184"/>
                </a:cubicBezTo>
                <a:cubicBezTo>
                  <a:pt x="11332" y="45173"/>
                  <a:pt x="11313" y="45167"/>
                  <a:pt x="11293" y="45167"/>
                </a:cubicBezTo>
                <a:close/>
                <a:moveTo>
                  <a:pt x="10677" y="46498"/>
                </a:moveTo>
                <a:cubicBezTo>
                  <a:pt x="10628" y="46498"/>
                  <a:pt x="10580" y="46530"/>
                  <a:pt x="10562" y="46577"/>
                </a:cubicBezTo>
                <a:cubicBezTo>
                  <a:pt x="10490" y="46815"/>
                  <a:pt x="10419" y="47065"/>
                  <a:pt x="10371" y="47304"/>
                </a:cubicBezTo>
                <a:cubicBezTo>
                  <a:pt x="10359" y="47363"/>
                  <a:pt x="10395" y="47435"/>
                  <a:pt x="10466" y="47446"/>
                </a:cubicBezTo>
                <a:lnTo>
                  <a:pt x="10514" y="47446"/>
                </a:lnTo>
                <a:cubicBezTo>
                  <a:pt x="10562" y="47435"/>
                  <a:pt x="10597" y="47399"/>
                  <a:pt x="10609" y="47351"/>
                </a:cubicBezTo>
                <a:cubicBezTo>
                  <a:pt x="10657" y="47125"/>
                  <a:pt x="10716" y="46887"/>
                  <a:pt x="10800" y="46661"/>
                </a:cubicBezTo>
                <a:cubicBezTo>
                  <a:pt x="10824" y="46601"/>
                  <a:pt x="10788" y="46530"/>
                  <a:pt x="10716" y="46506"/>
                </a:cubicBezTo>
                <a:cubicBezTo>
                  <a:pt x="10704" y="46501"/>
                  <a:pt x="10690" y="46498"/>
                  <a:pt x="10677" y="46498"/>
                </a:cubicBezTo>
                <a:close/>
                <a:moveTo>
                  <a:pt x="13181" y="47232"/>
                </a:moveTo>
                <a:cubicBezTo>
                  <a:pt x="13074" y="47232"/>
                  <a:pt x="12979" y="47244"/>
                  <a:pt x="12883" y="47256"/>
                </a:cubicBezTo>
                <a:cubicBezTo>
                  <a:pt x="12729" y="47268"/>
                  <a:pt x="12574" y="47292"/>
                  <a:pt x="12419" y="47327"/>
                </a:cubicBezTo>
                <a:cubicBezTo>
                  <a:pt x="12359" y="47339"/>
                  <a:pt x="12324" y="47411"/>
                  <a:pt x="12336" y="47470"/>
                </a:cubicBezTo>
                <a:cubicBezTo>
                  <a:pt x="12346" y="47533"/>
                  <a:pt x="12402" y="47568"/>
                  <a:pt x="12455" y="47568"/>
                </a:cubicBezTo>
                <a:cubicBezTo>
                  <a:pt x="12463" y="47568"/>
                  <a:pt x="12471" y="47567"/>
                  <a:pt x="12478" y="47565"/>
                </a:cubicBezTo>
                <a:cubicBezTo>
                  <a:pt x="12621" y="47530"/>
                  <a:pt x="12764" y="47506"/>
                  <a:pt x="12907" y="47494"/>
                </a:cubicBezTo>
                <a:cubicBezTo>
                  <a:pt x="13002" y="47482"/>
                  <a:pt x="13086" y="47482"/>
                  <a:pt x="13181" y="47482"/>
                </a:cubicBezTo>
                <a:lnTo>
                  <a:pt x="13193" y="47482"/>
                </a:lnTo>
                <a:cubicBezTo>
                  <a:pt x="13252" y="47470"/>
                  <a:pt x="13300" y="47423"/>
                  <a:pt x="13300" y="47363"/>
                </a:cubicBezTo>
                <a:cubicBezTo>
                  <a:pt x="13300" y="47292"/>
                  <a:pt x="13240" y="47232"/>
                  <a:pt x="13181" y="47232"/>
                </a:cubicBezTo>
                <a:close/>
                <a:moveTo>
                  <a:pt x="31492" y="47420"/>
                </a:moveTo>
                <a:cubicBezTo>
                  <a:pt x="31484" y="47420"/>
                  <a:pt x="31477" y="47421"/>
                  <a:pt x="31469" y="47423"/>
                </a:cubicBezTo>
                <a:cubicBezTo>
                  <a:pt x="31219" y="47482"/>
                  <a:pt x="30981" y="47542"/>
                  <a:pt x="30743" y="47601"/>
                </a:cubicBezTo>
                <a:cubicBezTo>
                  <a:pt x="30683" y="47613"/>
                  <a:pt x="30647" y="47685"/>
                  <a:pt x="30659" y="47756"/>
                </a:cubicBezTo>
                <a:cubicBezTo>
                  <a:pt x="30680" y="47808"/>
                  <a:pt x="30728" y="47842"/>
                  <a:pt x="30779" y="47842"/>
                </a:cubicBezTo>
                <a:cubicBezTo>
                  <a:pt x="30787" y="47842"/>
                  <a:pt x="30795" y="47841"/>
                  <a:pt x="30802" y="47839"/>
                </a:cubicBezTo>
                <a:lnTo>
                  <a:pt x="30814" y="47839"/>
                </a:lnTo>
                <a:cubicBezTo>
                  <a:pt x="31040" y="47768"/>
                  <a:pt x="31278" y="47720"/>
                  <a:pt x="31517" y="47661"/>
                </a:cubicBezTo>
                <a:cubicBezTo>
                  <a:pt x="31588" y="47649"/>
                  <a:pt x="31624" y="47577"/>
                  <a:pt x="31612" y="47518"/>
                </a:cubicBezTo>
                <a:cubicBezTo>
                  <a:pt x="31601" y="47455"/>
                  <a:pt x="31546" y="47420"/>
                  <a:pt x="31492" y="47420"/>
                </a:cubicBezTo>
                <a:close/>
                <a:moveTo>
                  <a:pt x="13908" y="47337"/>
                </a:moveTo>
                <a:cubicBezTo>
                  <a:pt x="13854" y="47337"/>
                  <a:pt x="13797" y="47372"/>
                  <a:pt x="13776" y="47435"/>
                </a:cubicBezTo>
                <a:cubicBezTo>
                  <a:pt x="13764" y="47494"/>
                  <a:pt x="13800" y="47565"/>
                  <a:pt x="13872" y="47577"/>
                </a:cubicBezTo>
                <a:cubicBezTo>
                  <a:pt x="14098" y="47637"/>
                  <a:pt x="14312" y="47732"/>
                  <a:pt x="14514" y="47839"/>
                </a:cubicBezTo>
                <a:cubicBezTo>
                  <a:pt x="14538" y="47863"/>
                  <a:pt x="14574" y="47863"/>
                  <a:pt x="14598" y="47863"/>
                </a:cubicBezTo>
                <a:cubicBezTo>
                  <a:pt x="14634" y="47851"/>
                  <a:pt x="14669" y="47827"/>
                  <a:pt x="14681" y="47792"/>
                </a:cubicBezTo>
                <a:cubicBezTo>
                  <a:pt x="14717" y="47732"/>
                  <a:pt x="14693" y="47661"/>
                  <a:pt x="14634" y="47625"/>
                </a:cubicBezTo>
                <a:cubicBezTo>
                  <a:pt x="14407" y="47506"/>
                  <a:pt x="14181" y="47411"/>
                  <a:pt x="13931" y="47339"/>
                </a:cubicBezTo>
                <a:cubicBezTo>
                  <a:pt x="13923" y="47338"/>
                  <a:pt x="13916" y="47337"/>
                  <a:pt x="13908" y="47337"/>
                </a:cubicBezTo>
                <a:close/>
                <a:moveTo>
                  <a:pt x="11762" y="47557"/>
                </a:moveTo>
                <a:cubicBezTo>
                  <a:pt x="11747" y="47557"/>
                  <a:pt x="11731" y="47560"/>
                  <a:pt x="11716" y="47565"/>
                </a:cubicBezTo>
                <a:cubicBezTo>
                  <a:pt x="11490" y="47673"/>
                  <a:pt x="11264" y="47792"/>
                  <a:pt x="11062" y="47946"/>
                </a:cubicBezTo>
                <a:cubicBezTo>
                  <a:pt x="11002" y="47982"/>
                  <a:pt x="10990" y="48054"/>
                  <a:pt x="11026" y="48113"/>
                </a:cubicBezTo>
                <a:cubicBezTo>
                  <a:pt x="11046" y="48143"/>
                  <a:pt x="11081" y="48164"/>
                  <a:pt x="11120" y="48164"/>
                </a:cubicBezTo>
                <a:cubicBezTo>
                  <a:pt x="11128" y="48164"/>
                  <a:pt x="11137" y="48163"/>
                  <a:pt x="11145" y="48161"/>
                </a:cubicBezTo>
                <a:cubicBezTo>
                  <a:pt x="11157" y="48161"/>
                  <a:pt x="11181" y="48149"/>
                  <a:pt x="11193" y="48137"/>
                </a:cubicBezTo>
                <a:cubicBezTo>
                  <a:pt x="11395" y="48006"/>
                  <a:pt x="11609" y="47887"/>
                  <a:pt x="11812" y="47792"/>
                </a:cubicBezTo>
                <a:cubicBezTo>
                  <a:pt x="11871" y="47768"/>
                  <a:pt x="11907" y="47696"/>
                  <a:pt x="11871" y="47637"/>
                </a:cubicBezTo>
                <a:cubicBezTo>
                  <a:pt x="11853" y="47583"/>
                  <a:pt x="11809" y="47557"/>
                  <a:pt x="11762" y="47557"/>
                </a:cubicBezTo>
                <a:close/>
                <a:moveTo>
                  <a:pt x="30078" y="47808"/>
                </a:moveTo>
                <a:cubicBezTo>
                  <a:pt x="30066" y="47808"/>
                  <a:pt x="30053" y="47811"/>
                  <a:pt x="30040" y="47816"/>
                </a:cubicBezTo>
                <a:cubicBezTo>
                  <a:pt x="29802" y="47899"/>
                  <a:pt x="29576" y="47982"/>
                  <a:pt x="29350" y="48066"/>
                </a:cubicBezTo>
                <a:cubicBezTo>
                  <a:pt x="29278" y="48089"/>
                  <a:pt x="29254" y="48161"/>
                  <a:pt x="29278" y="48220"/>
                </a:cubicBezTo>
                <a:cubicBezTo>
                  <a:pt x="29299" y="48272"/>
                  <a:pt x="29347" y="48306"/>
                  <a:pt x="29390" y="48306"/>
                </a:cubicBezTo>
                <a:cubicBezTo>
                  <a:pt x="29397" y="48306"/>
                  <a:pt x="29403" y="48305"/>
                  <a:pt x="29409" y="48304"/>
                </a:cubicBezTo>
                <a:cubicBezTo>
                  <a:pt x="29421" y="48304"/>
                  <a:pt x="29433" y="48292"/>
                  <a:pt x="29433" y="48292"/>
                </a:cubicBezTo>
                <a:cubicBezTo>
                  <a:pt x="29659" y="48208"/>
                  <a:pt x="29885" y="48125"/>
                  <a:pt x="30112" y="48054"/>
                </a:cubicBezTo>
                <a:cubicBezTo>
                  <a:pt x="30183" y="48030"/>
                  <a:pt x="30219" y="47958"/>
                  <a:pt x="30195" y="47899"/>
                </a:cubicBezTo>
                <a:cubicBezTo>
                  <a:pt x="30176" y="47842"/>
                  <a:pt x="30127" y="47808"/>
                  <a:pt x="30078" y="47808"/>
                </a:cubicBezTo>
                <a:close/>
                <a:moveTo>
                  <a:pt x="15169" y="48043"/>
                </a:moveTo>
                <a:cubicBezTo>
                  <a:pt x="15134" y="48043"/>
                  <a:pt x="15099" y="48058"/>
                  <a:pt x="15074" y="48089"/>
                </a:cubicBezTo>
                <a:cubicBezTo>
                  <a:pt x="15026" y="48137"/>
                  <a:pt x="15038" y="48208"/>
                  <a:pt x="15086" y="48256"/>
                </a:cubicBezTo>
                <a:cubicBezTo>
                  <a:pt x="15265" y="48423"/>
                  <a:pt x="15407" y="48601"/>
                  <a:pt x="15515" y="48792"/>
                </a:cubicBezTo>
                <a:cubicBezTo>
                  <a:pt x="15544" y="48831"/>
                  <a:pt x="15582" y="48854"/>
                  <a:pt x="15621" y="48854"/>
                </a:cubicBezTo>
                <a:cubicBezTo>
                  <a:pt x="15629" y="48854"/>
                  <a:pt x="15637" y="48853"/>
                  <a:pt x="15646" y="48851"/>
                </a:cubicBezTo>
                <a:cubicBezTo>
                  <a:pt x="15657" y="48851"/>
                  <a:pt x="15669" y="48851"/>
                  <a:pt x="15681" y="48839"/>
                </a:cubicBezTo>
                <a:cubicBezTo>
                  <a:pt x="15741" y="48804"/>
                  <a:pt x="15765" y="48732"/>
                  <a:pt x="15729" y="48673"/>
                </a:cubicBezTo>
                <a:cubicBezTo>
                  <a:pt x="15610" y="48458"/>
                  <a:pt x="15443" y="48256"/>
                  <a:pt x="15253" y="48077"/>
                </a:cubicBezTo>
                <a:cubicBezTo>
                  <a:pt x="15230" y="48055"/>
                  <a:pt x="15200" y="48043"/>
                  <a:pt x="15169" y="48043"/>
                </a:cubicBezTo>
                <a:close/>
                <a:moveTo>
                  <a:pt x="28718" y="48342"/>
                </a:moveTo>
                <a:cubicBezTo>
                  <a:pt x="28703" y="48342"/>
                  <a:pt x="28686" y="48345"/>
                  <a:pt x="28671" y="48351"/>
                </a:cubicBezTo>
                <a:cubicBezTo>
                  <a:pt x="28445" y="48458"/>
                  <a:pt x="28219" y="48566"/>
                  <a:pt x="28004" y="48673"/>
                </a:cubicBezTo>
                <a:cubicBezTo>
                  <a:pt x="27945" y="48708"/>
                  <a:pt x="27921" y="48780"/>
                  <a:pt x="27957" y="48839"/>
                </a:cubicBezTo>
                <a:cubicBezTo>
                  <a:pt x="27980" y="48887"/>
                  <a:pt x="28028" y="48911"/>
                  <a:pt x="28076" y="48911"/>
                </a:cubicBezTo>
                <a:cubicBezTo>
                  <a:pt x="28088" y="48911"/>
                  <a:pt x="28099" y="48899"/>
                  <a:pt x="28111" y="48899"/>
                </a:cubicBezTo>
                <a:cubicBezTo>
                  <a:pt x="28326" y="48780"/>
                  <a:pt x="28552" y="48673"/>
                  <a:pt x="28766" y="48578"/>
                </a:cubicBezTo>
                <a:cubicBezTo>
                  <a:pt x="28826" y="48554"/>
                  <a:pt x="28861" y="48482"/>
                  <a:pt x="28826" y="48411"/>
                </a:cubicBezTo>
                <a:cubicBezTo>
                  <a:pt x="28808" y="48367"/>
                  <a:pt x="28764" y="48342"/>
                  <a:pt x="28718" y="48342"/>
                </a:cubicBezTo>
                <a:close/>
                <a:moveTo>
                  <a:pt x="10407" y="47923"/>
                </a:moveTo>
                <a:cubicBezTo>
                  <a:pt x="10335" y="47923"/>
                  <a:pt x="10276" y="47970"/>
                  <a:pt x="10276" y="48042"/>
                </a:cubicBezTo>
                <a:cubicBezTo>
                  <a:pt x="10264" y="48113"/>
                  <a:pt x="10264" y="48197"/>
                  <a:pt x="10264" y="48280"/>
                </a:cubicBezTo>
                <a:cubicBezTo>
                  <a:pt x="10264" y="48375"/>
                  <a:pt x="10264" y="48482"/>
                  <a:pt x="10276" y="48589"/>
                </a:cubicBezTo>
                <a:cubicBezTo>
                  <a:pt x="10157" y="48697"/>
                  <a:pt x="10050" y="48816"/>
                  <a:pt x="9942" y="48935"/>
                </a:cubicBezTo>
                <a:cubicBezTo>
                  <a:pt x="9895" y="48982"/>
                  <a:pt x="9907" y="49066"/>
                  <a:pt x="9954" y="49113"/>
                </a:cubicBezTo>
                <a:cubicBezTo>
                  <a:pt x="9990" y="49137"/>
                  <a:pt x="10026" y="49137"/>
                  <a:pt x="10062" y="49137"/>
                </a:cubicBezTo>
                <a:cubicBezTo>
                  <a:pt x="10085" y="49137"/>
                  <a:pt x="10109" y="49113"/>
                  <a:pt x="10133" y="49101"/>
                </a:cubicBezTo>
                <a:cubicBezTo>
                  <a:pt x="10192" y="49018"/>
                  <a:pt x="10264" y="48947"/>
                  <a:pt x="10335" y="48875"/>
                </a:cubicBezTo>
                <a:cubicBezTo>
                  <a:pt x="10353" y="48893"/>
                  <a:pt x="10377" y="48904"/>
                  <a:pt x="10402" y="48904"/>
                </a:cubicBezTo>
                <a:cubicBezTo>
                  <a:pt x="10411" y="48904"/>
                  <a:pt x="10421" y="48902"/>
                  <a:pt x="10431" y="48899"/>
                </a:cubicBezTo>
                <a:cubicBezTo>
                  <a:pt x="10490" y="48899"/>
                  <a:pt x="10538" y="48839"/>
                  <a:pt x="10538" y="48768"/>
                </a:cubicBezTo>
                <a:lnTo>
                  <a:pt x="10526" y="48685"/>
                </a:lnTo>
                <a:cubicBezTo>
                  <a:pt x="10562" y="48649"/>
                  <a:pt x="10597" y="48613"/>
                  <a:pt x="10633" y="48589"/>
                </a:cubicBezTo>
                <a:cubicBezTo>
                  <a:pt x="10681" y="48542"/>
                  <a:pt x="10681" y="48458"/>
                  <a:pt x="10645" y="48411"/>
                </a:cubicBezTo>
                <a:cubicBezTo>
                  <a:pt x="10618" y="48384"/>
                  <a:pt x="10578" y="48371"/>
                  <a:pt x="10544" y="48371"/>
                </a:cubicBezTo>
                <a:cubicBezTo>
                  <a:pt x="10533" y="48371"/>
                  <a:pt x="10523" y="48372"/>
                  <a:pt x="10514" y="48375"/>
                </a:cubicBezTo>
                <a:lnTo>
                  <a:pt x="10514" y="48280"/>
                </a:lnTo>
                <a:cubicBezTo>
                  <a:pt x="10514" y="48208"/>
                  <a:pt x="10514" y="48125"/>
                  <a:pt x="10514" y="48054"/>
                </a:cubicBezTo>
                <a:cubicBezTo>
                  <a:pt x="10526" y="47994"/>
                  <a:pt x="10466" y="47935"/>
                  <a:pt x="10407" y="47923"/>
                </a:cubicBezTo>
                <a:close/>
                <a:moveTo>
                  <a:pt x="27431" y="49022"/>
                </a:moveTo>
                <a:cubicBezTo>
                  <a:pt x="27408" y="49022"/>
                  <a:pt x="27384" y="49028"/>
                  <a:pt x="27361" y="49042"/>
                </a:cubicBezTo>
                <a:cubicBezTo>
                  <a:pt x="27147" y="49161"/>
                  <a:pt x="26933" y="49292"/>
                  <a:pt x="26730" y="49423"/>
                </a:cubicBezTo>
                <a:cubicBezTo>
                  <a:pt x="26671" y="49470"/>
                  <a:pt x="26659" y="49542"/>
                  <a:pt x="26695" y="49601"/>
                </a:cubicBezTo>
                <a:cubicBezTo>
                  <a:pt x="26724" y="49631"/>
                  <a:pt x="26761" y="49652"/>
                  <a:pt x="26800" y="49652"/>
                </a:cubicBezTo>
                <a:cubicBezTo>
                  <a:pt x="26809" y="49652"/>
                  <a:pt x="26817" y="49651"/>
                  <a:pt x="26826" y="49649"/>
                </a:cubicBezTo>
                <a:cubicBezTo>
                  <a:pt x="26837" y="49649"/>
                  <a:pt x="26849" y="49637"/>
                  <a:pt x="26861" y="49625"/>
                </a:cubicBezTo>
                <a:cubicBezTo>
                  <a:pt x="27064" y="49494"/>
                  <a:pt x="27278" y="49363"/>
                  <a:pt x="27480" y="49244"/>
                </a:cubicBezTo>
                <a:cubicBezTo>
                  <a:pt x="27540" y="49209"/>
                  <a:pt x="27564" y="49137"/>
                  <a:pt x="27528" y="49078"/>
                </a:cubicBezTo>
                <a:cubicBezTo>
                  <a:pt x="27506" y="49040"/>
                  <a:pt x="27469" y="49022"/>
                  <a:pt x="27431" y="49022"/>
                </a:cubicBezTo>
                <a:close/>
                <a:moveTo>
                  <a:pt x="15882" y="49290"/>
                </a:moveTo>
                <a:cubicBezTo>
                  <a:pt x="15875" y="49290"/>
                  <a:pt x="15867" y="49291"/>
                  <a:pt x="15860" y="49292"/>
                </a:cubicBezTo>
                <a:cubicBezTo>
                  <a:pt x="15788" y="49304"/>
                  <a:pt x="15753" y="49375"/>
                  <a:pt x="15765" y="49435"/>
                </a:cubicBezTo>
                <a:cubicBezTo>
                  <a:pt x="15788" y="49590"/>
                  <a:pt x="15788" y="49732"/>
                  <a:pt x="15788" y="49875"/>
                </a:cubicBezTo>
                <a:cubicBezTo>
                  <a:pt x="15777" y="49959"/>
                  <a:pt x="15765" y="50042"/>
                  <a:pt x="15753" y="50113"/>
                </a:cubicBezTo>
                <a:cubicBezTo>
                  <a:pt x="15741" y="50185"/>
                  <a:pt x="15777" y="50244"/>
                  <a:pt x="15848" y="50256"/>
                </a:cubicBezTo>
                <a:cubicBezTo>
                  <a:pt x="15860" y="50268"/>
                  <a:pt x="15872" y="50268"/>
                  <a:pt x="15896" y="50268"/>
                </a:cubicBezTo>
                <a:cubicBezTo>
                  <a:pt x="15943" y="50256"/>
                  <a:pt x="15979" y="50221"/>
                  <a:pt x="15991" y="50161"/>
                </a:cubicBezTo>
                <a:cubicBezTo>
                  <a:pt x="16003" y="50078"/>
                  <a:pt x="16027" y="49982"/>
                  <a:pt x="16027" y="49887"/>
                </a:cubicBezTo>
                <a:cubicBezTo>
                  <a:pt x="16038" y="49721"/>
                  <a:pt x="16027" y="49554"/>
                  <a:pt x="16003" y="49387"/>
                </a:cubicBezTo>
                <a:cubicBezTo>
                  <a:pt x="15992" y="49334"/>
                  <a:pt x="15943" y="49290"/>
                  <a:pt x="15882" y="49290"/>
                </a:cubicBezTo>
                <a:close/>
                <a:moveTo>
                  <a:pt x="10549" y="49373"/>
                </a:moveTo>
                <a:cubicBezTo>
                  <a:pt x="10541" y="49373"/>
                  <a:pt x="10534" y="49374"/>
                  <a:pt x="10526" y="49375"/>
                </a:cubicBezTo>
                <a:cubicBezTo>
                  <a:pt x="10454" y="49399"/>
                  <a:pt x="10419" y="49470"/>
                  <a:pt x="10443" y="49530"/>
                </a:cubicBezTo>
                <a:cubicBezTo>
                  <a:pt x="10514" y="49780"/>
                  <a:pt x="10609" y="50006"/>
                  <a:pt x="10716" y="50232"/>
                </a:cubicBezTo>
                <a:cubicBezTo>
                  <a:pt x="10740" y="50280"/>
                  <a:pt x="10800" y="50304"/>
                  <a:pt x="10847" y="50304"/>
                </a:cubicBezTo>
                <a:cubicBezTo>
                  <a:pt x="10859" y="50292"/>
                  <a:pt x="10871" y="50292"/>
                  <a:pt x="10883" y="50292"/>
                </a:cubicBezTo>
                <a:cubicBezTo>
                  <a:pt x="10943" y="50256"/>
                  <a:pt x="10966" y="50185"/>
                  <a:pt x="10931" y="50125"/>
                </a:cubicBezTo>
                <a:cubicBezTo>
                  <a:pt x="10824" y="49911"/>
                  <a:pt x="10740" y="49697"/>
                  <a:pt x="10669" y="49459"/>
                </a:cubicBezTo>
                <a:cubicBezTo>
                  <a:pt x="10658" y="49407"/>
                  <a:pt x="10603" y="49373"/>
                  <a:pt x="10549" y="49373"/>
                </a:cubicBezTo>
                <a:close/>
                <a:moveTo>
                  <a:pt x="9585" y="49468"/>
                </a:moveTo>
                <a:cubicBezTo>
                  <a:pt x="9546" y="49468"/>
                  <a:pt x="9508" y="49489"/>
                  <a:pt x="9478" y="49518"/>
                </a:cubicBezTo>
                <a:cubicBezTo>
                  <a:pt x="9419" y="49613"/>
                  <a:pt x="9347" y="49709"/>
                  <a:pt x="9288" y="49816"/>
                </a:cubicBezTo>
                <a:cubicBezTo>
                  <a:pt x="9216" y="49923"/>
                  <a:pt x="9145" y="50030"/>
                  <a:pt x="9085" y="50149"/>
                </a:cubicBezTo>
                <a:cubicBezTo>
                  <a:pt x="9049" y="50209"/>
                  <a:pt x="9073" y="50280"/>
                  <a:pt x="9133" y="50316"/>
                </a:cubicBezTo>
                <a:cubicBezTo>
                  <a:pt x="9157" y="50328"/>
                  <a:pt x="9180" y="50328"/>
                  <a:pt x="9204" y="50328"/>
                </a:cubicBezTo>
                <a:cubicBezTo>
                  <a:pt x="9240" y="50328"/>
                  <a:pt x="9276" y="50304"/>
                  <a:pt x="9288" y="50268"/>
                </a:cubicBezTo>
                <a:cubicBezTo>
                  <a:pt x="9359" y="50161"/>
                  <a:pt x="9419" y="50042"/>
                  <a:pt x="9490" y="49947"/>
                </a:cubicBezTo>
                <a:cubicBezTo>
                  <a:pt x="9550" y="49851"/>
                  <a:pt x="9621" y="49756"/>
                  <a:pt x="9681" y="49661"/>
                </a:cubicBezTo>
                <a:cubicBezTo>
                  <a:pt x="9716" y="49601"/>
                  <a:pt x="9704" y="49530"/>
                  <a:pt x="9657" y="49494"/>
                </a:cubicBezTo>
                <a:cubicBezTo>
                  <a:pt x="9634" y="49476"/>
                  <a:pt x="9609" y="49468"/>
                  <a:pt x="9585" y="49468"/>
                </a:cubicBezTo>
                <a:close/>
                <a:moveTo>
                  <a:pt x="26197" y="49831"/>
                </a:moveTo>
                <a:cubicBezTo>
                  <a:pt x="26172" y="49831"/>
                  <a:pt x="26147" y="49837"/>
                  <a:pt x="26123" y="49851"/>
                </a:cubicBezTo>
                <a:cubicBezTo>
                  <a:pt x="25921" y="49994"/>
                  <a:pt x="25730" y="50149"/>
                  <a:pt x="25540" y="50304"/>
                </a:cubicBezTo>
                <a:cubicBezTo>
                  <a:pt x="25492" y="50352"/>
                  <a:pt x="25480" y="50423"/>
                  <a:pt x="25528" y="50471"/>
                </a:cubicBezTo>
                <a:cubicBezTo>
                  <a:pt x="25547" y="50500"/>
                  <a:pt x="25583" y="50521"/>
                  <a:pt x="25622" y="50521"/>
                </a:cubicBezTo>
                <a:cubicBezTo>
                  <a:pt x="25630" y="50521"/>
                  <a:pt x="25638" y="50520"/>
                  <a:pt x="25647" y="50518"/>
                </a:cubicBezTo>
                <a:cubicBezTo>
                  <a:pt x="25659" y="50518"/>
                  <a:pt x="25683" y="50506"/>
                  <a:pt x="25694" y="50494"/>
                </a:cubicBezTo>
                <a:cubicBezTo>
                  <a:pt x="25885" y="50340"/>
                  <a:pt x="26075" y="50197"/>
                  <a:pt x="26266" y="50042"/>
                </a:cubicBezTo>
                <a:cubicBezTo>
                  <a:pt x="26325" y="50006"/>
                  <a:pt x="26337" y="49935"/>
                  <a:pt x="26302" y="49875"/>
                </a:cubicBezTo>
                <a:cubicBezTo>
                  <a:pt x="26273" y="49846"/>
                  <a:pt x="26235" y="49831"/>
                  <a:pt x="26197" y="49831"/>
                </a:cubicBezTo>
                <a:close/>
                <a:moveTo>
                  <a:pt x="11213" y="50676"/>
                </a:moveTo>
                <a:cubicBezTo>
                  <a:pt x="11188" y="50676"/>
                  <a:pt x="11164" y="50683"/>
                  <a:pt x="11145" y="50697"/>
                </a:cubicBezTo>
                <a:cubicBezTo>
                  <a:pt x="11085" y="50744"/>
                  <a:pt x="11074" y="50816"/>
                  <a:pt x="11121" y="50875"/>
                </a:cubicBezTo>
                <a:cubicBezTo>
                  <a:pt x="11276" y="51078"/>
                  <a:pt x="11455" y="51256"/>
                  <a:pt x="11645" y="51423"/>
                </a:cubicBezTo>
                <a:cubicBezTo>
                  <a:pt x="11669" y="51435"/>
                  <a:pt x="11705" y="51447"/>
                  <a:pt x="11740" y="51447"/>
                </a:cubicBezTo>
                <a:cubicBezTo>
                  <a:pt x="11776" y="51435"/>
                  <a:pt x="11800" y="51423"/>
                  <a:pt x="11812" y="51399"/>
                </a:cubicBezTo>
                <a:cubicBezTo>
                  <a:pt x="11859" y="51352"/>
                  <a:pt x="11847" y="51268"/>
                  <a:pt x="11800" y="51233"/>
                </a:cubicBezTo>
                <a:cubicBezTo>
                  <a:pt x="11621" y="51078"/>
                  <a:pt x="11455" y="50911"/>
                  <a:pt x="11312" y="50721"/>
                </a:cubicBezTo>
                <a:cubicBezTo>
                  <a:pt x="11290" y="50692"/>
                  <a:pt x="11251" y="50676"/>
                  <a:pt x="11213" y="50676"/>
                </a:cubicBezTo>
                <a:close/>
                <a:moveTo>
                  <a:pt x="15588" y="50689"/>
                </a:moveTo>
                <a:cubicBezTo>
                  <a:pt x="15549" y="50689"/>
                  <a:pt x="15513" y="50707"/>
                  <a:pt x="15491" y="50744"/>
                </a:cubicBezTo>
                <a:cubicBezTo>
                  <a:pt x="15360" y="50935"/>
                  <a:pt x="15205" y="51102"/>
                  <a:pt x="15015" y="51256"/>
                </a:cubicBezTo>
                <a:cubicBezTo>
                  <a:pt x="14967" y="51292"/>
                  <a:pt x="14955" y="51375"/>
                  <a:pt x="15003" y="51423"/>
                </a:cubicBezTo>
                <a:cubicBezTo>
                  <a:pt x="15022" y="51452"/>
                  <a:pt x="15058" y="51474"/>
                  <a:pt x="15096" y="51474"/>
                </a:cubicBezTo>
                <a:cubicBezTo>
                  <a:pt x="15105" y="51474"/>
                  <a:pt x="15113" y="51473"/>
                  <a:pt x="15122" y="51471"/>
                </a:cubicBezTo>
                <a:cubicBezTo>
                  <a:pt x="15134" y="51471"/>
                  <a:pt x="15157" y="51459"/>
                  <a:pt x="15169" y="51447"/>
                </a:cubicBezTo>
                <a:cubicBezTo>
                  <a:pt x="15384" y="51280"/>
                  <a:pt x="15550" y="51090"/>
                  <a:pt x="15693" y="50875"/>
                </a:cubicBezTo>
                <a:cubicBezTo>
                  <a:pt x="15729" y="50828"/>
                  <a:pt x="15717" y="50744"/>
                  <a:pt x="15657" y="50709"/>
                </a:cubicBezTo>
                <a:cubicBezTo>
                  <a:pt x="15635" y="50695"/>
                  <a:pt x="15611" y="50689"/>
                  <a:pt x="15588" y="50689"/>
                </a:cubicBezTo>
                <a:close/>
                <a:moveTo>
                  <a:pt x="25074" y="50756"/>
                </a:moveTo>
                <a:cubicBezTo>
                  <a:pt x="25043" y="50756"/>
                  <a:pt x="25010" y="50768"/>
                  <a:pt x="24980" y="50792"/>
                </a:cubicBezTo>
                <a:cubicBezTo>
                  <a:pt x="24801" y="50959"/>
                  <a:pt x="24623" y="51125"/>
                  <a:pt x="24456" y="51304"/>
                </a:cubicBezTo>
                <a:cubicBezTo>
                  <a:pt x="24409" y="51352"/>
                  <a:pt x="24409" y="51435"/>
                  <a:pt x="24456" y="51471"/>
                </a:cubicBezTo>
                <a:cubicBezTo>
                  <a:pt x="24483" y="51498"/>
                  <a:pt x="24510" y="51511"/>
                  <a:pt x="24537" y="51511"/>
                </a:cubicBezTo>
                <a:cubicBezTo>
                  <a:pt x="24545" y="51511"/>
                  <a:pt x="24554" y="51509"/>
                  <a:pt x="24563" y="51506"/>
                </a:cubicBezTo>
                <a:cubicBezTo>
                  <a:pt x="24587" y="51506"/>
                  <a:pt x="24611" y="51495"/>
                  <a:pt x="24635" y="51471"/>
                </a:cubicBezTo>
                <a:cubicBezTo>
                  <a:pt x="24801" y="51304"/>
                  <a:pt x="24968" y="51137"/>
                  <a:pt x="25147" y="50971"/>
                </a:cubicBezTo>
                <a:cubicBezTo>
                  <a:pt x="25206" y="50923"/>
                  <a:pt x="25206" y="50852"/>
                  <a:pt x="25159" y="50792"/>
                </a:cubicBezTo>
                <a:cubicBezTo>
                  <a:pt x="25135" y="50768"/>
                  <a:pt x="25105" y="50756"/>
                  <a:pt x="25074" y="50756"/>
                </a:cubicBezTo>
                <a:close/>
                <a:moveTo>
                  <a:pt x="8856" y="50742"/>
                </a:moveTo>
                <a:cubicBezTo>
                  <a:pt x="8811" y="50742"/>
                  <a:pt x="8769" y="50773"/>
                  <a:pt x="8752" y="50816"/>
                </a:cubicBezTo>
                <a:cubicBezTo>
                  <a:pt x="8645" y="51054"/>
                  <a:pt x="8561" y="51292"/>
                  <a:pt x="8514" y="51530"/>
                </a:cubicBezTo>
                <a:cubicBezTo>
                  <a:pt x="8490" y="51590"/>
                  <a:pt x="8538" y="51661"/>
                  <a:pt x="8597" y="51673"/>
                </a:cubicBezTo>
                <a:lnTo>
                  <a:pt x="8645" y="51673"/>
                </a:lnTo>
                <a:cubicBezTo>
                  <a:pt x="8692" y="51673"/>
                  <a:pt x="8740" y="51637"/>
                  <a:pt x="8740" y="51590"/>
                </a:cubicBezTo>
                <a:cubicBezTo>
                  <a:pt x="8799" y="51364"/>
                  <a:pt x="8871" y="51137"/>
                  <a:pt x="8978" y="50911"/>
                </a:cubicBezTo>
                <a:cubicBezTo>
                  <a:pt x="9002" y="50852"/>
                  <a:pt x="8966" y="50780"/>
                  <a:pt x="8907" y="50756"/>
                </a:cubicBezTo>
                <a:cubicBezTo>
                  <a:pt x="8890" y="50747"/>
                  <a:pt x="8873" y="50742"/>
                  <a:pt x="8856" y="50742"/>
                </a:cubicBezTo>
                <a:close/>
                <a:moveTo>
                  <a:pt x="14467" y="51604"/>
                </a:moveTo>
                <a:cubicBezTo>
                  <a:pt x="14451" y="51604"/>
                  <a:pt x="14435" y="51607"/>
                  <a:pt x="14419" y="51614"/>
                </a:cubicBezTo>
                <a:cubicBezTo>
                  <a:pt x="14229" y="51697"/>
                  <a:pt x="14026" y="51756"/>
                  <a:pt x="13824" y="51792"/>
                </a:cubicBezTo>
                <a:lnTo>
                  <a:pt x="13752" y="51804"/>
                </a:lnTo>
                <a:cubicBezTo>
                  <a:pt x="13681" y="51816"/>
                  <a:pt x="13633" y="51876"/>
                  <a:pt x="13645" y="51935"/>
                </a:cubicBezTo>
                <a:cubicBezTo>
                  <a:pt x="13656" y="51999"/>
                  <a:pt x="13705" y="52044"/>
                  <a:pt x="13766" y="52044"/>
                </a:cubicBezTo>
                <a:cubicBezTo>
                  <a:pt x="13774" y="52044"/>
                  <a:pt x="13781" y="52043"/>
                  <a:pt x="13788" y="52042"/>
                </a:cubicBezTo>
                <a:lnTo>
                  <a:pt x="13872" y="52030"/>
                </a:lnTo>
                <a:cubicBezTo>
                  <a:pt x="14086" y="51995"/>
                  <a:pt x="14312" y="51923"/>
                  <a:pt x="14514" y="51840"/>
                </a:cubicBezTo>
                <a:cubicBezTo>
                  <a:pt x="14574" y="51816"/>
                  <a:pt x="14610" y="51745"/>
                  <a:pt x="14586" y="51673"/>
                </a:cubicBezTo>
                <a:cubicBezTo>
                  <a:pt x="14559" y="51629"/>
                  <a:pt x="14513" y="51604"/>
                  <a:pt x="14467" y="51604"/>
                </a:cubicBezTo>
                <a:close/>
                <a:moveTo>
                  <a:pt x="12336" y="51593"/>
                </a:moveTo>
                <a:cubicBezTo>
                  <a:pt x="12290" y="51593"/>
                  <a:pt x="12246" y="51617"/>
                  <a:pt x="12228" y="51661"/>
                </a:cubicBezTo>
                <a:cubicBezTo>
                  <a:pt x="12193" y="51721"/>
                  <a:pt x="12228" y="51792"/>
                  <a:pt x="12288" y="51828"/>
                </a:cubicBezTo>
                <a:cubicBezTo>
                  <a:pt x="12371" y="51864"/>
                  <a:pt x="12455" y="51899"/>
                  <a:pt x="12550" y="51935"/>
                </a:cubicBezTo>
                <a:cubicBezTo>
                  <a:pt x="12693" y="51983"/>
                  <a:pt x="12859" y="52018"/>
                  <a:pt x="13014" y="52042"/>
                </a:cubicBezTo>
                <a:cubicBezTo>
                  <a:pt x="13020" y="52048"/>
                  <a:pt x="13029" y="52051"/>
                  <a:pt x="13038" y="52051"/>
                </a:cubicBezTo>
                <a:cubicBezTo>
                  <a:pt x="13047" y="52051"/>
                  <a:pt x="13056" y="52048"/>
                  <a:pt x="13062" y="52042"/>
                </a:cubicBezTo>
                <a:cubicBezTo>
                  <a:pt x="13110" y="52042"/>
                  <a:pt x="13145" y="51995"/>
                  <a:pt x="13157" y="51947"/>
                </a:cubicBezTo>
                <a:cubicBezTo>
                  <a:pt x="13169" y="51876"/>
                  <a:pt x="13121" y="51816"/>
                  <a:pt x="13050" y="51804"/>
                </a:cubicBezTo>
                <a:cubicBezTo>
                  <a:pt x="12907" y="51780"/>
                  <a:pt x="12764" y="51756"/>
                  <a:pt x="12621" y="51697"/>
                </a:cubicBezTo>
                <a:cubicBezTo>
                  <a:pt x="12550" y="51673"/>
                  <a:pt x="12467" y="51637"/>
                  <a:pt x="12383" y="51602"/>
                </a:cubicBezTo>
                <a:cubicBezTo>
                  <a:pt x="12368" y="51596"/>
                  <a:pt x="12352" y="51593"/>
                  <a:pt x="12336" y="51593"/>
                </a:cubicBezTo>
                <a:close/>
                <a:moveTo>
                  <a:pt x="24039" y="51804"/>
                </a:moveTo>
                <a:cubicBezTo>
                  <a:pt x="24010" y="51804"/>
                  <a:pt x="23980" y="51816"/>
                  <a:pt x="23956" y="51840"/>
                </a:cubicBezTo>
                <a:cubicBezTo>
                  <a:pt x="23789" y="52030"/>
                  <a:pt x="23635" y="52221"/>
                  <a:pt x="23480" y="52399"/>
                </a:cubicBezTo>
                <a:cubicBezTo>
                  <a:pt x="23432" y="52459"/>
                  <a:pt x="23444" y="52530"/>
                  <a:pt x="23492" y="52578"/>
                </a:cubicBezTo>
                <a:cubicBezTo>
                  <a:pt x="23516" y="52602"/>
                  <a:pt x="23551" y="52602"/>
                  <a:pt x="23587" y="52602"/>
                </a:cubicBezTo>
                <a:cubicBezTo>
                  <a:pt x="23623" y="52602"/>
                  <a:pt x="23647" y="52578"/>
                  <a:pt x="23658" y="52554"/>
                </a:cubicBezTo>
                <a:cubicBezTo>
                  <a:pt x="23825" y="52376"/>
                  <a:pt x="23980" y="52185"/>
                  <a:pt x="24135" y="52006"/>
                </a:cubicBezTo>
                <a:cubicBezTo>
                  <a:pt x="24182" y="51959"/>
                  <a:pt x="24182" y="51876"/>
                  <a:pt x="24123" y="51840"/>
                </a:cubicBezTo>
                <a:cubicBezTo>
                  <a:pt x="24099" y="51816"/>
                  <a:pt x="24069" y="51804"/>
                  <a:pt x="24039" y="51804"/>
                </a:cubicBezTo>
                <a:close/>
                <a:moveTo>
                  <a:pt x="8510" y="52160"/>
                </a:moveTo>
                <a:cubicBezTo>
                  <a:pt x="8456" y="52160"/>
                  <a:pt x="8407" y="52214"/>
                  <a:pt x="8407" y="52268"/>
                </a:cubicBezTo>
                <a:cubicBezTo>
                  <a:pt x="8395" y="52399"/>
                  <a:pt x="8407" y="52518"/>
                  <a:pt x="8407" y="52638"/>
                </a:cubicBezTo>
                <a:cubicBezTo>
                  <a:pt x="8418" y="52745"/>
                  <a:pt x="8430" y="52840"/>
                  <a:pt x="8454" y="52947"/>
                </a:cubicBezTo>
                <a:cubicBezTo>
                  <a:pt x="8454" y="52971"/>
                  <a:pt x="8454" y="53007"/>
                  <a:pt x="8466" y="53030"/>
                </a:cubicBezTo>
                <a:cubicBezTo>
                  <a:pt x="8477" y="53084"/>
                  <a:pt x="8526" y="53128"/>
                  <a:pt x="8587" y="53128"/>
                </a:cubicBezTo>
                <a:cubicBezTo>
                  <a:pt x="8594" y="53128"/>
                  <a:pt x="8601" y="53127"/>
                  <a:pt x="8609" y="53126"/>
                </a:cubicBezTo>
                <a:cubicBezTo>
                  <a:pt x="8680" y="53114"/>
                  <a:pt x="8716" y="53042"/>
                  <a:pt x="8704" y="52983"/>
                </a:cubicBezTo>
                <a:lnTo>
                  <a:pt x="8692" y="52899"/>
                </a:lnTo>
                <a:cubicBezTo>
                  <a:pt x="8668" y="52804"/>
                  <a:pt x="8657" y="52721"/>
                  <a:pt x="8657" y="52626"/>
                </a:cubicBezTo>
                <a:cubicBezTo>
                  <a:pt x="8645" y="52507"/>
                  <a:pt x="8645" y="52399"/>
                  <a:pt x="8645" y="52280"/>
                </a:cubicBezTo>
                <a:cubicBezTo>
                  <a:pt x="8645" y="52209"/>
                  <a:pt x="8597" y="52161"/>
                  <a:pt x="8526" y="52161"/>
                </a:cubicBezTo>
                <a:cubicBezTo>
                  <a:pt x="8520" y="52160"/>
                  <a:pt x="8515" y="52160"/>
                  <a:pt x="8510" y="52160"/>
                </a:cubicBezTo>
                <a:close/>
                <a:moveTo>
                  <a:pt x="23095" y="52922"/>
                </a:moveTo>
                <a:cubicBezTo>
                  <a:pt x="23061" y="52922"/>
                  <a:pt x="23029" y="52933"/>
                  <a:pt x="23004" y="52959"/>
                </a:cubicBezTo>
                <a:cubicBezTo>
                  <a:pt x="22849" y="53149"/>
                  <a:pt x="22694" y="53340"/>
                  <a:pt x="22539" y="53519"/>
                </a:cubicBezTo>
                <a:cubicBezTo>
                  <a:pt x="22492" y="53578"/>
                  <a:pt x="22504" y="53650"/>
                  <a:pt x="22551" y="53697"/>
                </a:cubicBezTo>
                <a:cubicBezTo>
                  <a:pt x="22569" y="53715"/>
                  <a:pt x="22599" y="53726"/>
                  <a:pt x="22623" y="53726"/>
                </a:cubicBezTo>
                <a:cubicBezTo>
                  <a:pt x="22632" y="53726"/>
                  <a:pt x="22640" y="53724"/>
                  <a:pt x="22646" y="53721"/>
                </a:cubicBezTo>
                <a:cubicBezTo>
                  <a:pt x="22682" y="53721"/>
                  <a:pt x="22706" y="53709"/>
                  <a:pt x="22718" y="53685"/>
                </a:cubicBezTo>
                <a:cubicBezTo>
                  <a:pt x="22885" y="53495"/>
                  <a:pt x="23039" y="53304"/>
                  <a:pt x="23194" y="53126"/>
                </a:cubicBezTo>
                <a:cubicBezTo>
                  <a:pt x="23242" y="53066"/>
                  <a:pt x="23230" y="52995"/>
                  <a:pt x="23182" y="52947"/>
                </a:cubicBezTo>
                <a:cubicBezTo>
                  <a:pt x="23155" y="52931"/>
                  <a:pt x="23124" y="52922"/>
                  <a:pt x="23095" y="52922"/>
                </a:cubicBezTo>
                <a:close/>
                <a:moveTo>
                  <a:pt x="8811" y="53581"/>
                </a:moveTo>
                <a:cubicBezTo>
                  <a:pt x="8795" y="53581"/>
                  <a:pt x="8779" y="53584"/>
                  <a:pt x="8764" y="53590"/>
                </a:cubicBezTo>
                <a:cubicBezTo>
                  <a:pt x="8704" y="53614"/>
                  <a:pt x="8680" y="53697"/>
                  <a:pt x="8704" y="53757"/>
                </a:cubicBezTo>
                <a:cubicBezTo>
                  <a:pt x="8799" y="53971"/>
                  <a:pt x="8930" y="54197"/>
                  <a:pt x="9085" y="54400"/>
                </a:cubicBezTo>
                <a:cubicBezTo>
                  <a:pt x="9109" y="54447"/>
                  <a:pt x="9157" y="54459"/>
                  <a:pt x="9204" y="54459"/>
                </a:cubicBezTo>
                <a:cubicBezTo>
                  <a:pt x="9216" y="54447"/>
                  <a:pt x="9228" y="54447"/>
                  <a:pt x="9252" y="54435"/>
                </a:cubicBezTo>
                <a:cubicBezTo>
                  <a:pt x="9311" y="54400"/>
                  <a:pt x="9323" y="54316"/>
                  <a:pt x="9276" y="54269"/>
                </a:cubicBezTo>
                <a:cubicBezTo>
                  <a:pt x="9145" y="54066"/>
                  <a:pt x="9026" y="53864"/>
                  <a:pt x="8930" y="53650"/>
                </a:cubicBezTo>
                <a:cubicBezTo>
                  <a:pt x="8904" y="53605"/>
                  <a:pt x="8858" y="53581"/>
                  <a:pt x="8811" y="53581"/>
                </a:cubicBezTo>
                <a:close/>
                <a:moveTo>
                  <a:pt x="22143" y="54029"/>
                </a:moveTo>
                <a:cubicBezTo>
                  <a:pt x="22109" y="54029"/>
                  <a:pt x="22077" y="54041"/>
                  <a:pt x="22051" y="54066"/>
                </a:cubicBezTo>
                <a:cubicBezTo>
                  <a:pt x="21873" y="54257"/>
                  <a:pt x="21706" y="54423"/>
                  <a:pt x="21539" y="54578"/>
                </a:cubicBezTo>
                <a:cubicBezTo>
                  <a:pt x="21492" y="54626"/>
                  <a:pt x="21492" y="54709"/>
                  <a:pt x="21539" y="54757"/>
                </a:cubicBezTo>
                <a:cubicBezTo>
                  <a:pt x="21566" y="54784"/>
                  <a:pt x="21593" y="54797"/>
                  <a:pt x="21620" y="54797"/>
                </a:cubicBezTo>
                <a:cubicBezTo>
                  <a:pt x="21628" y="54797"/>
                  <a:pt x="21637" y="54796"/>
                  <a:pt x="21646" y="54793"/>
                </a:cubicBezTo>
                <a:cubicBezTo>
                  <a:pt x="21670" y="54793"/>
                  <a:pt x="21694" y="54781"/>
                  <a:pt x="21718" y="54757"/>
                </a:cubicBezTo>
                <a:cubicBezTo>
                  <a:pt x="21884" y="54602"/>
                  <a:pt x="22051" y="54423"/>
                  <a:pt x="22230" y="54233"/>
                </a:cubicBezTo>
                <a:cubicBezTo>
                  <a:pt x="22277" y="54185"/>
                  <a:pt x="22277" y="54102"/>
                  <a:pt x="22230" y="54054"/>
                </a:cubicBezTo>
                <a:cubicBezTo>
                  <a:pt x="22202" y="54038"/>
                  <a:pt x="22172" y="54029"/>
                  <a:pt x="22143" y="54029"/>
                </a:cubicBezTo>
                <a:close/>
                <a:moveTo>
                  <a:pt x="9645" y="54769"/>
                </a:moveTo>
                <a:cubicBezTo>
                  <a:pt x="9615" y="54769"/>
                  <a:pt x="9585" y="54781"/>
                  <a:pt x="9561" y="54804"/>
                </a:cubicBezTo>
                <a:cubicBezTo>
                  <a:pt x="9514" y="54852"/>
                  <a:pt x="9514" y="54935"/>
                  <a:pt x="9561" y="54983"/>
                </a:cubicBezTo>
                <a:cubicBezTo>
                  <a:pt x="9728" y="55150"/>
                  <a:pt x="9919" y="55328"/>
                  <a:pt x="10109" y="55483"/>
                </a:cubicBezTo>
                <a:cubicBezTo>
                  <a:pt x="10135" y="55501"/>
                  <a:pt x="10161" y="55512"/>
                  <a:pt x="10183" y="55512"/>
                </a:cubicBezTo>
                <a:cubicBezTo>
                  <a:pt x="10191" y="55512"/>
                  <a:pt x="10198" y="55510"/>
                  <a:pt x="10204" y="55507"/>
                </a:cubicBezTo>
                <a:cubicBezTo>
                  <a:pt x="10240" y="55507"/>
                  <a:pt x="10264" y="55483"/>
                  <a:pt x="10288" y="55459"/>
                </a:cubicBezTo>
                <a:cubicBezTo>
                  <a:pt x="10323" y="55412"/>
                  <a:pt x="10312" y="55328"/>
                  <a:pt x="10264" y="55293"/>
                </a:cubicBezTo>
                <a:cubicBezTo>
                  <a:pt x="10073" y="55138"/>
                  <a:pt x="9895" y="54971"/>
                  <a:pt x="9728" y="54804"/>
                </a:cubicBezTo>
                <a:cubicBezTo>
                  <a:pt x="9704" y="54781"/>
                  <a:pt x="9675" y="54769"/>
                  <a:pt x="9645" y="54769"/>
                </a:cubicBezTo>
                <a:close/>
                <a:moveTo>
                  <a:pt x="21086" y="55036"/>
                </a:moveTo>
                <a:cubicBezTo>
                  <a:pt x="21058" y="55036"/>
                  <a:pt x="21029" y="55046"/>
                  <a:pt x="21003" y="55066"/>
                </a:cubicBezTo>
                <a:cubicBezTo>
                  <a:pt x="20825" y="55209"/>
                  <a:pt x="20622" y="55352"/>
                  <a:pt x="20432" y="55495"/>
                </a:cubicBezTo>
                <a:cubicBezTo>
                  <a:pt x="20372" y="55531"/>
                  <a:pt x="20360" y="55602"/>
                  <a:pt x="20396" y="55662"/>
                </a:cubicBezTo>
                <a:cubicBezTo>
                  <a:pt x="20416" y="55691"/>
                  <a:pt x="20451" y="55712"/>
                  <a:pt x="20490" y="55712"/>
                </a:cubicBezTo>
                <a:cubicBezTo>
                  <a:pt x="20498" y="55712"/>
                  <a:pt x="20507" y="55711"/>
                  <a:pt x="20515" y="55709"/>
                </a:cubicBezTo>
                <a:cubicBezTo>
                  <a:pt x="20527" y="55709"/>
                  <a:pt x="20551" y="55709"/>
                  <a:pt x="20563" y="55686"/>
                </a:cubicBezTo>
                <a:cubicBezTo>
                  <a:pt x="20765" y="55555"/>
                  <a:pt x="20968" y="55412"/>
                  <a:pt x="21158" y="55257"/>
                </a:cubicBezTo>
                <a:cubicBezTo>
                  <a:pt x="21218" y="55209"/>
                  <a:pt x="21218" y="55138"/>
                  <a:pt x="21182" y="55078"/>
                </a:cubicBezTo>
                <a:cubicBezTo>
                  <a:pt x="21155" y="55052"/>
                  <a:pt x="21121" y="55036"/>
                  <a:pt x="21086" y="55036"/>
                </a:cubicBezTo>
                <a:close/>
                <a:moveTo>
                  <a:pt x="10783" y="55689"/>
                </a:moveTo>
                <a:cubicBezTo>
                  <a:pt x="10744" y="55689"/>
                  <a:pt x="10703" y="55708"/>
                  <a:pt x="10681" y="55745"/>
                </a:cubicBezTo>
                <a:cubicBezTo>
                  <a:pt x="10645" y="55805"/>
                  <a:pt x="10669" y="55876"/>
                  <a:pt x="10716" y="55912"/>
                </a:cubicBezTo>
                <a:cubicBezTo>
                  <a:pt x="10800" y="55959"/>
                  <a:pt x="10871" y="56007"/>
                  <a:pt x="10954" y="56055"/>
                </a:cubicBezTo>
                <a:cubicBezTo>
                  <a:pt x="11085" y="56138"/>
                  <a:pt x="11228" y="56209"/>
                  <a:pt x="11371" y="56281"/>
                </a:cubicBezTo>
                <a:cubicBezTo>
                  <a:pt x="11395" y="56293"/>
                  <a:pt x="11419" y="56293"/>
                  <a:pt x="11443" y="56293"/>
                </a:cubicBezTo>
                <a:cubicBezTo>
                  <a:pt x="11478" y="56293"/>
                  <a:pt x="11514" y="56269"/>
                  <a:pt x="11526" y="56233"/>
                </a:cubicBezTo>
                <a:cubicBezTo>
                  <a:pt x="11562" y="56174"/>
                  <a:pt x="11538" y="56102"/>
                  <a:pt x="11478" y="56067"/>
                </a:cubicBezTo>
                <a:cubicBezTo>
                  <a:pt x="11347" y="55995"/>
                  <a:pt x="11205" y="55924"/>
                  <a:pt x="11074" y="55852"/>
                </a:cubicBezTo>
                <a:cubicBezTo>
                  <a:pt x="11002" y="55805"/>
                  <a:pt x="10931" y="55757"/>
                  <a:pt x="10847" y="55709"/>
                </a:cubicBezTo>
                <a:cubicBezTo>
                  <a:pt x="10829" y="55696"/>
                  <a:pt x="10807" y="55689"/>
                  <a:pt x="10783" y="55689"/>
                </a:cubicBezTo>
                <a:close/>
                <a:moveTo>
                  <a:pt x="19871" y="55853"/>
                </a:moveTo>
                <a:cubicBezTo>
                  <a:pt x="19852" y="55853"/>
                  <a:pt x="19832" y="55857"/>
                  <a:pt x="19813" y="55864"/>
                </a:cubicBezTo>
                <a:cubicBezTo>
                  <a:pt x="19598" y="55983"/>
                  <a:pt x="19384" y="56090"/>
                  <a:pt x="19170" y="56186"/>
                </a:cubicBezTo>
                <a:cubicBezTo>
                  <a:pt x="19098" y="56221"/>
                  <a:pt x="19075" y="56293"/>
                  <a:pt x="19098" y="56352"/>
                </a:cubicBezTo>
                <a:cubicBezTo>
                  <a:pt x="19119" y="56394"/>
                  <a:pt x="19167" y="56426"/>
                  <a:pt x="19218" y="56426"/>
                </a:cubicBezTo>
                <a:cubicBezTo>
                  <a:pt x="19226" y="56426"/>
                  <a:pt x="19233" y="56425"/>
                  <a:pt x="19241" y="56424"/>
                </a:cubicBezTo>
                <a:cubicBezTo>
                  <a:pt x="19241" y="56424"/>
                  <a:pt x="19253" y="56412"/>
                  <a:pt x="19265" y="56412"/>
                </a:cubicBezTo>
                <a:cubicBezTo>
                  <a:pt x="19491" y="56317"/>
                  <a:pt x="19717" y="56197"/>
                  <a:pt x="19932" y="56078"/>
                </a:cubicBezTo>
                <a:cubicBezTo>
                  <a:pt x="19991" y="56055"/>
                  <a:pt x="20003" y="55971"/>
                  <a:pt x="19979" y="55912"/>
                </a:cubicBezTo>
                <a:cubicBezTo>
                  <a:pt x="19955" y="55871"/>
                  <a:pt x="19914" y="55853"/>
                  <a:pt x="19871" y="55853"/>
                </a:cubicBezTo>
                <a:close/>
                <a:moveTo>
                  <a:pt x="12087" y="56355"/>
                </a:moveTo>
                <a:cubicBezTo>
                  <a:pt x="12040" y="56355"/>
                  <a:pt x="11993" y="56382"/>
                  <a:pt x="11967" y="56436"/>
                </a:cubicBezTo>
                <a:cubicBezTo>
                  <a:pt x="11955" y="56495"/>
                  <a:pt x="11978" y="56567"/>
                  <a:pt x="12038" y="56590"/>
                </a:cubicBezTo>
                <a:cubicBezTo>
                  <a:pt x="12264" y="56686"/>
                  <a:pt x="12502" y="56757"/>
                  <a:pt x="12740" y="56840"/>
                </a:cubicBezTo>
                <a:lnTo>
                  <a:pt x="12800" y="56840"/>
                </a:lnTo>
                <a:cubicBezTo>
                  <a:pt x="12848" y="56829"/>
                  <a:pt x="12883" y="56805"/>
                  <a:pt x="12895" y="56757"/>
                </a:cubicBezTo>
                <a:cubicBezTo>
                  <a:pt x="12907" y="56686"/>
                  <a:pt x="12871" y="56626"/>
                  <a:pt x="12812" y="56602"/>
                </a:cubicBezTo>
                <a:cubicBezTo>
                  <a:pt x="12586" y="56531"/>
                  <a:pt x="12348" y="56448"/>
                  <a:pt x="12133" y="56364"/>
                </a:cubicBezTo>
                <a:cubicBezTo>
                  <a:pt x="12118" y="56358"/>
                  <a:pt x="12103" y="56355"/>
                  <a:pt x="12087" y="56355"/>
                </a:cubicBezTo>
                <a:close/>
                <a:moveTo>
                  <a:pt x="18536" y="56452"/>
                </a:moveTo>
                <a:cubicBezTo>
                  <a:pt x="18522" y="56452"/>
                  <a:pt x="18506" y="56454"/>
                  <a:pt x="18491" y="56459"/>
                </a:cubicBezTo>
                <a:cubicBezTo>
                  <a:pt x="18265" y="56543"/>
                  <a:pt x="18039" y="56614"/>
                  <a:pt x="17801" y="56674"/>
                </a:cubicBezTo>
                <a:cubicBezTo>
                  <a:pt x="17741" y="56686"/>
                  <a:pt x="17705" y="56757"/>
                  <a:pt x="17717" y="56817"/>
                </a:cubicBezTo>
                <a:cubicBezTo>
                  <a:pt x="17738" y="56879"/>
                  <a:pt x="17786" y="56914"/>
                  <a:pt x="17837" y="56914"/>
                </a:cubicBezTo>
                <a:cubicBezTo>
                  <a:pt x="17845" y="56914"/>
                  <a:pt x="17853" y="56913"/>
                  <a:pt x="17860" y="56912"/>
                </a:cubicBezTo>
                <a:lnTo>
                  <a:pt x="17872" y="56912"/>
                </a:lnTo>
                <a:cubicBezTo>
                  <a:pt x="18110" y="56840"/>
                  <a:pt x="18348" y="56769"/>
                  <a:pt x="18574" y="56686"/>
                </a:cubicBezTo>
                <a:cubicBezTo>
                  <a:pt x="18646" y="56662"/>
                  <a:pt x="18670" y="56602"/>
                  <a:pt x="18658" y="56531"/>
                </a:cubicBezTo>
                <a:cubicBezTo>
                  <a:pt x="18639" y="56484"/>
                  <a:pt x="18591" y="56452"/>
                  <a:pt x="18536" y="56452"/>
                </a:cubicBezTo>
                <a:close/>
                <a:moveTo>
                  <a:pt x="13488" y="56779"/>
                </a:moveTo>
                <a:cubicBezTo>
                  <a:pt x="13429" y="56779"/>
                  <a:pt x="13382" y="56814"/>
                  <a:pt x="13371" y="56876"/>
                </a:cubicBezTo>
                <a:cubicBezTo>
                  <a:pt x="13348" y="56948"/>
                  <a:pt x="13395" y="57007"/>
                  <a:pt x="13455" y="57019"/>
                </a:cubicBezTo>
                <a:cubicBezTo>
                  <a:pt x="13693" y="57079"/>
                  <a:pt x="13943" y="57114"/>
                  <a:pt x="14193" y="57150"/>
                </a:cubicBezTo>
                <a:lnTo>
                  <a:pt x="14229" y="57150"/>
                </a:lnTo>
                <a:cubicBezTo>
                  <a:pt x="14276" y="57138"/>
                  <a:pt x="14324" y="57090"/>
                  <a:pt x="14324" y="57043"/>
                </a:cubicBezTo>
                <a:cubicBezTo>
                  <a:pt x="14336" y="56971"/>
                  <a:pt x="14288" y="56912"/>
                  <a:pt x="14217" y="56900"/>
                </a:cubicBezTo>
                <a:cubicBezTo>
                  <a:pt x="13979" y="56876"/>
                  <a:pt x="13741" y="56829"/>
                  <a:pt x="13514" y="56781"/>
                </a:cubicBezTo>
                <a:cubicBezTo>
                  <a:pt x="13505" y="56779"/>
                  <a:pt x="13496" y="56779"/>
                  <a:pt x="13488" y="56779"/>
                </a:cubicBezTo>
                <a:close/>
                <a:moveTo>
                  <a:pt x="17120" y="56827"/>
                </a:moveTo>
                <a:cubicBezTo>
                  <a:pt x="17113" y="56827"/>
                  <a:pt x="17106" y="56827"/>
                  <a:pt x="17098" y="56829"/>
                </a:cubicBezTo>
                <a:lnTo>
                  <a:pt x="17039" y="56840"/>
                </a:lnTo>
                <a:cubicBezTo>
                  <a:pt x="16824" y="56876"/>
                  <a:pt x="16598" y="56912"/>
                  <a:pt x="16384" y="56936"/>
                </a:cubicBezTo>
                <a:cubicBezTo>
                  <a:pt x="16312" y="56936"/>
                  <a:pt x="16265" y="56995"/>
                  <a:pt x="16277" y="57067"/>
                </a:cubicBezTo>
                <a:cubicBezTo>
                  <a:pt x="16287" y="57131"/>
                  <a:pt x="16336" y="57176"/>
                  <a:pt x="16389" y="57176"/>
                </a:cubicBezTo>
                <a:cubicBezTo>
                  <a:pt x="16395" y="57176"/>
                  <a:pt x="16401" y="57175"/>
                  <a:pt x="16408" y="57174"/>
                </a:cubicBezTo>
                <a:cubicBezTo>
                  <a:pt x="16634" y="57150"/>
                  <a:pt x="16860" y="57114"/>
                  <a:pt x="17074" y="57079"/>
                </a:cubicBezTo>
                <a:lnTo>
                  <a:pt x="17146" y="57067"/>
                </a:lnTo>
                <a:cubicBezTo>
                  <a:pt x="17205" y="57055"/>
                  <a:pt x="17253" y="56995"/>
                  <a:pt x="17241" y="56924"/>
                </a:cubicBezTo>
                <a:cubicBezTo>
                  <a:pt x="17230" y="56870"/>
                  <a:pt x="17181" y="56827"/>
                  <a:pt x="17120" y="56827"/>
                </a:cubicBezTo>
                <a:close/>
                <a:moveTo>
                  <a:pt x="14943" y="56971"/>
                </a:moveTo>
                <a:cubicBezTo>
                  <a:pt x="14872" y="56971"/>
                  <a:pt x="14812" y="57019"/>
                  <a:pt x="14812" y="57090"/>
                </a:cubicBezTo>
                <a:cubicBezTo>
                  <a:pt x="14812" y="57150"/>
                  <a:pt x="14860" y="57210"/>
                  <a:pt x="14931" y="57210"/>
                </a:cubicBezTo>
                <a:cubicBezTo>
                  <a:pt x="15108" y="57218"/>
                  <a:pt x="15285" y="57226"/>
                  <a:pt x="15457" y="57226"/>
                </a:cubicBezTo>
                <a:cubicBezTo>
                  <a:pt x="15529" y="57226"/>
                  <a:pt x="15600" y="57225"/>
                  <a:pt x="15669" y="57221"/>
                </a:cubicBezTo>
                <a:lnTo>
                  <a:pt x="15693" y="57221"/>
                </a:lnTo>
                <a:cubicBezTo>
                  <a:pt x="15753" y="57210"/>
                  <a:pt x="15788" y="57162"/>
                  <a:pt x="15788" y="57102"/>
                </a:cubicBezTo>
                <a:cubicBezTo>
                  <a:pt x="15788" y="57031"/>
                  <a:pt x="15729" y="56983"/>
                  <a:pt x="15669" y="56983"/>
                </a:cubicBezTo>
                <a:cubicBezTo>
                  <a:pt x="15419" y="56983"/>
                  <a:pt x="15181" y="56983"/>
                  <a:pt x="14943" y="569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410857">
            <a:off x="-950257" y="-535301"/>
            <a:ext cx="2647394" cy="4500963"/>
          </a:xfrm>
          <a:custGeom>
            <a:avLst/>
            <a:gdLst/>
            <a:ahLst/>
            <a:cxnLst/>
            <a:rect l="l" t="t" r="r" b="b"/>
            <a:pathLst>
              <a:path w="33660" h="57227" extrusionOk="0">
                <a:moveTo>
                  <a:pt x="6930" y="0"/>
                </a:moveTo>
                <a:cubicBezTo>
                  <a:pt x="6799" y="0"/>
                  <a:pt x="6680" y="0"/>
                  <a:pt x="6561" y="12"/>
                </a:cubicBezTo>
                <a:cubicBezTo>
                  <a:pt x="6442" y="24"/>
                  <a:pt x="6311" y="36"/>
                  <a:pt x="6180" y="60"/>
                </a:cubicBezTo>
                <a:cubicBezTo>
                  <a:pt x="6121" y="60"/>
                  <a:pt x="6073" y="119"/>
                  <a:pt x="6073" y="191"/>
                </a:cubicBezTo>
                <a:cubicBezTo>
                  <a:pt x="6084" y="255"/>
                  <a:pt x="6133" y="300"/>
                  <a:pt x="6194" y="300"/>
                </a:cubicBezTo>
                <a:cubicBezTo>
                  <a:pt x="6201" y="300"/>
                  <a:pt x="6208" y="299"/>
                  <a:pt x="6216" y="298"/>
                </a:cubicBezTo>
                <a:cubicBezTo>
                  <a:pt x="6335" y="286"/>
                  <a:pt x="6466" y="262"/>
                  <a:pt x="6585" y="262"/>
                </a:cubicBezTo>
                <a:cubicBezTo>
                  <a:pt x="6704" y="250"/>
                  <a:pt x="6811" y="238"/>
                  <a:pt x="6930" y="238"/>
                </a:cubicBezTo>
                <a:lnTo>
                  <a:pt x="6954" y="238"/>
                </a:lnTo>
                <a:cubicBezTo>
                  <a:pt x="7014" y="226"/>
                  <a:pt x="7049" y="179"/>
                  <a:pt x="7049" y="119"/>
                </a:cubicBezTo>
                <a:cubicBezTo>
                  <a:pt x="7049" y="48"/>
                  <a:pt x="6990" y="0"/>
                  <a:pt x="6930" y="0"/>
                </a:cubicBezTo>
                <a:close/>
                <a:moveTo>
                  <a:pt x="7680" y="36"/>
                </a:moveTo>
                <a:cubicBezTo>
                  <a:pt x="7609" y="36"/>
                  <a:pt x="7549" y="72"/>
                  <a:pt x="7537" y="143"/>
                </a:cubicBezTo>
                <a:cubicBezTo>
                  <a:pt x="7525" y="214"/>
                  <a:pt x="7573" y="274"/>
                  <a:pt x="7645" y="286"/>
                </a:cubicBezTo>
                <a:cubicBezTo>
                  <a:pt x="7895" y="310"/>
                  <a:pt x="8121" y="369"/>
                  <a:pt x="8335" y="441"/>
                </a:cubicBezTo>
                <a:cubicBezTo>
                  <a:pt x="8341" y="447"/>
                  <a:pt x="8350" y="450"/>
                  <a:pt x="8360" y="450"/>
                </a:cubicBezTo>
                <a:cubicBezTo>
                  <a:pt x="8371" y="450"/>
                  <a:pt x="8383" y="447"/>
                  <a:pt x="8395" y="441"/>
                </a:cubicBezTo>
                <a:cubicBezTo>
                  <a:pt x="8430" y="441"/>
                  <a:pt x="8466" y="405"/>
                  <a:pt x="8490" y="369"/>
                </a:cubicBezTo>
                <a:cubicBezTo>
                  <a:pt x="8502" y="310"/>
                  <a:pt x="8478" y="238"/>
                  <a:pt x="8407" y="214"/>
                </a:cubicBezTo>
                <a:cubicBezTo>
                  <a:pt x="8192" y="131"/>
                  <a:pt x="7942" y="72"/>
                  <a:pt x="7680" y="36"/>
                </a:cubicBezTo>
                <a:close/>
                <a:moveTo>
                  <a:pt x="5473" y="177"/>
                </a:moveTo>
                <a:cubicBezTo>
                  <a:pt x="5466" y="177"/>
                  <a:pt x="5460" y="177"/>
                  <a:pt x="5454" y="179"/>
                </a:cubicBezTo>
                <a:cubicBezTo>
                  <a:pt x="5216" y="238"/>
                  <a:pt x="4966" y="298"/>
                  <a:pt x="4739" y="369"/>
                </a:cubicBezTo>
                <a:cubicBezTo>
                  <a:pt x="4668" y="393"/>
                  <a:pt x="4632" y="464"/>
                  <a:pt x="4656" y="524"/>
                </a:cubicBezTo>
                <a:cubicBezTo>
                  <a:pt x="4666" y="576"/>
                  <a:pt x="4713" y="610"/>
                  <a:pt x="4764" y="610"/>
                </a:cubicBezTo>
                <a:cubicBezTo>
                  <a:pt x="4772" y="610"/>
                  <a:pt x="4779" y="609"/>
                  <a:pt x="4787" y="607"/>
                </a:cubicBezTo>
                <a:lnTo>
                  <a:pt x="4811" y="607"/>
                </a:lnTo>
                <a:cubicBezTo>
                  <a:pt x="5037" y="536"/>
                  <a:pt x="5275" y="476"/>
                  <a:pt x="5501" y="417"/>
                </a:cubicBezTo>
                <a:cubicBezTo>
                  <a:pt x="5573" y="405"/>
                  <a:pt x="5609" y="345"/>
                  <a:pt x="5597" y="274"/>
                </a:cubicBezTo>
                <a:cubicBezTo>
                  <a:pt x="5586" y="221"/>
                  <a:pt x="5528" y="177"/>
                  <a:pt x="5473" y="177"/>
                </a:cubicBezTo>
                <a:close/>
                <a:moveTo>
                  <a:pt x="18908" y="238"/>
                </a:moveTo>
                <a:cubicBezTo>
                  <a:pt x="18836" y="238"/>
                  <a:pt x="18777" y="298"/>
                  <a:pt x="18777" y="357"/>
                </a:cubicBezTo>
                <a:cubicBezTo>
                  <a:pt x="18777" y="429"/>
                  <a:pt x="18836" y="476"/>
                  <a:pt x="18908" y="476"/>
                </a:cubicBezTo>
                <a:cubicBezTo>
                  <a:pt x="18932" y="476"/>
                  <a:pt x="18955" y="488"/>
                  <a:pt x="18991" y="488"/>
                </a:cubicBezTo>
                <a:cubicBezTo>
                  <a:pt x="19170" y="500"/>
                  <a:pt x="19325" y="595"/>
                  <a:pt x="19467" y="726"/>
                </a:cubicBezTo>
                <a:cubicBezTo>
                  <a:pt x="19485" y="753"/>
                  <a:pt x="19517" y="767"/>
                  <a:pt x="19546" y="767"/>
                </a:cubicBezTo>
                <a:cubicBezTo>
                  <a:pt x="19556" y="767"/>
                  <a:pt x="19566" y="765"/>
                  <a:pt x="19575" y="762"/>
                </a:cubicBezTo>
                <a:cubicBezTo>
                  <a:pt x="19598" y="762"/>
                  <a:pt x="19622" y="750"/>
                  <a:pt x="19634" y="738"/>
                </a:cubicBezTo>
                <a:cubicBezTo>
                  <a:pt x="19682" y="691"/>
                  <a:pt x="19694" y="607"/>
                  <a:pt x="19646" y="560"/>
                </a:cubicBezTo>
                <a:cubicBezTo>
                  <a:pt x="19467" y="381"/>
                  <a:pt x="19253" y="274"/>
                  <a:pt x="19015" y="238"/>
                </a:cubicBezTo>
                <a:close/>
                <a:moveTo>
                  <a:pt x="4076" y="612"/>
                </a:moveTo>
                <a:cubicBezTo>
                  <a:pt x="4063" y="612"/>
                  <a:pt x="4050" y="614"/>
                  <a:pt x="4037" y="619"/>
                </a:cubicBezTo>
                <a:cubicBezTo>
                  <a:pt x="3811" y="714"/>
                  <a:pt x="3585" y="822"/>
                  <a:pt x="3358" y="929"/>
                </a:cubicBezTo>
                <a:cubicBezTo>
                  <a:pt x="3299" y="965"/>
                  <a:pt x="3275" y="1036"/>
                  <a:pt x="3311" y="1095"/>
                </a:cubicBezTo>
                <a:cubicBezTo>
                  <a:pt x="3330" y="1135"/>
                  <a:pt x="3366" y="1158"/>
                  <a:pt x="3412" y="1158"/>
                </a:cubicBezTo>
                <a:cubicBezTo>
                  <a:pt x="3422" y="1158"/>
                  <a:pt x="3431" y="1157"/>
                  <a:pt x="3442" y="1155"/>
                </a:cubicBezTo>
                <a:lnTo>
                  <a:pt x="3477" y="1155"/>
                </a:lnTo>
                <a:cubicBezTo>
                  <a:pt x="3692" y="1036"/>
                  <a:pt x="3906" y="941"/>
                  <a:pt x="4132" y="845"/>
                </a:cubicBezTo>
                <a:cubicBezTo>
                  <a:pt x="4192" y="822"/>
                  <a:pt x="4227" y="750"/>
                  <a:pt x="4192" y="691"/>
                </a:cubicBezTo>
                <a:cubicBezTo>
                  <a:pt x="4173" y="644"/>
                  <a:pt x="4125" y="612"/>
                  <a:pt x="4076" y="612"/>
                </a:cubicBezTo>
                <a:close/>
                <a:moveTo>
                  <a:pt x="9023" y="539"/>
                </a:moveTo>
                <a:cubicBezTo>
                  <a:pt x="8985" y="539"/>
                  <a:pt x="8947" y="555"/>
                  <a:pt x="8919" y="584"/>
                </a:cubicBezTo>
                <a:cubicBezTo>
                  <a:pt x="8883" y="643"/>
                  <a:pt x="8895" y="714"/>
                  <a:pt x="8942" y="762"/>
                </a:cubicBezTo>
                <a:cubicBezTo>
                  <a:pt x="9133" y="905"/>
                  <a:pt x="9288" y="1072"/>
                  <a:pt x="9407" y="1262"/>
                </a:cubicBezTo>
                <a:cubicBezTo>
                  <a:pt x="9430" y="1310"/>
                  <a:pt x="9490" y="1322"/>
                  <a:pt x="9538" y="1322"/>
                </a:cubicBezTo>
                <a:cubicBezTo>
                  <a:pt x="9550" y="1310"/>
                  <a:pt x="9561" y="1310"/>
                  <a:pt x="9573" y="1298"/>
                </a:cubicBezTo>
                <a:cubicBezTo>
                  <a:pt x="9633" y="1262"/>
                  <a:pt x="9657" y="1191"/>
                  <a:pt x="9621" y="1131"/>
                </a:cubicBezTo>
                <a:cubicBezTo>
                  <a:pt x="9478" y="917"/>
                  <a:pt x="9311" y="726"/>
                  <a:pt x="9097" y="560"/>
                </a:cubicBezTo>
                <a:cubicBezTo>
                  <a:pt x="9074" y="546"/>
                  <a:pt x="9048" y="539"/>
                  <a:pt x="9023" y="539"/>
                </a:cubicBezTo>
                <a:close/>
                <a:moveTo>
                  <a:pt x="18235" y="506"/>
                </a:moveTo>
                <a:cubicBezTo>
                  <a:pt x="18206" y="506"/>
                  <a:pt x="18179" y="515"/>
                  <a:pt x="18158" y="536"/>
                </a:cubicBezTo>
                <a:cubicBezTo>
                  <a:pt x="17979" y="703"/>
                  <a:pt x="17812" y="917"/>
                  <a:pt x="17705" y="1167"/>
                </a:cubicBezTo>
                <a:cubicBezTo>
                  <a:pt x="17670" y="1226"/>
                  <a:pt x="17705" y="1298"/>
                  <a:pt x="17765" y="1334"/>
                </a:cubicBezTo>
                <a:cubicBezTo>
                  <a:pt x="17777" y="1340"/>
                  <a:pt x="17789" y="1343"/>
                  <a:pt x="17801" y="1343"/>
                </a:cubicBezTo>
                <a:cubicBezTo>
                  <a:pt x="17812" y="1343"/>
                  <a:pt x="17824" y="1340"/>
                  <a:pt x="17836" y="1334"/>
                </a:cubicBezTo>
                <a:cubicBezTo>
                  <a:pt x="17872" y="1334"/>
                  <a:pt x="17908" y="1310"/>
                  <a:pt x="17932" y="1274"/>
                </a:cubicBezTo>
                <a:cubicBezTo>
                  <a:pt x="18027" y="1048"/>
                  <a:pt x="18158" y="857"/>
                  <a:pt x="18324" y="726"/>
                </a:cubicBezTo>
                <a:cubicBezTo>
                  <a:pt x="18372" y="679"/>
                  <a:pt x="18372" y="595"/>
                  <a:pt x="18336" y="548"/>
                </a:cubicBezTo>
                <a:cubicBezTo>
                  <a:pt x="18310" y="521"/>
                  <a:pt x="18272" y="506"/>
                  <a:pt x="18235" y="506"/>
                </a:cubicBezTo>
                <a:close/>
                <a:moveTo>
                  <a:pt x="2785" y="1278"/>
                </a:moveTo>
                <a:cubicBezTo>
                  <a:pt x="2762" y="1278"/>
                  <a:pt x="2738" y="1284"/>
                  <a:pt x="2715" y="1298"/>
                </a:cubicBezTo>
                <a:cubicBezTo>
                  <a:pt x="2501" y="1417"/>
                  <a:pt x="2299" y="1560"/>
                  <a:pt x="2096" y="1703"/>
                </a:cubicBezTo>
                <a:cubicBezTo>
                  <a:pt x="2049" y="1750"/>
                  <a:pt x="2037" y="1822"/>
                  <a:pt x="2072" y="1881"/>
                </a:cubicBezTo>
                <a:cubicBezTo>
                  <a:pt x="2096" y="1917"/>
                  <a:pt x="2144" y="1929"/>
                  <a:pt x="2191" y="1929"/>
                </a:cubicBezTo>
                <a:cubicBezTo>
                  <a:pt x="2215" y="1917"/>
                  <a:pt x="2227" y="1917"/>
                  <a:pt x="2239" y="1905"/>
                </a:cubicBezTo>
                <a:cubicBezTo>
                  <a:pt x="2442" y="1762"/>
                  <a:pt x="2644" y="1631"/>
                  <a:pt x="2846" y="1500"/>
                </a:cubicBezTo>
                <a:cubicBezTo>
                  <a:pt x="2906" y="1465"/>
                  <a:pt x="2918" y="1393"/>
                  <a:pt x="2882" y="1334"/>
                </a:cubicBezTo>
                <a:cubicBezTo>
                  <a:pt x="2860" y="1296"/>
                  <a:pt x="2823" y="1278"/>
                  <a:pt x="2785" y="1278"/>
                </a:cubicBezTo>
                <a:close/>
                <a:moveTo>
                  <a:pt x="19883" y="1165"/>
                </a:moveTo>
                <a:cubicBezTo>
                  <a:pt x="19876" y="1165"/>
                  <a:pt x="19868" y="1165"/>
                  <a:pt x="19860" y="1167"/>
                </a:cubicBezTo>
                <a:cubicBezTo>
                  <a:pt x="19789" y="1179"/>
                  <a:pt x="19753" y="1250"/>
                  <a:pt x="19765" y="1310"/>
                </a:cubicBezTo>
                <a:lnTo>
                  <a:pt x="19777" y="1369"/>
                </a:lnTo>
                <a:cubicBezTo>
                  <a:pt x="19801" y="1524"/>
                  <a:pt x="19801" y="1679"/>
                  <a:pt x="19777" y="1822"/>
                </a:cubicBezTo>
                <a:cubicBezTo>
                  <a:pt x="19765" y="1869"/>
                  <a:pt x="19753" y="1929"/>
                  <a:pt x="19741" y="1977"/>
                </a:cubicBezTo>
                <a:cubicBezTo>
                  <a:pt x="19717" y="2048"/>
                  <a:pt x="19753" y="2108"/>
                  <a:pt x="19825" y="2131"/>
                </a:cubicBezTo>
                <a:lnTo>
                  <a:pt x="19872" y="2131"/>
                </a:lnTo>
                <a:cubicBezTo>
                  <a:pt x="19920" y="2119"/>
                  <a:pt x="19956" y="2096"/>
                  <a:pt x="19968" y="2048"/>
                </a:cubicBezTo>
                <a:cubicBezTo>
                  <a:pt x="19991" y="1988"/>
                  <a:pt x="20003" y="1929"/>
                  <a:pt x="20015" y="1857"/>
                </a:cubicBezTo>
                <a:cubicBezTo>
                  <a:pt x="20051" y="1691"/>
                  <a:pt x="20051" y="1500"/>
                  <a:pt x="20015" y="1322"/>
                </a:cubicBezTo>
                <a:cubicBezTo>
                  <a:pt x="20015" y="1298"/>
                  <a:pt x="20003" y="1286"/>
                  <a:pt x="20003" y="1262"/>
                </a:cubicBezTo>
                <a:cubicBezTo>
                  <a:pt x="19993" y="1200"/>
                  <a:pt x="19937" y="1165"/>
                  <a:pt x="19883" y="1165"/>
                </a:cubicBezTo>
                <a:close/>
                <a:moveTo>
                  <a:pt x="9771" y="1748"/>
                </a:moveTo>
                <a:cubicBezTo>
                  <a:pt x="9764" y="1748"/>
                  <a:pt x="9758" y="1749"/>
                  <a:pt x="9752" y="1750"/>
                </a:cubicBezTo>
                <a:cubicBezTo>
                  <a:pt x="9681" y="1774"/>
                  <a:pt x="9645" y="1834"/>
                  <a:pt x="9657" y="1905"/>
                </a:cubicBezTo>
                <a:cubicBezTo>
                  <a:pt x="9669" y="1953"/>
                  <a:pt x="9681" y="1988"/>
                  <a:pt x="9681" y="2036"/>
                </a:cubicBezTo>
                <a:cubicBezTo>
                  <a:pt x="9716" y="2238"/>
                  <a:pt x="9740" y="2453"/>
                  <a:pt x="9752" y="2608"/>
                </a:cubicBezTo>
                <a:cubicBezTo>
                  <a:pt x="9752" y="2679"/>
                  <a:pt x="9811" y="2727"/>
                  <a:pt x="9883" y="2727"/>
                </a:cubicBezTo>
                <a:lnTo>
                  <a:pt x="9895" y="2727"/>
                </a:lnTo>
                <a:cubicBezTo>
                  <a:pt x="9954" y="2715"/>
                  <a:pt x="10002" y="2655"/>
                  <a:pt x="9990" y="2596"/>
                </a:cubicBezTo>
                <a:cubicBezTo>
                  <a:pt x="9978" y="2429"/>
                  <a:pt x="9954" y="2215"/>
                  <a:pt x="9919" y="2000"/>
                </a:cubicBezTo>
                <a:cubicBezTo>
                  <a:pt x="9919" y="1953"/>
                  <a:pt x="9907" y="1893"/>
                  <a:pt x="9895" y="1846"/>
                </a:cubicBezTo>
                <a:cubicBezTo>
                  <a:pt x="9884" y="1792"/>
                  <a:pt x="9826" y="1748"/>
                  <a:pt x="9771" y="1748"/>
                </a:cubicBezTo>
                <a:close/>
                <a:moveTo>
                  <a:pt x="17646" y="1798"/>
                </a:moveTo>
                <a:cubicBezTo>
                  <a:pt x="17574" y="1798"/>
                  <a:pt x="17515" y="1846"/>
                  <a:pt x="17515" y="1917"/>
                </a:cubicBezTo>
                <a:cubicBezTo>
                  <a:pt x="17491" y="2167"/>
                  <a:pt x="17503" y="2417"/>
                  <a:pt x="17539" y="2679"/>
                </a:cubicBezTo>
                <a:cubicBezTo>
                  <a:pt x="17549" y="2732"/>
                  <a:pt x="17608" y="2776"/>
                  <a:pt x="17663" y="2776"/>
                </a:cubicBezTo>
                <a:cubicBezTo>
                  <a:pt x="17669" y="2776"/>
                  <a:pt x="17675" y="2775"/>
                  <a:pt x="17682" y="2774"/>
                </a:cubicBezTo>
                <a:cubicBezTo>
                  <a:pt x="17753" y="2762"/>
                  <a:pt x="17789" y="2703"/>
                  <a:pt x="17777" y="2631"/>
                </a:cubicBezTo>
                <a:cubicBezTo>
                  <a:pt x="17741" y="2405"/>
                  <a:pt x="17729" y="2167"/>
                  <a:pt x="17753" y="1929"/>
                </a:cubicBezTo>
                <a:cubicBezTo>
                  <a:pt x="17765" y="1869"/>
                  <a:pt x="17717" y="1810"/>
                  <a:pt x="17646" y="1798"/>
                </a:cubicBezTo>
                <a:close/>
                <a:moveTo>
                  <a:pt x="1597" y="2137"/>
                </a:moveTo>
                <a:cubicBezTo>
                  <a:pt x="1571" y="2137"/>
                  <a:pt x="1546" y="2146"/>
                  <a:pt x="1525" y="2167"/>
                </a:cubicBezTo>
                <a:cubicBezTo>
                  <a:pt x="1334" y="2334"/>
                  <a:pt x="1156" y="2500"/>
                  <a:pt x="977" y="2679"/>
                </a:cubicBezTo>
                <a:cubicBezTo>
                  <a:pt x="929" y="2727"/>
                  <a:pt x="941" y="2810"/>
                  <a:pt x="989" y="2858"/>
                </a:cubicBezTo>
                <a:cubicBezTo>
                  <a:pt x="1006" y="2875"/>
                  <a:pt x="1030" y="2886"/>
                  <a:pt x="1056" y="2886"/>
                </a:cubicBezTo>
                <a:cubicBezTo>
                  <a:pt x="1065" y="2886"/>
                  <a:pt x="1075" y="2885"/>
                  <a:pt x="1084" y="2881"/>
                </a:cubicBezTo>
                <a:cubicBezTo>
                  <a:pt x="1108" y="2881"/>
                  <a:pt x="1132" y="2870"/>
                  <a:pt x="1156" y="2846"/>
                </a:cubicBezTo>
                <a:cubicBezTo>
                  <a:pt x="1322" y="2679"/>
                  <a:pt x="1501" y="2512"/>
                  <a:pt x="1680" y="2358"/>
                </a:cubicBezTo>
                <a:cubicBezTo>
                  <a:pt x="1727" y="2310"/>
                  <a:pt x="1739" y="2227"/>
                  <a:pt x="1691" y="2179"/>
                </a:cubicBezTo>
                <a:cubicBezTo>
                  <a:pt x="1665" y="2152"/>
                  <a:pt x="1630" y="2137"/>
                  <a:pt x="1597" y="2137"/>
                </a:cubicBezTo>
                <a:close/>
                <a:moveTo>
                  <a:pt x="19542" y="2543"/>
                </a:moveTo>
                <a:cubicBezTo>
                  <a:pt x="19501" y="2543"/>
                  <a:pt x="19456" y="2564"/>
                  <a:pt x="19432" y="2596"/>
                </a:cubicBezTo>
                <a:cubicBezTo>
                  <a:pt x="19313" y="2774"/>
                  <a:pt x="19170" y="2941"/>
                  <a:pt x="18979" y="3155"/>
                </a:cubicBezTo>
                <a:cubicBezTo>
                  <a:pt x="18932" y="3203"/>
                  <a:pt x="18944" y="3274"/>
                  <a:pt x="18991" y="3322"/>
                </a:cubicBezTo>
                <a:cubicBezTo>
                  <a:pt x="19015" y="3346"/>
                  <a:pt x="19051" y="3358"/>
                  <a:pt x="19098" y="3358"/>
                </a:cubicBezTo>
                <a:cubicBezTo>
                  <a:pt x="19122" y="3346"/>
                  <a:pt x="19146" y="3334"/>
                  <a:pt x="19158" y="3310"/>
                </a:cubicBezTo>
                <a:cubicBezTo>
                  <a:pt x="19360" y="3096"/>
                  <a:pt x="19515" y="2917"/>
                  <a:pt x="19634" y="2739"/>
                </a:cubicBezTo>
                <a:cubicBezTo>
                  <a:pt x="19670" y="2679"/>
                  <a:pt x="19658" y="2608"/>
                  <a:pt x="19598" y="2560"/>
                </a:cubicBezTo>
                <a:cubicBezTo>
                  <a:pt x="19583" y="2548"/>
                  <a:pt x="19563" y="2543"/>
                  <a:pt x="19542" y="2543"/>
                </a:cubicBezTo>
                <a:close/>
                <a:moveTo>
                  <a:pt x="583" y="3185"/>
                </a:moveTo>
                <a:cubicBezTo>
                  <a:pt x="547" y="3185"/>
                  <a:pt x="510" y="3204"/>
                  <a:pt x="489" y="3239"/>
                </a:cubicBezTo>
                <a:cubicBezTo>
                  <a:pt x="334" y="3429"/>
                  <a:pt x="179" y="3620"/>
                  <a:pt x="48" y="3834"/>
                </a:cubicBezTo>
                <a:cubicBezTo>
                  <a:pt x="1" y="3882"/>
                  <a:pt x="25" y="3965"/>
                  <a:pt x="72" y="4001"/>
                </a:cubicBezTo>
                <a:cubicBezTo>
                  <a:pt x="97" y="4009"/>
                  <a:pt x="117" y="4017"/>
                  <a:pt x="138" y="4017"/>
                </a:cubicBezTo>
                <a:cubicBezTo>
                  <a:pt x="148" y="4017"/>
                  <a:pt x="157" y="4016"/>
                  <a:pt x="167" y="4013"/>
                </a:cubicBezTo>
                <a:cubicBezTo>
                  <a:pt x="191" y="4013"/>
                  <a:pt x="227" y="4001"/>
                  <a:pt x="251" y="3965"/>
                </a:cubicBezTo>
                <a:cubicBezTo>
                  <a:pt x="382" y="3762"/>
                  <a:pt x="525" y="3572"/>
                  <a:pt x="679" y="3381"/>
                </a:cubicBezTo>
                <a:cubicBezTo>
                  <a:pt x="715" y="3334"/>
                  <a:pt x="715" y="3262"/>
                  <a:pt x="656" y="3215"/>
                </a:cubicBezTo>
                <a:cubicBezTo>
                  <a:pt x="636" y="3195"/>
                  <a:pt x="610" y="3185"/>
                  <a:pt x="583" y="3185"/>
                </a:cubicBezTo>
                <a:close/>
                <a:moveTo>
                  <a:pt x="9907" y="3203"/>
                </a:moveTo>
                <a:cubicBezTo>
                  <a:pt x="9847" y="3215"/>
                  <a:pt x="9800" y="3274"/>
                  <a:pt x="9800" y="3346"/>
                </a:cubicBezTo>
                <a:cubicBezTo>
                  <a:pt x="9811" y="3465"/>
                  <a:pt x="9835" y="3596"/>
                  <a:pt x="9847" y="3715"/>
                </a:cubicBezTo>
                <a:cubicBezTo>
                  <a:pt x="9871" y="3810"/>
                  <a:pt x="9883" y="3905"/>
                  <a:pt x="9919" y="4001"/>
                </a:cubicBezTo>
                <a:cubicBezTo>
                  <a:pt x="9919" y="4024"/>
                  <a:pt x="9931" y="4060"/>
                  <a:pt x="9942" y="4084"/>
                </a:cubicBezTo>
                <a:cubicBezTo>
                  <a:pt x="9953" y="4136"/>
                  <a:pt x="9999" y="4170"/>
                  <a:pt x="10050" y="4170"/>
                </a:cubicBezTo>
                <a:cubicBezTo>
                  <a:pt x="10058" y="4170"/>
                  <a:pt x="10066" y="4169"/>
                  <a:pt x="10073" y="4167"/>
                </a:cubicBezTo>
                <a:lnTo>
                  <a:pt x="10085" y="4167"/>
                </a:lnTo>
                <a:cubicBezTo>
                  <a:pt x="10157" y="4143"/>
                  <a:pt x="10192" y="4072"/>
                  <a:pt x="10169" y="4013"/>
                </a:cubicBezTo>
                <a:cubicBezTo>
                  <a:pt x="10169" y="3989"/>
                  <a:pt x="10157" y="3965"/>
                  <a:pt x="10145" y="3941"/>
                </a:cubicBezTo>
                <a:cubicBezTo>
                  <a:pt x="10133" y="3846"/>
                  <a:pt x="10109" y="3762"/>
                  <a:pt x="10097" y="3679"/>
                </a:cubicBezTo>
                <a:cubicBezTo>
                  <a:pt x="10073" y="3560"/>
                  <a:pt x="10062" y="3441"/>
                  <a:pt x="10050" y="3322"/>
                </a:cubicBezTo>
                <a:cubicBezTo>
                  <a:pt x="10038" y="3251"/>
                  <a:pt x="9978" y="3203"/>
                  <a:pt x="9907" y="3203"/>
                </a:cubicBezTo>
                <a:close/>
                <a:moveTo>
                  <a:pt x="17864" y="3231"/>
                </a:moveTo>
                <a:cubicBezTo>
                  <a:pt x="17850" y="3231"/>
                  <a:pt x="17837" y="3234"/>
                  <a:pt x="17824" y="3239"/>
                </a:cubicBezTo>
                <a:cubicBezTo>
                  <a:pt x="17753" y="3262"/>
                  <a:pt x="17729" y="3334"/>
                  <a:pt x="17753" y="3405"/>
                </a:cubicBezTo>
                <a:cubicBezTo>
                  <a:pt x="17848" y="3620"/>
                  <a:pt x="17955" y="3822"/>
                  <a:pt x="18098" y="4024"/>
                </a:cubicBezTo>
                <a:cubicBezTo>
                  <a:pt x="18039" y="4072"/>
                  <a:pt x="17991" y="4120"/>
                  <a:pt x="17943" y="4167"/>
                </a:cubicBezTo>
                <a:cubicBezTo>
                  <a:pt x="17896" y="4215"/>
                  <a:pt x="17896" y="4286"/>
                  <a:pt x="17932" y="4334"/>
                </a:cubicBezTo>
                <a:cubicBezTo>
                  <a:pt x="17967" y="4370"/>
                  <a:pt x="18003" y="4382"/>
                  <a:pt x="18051" y="4382"/>
                </a:cubicBezTo>
                <a:cubicBezTo>
                  <a:pt x="18074" y="4370"/>
                  <a:pt x="18086" y="4370"/>
                  <a:pt x="18110" y="4346"/>
                </a:cubicBezTo>
                <a:cubicBezTo>
                  <a:pt x="18289" y="4179"/>
                  <a:pt x="18467" y="4013"/>
                  <a:pt x="18646" y="3846"/>
                </a:cubicBezTo>
                <a:cubicBezTo>
                  <a:pt x="18694" y="3798"/>
                  <a:pt x="18694" y="3715"/>
                  <a:pt x="18646" y="3667"/>
                </a:cubicBezTo>
                <a:cubicBezTo>
                  <a:pt x="18622" y="3643"/>
                  <a:pt x="18589" y="3632"/>
                  <a:pt x="18557" y="3632"/>
                </a:cubicBezTo>
                <a:cubicBezTo>
                  <a:pt x="18524" y="3632"/>
                  <a:pt x="18491" y="3643"/>
                  <a:pt x="18467" y="3667"/>
                </a:cubicBezTo>
                <a:cubicBezTo>
                  <a:pt x="18408" y="3739"/>
                  <a:pt x="18336" y="3798"/>
                  <a:pt x="18277" y="3858"/>
                </a:cubicBezTo>
                <a:cubicBezTo>
                  <a:pt x="18158" y="3679"/>
                  <a:pt x="18063" y="3501"/>
                  <a:pt x="17979" y="3310"/>
                </a:cubicBezTo>
                <a:cubicBezTo>
                  <a:pt x="17960" y="3263"/>
                  <a:pt x="17912" y="3231"/>
                  <a:pt x="17864" y="3231"/>
                </a:cubicBezTo>
                <a:close/>
                <a:moveTo>
                  <a:pt x="18682" y="4441"/>
                </a:moveTo>
                <a:cubicBezTo>
                  <a:pt x="18652" y="4441"/>
                  <a:pt x="18622" y="4453"/>
                  <a:pt x="18598" y="4477"/>
                </a:cubicBezTo>
                <a:cubicBezTo>
                  <a:pt x="18539" y="4524"/>
                  <a:pt x="18539" y="4596"/>
                  <a:pt x="18586" y="4644"/>
                </a:cubicBezTo>
                <a:cubicBezTo>
                  <a:pt x="18765" y="4822"/>
                  <a:pt x="18944" y="4989"/>
                  <a:pt x="19146" y="5144"/>
                </a:cubicBezTo>
                <a:cubicBezTo>
                  <a:pt x="19172" y="5161"/>
                  <a:pt x="19192" y="5172"/>
                  <a:pt x="19215" y="5172"/>
                </a:cubicBezTo>
                <a:cubicBezTo>
                  <a:pt x="19223" y="5172"/>
                  <a:pt x="19232" y="5171"/>
                  <a:pt x="19241" y="5167"/>
                </a:cubicBezTo>
                <a:cubicBezTo>
                  <a:pt x="19277" y="5167"/>
                  <a:pt x="19301" y="5156"/>
                  <a:pt x="19325" y="5132"/>
                </a:cubicBezTo>
                <a:cubicBezTo>
                  <a:pt x="19360" y="5072"/>
                  <a:pt x="19348" y="5001"/>
                  <a:pt x="19301" y="4953"/>
                </a:cubicBezTo>
                <a:cubicBezTo>
                  <a:pt x="19110" y="4810"/>
                  <a:pt x="18932" y="4644"/>
                  <a:pt x="18765" y="4477"/>
                </a:cubicBezTo>
                <a:cubicBezTo>
                  <a:pt x="18741" y="4453"/>
                  <a:pt x="18711" y="4441"/>
                  <a:pt x="18682" y="4441"/>
                </a:cubicBezTo>
                <a:close/>
                <a:moveTo>
                  <a:pt x="17472" y="4613"/>
                </a:moveTo>
                <a:cubicBezTo>
                  <a:pt x="17444" y="4613"/>
                  <a:pt x="17417" y="4623"/>
                  <a:pt x="17396" y="4644"/>
                </a:cubicBezTo>
                <a:cubicBezTo>
                  <a:pt x="17193" y="4798"/>
                  <a:pt x="17003" y="4941"/>
                  <a:pt x="16812" y="5072"/>
                </a:cubicBezTo>
                <a:cubicBezTo>
                  <a:pt x="16753" y="5108"/>
                  <a:pt x="16741" y="5191"/>
                  <a:pt x="16789" y="5239"/>
                </a:cubicBezTo>
                <a:cubicBezTo>
                  <a:pt x="16807" y="5275"/>
                  <a:pt x="16839" y="5291"/>
                  <a:pt x="16874" y="5291"/>
                </a:cubicBezTo>
                <a:cubicBezTo>
                  <a:pt x="16885" y="5291"/>
                  <a:pt x="16896" y="5289"/>
                  <a:pt x="16908" y="5286"/>
                </a:cubicBezTo>
                <a:cubicBezTo>
                  <a:pt x="16920" y="5286"/>
                  <a:pt x="16943" y="5286"/>
                  <a:pt x="16955" y="5275"/>
                </a:cubicBezTo>
                <a:cubicBezTo>
                  <a:pt x="17146" y="5132"/>
                  <a:pt x="17348" y="4989"/>
                  <a:pt x="17551" y="4822"/>
                </a:cubicBezTo>
                <a:cubicBezTo>
                  <a:pt x="17598" y="4786"/>
                  <a:pt x="17610" y="4703"/>
                  <a:pt x="17562" y="4655"/>
                </a:cubicBezTo>
                <a:cubicBezTo>
                  <a:pt x="17542" y="4629"/>
                  <a:pt x="17507" y="4613"/>
                  <a:pt x="17472" y="4613"/>
                </a:cubicBezTo>
                <a:close/>
                <a:moveTo>
                  <a:pt x="10361" y="4588"/>
                </a:moveTo>
                <a:cubicBezTo>
                  <a:pt x="10336" y="4588"/>
                  <a:pt x="10310" y="4594"/>
                  <a:pt x="10288" y="4608"/>
                </a:cubicBezTo>
                <a:cubicBezTo>
                  <a:pt x="10240" y="4644"/>
                  <a:pt x="10216" y="4715"/>
                  <a:pt x="10252" y="4775"/>
                </a:cubicBezTo>
                <a:cubicBezTo>
                  <a:pt x="10383" y="4989"/>
                  <a:pt x="10550" y="5179"/>
                  <a:pt x="10740" y="5370"/>
                </a:cubicBezTo>
                <a:cubicBezTo>
                  <a:pt x="10758" y="5387"/>
                  <a:pt x="10781" y="5398"/>
                  <a:pt x="10807" y="5398"/>
                </a:cubicBezTo>
                <a:cubicBezTo>
                  <a:pt x="10816" y="5398"/>
                  <a:pt x="10826" y="5397"/>
                  <a:pt x="10835" y="5394"/>
                </a:cubicBezTo>
                <a:cubicBezTo>
                  <a:pt x="10871" y="5394"/>
                  <a:pt x="10895" y="5382"/>
                  <a:pt x="10907" y="5358"/>
                </a:cubicBezTo>
                <a:cubicBezTo>
                  <a:pt x="10954" y="5310"/>
                  <a:pt x="10954" y="5239"/>
                  <a:pt x="10907" y="5191"/>
                </a:cubicBezTo>
                <a:cubicBezTo>
                  <a:pt x="10728" y="5025"/>
                  <a:pt x="10585" y="4846"/>
                  <a:pt x="10466" y="4644"/>
                </a:cubicBezTo>
                <a:cubicBezTo>
                  <a:pt x="10444" y="4606"/>
                  <a:pt x="10403" y="4588"/>
                  <a:pt x="10361" y="4588"/>
                </a:cubicBezTo>
                <a:close/>
                <a:moveTo>
                  <a:pt x="19837" y="5329"/>
                </a:moveTo>
                <a:cubicBezTo>
                  <a:pt x="19794" y="5329"/>
                  <a:pt x="19754" y="5353"/>
                  <a:pt x="19729" y="5394"/>
                </a:cubicBezTo>
                <a:cubicBezTo>
                  <a:pt x="19694" y="5453"/>
                  <a:pt x="19717" y="5525"/>
                  <a:pt x="19777" y="5560"/>
                </a:cubicBezTo>
                <a:cubicBezTo>
                  <a:pt x="19991" y="5691"/>
                  <a:pt x="20218" y="5798"/>
                  <a:pt x="20456" y="5882"/>
                </a:cubicBezTo>
                <a:cubicBezTo>
                  <a:pt x="20462" y="5888"/>
                  <a:pt x="20471" y="5891"/>
                  <a:pt x="20481" y="5891"/>
                </a:cubicBezTo>
                <a:cubicBezTo>
                  <a:pt x="20491" y="5891"/>
                  <a:pt x="20503" y="5888"/>
                  <a:pt x="20515" y="5882"/>
                </a:cubicBezTo>
                <a:cubicBezTo>
                  <a:pt x="20551" y="5882"/>
                  <a:pt x="20599" y="5858"/>
                  <a:pt x="20610" y="5810"/>
                </a:cubicBezTo>
                <a:cubicBezTo>
                  <a:pt x="20634" y="5751"/>
                  <a:pt x="20599" y="5679"/>
                  <a:pt x="20539" y="5656"/>
                </a:cubicBezTo>
                <a:cubicBezTo>
                  <a:pt x="20325" y="5572"/>
                  <a:pt x="20098" y="5465"/>
                  <a:pt x="19896" y="5346"/>
                </a:cubicBezTo>
                <a:cubicBezTo>
                  <a:pt x="19877" y="5335"/>
                  <a:pt x="19857" y="5329"/>
                  <a:pt x="19837" y="5329"/>
                </a:cubicBezTo>
                <a:close/>
                <a:moveTo>
                  <a:pt x="16264" y="5442"/>
                </a:moveTo>
                <a:cubicBezTo>
                  <a:pt x="16244" y="5442"/>
                  <a:pt x="16224" y="5446"/>
                  <a:pt x="16205" y="5453"/>
                </a:cubicBezTo>
                <a:cubicBezTo>
                  <a:pt x="15991" y="5572"/>
                  <a:pt x="15777" y="5691"/>
                  <a:pt x="15562" y="5775"/>
                </a:cubicBezTo>
                <a:cubicBezTo>
                  <a:pt x="15503" y="5810"/>
                  <a:pt x="15467" y="5882"/>
                  <a:pt x="15503" y="5941"/>
                </a:cubicBezTo>
                <a:cubicBezTo>
                  <a:pt x="15523" y="5983"/>
                  <a:pt x="15562" y="6015"/>
                  <a:pt x="15611" y="6015"/>
                </a:cubicBezTo>
                <a:cubicBezTo>
                  <a:pt x="15618" y="6015"/>
                  <a:pt x="15626" y="6014"/>
                  <a:pt x="15634" y="6013"/>
                </a:cubicBezTo>
                <a:cubicBezTo>
                  <a:pt x="15646" y="6013"/>
                  <a:pt x="15657" y="6013"/>
                  <a:pt x="15657" y="6001"/>
                </a:cubicBezTo>
                <a:cubicBezTo>
                  <a:pt x="15884" y="5906"/>
                  <a:pt x="16098" y="5798"/>
                  <a:pt x="16324" y="5667"/>
                </a:cubicBezTo>
                <a:cubicBezTo>
                  <a:pt x="16384" y="5632"/>
                  <a:pt x="16408" y="5560"/>
                  <a:pt x="16372" y="5501"/>
                </a:cubicBezTo>
                <a:cubicBezTo>
                  <a:pt x="16347" y="5460"/>
                  <a:pt x="16306" y="5442"/>
                  <a:pt x="16264" y="5442"/>
                </a:cubicBezTo>
                <a:close/>
                <a:moveTo>
                  <a:pt x="27766" y="5870"/>
                </a:moveTo>
                <a:cubicBezTo>
                  <a:pt x="27528" y="5870"/>
                  <a:pt x="27278" y="5870"/>
                  <a:pt x="27028" y="5882"/>
                </a:cubicBezTo>
                <a:cubicBezTo>
                  <a:pt x="26956" y="5882"/>
                  <a:pt x="26909" y="5941"/>
                  <a:pt x="26909" y="6001"/>
                </a:cubicBezTo>
                <a:cubicBezTo>
                  <a:pt x="26909" y="6072"/>
                  <a:pt x="26968" y="6120"/>
                  <a:pt x="27028" y="6120"/>
                </a:cubicBezTo>
                <a:cubicBezTo>
                  <a:pt x="27195" y="6120"/>
                  <a:pt x="27361" y="6115"/>
                  <a:pt x="27521" y="6115"/>
                </a:cubicBezTo>
                <a:cubicBezTo>
                  <a:pt x="27601" y="6115"/>
                  <a:pt x="27679" y="6116"/>
                  <a:pt x="27754" y="6120"/>
                </a:cubicBezTo>
                <a:lnTo>
                  <a:pt x="27778" y="6120"/>
                </a:lnTo>
                <a:cubicBezTo>
                  <a:pt x="27838" y="6108"/>
                  <a:pt x="27885" y="6060"/>
                  <a:pt x="27885" y="6001"/>
                </a:cubicBezTo>
                <a:cubicBezTo>
                  <a:pt x="27885" y="5929"/>
                  <a:pt x="27826" y="5882"/>
                  <a:pt x="27766" y="5870"/>
                </a:cubicBezTo>
                <a:close/>
                <a:moveTo>
                  <a:pt x="11393" y="5600"/>
                </a:moveTo>
                <a:cubicBezTo>
                  <a:pt x="11351" y="5600"/>
                  <a:pt x="11310" y="5618"/>
                  <a:pt x="11288" y="5656"/>
                </a:cubicBezTo>
                <a:cubicBezTo>
                  <a:pt x="11264" y="5715"/>
                  <a:pt x="11276" y="5787"/>
                  <a:pt x="11335" y="5822"/>
                </a:cubicBezTo>
                <a:cubicBezTo>
                  <a:pt x="11538" y="5953"/>
                  <a:pt x="11776" y="6072"/>
                  <a:pt x="12014" y="6168"/>
                </a:cubicBezTo>
                <a:lnTo>
                  <a:pt x="12074" y="6168"/>
                </a:lnTo>
                <a:cubicBezTo>
                  <a:pt x="12109" y="6156"/>
                  <a:pt x="12145" y="6132"/>
                  <a:pt x="12169" y="6096"/>
                </a:cubicBezTo>
                <a:cubicBezTo>
                  <a:pt x="12193" y="6025"/>
                  <a:pt x="12157" y="5953"/>
                  <a:pt x="12097" y="5929"/>
                </a:cubicBezTo>
                <a:cubicBezTo>
                  <a:pt x="11871" y="5846"/>
                  <a:pt x="11657" y="5739"/>
                  <a:pt x="11466" y="5620"/>
                </a:cubicBezTo>
                <a:cubicBezTo>
                  <a:pt x="11444" y="5606"/>
                  <a:pt x="11418" y="5600"/>
                  <a:pt x="11393" y="5600"/>
                </a:cubicBezTo>
                <a:close/>
                <a:moveTo>
                  <a:pt x="26308" y="5916"/>
                </a:moveTo>
                <a:cubicBezTo>
                  <a:pt x="26302" y="5916"/>
                  <a:pt x="26296" y="5916"/>
                  <a:pt x="26290" y="5917"/>
                </a:cubicBezTo>
                <a:cubicBezTo>
                  <a:pt x="26052" y="5929"/>
                  <a:pt x="25802" y="5941"/>
                  <a:pt x="25563" y="5965"/>
                </a:cubicBezTo>
                <a:cubicBezTo>
                  <a:pt x="25492" y="5965"/>
                  <a:pt x="25444" y="6025"/>
                  <a:pt x="25444" y="6096"/>
                </a:cubicBezTo>
                <a:cubicBezTo>
                  <a:pt x="25444" y="6150"/>
                  <a:pt x="25494" y="6205"/>
                  <a:pt x="25557" y="6205"/>
                </a:cubicBezTo>
                <a:cubicBezTo>
                  <a:pt x="25563" y="6205"/>
                  <a:pt x="25569" y="6204"/>
                  <a:pt x="25575" y="6203"/>
                </a:cubicBezTo>
                <a:cubicBezTo>
                  <a:pt x="25825" y="6191"/>
                  <a:pt x="26064" y="6168"/>
                  <a:pt x="26302" y="6156"/>
                </a:cubicBezTo>
                <a:lnTo>
                  <a:pt x="26314" y="6156"/>
                </a:lnTo>
                <a:cubicBezTo>
                  <a:pt x="26385" y="6144"/>
                  <a:pt x="26421" y="6084"/>
                  <a:pt x="26421" y="6025"/>
                </a:cubicBezTo>
                <a:cubicBezTo>
                  <a:pt x="26421" y="5970"/>
                  <a:pt x="26371" y="5916"/>
                  <a:pt x="26308" y="5916"/>
                </a:cubicBezTo>
                <a:close/>
                <a:moveTo>
                  <a:pt x="21203" y="5856"/>
                </a:moveTo>
                <a:cubicBezTo>
                  <a:pt x="21144" y="5856"/>
                  <a:pt x="21096" y="5891"/>
                  <a:pt x="21075" y="5953"/>
                </a:cubicBezTo>
                <a:cubicBezTo>
                  <a:pt x="21063" y="6013"/>
                  <a:pt x="21099" y="6084"/>
                  <a:pt x="21170" y="6096"/>
                </a:cubicBezTo>
                <a:cubicBezTo>
                  <a:pt x="21396" y="6156"/>
                  <a:pt x="21646" y="6203"/>
                  <a:pt x="21896" y="6227"/>
                </a:cubicBezTo>
                <a:cubicBezTo>
                  <a:pt x="21902" y="6233"/>
                  <a:pt x="21908" y="6236"/>
                  <a:pt x="21914" y="6236"/>
                </a:cubicBezTo>
                <a:cubicBezTo>
                  <a:pt x="21920" y="6236"/>
                  <a:pt x="21926" y="6233"/>
                  <a:pt x="21932" y="6227"/>
                </a:cubicBezTo>
                <a:cubicBezTo>
                  <a:pt x="21992" y="6227"/>
                  <a:pt x="22027" y="6179"/>
                  <a:pt x="22039" y="6132"/>
                </a:cubicBezTo>
                <a:cubicBezTo>
                  <a:pt x="22039" y="6060"/>
                  <a:pt x="22003" y="6001"/>
                  <a:pt x="21932" y="5989"/>
                </a:cubicBezTo>
                <a:cubicBezTo>
                  <a:pt x="21694" y="5953"/>
                  <a:pt x="21456" y="5917"/>
                  <a:pt x="21230" y="5858"/>
                </a:cubicBezTo>
                <a:cubicBezTo>
                  <a:pt x="21221" y="5856"/>
                  <a:pt x="21212" y="5856"/>
                  <a:pt x="21203" y="5856"/>
                </a:cubicBezTo>
                <a:close/>
                <a:moveTo>
                  <a:pt x="28483" y="5916"/>
                </a:moveTo>
                <a:cubicBezTo>
                  <a:pt x="28421" y="5916"/>
                  <a:pt x="28373" y="5961"/>
                  <a:pt x="28373" y="6025"/>
                </a:cubicBezTo>
                <a:cubicBezTo>
                  <a:pt x="28361" y="6096"/>
                  <a:pt x="28409" y="6156"/>
                  <a:pt x="28480" y="6156"/>
                </a:cubicBezTo>
                <a:cubicBezTo>
                  <a:pt x="28731" y="6179"/>
                  <a:pt x="28969" y="6203"/>
                  <a:pt x="29195" y="6251"/>
                </a:cubicBezTo>
                <a:lnTo>
                  <a:pt x="29242" y="6251"/>
                </a:lnTo>
                <a:cubicBezTo>
                  <a:pt x="29290" y="6239"/>
                  <a:pt x="29326" y="6203"/>
                  <a:pt x="29338" y="6144"/>
                </a:cubicBezTo>
                <a:cubicBezTo>
                  <a:pt x="29350" y="6084"/>
                  <a:pt x="29302" y="6013"/>
                  <a:pt x="29242" y="6001"/>
                </a:cubicBezTo>
                <a:cubicBezTo>
                  <a:pt x="29004" y="5965"/>
                  <a:pt x="28754" y="5941"/>
                  <a:pt x="28504" y="5917"/>
                </a:cubicBezTo>
                <a:cubicBezTo>
                  <a:pt x="28497" y="5916"/>
                  <a:pt x="28490" y="5916"/>
                  <a:pt x="28483" y="5916"/>
                </a:cubicBezTo>
                <a:close/>
                <a:moveTo>
                  <a:pt x="24825" y="6013"/>
                </a:moveTo>
                <a:cubicBezTo>
                  <a:pt x="24587" y="6037"/>
                  <a:pt x="24337" y="6048"/>
                  <a:pt x="24099" y="6060"/>
                </a:cubicBezTo>
                <a:cubicBezTo>
                  <a:pt x="24028" y="6060"/>
                  <a:pt x="23980" y="6120"/>
                  <a:pt x="23980" y="6191"/>
                </a:cubicBezTo>
                <a:cubicBezTo>
                  <a:pt x="23991" y="6246"/>
                  <a:pt x="24031" y="6300"/>
                  <a:pt x="24093" y="6300"/>
                </a:cubicBezTo>
                <a:cubicBezTo>
                  <a:pt x="24099" y="6300"/>
                  <a:pt x="24105" y="6300"/>
                  <a:pt x="24111" y="6298"/>
                </a:cubicBezTo>
                <a:cubicBezTo>
                  <a:pt x="24361" y="6287"/>
                  <a:pt x="24599" y="6275"/>
                  <a:pt x="24849" y="6263"/>
                </a:cubicBezTo>
                <a:lnTo>
                  <a:pt x="24861" y="6263"/>
                </a:lnTo>
                <a:cubicBezTo>
                  <a:pt x="24921" y="6251"/>
                  <a:pt x="24968" y="6191"/>
                  <a:pt x="24956" y="6132"/>
                </a:cubicBezTo>
                <a:cubicBezTo>
                  <a:pt x="24956" y="6060"/>
                  <a:pt x="24897" y="6013"/>
                  <a:pt x="24825" y="6013"/>
                </a:cubicBezTo>
                <a:close/>
                <a:moveTo>
                  <a:pt x="22631" y="6059"/>
                </a:moveTo>
                <a:cubicBezTo>
                  <a:pt x="22577" y="6059"/>
                  <a:pt x="22526" y="6113"/>
                  <a:pt x="22515" y="6168"/>
                </a:cubicBezTo>
                <a:cubicBezTo>
                  <a:pt x="22515" y="6239"/>
                  <a:pt x="22563" y="6298"/>
                  <a:pt x="22635" y="6298"/>
                </a:cubicBezTo>
                <a:cubicBezTo>
                  <a:pt x="22873" y="6310"/>
                  <a:pt x="23111" y="6322"/>
                  <a:pt x="23373" y="6322"/>
                </a:cubicBezTo>
                <a:lnTo>
                  <a:pt x="23397" y="6322"/>
                </a:lnTo>
                <a:cubicBezTo>
                  <a:pt x="23456" y="6310"/>
                  <a:pt x="23492" y="6263"/>
                  <a:pt x="23492" y="6203"/>
                </a:cubicBezTo>
                <a:cubicBezTo>
                  <a:pt x="23492" y="6132"/>
                  <a:pt x="23444" y="6072"/>
                  <a:pt x="23373" y="6072"/>
                </a:cubicBezTo>
                <a:cubicBezTo>
                  <a:pt x="23123" y="6072"/>
                  <a:pt x="22885" y="6072"/>
                  <a:pt x="22646" y="6060"/>
                </a:cubicBezTo>
                <a:cubicBezTo>
                  <a:pt x="22641" y="6059"/>
                  <a:pt x="22636" y="6059"/>
                  <a:pt x="22631" y="6059"/>
                </a:cubicBezTo>
                <a:close/>
                <a:moveTo>
                  <a:pt x="14934" y="6017"/>
                </a:moveTo>
                <a:cubicBezTo>
                  <a:pt x="14921" y="6017"/>
                  <a:pt x="14908" y="6020"/>
                  <a:pt x="14895" y="6025"/>
                </a:cubicBezTo>
                <a:cubicBezTo>
                  <a:pt x="14705" y="6072"/>
                  <a:pt x="14526" y="6120"/>
                  <a:pt x="14324" y="6156"/>
                </a:cubicBezTo>
                <a:cubicBezTo>
                  <a:pt x="14276" y="6168"/>
                  <a:pt x="14241" y="6168"/>
                  <a:pt x="14193" y="6179"/>
                </a:cubicBezTo>
                <a:cubicBezTo>
                  <a:pt x="14122" y="6191"/>
                  <a:pt x="14074" y="6251"/>
                  <a:pt x="14086" y="6322"/>
                </a:cubicBezTo>
                <a:cubicBezTo>
                  <a:pt x="14096" y="6376"/>
                  <a:pt x="14145" y="6419"/>
                  <a:pt x="14207" y="6419"/>
                </a:cubicBezTo>
                <a:cubicBezTo>
                  <a:pt x="14214" y="6419"/>
                  <a:pt x="14221" y="6419"/>
                  <a:pt x="14229" y="6418"/>
                </a:cubicBezTo>
                <a:cubicBezTo>
                  <a:pt x="14276" y="6418"/>
                  <a:pt x="14324" y="6406"/>
                  <a:pt x="14372" y="6406"/>
                </a:cubicBezTo>
                <a:cubicBezTo>
                  <a:pt x="14372" y="6406"/>
                  <a:pt x="14395" y="6394"/>
                  <a:pt x="14395" y="6394"/>
                </a:cubicBezTo>
                <a:cubicBezTo>
                  <a:pt x="14586" y="6358"/>
                  <a:pt x="14776" y="6310"/>
                  <a:pt x="14955" y="6263"/>
                </a:cubicBezTo>
                <a:cubicBezTo>
                  <a:pt x="15026" y="6239"/>
                  <a:pt x="15062" y="6168"/>
                  <a:pt x="15038" y="6108"/>
                </a:cubicBezTo>
                <a:cubicBezTo>
                  <a:pt x="15029" y="6051"/>
                  <a:pt x="14982" y="6017"/>
                  <a:pt x="14934" y="6017"/>
                </a:cubicBezTo>
                <a:close/>
                <a:moveTo>
                  <a:pt x="12757" y="6130"/>
                </a:moveTo>
                <a:cubicBezTo>
                  <a:pt x="12702" y="6130"/>
                  <a:pt x="12644" y="6174"/>
                  <a:pt x="12633" y="6227"/>
                </a:cubicBezTo>
                <a:cubicBezTo>
                  <a:pt x="12621" y="6298"/>
                  <a:pt x="12669" y="6358"/>
                  <a:pt x="12729" y="6370"/>
                </a:cubicBezTo>
                <a:cubicBezTo>
                  <a:pt x="12979" y="6418"/>
                  <a:pt x="13229" y="6453"/>
                  <a:pt x="13479" y="6465"/>
                </a:cubicBezTo>
                <a:lnTo>
                  <a:pt x="13502" y="6465"/>
                </a:lnTo>
                <a:cubicBezTo>
                  <a:pt x="13562" y="6453"/>
                  <a:pt x="13598" y="6406"/>
                  <a:pt x="13610" y="6346"/>
                </a:cubicBezTo>
                <a:cubicBezTo>
                  <a:pt x="13610" y="6275"/>
                  <a:pt x="13550" y="6215"/>
                  <a:pt x="13491" y="6215"/>
                </a:cubicBezTo>
                <a:cubicBezTo>
                  <a:pt x="13252" y="6203"/>
                  <a:pt x="13014" y="6179"/>
                  <a:pt x="12776" y="6132"/>
                </a:cubicBezTo>
                <a:cubicBezTo>
                  <a:pt x="12770" y="6131"/>
                  <a:pt x="12764" y="6130"/>
                  <a:pt x="12757" y="6130"/>
                </a:cubicBezTo>
                <a:close/>
                <a:moveTo>
                  <a:pt x="29926" y="6160"/>
                </a:moveTo>
                <a:cubicBezTo>
                  <a:pt x="29874" y="6160"/>
                  <a:pt x="29833" y="6194"/>
                  <a:pt x="29814" y="6251"/>
                </a:cubicBezTo>
                <a:cubicBezTo>
                  <a:pt x="29802" y="6310"/>
                  <a:pt x="29838" y="6382"/>
                  <a:pt x="29897" y="6394"/>
                </a:cubicBezTo>
                <a:cubicBezTo>
                  <a:pt x="30135" y="6465"/>
                  <a:pt x="30362" y="6537"/>
                  <a:pt x="30576" y="6620"/>
                </a:cubicBezTo>
                <a:cubicBezTo>
                  <a:pt x="30600" y="6632"/>
                  <a:pt x="30624" y="6632"/>
                  <a:pt x="30647" y="6632"/>
                </a:cubicBezTo>
                <a:cubicBezTo>
                  <a:pt x="30683" y="6620"/>
                  <a:pt x="30719" y="6596"/>
                  <a:pt x="30743" y="6560"/>
                </a:cubicBezTo>
                <a:cubicBezTo>
                  <a:pt x="30766" y="6489"/>
                  <a:pt x="30731" y="6418"/>
                  <a:pt x="30671" y="6394"/>
                </a:cubicBezTo>
                <a:cubicBezTo>
                  <a:pt x="30445" y="6310"/>
                  <a:pt x="30207" y="6227"/>
                  <a:pt x="29969" y="6168"/>
                </a:cubicBezTo>
                <a:cubicBezTo>
                  <a:pt x="29954" y="6163"/>
                  <a:pt x="29939" y="6160"/>
                  <a:pt x="29926" y="6160"/>
                </a:cubicBezTo>
                <a:close/>
                <a:moveTo>
                  <a:pt x="31291" y="6710"/>
                </a:moveTo>
                <a:cubicBezTo>
                  <a:pt x="31248" y="6710"/>
                  <a:pt x="31207" y="6734"/>
                  <a:pt x="31183" y="6775"/>
                </a:cubicBezTo>
                <a:cubicBezTo>
                  <a:pt x="31147" y="6822"/>
                  <a:pt x="31159" y="6906"/>
                  <a:pt x="31219" y="6941"/>
                </a:cubicBezTo>
                <a:cubicBezTo>
                  <a:pt x="31433" y="7060"/>
                  <a:pt x="31624" y="7191"/>
                  <a:pt x="31814" y="7346"/>
                </a:cubicBezTo>
                <a:cubicBezTo>
                  <a:pt x="31838" y="7370"/>
                  <a:pt x="31874" y="7370"/>
                  <a:pt x="31909" y="7370"/>
                </a:cubicBezTo>
                <a:cubicBezTo>
                  <a:pt x="31933" y="7358"/>
                  <a:pt x="31957" y="7346"/>
                  <a:pt x="31981" y="7322"/>
                </a:cubicBezTo>
                <a:cubicBezTo>
                  <a:pt x="32029" y="7275"/>
                  <a:pt x="32017" y="7191"/>
                  <a:pt x="31969" y="7156"/>
                </a:cubicBezTo>
                <a:cubicBezTo>
                  <a:pt x="31767" y="7001"/>
                  <a:pt x="31564" y="6846"/>
                  <a:pt x="31350" y="6727"/>
                </a:cubicBezTo>
                <a:cubicBezTo>
                  <a:pt x="31331" y="6716"/>
                  <a:pt x="31311" y="6710"/>
                  <a:pt x="31291" y="6710"/>
                </a:cubicBezTo>
                <a:close/>
                <a:moveTo>
                  <a:pt x="32415" y="7633"/>
                </a:moveTo>
                <a:cubicBezTo>
                  <a:pt x="32385" y="7633"/>
                  <a:pt x="32354" y="7645"/>
                  <a:pt x="32326" y="7668"/>
                </a:cubicBezTo>
                <a:cubicBezTo>
                  <a:pt x="32279" y="7703"/>
                  <a:pt x="32279" y="7787"/>
                  <a:pt x="32314" y="7834"/>
                </a:cubicBezTo>
                <a:cubicBezTo>
                  <a:pt x="32469" y="8013"/>
                  <a:pt x="32612" y="8203"/>
                  <a:pt x="32731" y="8418"/>
                </a:cubicBezTo>
                <a:cubicBezTo>
                  <a:pt x="32751" y="8447"/>
                  <a:pt x="32794" y="8469"/>
                  <a:pt x="32836" y="8469"/>
                </a:cubicBezTo>
                <a:cubicBezTo>
                  <a:pt x="32845" y="8469"/>
                  <a:pt x="32854" y="8468"/>
                  <a:pt x="32862" y="8465"/>
                </a:cubicBezTo>
                <a:cubicBezTo>
                  <a:pt x="32874" y="8465"/>
                  <a:pt x="32886" y="8465"/>
                  <a:pt x="32898" y="8454"/>
                </a:cubicBezTo>
                <a:cubicBezTo>
                  <a:pt x="32957" y="8418"/>
                  <a:pt x="32981" y="8346"/>
                  <a:pt x="32945" y="8287"/>
                </a:cubicBezTo>
                <a:cubicBezTo>
                  <a:pt x="32814" y="8073"/>
                  <a:pt x="32660" y="7870"/>
                  <a:pt x="32505" y="7680"/>
                </a:cubicBezTo>
                <a:cubicBezTo>
                  <a:pt x="32480" y="7648"/>
                  <a:pt x="32448" y="7633"/>
                  <a:pt x="32415" y="7633"/>
                </a:cubicBezTo>
                <a:close/>
                <a:moveTo>
                  <a:pt x="33165" y="8885"/>
                </a:moveTo>
                <a:cubicBezTo>
                  <a:pt x="33148" y="8885"/>
                  <a:pt x="33130" y="8888"/>
                  <a:pt x="33112" y="8894"/>
                </a:cubicBezTo>
                <a:cubicBezTo>
                  <a:pt x="33052" y="8918"/>
                  <a:pt x="33017" y="8989"/>
                  <a:pt x="33052" y="9049"/>
                </a:cubicBezTo>
                <a:cubicBezTo>
                  <a:pt x="33136" y="9263"/>
                  <a:pt x="33207" y="9501"/>
                  <a:pt x="33267" y="9727"/>
                </a:cubicBezTo>
                <a:cubicBezTo>
                  <a:pt x="33277" y="9790"/>
                  <a:pt x="33324" y="9825"/>
                  <a:pt x="33383" y="9825"/>
                </a:cubicBezTo>
                <a:cubicBezTo>
                  <a:pt x="33392" y="9825"/>
                  <a:pt x="33401" y="9824"/>
                  <a:pt x="33410" y="9823"/>
                </a:cubicBezTo>
                <a:cubicBezTo>
                  <a:pt x="33481" y="9799"/>
                  <a:pt x="33517" y="9739"/>
                  <a:pt x="33505" y="9680"/>
                </a:cubicBezTo>
                <a:cubicBezTo>
                  <a:pt x="33445" y="9430"/>
                  <a:pt x="33362" y="9192"/>
                  <a:pt x="33279" y="8965"/>
                </a:cubicBezTo>
                <a:cubicBezTo>
                  <a:pt x="33261" y="8912"/>
                  <a:pt x="33216" y="8885"/>
                  <a:pt x="33165" y="8885"/>
                </a:cubicBezTo>
                <a:close/>
                <a:moveTo>
                  <a:pt x="33493" y="10299"/>
                </a:moveTo>
                <a:cubicBezTo>
                  <a:pt x="33422" y="10311"/>
                  <a:pt x="33374" y="10370"/>
                  <a:pt x="33386" y="10442"/>
                </a:cubicBezTo>
                <a:cubicBezTo>
                  <a:pt x="33410" y="10668"/>
                  <a:pt x="33422" y="10918"/>
                  <a:pt x="33410" y="11156"/>
                </a:cubicBezTo>
                <a:cubicBezTo>
                  <a:pt x="33410" y="11216"/>
                  <a:pt x="33457" y="11275"/>
                  <a:pt x="33529" y="11275"/>
                </a:cubicBezTo>
                <a:lnTo>
                  <a:pt x="33553" y="11275"/>
                </a:lnTo>
                <a:cubicBezTo>
                  <a:pt x="33612" y="11263"/>
                  <a:pt x="33648" y="11216"/>
                  <a:pt x="33648" y="11156"/>
                </a:cubicBezTo>
                <a:cubicBezTo>
                  <a:pt x="33660" y="10906"/>
                  <a:pt x="33648" y="10656"/>
                  <a:pt x="33624" y="10406"/>
                </a:cubicBezTo>
                <a:cubicBezTo>
                  <a:pt x="33612" y="10347"/>
                  <a:pt x="33564" y="10299"/>
                  <a:pt x="33493" y="10299"/>
                </a:cubicBezTo>
                <a:close/>
                <a:moveTo>
                  <a:pt x="33462" y="11762"/>
                </a:moveTo>
                <a:cubicBezTo>
                  <a:pt x="33408" y="11762"/>
                  <a:pt x="33350" y="11807"/>
                  <a:pt x="33350" y="11871"/>
                </a:cubicBezTo>
                <a:cubicBezTo>
                  <a:pt x="33303" y="12097"/>
                  <a:pt x="33255" y="12335"/>
                  <a:pt x="33183" y="12561"/>
                </a:cubicBezTo>
                <a:cubicBezTo>
                  <a:pt x="33172" y="12633"/>
                  <a:pt x="33207" y="12692"/>
                  <a:pt x="33267" y="12716"/>
                </a:cubicBezTo>
                <a:lnTo>
                  <a:pt x="33326" y="12716"/>
                </a:lnTo>
                <a:cubicBezTo>
                  <a:pt x="33374" y="12704"/>
                  <a:pt x="33410" y="12680"/>
                  <a:pt x="33422" y="12633"/>
                </a:cubicBezTo>
                <a:cubicBezTo>
                  <a:pt x="33493" y="12394"/>
                  <a:pt x="33553" y="12144"/>
                  <a:pt x="33588" y="11906"/>
                </a:cubicBezTo>
                <a:cubicBezTo>
                  <a:pt x="33600" y="11835"/>
                  <a:pt x="33553" y="11775"/>
                  <a:pt x="33481" y="11763"/>
                </a:cubicBezTo>
                <a:cubicBezTo>
                  <a:pt x="33475" y="11762"/>
                  <a:pt x="33469" y="11762"/>
                  <a:pt x="33462" y="11762"/>
                </a:cubicBezTo>
                <a:close/>
                <a:moveTo>
                  <a:pt x="33054" y="13159"/>
                </a:moveTo>
                <a:cubicBezTo>
                  <a:pt x="33008" y="13159"/>
                  <a:pt x="32963" y="13186"/>
                  <a:pt x="32945" y="13240"/>
                </a:cubicBezTo>
                <a:cubicBezTo>
                  <a:pt x="32850" y="13454"/>
                  <a:pt x="32731" y="13668"/>
                  <a:pt x="32612" y="13871"/>
                </a:cubicBezTo>
                <a:cubicBezTo>
                  <a:pt x="32576" y="13930"/>
                  <a:pt x="32600" y="14002"/>
                  <a:pt x="32660" y="14038"/>
                </a:cubicBezTo>
                <a:cubicBezTo>
                  <a:pt x="32676" y="14046"/>
                  <a:pt x="32693" y="14054"/>
                  <a:pt x="32714" y="14054"/>
                </a:cubicBezTo>
                <a:cubicBezTo>
                  <a:pt x="32723" y="14054"/>
                  <a:pt x="32732" y="14053"/>
                  <a:pt x="32743" y="14049"/>
                </a:cubicBezTo>
                <a:cubicBezTo>
                  <a:pt x="32779" y="14049"/>
                  <a:pt x="32802" y="14026"/>
                  <a:pt x="32826" y="14002"/>
                </a:cubicBezTo>
                <a:cubicBezTo>
                  <a:pt x="32957" y="13776"/>
                  <a:pt x="33064" y="13561"/>
                  <a:pt x="33172" y="13335"/>
                </a:cubicBezTo>
                <a:cubicBezTo>
                  <a:pt x="33195" y="13276"/>
                  <a:pt x="33160" y="13204"/>
                  <a:pt x="33100" y="13168"/>
                </a:cubicBezTo>
                <a:cubicBezTo>
                  <a:pt x="33085" y="13162"/>
                  <a:pt x="33070" y="13159"/>
                  <a:pt x="33054" y="13159"/>
                </a:cubicBezTo>
                <a:close/>
                <a:moveTo>
                  <a:pt x="32318" y="14422"/>
                </a:moveTo>
                <a:cubicBezTo>
                  <a:pt x="32280" y="14422"/>
                  <a:pt x="32241" y="14437"/>
                  <a:pt x="32219" y="14466"/>
                </a:cubicBezTo>
                <a:cubicBezTo>
                  <a:pt x="32076" y="14657"/>
                  <a:pt x="31921" y="14847"/>
                  <a:pt x="31755" y="15026"/>
                </a:cubicBezTo>
                <a:cubicBezTo>
                  <a:pt x="31707" y="15073"/>
                  <a:pt x="31719" y="15157"/>
                  <a:pt x="31767" y="15192"/>
                </a:cubicBezTo>
                <a:cubicBezTo>
                  <a:pt x="31790" y="15228"/>
                  <a:pt x="31838" y="15228"/>
                  <a:pt x="31874" y="15228"/>
                </a:cubicBezTo>
                <a:cubicBezTo>
                  <a:pt x="31898" y="15228"/>
                  <a:pt x="31921" y="15216"/>
                  <a:pt x="31933" y="15192"/>
                </a:cubicBezTo>
                <a:cubicBezTo>
                  <a:pt x="32112" y="15002"/>
                  <a:pt x="32267" y="14811"/>
                  <a:pt x="32410" y="14621"/>
                </a:cubicBezTo>
                <a:cubicBezTo>
                  <a:pt x="32457" y="14561"/>
                  <a:pt x="32445" y="14490"/>
                  <a:pt x="32386" y="14442"/>
                </a:cubicBezTo>
                <a:cubicBezTo>
                  <a:pt x="32367" y="14428"/>
                  <a:pt x="32343" y="14422"/>
                  <a:pt x="32318" y="14422"/>
                </a:cubicBezTo>
                <a:close/>
                <a:moveTo>
                  <a:pt x="31336" y="15502"/>
                </a:moveTo>
                <a:cubicBezTo>
                  <a:pt x="31305" y="15502"/>
                  <a:pt x="31273" y="15514"/>
                  <a:pt x="31243" y="15538"/>
                </a:cubicBezTo>
                <a:cubicBezTo>
                  <a:pt x="31076" y="15693"/>
                  <a:pt x="30886" y="15847"/>
                  <a:pt x="30695" y="15990"/>
                </a:cubicBezTo>
                <a:cubicBezTo>
                  <a:pt x="30636" y="16038"/>
                  <a:pt x="30624" y="16109"/>
                  <a:pt x="30671" y="16169"/>
                </a:cubicBezTo>
                <a:cubicBezTo>
                  <a:pt x="30695" y="16204"/>
                  <a:pt x="30743" y="16216"/>
                  <a:pt x="30790" y="16216"/>
                </a:cubicBezTo>
                <a:cubicBezTo>
                  <a:pt x="30802" y="16204"/>
                  <a:pt x="30826" y="16204"/>
                  <a:pt x="30838" y="16193"/>
                </a:cubicBezTo>
                <a:cubicBezTo>
                  <a:pt x="31040" y="16038"/>
                  <a:pt x="31231" y="15883"/>
                  <a:pt x="31409" y="15716"/>
                </a:cubicBezTo>
                <a:cubicBezTo>
                  <a:pt x="31457" y="15669"/>
                  <a:pt x="31469" y="15597"/>
                  <a:pt x="31421" y="15538"/>
                </a:cubicBezTo>
                <a:cubicBezTo>
                  <a:pt x="31398" y="15514"/>
                  <a:pt x="31368" y="15502"/>
                  <a:pt x="31336" y="15502"/>
                </a:cubicBezTo>
                <a:close/>
                <a:moveTo>
                  <a:pt x="30169" y="16387"/>
                </a:moveTo>
                <a:cubicBezTo>
                  <a:pt x="30146" y="16387"/>
                  <a:pt x="30122" y="16393"/>
                  <a:pt x="30100" y="16407"/>
                </a:cubicBezTo>
                <a:cubicBezTo>
                  <a:pt x="29909" y="16538"/>
                  <a:pt x="29695" y="16657"/>
                  <a:pt x="29481" y="16776"/>
                </a:cubicBezTo>
                <a:cubicBezTo>
                  <a:pt x="29421" y="16812"/>
                  <a:pt x="29397" y="16883"/>
                  <a:pt x="29433" y="16943"/>
                </a:cubicBezTo>
                <a:cubicBezTo>
                  <a:pt x="29453" y="16982"/>
                  <a:pt x="29489" y="17005"/>
                  <a:pt x="29534" y="17005"/>
                </a:cubicBezTo>
                <a:cubicBezTo>
                  <a:pt x="29544" y="17005"/>
                  <a:pt x="29554" y="17004"/>
                  <a:pt x="29564" y="17002"/>
                </a:cubicBezTo>
                <a:cubicBezTo>
                  <a:pt x="29576" y="17002"/>
                  <a:pt x="29588" y="17002"/>
                  <a:pt x="29600" y="16990"/>
                </a:cubicBezTo>
                <a:cubicBezTo>
                  <a:pt x="29814" y="16871"/>
                  <a:pt x="30028" y="16740"/>
                  <a:pt x="30231" y="16609"/>
                </a:cubicBezTo>
                <a:cubicBezTo>
                  <a:pt x="30290" y="16574"/>
                  <a:pt x="30314" y="16502"/>
                  <a:pt x="30266" y="16443"/>
                </a:cubicBezTo>
                <a:cubicBezTo>
                  <a:pt x="30244" y="16405"/>
                  <a:pt x="30208" y="16387"/>
                  <a:pt x="30169" y="16387"/>
                </a:cubicBezTo>
                <a:close/>
                <a:moveTo>
                  <a:pt x="28885" y="17088"/>
                </a:moveTo>
                <a:cubicBezTo>
                  <a:pt x="28869" y="17088"/>
                  <a:pt x="28853" y="17091"/>
                  <a:pt x="28838" y="17097"/>
                </a:cubicBezTo>
                <a:cubicBezTo>
                  <a:pt x="28719" y="17145"/>
                  <a:pt x="28611" y="17193"/>
                  <a:pt x="28504" y="17240"/>
                </a:cubicBezTo>
                <a:cubicBezTo>
                  <a:pt x="28385" y="17288"/>
                  <a:pt x="28278" y="17336"/>
                  <a:pt x="28159" y="17371"/>
                </a:cubicBezTo>
                <a:cubicBezTo>
                  <a:pt x="28099" y="17395"/>
                  <a:pt x="28064" y="17467"/>
                  <a:pt x="28088" y="17538"/>
                </a:cubicBezTo>
                <a:cubicBezTo>
                  <a:pt x="28108" y="17579"/>
                  <a:pt x="28156" y="17612"/>
                  <a:pt x="28207" y="17612"/>
                </a:cubicBezTo>
                <a:cubicBezTo>
                  <a:pt x="28215" y="17612"/>
                  <a:pt x="28223" y="17611"/>
                  <a:pt x="28230" y="17609"/>
                </a:cubicBezTo>
                <a:lnTo>
                  <a:pt x="28254" y="17609"/>
                </a:lnTo>
                <a:cubicBezTo>
                  <a:pt x="28361" y="17562"/>
                  <a:pt x="28480" y="17514"/>
                  <a:pt x="28588" y="17467"/>
                </a:cubicBezTo>
                <a:cubicBezTo>
                  <a:pt x="28707" y="17419"/>
                  <a:pt x="28826" y="17371"/>
                  <a:pt x="28933" y="17324"/>
                </a:cubicBezTo>
                <a:cubicBezTo>
                  <a:pt x="28992" y="17300"/>
                  <a:pt x="29028" y="17217"/>
                  <a:pt x="28992" y="17157"/>
                </a:cubicBezTo>
                <a:cubicBezTo>
                  <a:pt x="28975" y="17113"/>
                  <a:pt x="28931" y="17088"/>
                  <a:pt x="28885" y="17088"/>
                </a:cubicBezTo>
                <a:close/>
                <a:moveTo>
                  <a:pt x="27504" y="17607"/>
                </a:moveTo>
                <a:cubicBezTo>
                  <a:pt x="27496" y="17607"/>
                  <a:pt x="27488" y="17608"/>
                  <a:pt x="27480" y="17609"/>
                </a:cubicBezTo>
                <a:cubicBezTo>
                  <a:pt x="27254" y="17681"/>
                  <a:pt x="27016" y="17752"/>
                  <a:pt x="26778" y="17812"/>
                </a:cubicBezTo>
                <a:cubicBezTo>
                  <a:pt x="26718" y="17824"/>
                  <a:pt x="26671" y="17895"/>
                  <a:pt x="26695" y="17967"/>
                </a:cubicBezTo>
                <a:cubicBezTo>
                  <a:pt x="26705" y="18018"/>
                  <a:pt x="26751" y="18052"/>
                  <a:pt x="26810" y="18052"/>
                </a:cubicBezTo>
                <a:cubicBezTo>
                  <a:pt x="26819" y="18052"/>
                  <a:pt x="26828" y="18051"/>
                  <a:pt x="26837" y="18050"/>
                </a:cubicBezTo>
                <a:cubicBezTo>
                  <a:pt x="27087" y="17990"/>
                  <a:pt x="27326" y="17919"/>
                  <a:pt x="27552" y="17848"/>
                </a:cubicBezTo>
                <a:cubicBezTo>
                  <a:pt x="27611" y="17824"/>
                  <a:pt x="27647" y="17752"/>
                  <a:pt x="27635" y="17693"/>
                </a:cubicBezTo>
                <a:cubicBezTo>
                  <a:pt x="27614" y="17641"/>
                  <a:pt x="27558" y="17607"/>
                  <a:pt x="27504" y="17607"/>
                </a:cubicBezTo>
                <a:close/>
                <a:moveTo>
                  <a:pt x="26099" y="17976"/>
                </a:moveTo>
                <a:cubicBezTo>
                  <a:pt x="26091" y="17976"/>
                  <a:pt x="26083" y="17977"/>
                  <a:pt x="26075" y="17979"/>
                </a:cubicBezTo>
                <a:cubicBezTo>
                  <a:pt x="25861" y="18026"/>
                  <a:pt x="25647" y="18062"/>
                  <a:pt x="25444" y="18098"/>
                </a:cubicBezTo>
                <a:lnTo>
                  <a:pt x="25361" y="18109"/>
                </a:lnTo>
                <a:cubicBezTo>
                  <a:pt x="25290" y="18121"/>
                  <a:pt x="25242" y="18193"/>
                  <a:pt x="25254" y="18252"/>
                </a:cubicBezTo>
                <a:cubicBezTo>
                  <a:pt x="25265" y="18316"/>
                  <a:pt x="25323" y="18361"/>
                  <a:pt x="25378" y="18361"/>
                </a:cubicBezTo>
                <a:cubicBezTo>
                  <a:pt x="25384" y="18361"/>
                  <a:pt x="25391" y="18361"/>
                  <a:pt x="25397" y="18360"/>
                </a:cubicBezTo>
                <a:lnTo>
                  <a:pt x="25480" y="18336"/>
                </a:lnTo>
                <a:cubicBezTo>
                  <a:pt x="25694" y="18300"/>
                  <a:pt x="25909" y="18264"/>
                  <a:pt x="26123" y="18217"/>
                </a:cubicBezTo>
                <a:cubicBezTo>
                  <a:pt x="26194" y="18205"/>
                  <a:pt x="26230" y="18133"/>
                  <a:pt x="26218" y="18074"/>
                </a:cubicBezTo>
                <a:cubicBezTo>
                  <a:pt x="26208" y="18011"/>
                  <a:pt x="26152" y="17976"/>
                  <a:pt x="26099" y="17976"/>
                </a:cubicBezTo>
                <a:close/>
                <a:moveTo>
                  <a:pt x="24656" y="18227"/>
                </a:moveTo>
                <a:cubicBezTo>
                  <a:pt x="24649" y="18227"/>
                  <a:pt x="24642" y="18227"/>
                  <a:pt x="24635" y="18229"/>
                </a:cubicBezTo>
                <a:cubicBezTo>
                  <a:pt x="24397" y="18264"/>
                  <a:pt x="24159" y="18288"/>
                  <a:pt x="23908" y="18324"/>
                </a:cubicBezTo>
                <a:cubicBezTo>
                  <a:pt x="23849" y="18324"/>
                  <a:pt x="23801" y="18383"/>
                  <a:pt x="23801" y="18455"/>
                </a:cubicBezTo>
                <a:cubicBezTo>
                  <a:pt x="23812" y="18519"/>
                  <a:pt x="23861" y="18564"/>
                  <a:pt x="23923" y="18564"/>
                </a:cubicBezTo>
                <a:cubicBezTo>
                  <a:pt x="23930" y="18564"/>
                  <a:pt x="23937" y="18563"/>
                  <a:pt x="23944" y="18562"/>
                </a:cubicBezTo>
                <a:cubicBezTo>
                  <a:pt x="24182" y="18538"/>
                  <a:pt x="24432" y="18502"/>
                  <a:pt x="24670" y="18467"/>
                </a:cubicBezTo>
                <a:lnTo>
                  <a:pt x="24682" y="18467"/>
                </a:lnTo>
                <a:cubicBezTo>
                  <a:pt x="24742" y="18455"/>
                  <a:pt x="24790" y="18395"/>
                  <a:pt x="24778" y="18336"/>
                </a:cubicBezTo>
                <a:cubicBezTo>
                  <a:pt x="24767" y="18272"/>
                  <a:pt x="24718" y="18227"/>
                  <a:pt x="24656" y="18227"/>
                </a:cubicBezTo>
                <a:close/>
                <a:moveTo>
                  <a:pt x="23194" y="18395"/>
                </a:moveTo>
                <a:cubicBezTo>
                  <a:pt x="22944" y="18419"/>
                  <a:pt x="22706" y="18443"/>
                  <a:pt x="22456" y="18455"/>
                </a:cubicBezTo>
                <a:cubicBezTo>
                  <a:pt x="22396" y="18467"/>
                  <a:pt x="22349" y="18526"/>
                  <a:pt x="22349" y="18586"/>
                </a:cubicBezTo>
                <a:cubicBezTo>
                  <a:pt x="22361" y="18657"/>
                  <a:pt x="22408" y="18705"/>
                  <a:pt x="22480" y="18705"/>
                </a:cubicBezTo>
                <a:cubicBezTo>
                  <a:pt x="22730" y="18681"/>
                  <a:pt x="22968" y="18657"/>
                  <a:pt x="23218" y="18633"/>
                </a:cubicBezTo>
                <a:cubicBezTo>
                  <a:pt x="23289" y="18621"/>
                  <a:pt x="23325" y="18574"/>
                  <a:pt x="23325" y="18502"/>
                </a:cubicBezTo>
                <a:cubicBezTo>
                  <a:pt x="23313" y="18443"/>
                  <a:pt x="23254" y="18395"/>
                  <a:pt x="23194" y="18395"/>
                </a:cubicBezTo>
                <a:close/>
                <a:moveTo>
                  <a:pt x="21730" y="18514"/>
                </a:moveTo>
                <a:cubicBezTo>
                  <a:pt x="21492" y="18538"/>
                  <a:pt x="21253" y="18550"/>
                  <a:pt x="21003" y="18562"/>
                </a:cubicBezTo>
                <a:cubicBezTo>
                  <a:pt x="20932" y="18574"/>
                  <a:pt x="20884" y="18633"/>
                  <a:pt x="20896" y="18693"/>
                </a:cubicBezTo>
                <a:cubicBezTo>
                  <a:pt x="20896" y="18764"/>
                  <a:pt x="20956" y="18812"/>
                  <a:pt x="21027" y="18812"/>
                </a:cubicBezTo>
                <a:cubicBezTo>
                  <a:pt x="21265" y="18788"/>
                  <a:pt x="21503" y="18776"/>
                  <a:pt x="21753" y="18752"/>
                </a:cubicBezTo>
                <a:lnTo>
                  <a:pt x="21765" y="18752"/>
                </a:lnTo>
                <a:cubicBezTo>
                  <a:pt x="21825" y="18741"/>
                  <a:pt x="21873" y="18693"/>
                  <a:pt x="21861" y="18633"/>
                </a:cubicBezTo>
                <a:cubicBezTo>
                  <a:pt x="21861" y="18562"/>
                  <a:pt x="21801" y="18514"/>
                  <a:pt x="21730" y="18514"/>
                </a:cubicBezTo>
                <a:close/>
                <a:moveTo>
                  <a:pt x="20277" y="18610"/>
                </a:moveTo>
                <a:lnTo>
                  <a:pt x="19539" y="18657"/>
                </a:lnTo>
                <a:cubicBezTo>
                  <a:pt x="19479" y="18669"/>
                  <a:pt x="19420" y="18717"/>
                  <a:pt x="19432" y="18788"/>
                </a:cubicBezTo>
                <a:cubicBezTo>
                  <a:pt x="19432" y="18860"/>
                  <a:pt x="19491" y="18907"/>
                  <a:pt x="19563" y="18907"/>
                </a:cubicBezTo>
                <a:lnTo>
                  <a:pt x="20289" y="18860"/>
                </a:lnTo>
                <a:lnTo>
                  <a:pt x="20301" y="18860"/>
                </a:lnTo>
                <a:cubicBezTo>
                  <a:pt x="20360" y="18848"/>
                  <a:pt x="20408" y="18788"/>
                  <a:pt x="20408" y="18729"/>
                </a:cubicBezTo>
                <a:cubicBezTo>
                  <a:pt x="20396" y="18657"/>
                  <a:pt x="20337" y="18610"/>
                  <a:pt x="20277" y="18610"/>
                </a:cubicBezTo>
                <a:close/>
                <a:moveTo>
                  <a:pt x="18813" y="18705"/>
                </a:moveTo>
                <a:cubicBezTo>
                  <a:pt x="18574" y="18717"/>
                  <a:pt x="18324" y="18741"/>
                  <a:pt x="18086" y="18752"/>
                </a:cubicBezTo>
                <a:cubicBezTo>
                  <a:pt x="18015" y="18764"/>
                  <a:pt x="17967" y="18824"/>
                  <a:pt x="17967" y="18883"/>
                </a:cubicBezTo>
                <a:cubicBezTo>
                  <a:pt x="17979" y="18955"/>
                  <a:pt x="18039" y="19002"/>
                  <a:pt x="18098" y="19002"/>
                </a:cubicBezTo>
                <a:cubicBezTo>
                  <a:pt x="18348" y="18979"/>
                  <a:pt x="18586" y="18967"/>
                  <a:pt x="18825" y="18955"/>
                </a:cubicBezTo>
                <a:lnTo>
                  <a:pt x="18848" y="18955"/>
                </a:lnTo>
                <a:cubicBezTo>
                  <a:pt x="18908" y="18943"/>
                  <a:pt x="18944" y="18883"/>
                  <a:pt x="18944" y="18824"/>
                </a:cubicBezTo>
                <a:cubicBezTo>
                  <a:pt x="18944" y="18752"/>
                  <a:pt x="18884" y="18705"/>
                  <a:pt x="18813" y="18705"/>
                </a:cubicBezTo>
                <a:close/>
                <a:moveTo>
                  <a:pt x="17348" y="18812"/>
                </a:moveTo>
                <a:cubicBezTo>
                  <a:pt x="17110" y="18824"/>
                  <a:pt x="16860" y="18848"/>
                  <a:pt x="16622" y="18871"/>
                </a:cubicBezTo>
                <a:cubicBezTo>
                  <a:pt x="16550" y="18871"/>
                  <a:pt x="16503" y="18931"/>
                  <a:pt x="16503" y="19002"/>
                </a:cubicBezTo>
                <a:cubicBezTo>
                  <a:pt x="16513" y="19067"/>
                  <a:pt x="16562" y="19111"/>
                  <a:pt x="16624" y="19111"/>
                </a:cubicBezTo>
                <a:cubicBezTo>
                  <a:pt x="16631" y="19111"/>
                  <a:pt x="16638" y="19111"/>
                  <a:pt x="16646" y="19110"/>
                </a:cubicBezTo>
                <a:cubicBezTo>
                  <a:pt x="16884" y="19098"/>
                  <a:pt x="17122" y="19074"/>
                  <a:pt x="17372" y="19050"/>
                </a:cubicBezTo>
                <a:lnTo>
                  <a:pt x="17384" y="19050"/>
                </a:lnTo>
                <a:cubicBezTo>
                  <a:pt x="17443" y="19038"/>
                  <a:pt x="17491" y="18991"/>
                  <a:pt x="17479" y="18919"/>
                </a:cubicBezTo>
                <a:cubicBezTo>
                  <a:pt x="17479" y="18860"/>
                  <a:pt x="17420" y="18812"/>
                  <a:pt x="17348" y="18812"/>
                </a:cubicBezTo>
                <a:close/>
                <a:moveTo>
                  <a:pt x="15905" y="18941"/>
                </a:moveTo>
                <a:cubicBezTo>
                  <a:pt x="15898" y="18941"/>
                  <a:pt x="15891" y="18942"/>
                  <a:pt x="15884" y="18943"/>
                </a:cubicBezTo>
                <a:cubicBezTo>
                  <a:pt x="15646" y="18967"/>
                  <a:pt x="15407" y="18991"/>
                  <a:pt x="15157" y="19014"/>
                </a:cubicBezTo>
                <a:cubicBezTo>
                  <a:pt x="15098" y="19026"/>
                  <a:pt x="15038" y="19086"/>
                  <a:pt x="15050" y="19157"/>
                </a:cubicBezTo>
                <a:cubicBezTo>
                  <a:pt x="15062" y="19217"/>
                  <a:pt x="15122" y="19264"/>
                  <a:pt x="15193" y="19264"/>
                </a:cubicBezTo>
                <a:cubicBezTo>
                  <a:pt x="15431" y="19229"/>
                  <a:pt x="15669" y="19205"/>
                  <a:pt x="15919" y="19181"/>
                </a:cubicBezTo>
                <a:cubicBezTo>
                  <a:pt x="15991" y="19169"/>
                  <a:pt x="16027" y="19110"/>
                  <a:pt x="16027" y="19050"/>
                </a:cubicBezTo>
                <a:cubicBezTo>
                  <a:pt x="16016" y="18986"/>
                  <a:pt x="15967" y="18941"/>
                  <a:pt x="15905" y="18941"/>
                </a:cubicBezTo>
                <a:close/>
                <a:moveTo>
                  <a:pt x="14453" y="19108"/>
                </a:moveTo>
                <a:cubicBezTo>
                  <a:pt x="14446" y="19108"/>
                  <a:pt x="14439" y="19108"/>
                  <a:pt x="14431" y="19110"/>
                </a:cubicBezTo>
                <a:cubicBezTo>
                  <a:pt x="14193" y="19133"/>
                  <a:pt x="13943" y="19169"/>
                  <a:pt x="13705" y="19205"/>
                </a:cubicBezTo>
                <a:cubicBezTo>
                  <a:pt x="13633" y="19217"/>
                  <a:pt x="13586" y="19276"/>
                  <a:pt x="13598" y="19348"/>
                </a:cubicBezTo>
                <a:cubicBezTo>
                  <a:pt x="13608" y="19412"/>
                  <a:pt x="13657" y="19457"/>
                  <a:pt x="13719" y="19457"/>
                </a:cubicBezTo>
                <a:cubicBezTo>
                  <a:pt x="13726" y="19457"/>
                  <a:pt x="13733" y="19456"/>
                  <a:pt x="13741" y="19455"/>
                </a:cubicBezTo>
                <a:cubicBezTo>
                  <a:pt x="13979" y="19419"/>
                  <a:pt x="14217" y="19383"/>
                  <a:pt x="14467" y="19348"/>
                </a:cubicBezTo>
                <a:cubicBezTo>
                  <a:pt x="14538" y="19336"/>
                  <a:pt x="14574" y="19276"/>
                  <a:pt x="14574" y="19205"/>
                </a:cubicBezTo>
                <a:cubicBezTo>
                  <a:pt x="14563" y="19152"/>
                  <a:pt x="14514" y="19108"/>
                  <a:pt x="14453" y="19108"/>
                </a:cubicBezTo>
                <a:close/>
                <a:moveTo>
                  <a:pt x="12982" y="19334"/>
                </a:moveTo>
                <a:cubicBezTo>
                  <a:pt x="12973" y="19334"/>
                  <a:pt x="12964" y="19334"/>
                  <a:pt x="12955" y="19336"/>
                </a:cubicBezTo>
                <a:cubicBezTo>
                  <a:pt x="12717" y="19372"/>
                  <a:pt x="12490" y="19419"/>
                  <a:pt x="12252" y="19467"/>
                </a:cubicBezTo>
                <a:cubicBezTo>
                  <a:pt x="12193" y="19479"/>
                  <a:pt x="12145" y="19538"/>
                  <a:pt x="12157" y="19610"/>
                </a:cubicBezTo>
                <a:cubicBezTo>
                  <a:pt x="12168" y="19663"/>
                  <a:pt x="12226" y="19707"/>
                  <a:pt x="12281" y="19707"/>
                </a:cubicBezTo>
                <a:cubicBezTo>
                  <a:pt x="12287" y="19707"/>
                  <a:pt x="12294" y="19706"/>
                  <a:pt x="12300" y="19705"/>
                </a:cubicBezTo>
                <a:cubicBezTo>
                  <a:pt x="12538" y="19657"/>
                  <a:pt x="12764" y="19610"/>
                  <a:pt x="13002" y="19574"/>
                </a:cubicBezTo>
                <a:lnTo>
                  <a:pt x="13026" y="19574"/>
                </a:lnTo>
                <a:cubicBezTo>
                  <a:pt x="13086" y="19562"/>
                  <a:pt x="13121" y="19491"/>
                  <a:pt x="13110" y="19431"/>
                </a:cubicBezTo>
                <a:cubicBezTo>
                  <a:pt x="13099" y="19369"/>
                  <a:pt x="13043" y="19334"/>
                  <a:pt x="12982" y="19334"/>
                </a:cubicBezTo>
                <a:close/>
                <a:moveTo>
                  <a:pt x="11575" y="19615"/>
                </a:moveTo>
                <a:cubicBezTo>
                  <a:pt x="11563" y="19615"/>
                  <a:pt x="11551" y="19617"/>
                  <a:pt x="11538" y="19622"/>
                </a:cubicBezTo>
                <a:cubicBezTo>
                  <a:pt x="11300" y="19669"/>
                  <a:pt x="11062" y="19729"/>
                  <a:pt x="10824" y="19800"/>
                </a:cubicBezTo>
                <a:cubicBezTo>
                  <a:pt x="10764" y="19812"/>
                  <a:pt x="10716" y="19884"/>
                  <a:pt x="10740" y="19943"/>
                </a:cubicBezTo>
                <a:cubicBezTo>
                  <a:pt x="10751" y="19996"/>
                  <a:pt x="10800" y="20040"/>
                  <a:pt x="10853" y="20040"/>
                </a:cubicBezTo>
                <a:cubicBezTo>
                  <a:pt x="10859" y="20040"/>
                  <a:pt x="10865" y="20040"/>
                  <a:pt x="10871" y="20038"/>
                </a:cubicBezTo>
                <a:cubicBezTo>
                  <a:pt x="10883" y="20038"/>
                  <a:pt x="10883" y="20038"/>
                  <a:pt x="10883" y="20026"/>
                </a:cubicBezTo>
                <a:cubicBezTo>
                  <a:pt x="11121" y="19967"/>
                  <a:pt x="11359" y="19907"/>
                  <a:pt x="11597" y="19860"/>
                </a:cubicBezTo>
                <a:cubicBezTo>
                  <a:pt x="11657" y="19836"/>
                  <a:pt x="11693" y="19776"/>
                  <a:pt x="11681" y="19705"/>
                </a:cubicBezTo>
                <a:cubicBezTo>
                  <a:pt x="11671" y="19656"/>
                  <a:pt x="11629" y="19615"/>
                  <a:pt x="11575" y="19615"/>
                </a:cubicBezTo>
                <a:close/>
                <a:moveTo>
                  <a:pt x="10160" y="19995"/>
                </a:moveTo>
                <a:cubicBezTo>
                  <a:pt x="10147" y="19995"/>
                  <a:pt x="10134" y="19997"/>
                  <a:pt x="10121" y="20003"/>
                </a:cubicBezTo>
                <a:cubicBezTo>
                  <a:pt x="9883" y="20062"/>
                  <a:pt x="9645" y="20145"/>
                  <a:pt x="9419" y="20229"/>
                </a:cubicBezTo>
                <a:cubicBezTo>
                  <a:pt x="9347" y="20241"/>
                  <a:pt x="9311" y="20312"/>
                  <a:pt x="9335" y="20384"/>
                </a:cubicBezTo>
                <a:cubicBezTo>
                  <a:pt x="9356" y="20425"/>
                  <a:pt x="9404" y="20457"/>
                  <a:pt x="9455" y="20457"/>
                </a:cubicBezTo>
                <a:cubicBezTo>
                  <a:pt x="9462" y="20457"/>
                  <a:pt x="9470" y="20457"/>
                  <a:pt x="9478" y="20455"/>
                </a:cubicBezTo>
                <a:lnTo>
                  <a:pt x="9490" y="20455"/>
                </a:lnTo>
                <a:cubicBezTo>
                  <a:pt x="9728" y="20372"/>
                  <a:pt x="9954" y="20300"/>
                  <a:pt x="10181" y="20229"/>
                </a:cubicBezTo>
                <a:cubicBezTo>
                  <a:pt x="10252" y="20217"/>
                  <a:pt x="10288" y="20145"/>
                  <a:pt x="10264" y="20074"/>
                </a:cubicBezTo>
                <a:cubicBezTo>
                  <a:pt x="10255" y="20027"/>
                  <a:pt x="10208" y="19995"/>
                  <a:pt x="10160" y="19995"/>
                </a:cubicBezTo>
                <a:close/>
                <a:moveTo>
                  <a:pt x="8769" y="20470"/>
                </a:moveTo>
                <a:cubicBezTo>
                  <a:pt x="8752" y="20470"/>
                  <a:pt x="8734" y="20473"/>
                  <a:pt x="8716" y="20479"/>
                </a:cubicBezTo>
                <a:cubicBezTo>
                  <a:pt x="8490" y="20562"/>
                  <a:pt x="8264" y="20657"/>
                  <a:pt x="8037" y="20753"/>
                </a:cubicBezTo>
                <a:cubicBezTo>
                  <a:pt x="7978" y="20788"/>
                  <a:pt x="7954" y="20860"/>
                  <a:pt x="7978" y="20919"/>
                </a:cubicBezTo>
                <a:cubicBezTo>
                  <a:pt x="7999" y="20961"/>
                  <a:pt x="8046" y="20993"/>
                  <a:pt x="8090" y="20993"/>
                </a:cubicBezTo>
                <a:cubicBezTo>
                  <a:pt x="8096" y="20993"/>
                  <a:pt x="8103" y="20992"/>
                  <a:pt x="8109" y="20991"/>
                </a:cubicBezTo>
                <a:cubicBezTo>
                  <a:pt x="8121" y="20991"/>
                  <a:pt x="8133" y="20991"/>
                  <a:pt x="8133" y="20979"/>
                </a:cubicBezTo>
                <a:cubicBezTo>
                  <a:pt x="8359" y="20884"/>
                  <a:pt x="8585" y="20788"/>
                  <a:pt x="8811" y="20705"/>
                </a:cubicBezTo>
                <a:cubicBezTo>
                  <a:pt x="8871" y="20681"/>
                  <a:pt x="8907" y="20610"/>
                  <a:pt x="8883" y="20550"/>
                </a:cubicBezTo>
                <a:cubicBezTo>
                  <a:pt x="8865" y="20497"/>
                  <a:pt x="8820" y="20470"/>
                  <a:pt x="8769" y="20470"/>
                </a:cubicBezTo>
                <a:close/>
                <a:moveTo>
                  <a:pt x="7418" y="21053"/>
                </a:moveTo>
                <a:cubicBezTo>
                  <a:pt x="7402" y="21053"/>
                  <a:pt x="7386" y="21056"/>
                  <a:pt x="7371" y="21062"/>
                </a:cubicBezTo>
                <a:cubicBezTo>
                  <a:pt x="7156" y="21169"/>
                  <a:pt x="6930" y="21288"/>
                  <a:pt x="6716" y="21407"/>
                </a:cubicBezTo>
                <a:cubicBezTo>
                  <a:pt x="6656" y="21431"/>
                  <a:pt x="6633" y="21515"/>
                  <a:pt x="6668" y="21574"/>
                </a:cubicBezTo>
                <a:cubicBezTo>
                  <a:pt x="6688" y="21614"/>
                  <a:pt x="6732" y="21637"/>
                  <a:pt x="6774" y="21637"/>
                </a:cubicBezTo>
                <a:cubicBezTo>
                  <a:pt x="6783" y="21637"/>
                  <a:pt x="6791" y="21636"/>
                  <a:pt x="6799" y="21634"/>
                </a:cubicBezTo>
                <a:cubicBezTo>
                  <a:pt x="6811" y="21634"/>
                  <a:pt x="6823" y="21622"/>
                  <a:pt x="6835" y="21622"/>
                </a:cubicBezTo>
                <a:cubicBezTo>
                  <a:pt x="7049" y="21503"/>
                  <a:pt x="7264" y="21396"/>
                  <a:pt x="7478" y="21288"/>
                </a:cubicBezTo>
                <a:cubicBezTo>
                  <a:pt x="7537" y="21253"/>
                  <a:pt x="7561" y="21181"/>
                  <a:pt x="7537" y="21122"/>
                </a:cubicBezTo>
                <a:cubicBezTo>
                  <a:pt x="7511" y="21078"/>
                  <a:pt x="7465" y="21053"/>
                  <a:pt x="7418" y="21053"/>
                </a:cubicBezTo>
                <a:close/>
                <a:moveTo>
                  <a:pt x="6142" y="21756"/>
                </a:moveTo>
                <a:cubicBezTo>
                  <a:pt x="6119" y="21756"/>
                  <a:pt x="6095" y="21763"/>
                  <a:pt x="6073" y="21777"/>
                </a:cubicBezTo>
                <a:cubicBezTo>
                  <a:pt x="5871" y="21896"/>
                  <a:pt x="5656" y="22039"/>
                  <a:pt x="5454" y="22169"/>
                </a:cubicBezTo>
                <a:cubicBezTo>
                  <a:pt x="5394" y="22205"/>
                  <a:pt x="5382" y="22277"/>
                  <a:pt x="5418" y="22336"/>
                </a:cubicBezTo>
                <a:cubicBezTo>
                  <a:pt x="5442" y="22384"/>
                  <a:pt x="5501" y="22396"/>
                  <a:pt x="5549" y="22396"/>
                </a:cubicBezTo>
                <a:cubicBezTo>
                  <a:pt x="5561" y="22384"/>
                  <a:pt x="5573" y="22384"/>
                  <a:pt x="5597" y="22372"/>
                </a:cubicBezTo>
                <a:cubicBezTo>
                  <a:pt x="5787" y="22241"/>
                  <a:pt x="5990" y="22110"/>
                  <a:pt x="6204" y="21979"/>
                </a:cubicBezTo>
                <a:cubicBezTo>
                  <a:pt x="6263" y="21943"/>
                  <a:pt x="6275" y="21872"/>
                  <a:pt x="6240" y="21812"/>
                </a:cubicBezTo>
                <a:cubicBezTo>
                  <a:pt x="6217" y="21775"/>
                  <a:pt x="6181" y="21756"/>
                  <a:pt x="6142" y="21756"/>
                </a:cubicBezTo>
                <a:close/>
                <a:moveTo>
                  <a:pt x="4931" y="22569"/>
                </a:moveTo>
                <a:cubicBezTo>
                  <a:pt x="4904" y="22569"/>
                  <a:pt x="4878" y="22578"/>
                  <a:pt x="4858" y="22598"/>
                </a:cubicBezTo>
                <a:cubicBezTo>
                  <a:pt x="4656" y="22741"/>
                  <a:pt x="4466" y="22896"/>
                  <a:pt x="4275" y="23051"/>
                </a:cubicBezTo>
                <a:cubicBezTo>
                  <a:pt x="4227" y="23098"/>
                  <a:pt x="4216" y="23182"/>
                  <a:pt x="4263" y="23229"/>
                </a:cubicBezTo>
                <a:cubicBezTo>
                  <a:pt x="4281" y="23256"/>
                  <a:pt x="4312" y="23269"/>
                  <a:pt x="4342" y="23269"/>
                </a:cubicBezTo>
                <a:cubicBezTo>
                  <a:pt x="4352" y="23269"/>
                  <a:pt x="4361" y="23268"/>
                  <a:pt x="4370" y="23265"/>
                </a:cubicBezTo>
                <a:cubicBezTo>
                  <a:pt x="4394" y="23265"/>
                  <a:pt x="4418" y="23253"/>
                  <a:pt x="4430" y="23241"/>
                </a:cubicBezTo>
                <a:cubicBezTo>
                  <a:pt x="4620" y="23086"/>
                  <a:pt x="4811" y="22931"/>
                  <a:pt x="5001" y="22789"/>
                </a:cubicBezTo>
                <a:cubicBezTo>
                  <a:pt x="5049" y="22753"/>
                  <a:pt x="5061" y="22670"/>
                  <a:pt x="5025" y="22622"/>
                </a:cubicBezTo>
                <a:cubicBezTo>
                  <a:pt x="5004" y="22587"/>
                  <a:pt x="4967" y="22569"/>
                  <a:pt x="4931" y="22569"/>
                </a:cubicBezTo>
                <a:close/>
                <a:moveTo>
                  <a:pt x="3811" y="23515"/>
                </a:moveTo>
                <a:cubicBezTo>
                  <a:pt x="3781" y="23515"/>
                  <a:pt x="3751" y="23527"/>
                  <a:pt x="3727" y="23551"/>
                </a:cubicBezTo>
                <a:cubicBezTo>
                  <a:pt x="3537" y="23717"/>
                  <a:pt x="3358" y="23896"/>
                  <a:pt x="3204" y="24074"/>
                </a:cubicBezTo>
                <a:cubicBezTo>
                  <a:pt x="3156" y="24122"/>
                  <a:pt x="3156" y="24194"/>
                  <a:pt x="3204" y="24241"/>
                </a:cubicBezTo>
                <a:cubicBezTo>
                  <a:pt x="3239" y="24265"/>
                  <a:pt x="3275" y="24277"/>
                  <a:pt x="3311" y="24277"/>
                </a:cubicBezTo>
                <a:cubicBezTo>
                  <a:pt x="3334" y="24265"/>
                  <a:pt x="3358" y="24253"/>
                  <a:pt x="3382" y="24241"/>
                </a:cubicBezTo>
                <a:cubicBezTo>
                  <a:pt x="3537" y="24063"/>
                  <a:pt x="3715" y="23896"/>
                  <a:pt x="3894" y="23729"/>
                </a:cubicBezTo>
                <a:cubicBezTo>
                  <a:pt x="3942" y="23682"/>
                  <a:pt x="3942" y="23598"/>
                  <a:pt x="3894" y="23551"/>
                </a:cubicBezTo>
                <a:cubicBezTo>
                  <a:pt x="3870" y="23527"/>
                  <a:pt x="3840" y="23515"/>
                  <a:pt x="3811" y="23515"/>
                </a:cubicBezTo>
                <a:close/>
                <a:moveTo>
                  <a:pt x="2806" y="24580"/>
                </a:moveTo>
                <a:cubicBezTo>
                  <a:pt x="2770" y="24580"/>
                  <a:pt x="2735" y="24595"/>
                  <a:pt x="2715" y="24622"/>
                </a:cubicBezTo>
                <a:cubicBezTo>
                  <a:pt x="2549" y="24813"/>
                  <a:pt x="2406" y="25015"/>
                  <a:pt x="2263" y="25217"/>
                </a:cubicBezTo>
                <a:cubicBezTo>
                  <a:pt x="2215" y="25265"/>
                  <a:pt x="2227" y="25348"/>
                  <a:pt x="2287" y="25384"/>
                </a:cubicBezTo>
                <a:cubicBezTo>
                  <a:pt x="2311" y="25396"/>
                  <a:pt x="2346" y="25408"/>
                  <a:pt x="2382" y="25408"/>
                </a:cubicBezTo>
                <a:cubicBezTo>
                  <a:pt x="2406" y="25396"/>
                  <a:pt x="2442" y="25384"/>
                  <a:pt x="2453" y="25348"/>
                </a:cubicBezTo>
                <a:cubicBezTo>
                  <a:pt x="2596" y="25158"/>
                  <a:pt x="2739" y="24967"/>
                  <a:pt x="2894" y="24777"/>
                </a:cubicBezTo>
                <a:cubicBezTo>
                  <a:pt x="2942" y="24729"/>
                  <a:pt x="2930" y="24658"/>
                  <a:pt x="2882" y="24610"/>
                </a:cubicBezTo>
                <a:cubicBezTo>
                  <a:pt x="2861" y="24589"/>
                  <a:pt x="2833" y="24580"/>
                  <a:pt x="2806" y="24580"/>
                </a:cubicBezTo>
                <a:close/>
                <a:moveTo>
                  <a:pt x="1943" y="25769"/>
                </a:moveTo>
                <a:cubicBezTo>
                  <a:pt x="1905" y="25769"/>
                  <a:pt x="1869" y="25788"/>
                  <a:pt x="1846" y="25825"/>
                </a:cubicBezTo>
                <a:cubicBezTo>
                  <a:pt x="1715" y="26039"/>
                  <a:pt x="1596" y="26253"/>
                  <a:pt x="1489" y="26468"/>
                </a:cubicBezTo>
                <a:cubicBezTo>
                  <a:pt x="1453" y="26527"/>
                  <a:pt x="1477" y="26611"/>
                  <a:pt x="1537" y="26634"/>
                </a:cubicBezTo>
                <a:cubicBezTo>
                  <a:pt x="1553" y="26643"/>
                  <a:pt x="1570" y="26651"/>
                  <a:pt x="1587" y="26651"/>
                </a:cubicBezTo>
                <a:cubicBezTo>
                  <a:pt x="1594" y="26651"/>
                  <a:pt x="1601" y="26650"/>
                  <a:pt x="1608" y="26646"/>
                </a:cubicBezTo>
                <a:cubicBezTo>
                  <a:pt x="1656" y="26646"/>
                  <a:pt x="1680" y="26622"/>
                  <a:pt x="1703" y="26587"/>
                </a:cubicBezTo>
                <a:cubicBezTo>
                  <a:pt x="1810" y="26372"/>
                  <a:pt x="1930" y="26158"/>
                  <a:pt x="2061" y="25956"/>
                </a:cubicBezTo>
                <a:cubicBezTo>
                  <a:pt x="2096" y="25896"/>
                  <a:pt x="2072" y="25825"/>
                  <a:pt x="2013" y="25789"/>
                </a:cubicBezTo>
                <a:cubicBezTo>
                  <a:pt x="1991" y="25776"/>
                  <a:pt x="1967" y="25769"/>
                  <a:pt x="1943" y="25769"/>
                </a:cubicBezTo>
                <a:close/>
                <a:moveTo>
                  <a:pt x="1276" y="27066"/>
                </a:moveTo>
                <a:cubicBezTo>
                  <a:pt x="1230" y="27066"/>
                  <a:pt x="1185" y="27093"/>
                  <a:pt x="1168" y="27146"/>
                </a:cubicBezTo>
                <a:cubicBezTo>
                  <a:pt x="1060" y="27396"/>
                  <a:pt x="977" y="27623"/>
                  <a:pt x="906" y="27837"/>
                </a:cubicBezTo>
                <a:cubicBezTo>
                  <a:pt x="894" y="27908"/>
                  <a:pt x="929" y="27980"/>
                  <a:pt x="989" y="27992"/>
                </a:cubicBezTo>
                <a:cubicBezTo>
                  <a:pt x="1001" y="27998"/>
                  <a:pt x="1013" y="28001"/>
                  <a:pt x="1023" y="28001"/>
                </a:cubicBezTo>
                <a:cubicBezTo>
                  <a:pt x="1034" y="28001"/>
                  <a:pt x="1043" y="27998"/>
                  <a:pt x="1048" y="27992"/>
                </a:cubicBezTo>
                <a:cubicBezTo>
                  <a:pt x="1096" y="27992"/>
                  <a:pt x="1132" y="27956"/>
                  <a:pt x="1144" y="27908"/>
                </a:cubicBezTo>
                <a:cubicBezTo>
                  <a:pt x="1203" y="27706"/>
                  <a:pt x="1287" y="27480"/>
                  <a:pt x="1394" y="27242"/>
                </a:cubicBezTo>
                <a:cubicBezTo>
                  <a:pt x="1418" y="27182"/>
                  <a:pt x="1394" y="27111"/>
                  <a:pt x="1322" y="27075"/>
                </a:cubicBezTo>
                <a:cubicBezTo>
                  <a:pt x="1307" y="27069"/>
                  <a:pt x="1292" y="27066"/>
                  <a:pt x="1276" y="27066"/>
                </a:cubicBezTo>
                <a:close/>
                <a:moveTo>
                  <a:pt x="894" y="28468"/>
                </a:moveTo>
                <a:cubicBezTo>
                  <a:pt x="822" y="28468"/>
                  <a:pt x="763" y="28516"/>
                  <a:pt x="751" y="28575"/>
                </a:cubicBezTo>
                <a:cubicBezTo>
                  <a:pt x="727" y="28837"/>
                  <a:pt x="727" y="29099"/>
                  <a:pt x="751" y="29349"/>
                </a:cubicBezTo>
                <a:cubicBezTo>
                  <a:pt x="761" y="29402"/>
                  <a:pt x="820" y="29446"/>
                  <a:pt x="875" y="29446"/>
                </a:cubicBezTo>
                <a:cubicBezTo>
                  <a:pt x="881" y="29446"/>
                  <a:pt x="887" y="29445"/>
                  <a:pt x="894" y="29444"/>
                </a:cubicBezTo>
                <a:cubicBezTo>
                  <a:pt x="965" y="29432"/>
                  <a:pt x="1001" y="29373"/>
                  <a:pt x="1001" y="29301"/>
                </a:cubicBezTo>
                <a:cubicBezTo>
                  <a:pt x="965" y="29087"/>
                  <a:pt x="965" y="28849"/>
                  <a:pt x="1001" y="28611"/>
                </a:cubicBezTo>
                <a:cubicBezTo>
                  <a:pt x="1001" y="28539"/>
                  <a:pt x="953" y="28480"/>
                  <a:pt x="894" y="28468"/>
                </a:cubicBezTo>
                <a:close/>
                <a:moveTo>
                  <a:pt x="29437" y="30408"/>
                </a:moveTo>
                <a:cubicBezTo>
                  <a:pt x="29284" y="30408"/>
                  <a:pt x="29121" y="30418"/>
                  <a:pt x="28945" y="30432"/>
                </a:cubicBezTo>
                <a:cubicBezTo>
                  <a:pt x="28873" y="30432"/>
                  <a:pt x="28838" y="30492"/>
                  <a:pt x="28838" y="30563"/>
                </a:cubicBezTo>
                <a:cubicBezTo>
                  <a:pt x="28848" y="30627"/>
                  <a:pt x="28897" y="30672"/>
                  <a:pt x="28950" y="30672"/>
                </a:cubicBezTo>
                <a:cubicBezTo>
                  <a:pt x="28956" y="30672"/>
                  <a:pt x="28962" y="30672"/>
                  <a:pt x="28969" y="30671"/>
                </a:cubicBezTo>
                <a:cubicBezTo>
                  <a:pt x="29129" y="30657"/>
                  <a:pt x="29273" y="30651"/>
                  <a:pt x="29408" y="30651"/>
                </a:cubicBezTo>
                <a:cubicBezTo>
                  <a:pt x="29503" y="30651"/>
                  <a:pt x="29594" y="30654"/>
                  <a:pt x="29683" y="30659"/>
                </a:cubicBezTo>
                <a:lnTo>
                  <a:pt x="29719" y="30659"/>
                </a:lnTo>
                <a:cubicBezTo>
                  <a:pt x="29766" y="30647"/>
                  <a:pt x="29814" y="30611"/>
                  <a:pt x="29814" y="30551"/>
                </a:cubicBezTo>
                <a:cubicBezTo>
                  <a:pt x="29814" y="30480"/>
                  <a:pt x="29766" y="30421"/>
                  <a:pt x="29707" y="30421"/>
                </a:cubicBezTo>
                <a:cubicBezTo>
                  <a:pt x="29620" y="30411"/>
                  <a:pt x="29531" y="30408"/>
                  <a:pt x="29437" y="30408"/>
                </a:cubicBezTo>
                <a:close/>
                <a:moveTo>
                  <a:pt x="1052" y="29901"/>
                </a:moveTo>
                <a:cubicBezTo>
                  <a:pt x="1039" y="29901"/>
                  <a:pt x="1025" y="29903"/>
                  <a:pt x="1013" y="29909"/>
                </a:cubicBezTo>
                <a:cubicBezTo>
                  <a:pt x="953" y="29932"/>
                  <a:pt x="918" y="30004"/>
                  <a:pt x="941" y="30075"/>
                </a:cubicBezTo>
                <a:cubicBezTo>
                  <a:pt x="1025" y="30290"/>
                  <a:pt x="1132" y="30516"/>
                  <a:pt x="1263" y="30754"/>
                </a:cubicBezTo>
                <a:cubicBezTo>
                  <a:pt x="1299" y="30790"/>
                  <a:pt x="1346" y="30813"/>
                  <a:pt x="1394" y="30813"/>
                </a:cubicBezTo>
                <a:cubicBezTo>
                  <a:pt x="1406" y="30802"/>
                  <a:pt x="1418" y="30802"/>
                  <a:pt x="1429" y="30790"/>
                </a:cubicBezTo>
                <a:cubicBezTo>
                  <a:pt x="1489" y="30754"/>
                  <a:pt x="1513" y="30682"/>
                  <a:pt x="1477" y="30623"/>
                </a:cubicBezTo>
                <a:cubicBezTo>
                  <a:pt x="1346" y="30409"/>
                  <a:pt x="1251" y="30194"/>
                  <a:pt x="1168" y="29980"/>
                </a:cubicBezTo>
                <a:cubicBezTo>
                  <a:pt x="1149" y="29933"/>
                  <a:pt x="1101" y="29901"/>
                  <a:pt x="1052" y="29901"/>
                </a:cubicBezTo>
                <a:close/>
                <a:moveTo>
                  <a:pt x="28233" y="30537"/>
                </a:moveTo>
                <a:cubicBezTo>
                  <a:pt x="28225" y="30537"/>
                  <a:pt x="28216" y="30538"/>
                  <a:pt x="28207" y="30540"/>
                </a:cubicBezTo>
                <a:lnTo>
                  <a:pt x="28040" y="30563"/>
                </a:lnTo>
                <a:cubicBezTo>
                  <a:pt x="27861" y="30599"/>
                  <a:pt x="27671" y="30635"/>
                  <a:pt x="27492" y="30671"/>
                </a:cubicBezTo>
                <a:cubicBezTo>
                  <a:pt x="27433" y="30682"/>
                  <a:pt x="27385" y="30742"/>
                  <a:pt x="27397" y="30802"/>
                </a:cubicBezTo>
                <a:cubicBezTo>
                  <a:pt x="27408" y="30866"/>
                  <a:pt x="27457" y="30910"/>
                  <a:pt x="27518" y="30910"/>
                </a:cubicBezTo>
                <a:cubicBezTo>
                  <a:pt x="27525" y="30910"/>
                  <a:pt x="27533" y="30910"/>
                  <a:pt x="27540" y="30909"/>
                </a:cubicBezTo>
                <a:cubicBezTo>
                  <a:pt x="27718" y="30873"/>
                  <a:pt x="27897" y="30837"/>
                  <a:pt x="28076" y="30802"/>
                </a:cubicBezTo>
                <a:lnTo>
                  <a:pt x="28254" y="30778"/>
                </a:lnTo>
                <a:cubicBezTo>
                  <a:pt x="28326" y="30766"/>
                  <a:pt x="28361" y="30706"/>
                  <a:pt x="28350" y="30635"/>
                </a:cubicBezTo>
                <a:cubicBezTo>
                  <a:pt x="28339" y="30572"/>
                  <a:pt x="28292" y="30537"/>
                  <a:pt x="28233" y="30537"/>
                </a:cubicBezTo>
                <a:close/>
                <a:moveTo>
                  <a:pt x="26797" y="30800"/>
                </a:moveTo>
                <a:cubicBezTo>
                  <a:pt x="26790" y="30800"/>
                  <a:pt x="26784" y="30800"/>
                  <a:pt x="26778" y="30802"/>
                </a:cubicBezTo>
                <a:cubicBezTo>
                  <a:pt x="26540" y="30849"/>
                  <a:pt x="26290" y="30909"/>
                  <a:pt x="26052" y="30956"/>
                </a:cubicBezTo>
                <a:cubicBezTo>
                  <a:pt x="25992" y="30968"/>
                  <a:pt x="25944" y="31028"/>
                  <a:pt x="25956" y="31099"/>
                </a:cubicBezTo>
                <a:cubicBezTo>
                  <a:pt x="25978" y="31152"/>
                  <a:pt x="26028" y="31196"/>
                  <a:pt x="26081" y="31196"/>
                </a:cubicBezTo>
                <a:cubicBezTo>
                  <a:pt x="26087" y="31196"/>
                  <a:pt x="26093" y="31196"/>
                  <a:pt x="26099" y="31194"/>
                </a:cubicBezTo>
                <a:lnTo>
                  <a:pt x="26111" y="31194"/>
                </a:lnTo>
                <a:cubicBezTo>
                  <a:pt x="26349" y="31147"/>
                  <a:pt x="26587" y="31087"/>
                  <a:pt x="26826" y="31040"/>
                </a:cubicBezTo>
                <a:cubicBezTo>
                  <a:pt x="26885" y="31028"/>
                  <a:pt x="26933" y="30968"/>
                  <a:pt x="26921" y="30897"/>
                </a:cubicBezTo>
                <a:cubicBezTo>
                  <a:pt x="26910" y="30843"/>
                  <a:pt x="26852" y="30800"/>
                  <a:pt x="26797" y="30800"/>
                </a:cubicBezTo>
                <a:close/>
                <a:moveTo>
                  <a:pt x="30398" y="30578"/>
                </a:moveTo>
                <a:cubicBezTo>
                  <a:pt x="30352" y="30578"/>
                  <a:pt x="30308" y="30603"/>
                  <a:pt x="30290" y="30647"/>
                </a:cubicBezTo>
                <a:cubicBezTo>
                  <a:pt x="30266" y="30718"/>
                  <a:pt x="30302" y="30790"/>
                  <a:pt x="30362" y="30813"/>
                </a:cubicBezTo>
                <a:cubicBezTo>
                  <a:pt x="30445" y="30837"/>
                  <a:pt x="30516" y="30885"/>
                  <a:pt x="30588" y="30921"/>
                </a:cubicBezTo>
                <a:cubicBezTo>
                  <a:pt x="30719" y="30992"/>
                  <a:pt x="30826" y="31075"/>
                  <a:pt x="30933" y="31171"/>
                </a:cubicBezTo>
                <a:cubicBezTo>
                  <a:pt x="30951" y="31197"/>
                  <a:pt x="30982" y="31211"/>
                  <a:pt x="31012" y="31211"/>
                </a:cubicBezTo>
                <a:cubicBezTo>
                  <a:pt x="31022" y="31211"/>
                  <a:pt x="31031" y="31209"/>
                  <a:pt x="31040" y="31206"/>
                </a:cubicBezTo>
                <a:cubicBezTo>
                  <a:pt x="31064" y="31206"/>
                  <a:pt x="31088" y="31194"/>
                  <a:pt x="31100" y="31171"/>
                </a:cubicBezTo>
                <a:cubicBezTo>
                  <a:pt x="31147" y="31123"/>
                  <a:pt x="31147" y="31052"/>
                  <a:pt x="31100" y="31004"/>
                </a:cubicBezTo>
                <a:cubicBezTo>
                  <a:pt x="30981" y="30885"/>
                  <a:pt x="30862" y="30790"/>
                  <a:pt x="30707" y="30706"/>
                </a:cubicBezTo>
                <a:cubicBezTo>
                  <a:pt x="30624" y="30659"/>
                  <a:pt x="30540" y="30623"/>
                  <a:pt x="30445" y="30587"/>
                </a:cubicBezTo>
                <a:cubicBezTo>
                  <a:pt x="30430" y="30581"/>
                  <a:pt x="30413" y="30578"/>
                  <a:pt x="30398" y="30578"/>
                </a:cubicBezTo>
                <a:close/>
                <a:moveTo>
                  <a:pt x="25374" y="31105"/>
                </a:moveTo>
                <a:cubicBezTo>
                  <a:pt x="25363" y="31105"/>
                  <a:pt x="25350" y="31107"/>
                  <a:pt x="25337" y="31111"/>
                </a:cubicBezTo>
                <a:cubicBezTo>
                  <a:pt x="25099" y="31159"/>
                  <a:pt x="24861" y="31218"/>
                  <a:pt x="24623" y="31278"/>
                </a:cubicBezTo>
                <a:cubicBezTo>
                  <a:pt x="24563" y="31290"/>
                  <a:pt x="24516" y="31349"/>
                  <a:pt x="24528" y="31421"/>
                </a:cubicBezTo>
                <a:cubicBezTo>
                  <a:pt x="24549" y="31474"/>
                  <a:pt x="24599" y="31518"/>
                  <a:pt x="24652" y="31518"/>
                </a:cubicBezTo>
                <a:cubicBezTo>
                  <a:pt x="24658" y="31518"/>
                  <a:pt x="24664" y="31517"/>
                  <a:pt x="24670" y="31516"/>
                </a:cubicBezTo>
                <a:lnTo>
                  <a:pt x="24682" y="31516"/>
                </a:lnTo>
                <a:cubicBezTo>
                  <a:pt x="24921" y="31456"/>
                  <a:pt x="25159" y="31397"/>
                  <a:pt x="25385" y="31349"/>
                </a:cubicBezTo>
                <a:cubicBezTo>
                  <a:pt x="25456" y="31325"/>
                  <a:pt x="25492" y="31266"/>
                  <a:pt x="25480" y="31194"/>
                </a:cubicBezTo>
                <a:cubicBezTo>
                  <a:pt x="25470" y="31146"/>
                  <a:pt x="25429" y="31105"/>
                  <a:pt x="25374" y="31105"/>
                </a:cubicBezTo>
                <a:close/>
                <a:moveTo>
                  <a:pt x="23935" y="31442"/>
                </a:moveTo>
                <a:cubicBezTo>
                  <a:pt x="23926" y="31442"/>
                  <a:pt x="23918" y="31443"/>
                  <a:pt x="23908" y="31444"/>
                </a:cubicBezTo>
                <a:cubicBezTo>
                  <a:pt x="23670" y="31504"/>
                  <a:pt x="23432" y="31564"/>
                  <a:pt x="23194" y="31635"/>
                </a:cubicBezTo>
                <a:cubicBezTo>
                  <a:pt x="23135" y="31647"/>
                  <a:pt x="23099" y="31718"/>
                  <a:pt x="23111" y="31778"/>
                </a:cubicBezTo>
                <a:cubicBezTo>
                  <a:pt x="23132" y="31840"/>
                  <a:pt x="23180" y="31875"/>
                  <a:pt x="23231" y="31875"/>
                </a:cubicBezTo>
                <a:cubicBezTo>
                  <a:pt x="23239" y="31875"/>
                  <a:pt x="23246" y="31875"/>
                  <a:pt x="23254" y="31873"/>
                </a:cubicBezTo>
                <a:lnTo>
                  <a:pt x="23266" y="31873"/>
                </a:lnTo>
                <a:cubicBezTo>
                  <a:pt x="23492" y="31814"/>
                  <a:pt x="23730" y="31742"/>
                  <a:pt x="23968" y="31683"/>
                </a:cubicBezTo>
                <a:cubicBezTo>
                  <a:pt x="24028" y="31671"/>
                  <a:pt x="24075" y="31599"/>
                  <a:pt x="24051" y="31540"/>
                </a:cubicBezTo>
                <a:cubicBezTo>
                  <a:pt x="24041" y="31477"/>
                  <a:pt x="23994" y="31442"/>
                  <a:pt x="23935" y="31442"/>
                </a:cubicBezTo>
                <a:close/>
                <a:moveTo>
                  <a:pt x="1781" y="31177"/>
                </a:moveTo>
                <a:cubicBezTo>
                  <a:pt x="1755" y="31177"/>
                  <a:pt x="1728" y="31186"/>
                  <a:pt x="1703" y="31206"/>
                </a:cubicBezTo>
                <a:cubicBezTo>
                  <a:pt x="1644" y="31242"/>
                  <a:pt x="1632" y="31313"/>
                  <a:pt x="1680" y="31373"/>
                </a:cubicBezTo>
                <a:cubicBezTo>
                  <a:pt x="1822" y="31564"/>
                  <a:pt x="1977" y="31766"/>
                  <a:pt x="2132" y="31956"/>
                </a:cubicBezTo>
                <a:cubicBezTo>
                  <a:pt x="2159" y="31983"/>
                  <a:pt x="2186" y="31997"/>
                  <a:pt x="2217" y="31997"/>
                </a:cubicBezTo>
                <a:cubicBezTo>
                  <a:pt x="2228" y="31997"/>
                  <a:pt x="2239" y="31995"/>
                  <a:pt x="2251" y="31992"/>
                </a:cubicBezTo>
                <a:cubicBezTo>
                  <a:pt x="2263" y="31992"/>
                  <a:pt x="2287" y="31980"/>
                  <a:pt x="2311" y="31968"/>
                </a:cubicBezTo>
                <a:cubicBezTo>
                  <a:pt x="2358" y="31921"/>
                  <a:pt x="2358" y="31849"/>
                  <a:pt x="2322" y="31802"/>
                </a:cubicBezTo>
                <a:cubicBezTo>
                  <a:pt x="2168" y="31611"/>
                  <a:pt x="2013" y="31421"/>
                  <a:pt x="1870" y="31230"/>
                </a:cubicBezTo>
                <a:cubicBezTo>
                  <a:pt x="1849" y="31195"/>
                  <a:pt x="1816" y="31177"/>
                  <a:pt x="1781" y="31177"/>
                </a:cubicBezTo>
                <a:close/>
                <a:moveTo>
                  <a:pt x="22521" y="31823"/>
                </a:moveTo>
                <a:cubicBezTo>
                  <a:pt x="22511" y="31823"/>
                  <a:pt x="22501" y="31824"/>
                  <a:pt x="22492" y="31825"/>
                </a:cubicBezTo>
                <a:cubicBezTo>
                  <a:pt x="22254" y="31885"/>
                  <a:pt x="22015" y="31956"/>
                  <a:pt x="21789" y="32028"/>
                </a:cubicBezTo>
                <a:cubicBezTo>
                  <a:pt x="21718" y="32040"/>
                  <a:pt x="21682" y="32111"/>
                  <a:pt x="21706" y="32171"/>
                </a:cubicBezTo>
                <a:cubicBezTo>
                  <a:pt x="21716" y="32233"/>
                  <a:pt x="21763" y="32268"/>
                  <a:pt x="21814" y="32268"/>
                </a:cubicBezTo>
                <a:cubicBezTo>
                  <a:pt x="21822" y="32268"/>
                  <a:pt x="21829" y="32267"/>
                  <a:pt x="21837" y="32266"/>
                </a:cubicBezTo>
                <a:cubicBezTo>
                  <a:pt x="21849" y="32266"/>
                  <a:pt x="21849" y="32266"/>
                  <a:pt x="21861" y="32254"/>
                </a:cubicBezTo>
                <a:cubicBezTo>
                  <a:pt x="22087" y="32195"/>
                  <a:pt x="22325" y="32123"/>
                  <a:pt x="22563" y="32064"/>
                </a:cubicBezTo>
                <a:cubicBezTo>
                  <a:pt x="22623" y="32040"/>
                  <a:pt x="22658" y="31968"/>
                  <a:pt x="22646" y="31909"/>
                </a:cubicBezTo>
                <a:cubicBezTo>
                  <a:pt x="22626" y="31849"/>
                  <a:pt x="22573" y="31823"/>
                  <a:pt x="22521" y="31823"/>
                </a:cubicBezTo>
                <a:close/>
                <a:moveTo>
                  <a:pt x="31428" y="31566"/>
                </a:moveTo>
                <a:cubicBezTo>
                  <a:pt x="31411" y="31566"/>
                  <a:pt x="31392" y="31569"/>
                  <a:pt x="31374" y="31575"/>
                </a:cubicBezTo>
                <a:cubicBezTo>
                  <a:pt x="31314" y="31599"/>
                  <a:pt x="31290" y="31671"/>
                  <a:pt x="31314" y="31730"/>
                </a:cubicBezTo>
                <a:cubicBezTo>
                  <a:pt x="31374" y="31885"/>
                  <a:pt x="31421" y="32052"/>
                  <a:pt x="31457" y="32218"/>
                </a:cubicBezTo>
                <a:cubicBezTo>
                  <a:pt x="31469" y="32278"/>
                  <a:pt x="31481" y="32337"/>
                  <a:pt x="31481" y="32409"/>
                </a:cubicBezTo>
                <a:cubicBezTo>
                  <a:pt x="31492" y="32473"/>
                  <a:pt x="31541" y="32518"/>
                  <a:pt x="31593" y="32518"/>
                </a:cubicBezTo>
                <a:cubicBezTo>
                  <a:pt x="31600" y="32518"/>
                  <a:pt x="31606" y="32517"/>
                  <a:pt x="31612" y="32516"/>
                </a:cubicBezTo>
                <a:lnTo>
                  <a:pt x="31624" y="32516"/>
                </a:lnTo>
                <a:cubicBezTo>
                  <a:pt x="31683" y="32504"/>
                  <a:pt x="31731" y="32445"/>
                  <a:pt x="31719" y="32385"/>
                </a:cubicBezTo>
                <a:cubicBezTo>
                  <a:pt x="31719" y="32314"/>
                  <a:pt x="31707" y="32242"/>
                  <a:pt x="31695" y="32171"/>
                </a:cubicBezTo>
                <a:cubicBezTo>
                  <a:pt x="31659" y="31980"/>
                  <a:pt x="31612" y="31802"/>
                  <a:pt x="31540" y="31635"/>
                </a:cubicBezTo>
                <a:cubicBezTo>
                  <a:pt x="31523" y="31591"/>
                  <a:pt x="31479" y="31566"/>
                  <a:pt x="31428" y="31566"/>
                </a:cubicBezTo>
                <a:close/>
                <a:moveTo>
                  <a:pt x="21110" y="32228"/>
                </a:moveTo>
                <a:cubicBezTo>
                  <a:pt x="21102" y="32228"/>
                  <a:pt x="21094" y="32229"/>
                  <a:pt x="21087" y="32230"/>
                </a:cubicBezTo>
                <a:cubicBezTo>
                  <a:pt x="20849" y="32302"/>
                  <a:pt x="20622" y="32373"/>
                  <a:pt x="20384" y="32456"/>
                </a:cubicBezTo>
                <a:cubicBezTo>
                  <a:pt x="20325" y="32468"/>
                  <a:pt x="20289" y="32540"/>
                  <a:pt x="20301" y="32611"/>
                </a:cubicBezTo>
                <a:cubicBezTo>
                  <a:pt x="20325" y="32671"/>
                  <a:pt x="20384" y="32695"/>
                  <a:pt x="20444" y="32695"/>
                </a:cubicBezTo>
                <a:cubicBezTo>
                  <a:pt x="20444" y="32683"/>
                  <a:pt x="20456" y="32683"/>
                  <a:pt x="20456" y="32683"/>
                </a:cubicBezTo>
                <a:cubicBezTo>
                  <a:pt x="20694" y="32611"/>
                  <a:pt x="20920" y="32540"/>
                  <a:pt x="21158" y="32468"/>
                </a:cubicBezTo>
                <a:cubicBezTo>
                  <a:pt x="21218" y="32445"/>
                  <a:pt x="21253" y="32385"/>
                  <a:pt x="21241" y="32314"/>
                </a:cubicBezTo>
                <a:cubicBezTo>
                  <a:pt x="21221" y="32262"/>
                  <a:pt x="21164" y="32228"/>
                  <a:pt x="21110" y="32228"/>
                </a:cubicBezTo>
                <a:close/>
                <a:moveTo>
                  <a:pt x="2721" y="32290"/>
                </a:moveTo>
                <a:cubicBezTo>
                  <a:pt x="2689" y="32290"/>
                  <a:pt x="2656" y="32302"/>
                  <a:pt x="2632" y="32326"/>
                </a:cubicBezTo>
                <a:cubicBezTo>
                  <a:pt x="2584" y="32373"/>
                  <a:pt x="2584" y="32456"/>
                  <a:pt x="2632" y="32504"/>
                </a:cubicBezTo>
                <a:cubicBezTo>
                  <a:pt x="2811" y="32671"/>
                  <a:pt x="2989" y="32849"/>
                  <a:pt x="3168" y="33004"/>
                </a:cubicBezTo>
                <a:cubicBezTo>
                  <a:pt x="3204" y="33040"/>
                  <a:pt x="3239" y="33040"/>
                  <a:pt x="3275" y="33040"/>
                </a:cubicBezTo>
                <a:cubicBezTo>
                  <a:pt x="3299" y="33028"/>
                  <a:pt x="3323" y="33016"/>
                  <a:pt x="3346" y="32992"/>
                </a:cubicBezTo>
                <a:cubicBezTo>
                  <a:pt x="3394" y="32945"/>
                  <a:pt x="3382" y="32873"/>
                  <a:pt x="3334" y="32826"/>
                </a:cubicBezTo>
                <a:cubicBezTo>
                  <a:pt x="3156" y="32659"/>
                  <a:pt x="2977" y="32492"/>
                  <a:pt x="2811" y="32326"/>
                </a:cubicBezTo>
                <a:cubicBezTo>
                  <a:pt x="2787" y="32302"/>
                  <a:pt x="2754" y="32290"/>
                  <a:pt x="2721" y="32290"/>
                </a:cubicBezTo>
                <a:close/>
                <a:moveTo>
                  <a:pt x="19726" y="32675"/>
                </a:moveTo>
                <a:cubicBezTo>
                  <a:pt x="19712" y="32675"/>
                  <a:pt x="19697" y="32678"/>
                  <a:pt x="19682" y="32683"/>
                </a:cubicBezTo>
                <a:cubicBezTo>
                  <a:pt x="19456" y="32754"/>
                  <a:pt x="19217" y="32837"/>
                  <a:pt x="18991" y="32909"/>
                </a:cubicBezTo>
                <a:cubicBezTo>
                  <a:pt x="18920" y="32933"/>
                  <a:pt x="18896" y="33004"/>
                  <a:pt x="18920" y="33064"/>
                </a:cubicBezTo>
                <a:cubicBezTo>
                  <a:pt x="18930" y="33116"/>
                  <a:pt x="18977" y="33149"/>
                  <a:pt x="19028" y="33149"/>
                </a:cubicBezTo>
                <a:cubicBezTo>
                  <a:pt x="19035" y="33149"/>
                  <a:pt x="19043" y="33149"/>
                  <a:pt x="19051" y="33147"/>
                </a:cubicBezTo>
                <a:lnTo>
                  <a:pt x="19075" y="33147"/>
                </a:lnTo>
                <a:cubicBezTo>
                  <a:pt x="19301" y="33064"/>
                  <a:pt x="19527" y="32980"/>
                  <a:pt x="19765" y="32909"/>
                </a:cubicBezTo>
                <a:cubicBezTo>
                  <a:pt x="19825" y="32885"/>
                  <a:pt x="19860" y="32814"/>
                  <a:pt x="19837" y="32754"/>
                </a:cubicBezTo>
                <a:cubicBezTo>
                  <a:pt x="19818" y="32707"/>
                  <a:pt x="19777" y="32675"/>
                  <a:pt x="19726" y="32675"/>
                </a:cubicBezTo>
                <a:close/>
                <a:moveTo>
                  <a:pt x="18340" y="33151"/>
                </a:moveTo>
                <a:cubicBezTo>
                  <a:pt x="18327" y="33151"/>
                  <a:pt x="18313" y="33154"/>
                  <a:pt x="18301" y="33159"/>
                </a:cubicBezTo>
                <a:cubicBezTo>
                  <a:pt x="18063" y="33242"/>
                  <a:pt x="17836" y="33326"/>
                  <a:pt x="17610" y="33409"/>
                </a:cubicBezTo>
                <a:cubicBezTo>
                  <a:pt x="17551" y="33433"/>
                  <a:pt x="17515" y="33504"/>
                  <a:pt x="17539" y="33564"/>
                </a:cubicBezTo>
                <a:cubicBezTo>
                  <a:pt x="17559" y="33616"/>
                  <a:pt x="17607" y="33649"/>
                  <a:pt x="17651" y="33649"/>
                </a:cubicBezTo>
                <a:cubicBezTo>
                  <a:pt x="17657" y="33649"/>
                  <a:pt x="17663" y="33649"/>
                  <a:pt x="17670" y="33647"/>
                </a:cubicBezTo>
                <a:cubicBezTo>
                  <a:pt x="17682" y="33647"/>
                  <a:pt x="17693" y="33635"/>
                  <a:pt x="17693" y="33635"/>
                </a:cubicBezTo>
                <a:cubicBezTo>
                  <a:pt x="17920" y="33552"/>
                  <a:pt x="18158" y="33469"/>
                  <a:pt x="18384" y="33385"/>
                </a:cubicBezTo>
                <a:cubicBezTo>
                  <a:pt x="18444" y="33361"/>
                  <a:pt x="18479" y="33302"/>
                  <a:pt x="18455" y="33230"/>
                </a:cubicBezTo>
                <a:cubicBezTo>
                  <a:pt x="18437" y="33184"/>
                  <a:pt x="18389" y="33151"/>
                  <a:pt x="18340" y="33151"/>
                </a:cubicBezTo>
                <a:close/>
                <a:moveTo>
                  <a:pt x="3817" y="33261"/>
                </a:moveTo>
                <a:cubicBezTo>
                  <a:pt x="3781" y="33261"/>
                  <a:pt x="3748" y="33279"/>
                  <a:pt x="3727" y="33314"/>
                </a:cubicBezTo>
                <a:cubicBezTo>
                  <a:pt x="3680" y="33361"/>
                  <a:pt x="3692" y="33445"/>
                  <a:pt x="3739" y="33480"/>
                </a:cubicBezTo>
                <a:cubicBezTo>
                  <a:pt x="3942" y="33623"/>
                  <a:pt x="4144" y="33766"/>
                  <a:pt x="4347" y="33909"/>
                </a:cubicBezTo>
                <a:cubicBezTo>
                  <a:pt x="4363" y="33917"/>
                  <a:pt x="4386" y="33926"/>
                  <a:pt x="4411" y="33926"/>
                </a:cubicBezTo>
                <a:cubicBezTo>
                  <a:pt x="4421" y="33926"/>
                  <a:pt x="4431" y="33924"/>
                  <a:pt x="4442" y="33921"/>
                </a:cubicBezTo>
                <a:cubicBezTo>
                  <a:pt x="4466" y="33921"/>
                  <a:pt x="4501" y="33897"/>
                  <a:pt x="4513" y="33873"/>
                </a:cubicBezTo>
                <a:cubicBezTo>
                  <a:pt x="4561" y="33814"/>
                  <a:pt x="4537" y="33742"/>
                  <a:pt x="4489" y="33707"/>
                </a:cubicBezTo>
                <a:cubicBezTo>
                  <a:pt x="4287" y="33576"/>
                  <a:pt x="4085" y="33433"/>
                  <a:pt x="3894" y="33290"/>
                </a:cubicBezTo>
                <a:cubicBezTo>
                  <a:pt x="3869" y="33270"/>
                  <a:pt x="3842" y="33261"/>
                  <a:pt x="3817" y="33261"/>
                </a:cubicBezTo>
                <a:close/>
                <a:moveTo>
                  <a:pt x="31590" y="33002"/>
                </a:moveTo>
                <a:cubicBezTo>
                  <a:pt x="31529" y="33002"/>
                  <a:pt x="31480" y="33047"/>
                  <a:pt x="31469" y="33111"/>
                </a:cubicBezTo>
                <a:cubicBezTo>
                  <a:pt x="31445" y="33338"/>
                  <a:pt x="31386" y="33576"/>
                  <a:pt x="31314" y="33802"/>
                </a:cubicBezTo>
                <a:cubicBezTo>
                  <a:pt x="31290" y="33861"/>
                  <a:pt x="31326" y="33933"/>
                  <a:pt x="31398" y="33957"/>
                </a:cubicBezTo>
                <a:lnTo>
                  <a:pt x="31457" y="33957"/>
                </a:lnTo>
                <a:cubicBezTo>
                  <a:pt x="31493" y="33957"/>
                  <a:pt x="31528" y="33921"/>
                  <a:pt x="31552" y="33873"/>
                </a:cubicBezTo>
                <a:cubicBezTo>
                  <a:pt x="31624" y="33635"/>
                  <a:pt x="31683" y="33385"/>
                  <a:pt x="31707" y="33147"/>
                </a:cubicBezTo>
                <a:cubicBezTo>
                  <a:pt x="31719" y="33076"/>
                  <a:pt x="31671" y="33016"/>
                  <a:pt x="31612" y="33004"/>
                </a:cubicBezTo>
                <a:cubicBezTo>
                  <a:pt x="31604" y="33003"/>
                  <a:pt x="31597" y="33002"/>
                  <a:pt x="31590" y="33002"/>
                </a:cubicBezTo>
                <a:close/>
                <a:moveTo>
                  <a:pt x="16971" y="33663"/>
                </a:moveTo>
                <a:cubicBezTo>
                  <a:pt x="16957" y="33663"/>
                  <a:pt x="16944" y="33666"/>
                  <a:pt x="16931" y="33671"/>
                </a:cubicBezTo>
                <a:lnTo>
                  <a:pt x="16241" y="33933"/>
                </a:lnTo>
                <a:cubicBezTo>
                  <a:pt x="16181" y="33957"/>
                  <a:pt x="16146" y="34028"/>
                  <a:pt x="16169" y="34100"/>
                </a:cubicBezTo>
                <a:cubicBezTo>
                  <a:pt x="16190" y="34141"/>
                  <a:pt x="16238" y="34173"/>
                  <a:pt x="16289" y="34173"/>
                </a:cubicBezTo>
                <a:cubicBezTo>
                  <a:pt x="16297" y="34173"/>
                  <a:pt x="16304" y="34173"/>
                  <a:pt x="16312" y="34171"/>
                </a:cubicBezTo>
                <a:cubicBezTo>
                  <a:pt x="16312" y="34171"/>
                  <a:pt x="16324" y="34171"/>
                  <a:pt x="16336" y="34159"/>
                </a:cubicBezTo>
                <a:lnTo>
                  <a:pt x="17015" y="33897"/>
                </a:lnTo>
                <a:cubicBezTo>
                  <a:pt x="17074" y="33873"/>
                  <a:pt x="17110" y="33802"/>
                  <a:pt x="17086" y="33742"/>
                </a:cubicBezTo>
                <a:cubicBezTo>
                  <a:pt x="17067" y="33696"/>
                  <a:pt x="17019" y="33663"/>
                  <a:pt x="16971" y="33663"/>
                </a:cubicBezTo>
                <a:close/>
                <a:moveTo>
                  <a:pt x="5038" y="34064"/>
                </a:moveTo>
                <a:cubicBezTo>
                  <a:pt x="4995" y="34064"/>
                  <a:pt x="4954" y="34083"/>
                  <a:pt x="4930" y="34123"/>
                </a:cubicBezTo>
                <a:cubicBezTo>
                  <a:pt x="4906" y="34183"/>
                  <a:pt x="4918" y="34254"/>
                  <a:pt x="4978" y="34290"/>
                </a:cubicBezTo>
                <a:cubicBezTo>
                  <a:pt x="5192" y="34409"/>
                  <a:pt x="5418" y="34528"/>
                  <a:pt x="5632" y="34635"/>
                </a:cubicBezTo>
                <a:cubicBezTo>
                  <a:pt x="5656" y="34647"/>
                  <a:pt x="5692" y="34647"/>
                  <a:pt x="5716" y="34647"/>
                </a:cubicBezTo>
                <a:cubicBezTo>
                  <a:pt x="5751" y="34635"/>
                  <a:pt x="5787" y="34612"/>
                  <a:pt x="5799" y="34576"/>
                </a:cubicBezTo>
                <a:cubicBezTo>
                  <a:pt x="5835" y="34516"/>
                  <a:pt x="5811" y="34445"/>
                  <a:pt x="5740" y="34409"/>
                </a:cubicBezTo>
                <a:cubicBezTo>
                  <a:pt x="5525" y="34314"/>
                  <a:pt x="5311" y="34195"/>
                  <a:pt x="5097" y="34076"/>
                </a:cubicBezTo>
                <a:cubicBezTo>
                  <a:pt x="5078" y="34068"/>
                  <a:pt x="5058" y="34064"/>
                  <a:pt x="5038" y="34064"/>
                </a:cubicBezTo>
                <a:close/>
                <a:moveTo>
                  <a:pt x="15601" y="34187"/>
                </a:moveTo>
                <a:cubicBezTo>
                  <a:pt x="15588" y="34187"/>
                  <a:pt x="15575" y="34190"/>
                  <a:pt x="15562" y="34195"/>
                </a:cubicBezTo>
                <a:cubicBezTo>
                  <a:pt x="15336" y="34290"/>
                  <a:pt x="15110" y="34373"/>
                  <a:pt x="14884" y="34457"/>
                </a:cubicBezTo>
                <a:cubicBezTo>
                  <a:pt x="14812" y="34481"/>
                  <a:pt x="14776" y="34552"/>
                  <a:pt x="14800" y="34612"/>
                </a:cubicBezTo>
                <a:cubicBezTo>
                  <a:pt x="14821" y="34663"/>
                  <a:pt x="14869" y="34697"/>
                  <a:pt x="14920" y="34697"/>
                </a:cubicBezTo>
                <a:cubicBezTo>
                  <a:pt x="14928" y="34697"/>
                  <a:pt x="14935" y="34696"/>
                  <a:pt x="14943" y="34695"/>
                </a:cubicBezTo>
                <a:cubicBezTo>
                  <a:pt x="14943" y="34695"/>
                  <a:pt x="14955" y="34695"/>
                  <a:pt x="14967" y="34683"/>
                </a:cubicBezTo>
                <a:cubicBezTo>
                  <a:pt x="15193" y="34600"/>
                  <a:pt x="15419" y="34516"/>
                  <a:pt x="15646" y="34433"/>
                </a:cubicBezTo>
                <a:cubicBezTo>
                  <a:pt x="15717" y="34409"/>
                  <a:pt x="15741" y="34338"/>
                  <a:pt x="15717" y="34266"/>
                </a:cubicBezTo>
                <a:cubicBezTo>
                  <a:pt x="15698" y="34219"/>
                  <a:pt x="15650" y="34187"/>
                  <a:pt x="15601" y="34187"/>
                </a:cubicBezTo>
                <a:close/>
                <a:moveTo>
                  <a:pt x="14223" y="34692"/>
                </a:moveTo>
                <a:cubicBezTo>
                  <a:pt x="14213" y="34692"/>
                  <a:pt x="14203" y="34693"/>
                  <a:pt x="14193" y="34695"/>
                </a:cubicBezTo>
                <a:cubicBezTo>
                  <a:pt x="13955" y="34778"/>
                  <a:pt x="13729" y="34850"/>
                  <a:pt x="13491" y="34921"/>
                </a:cubicBezTo>
                <a:cubicBezTo>
                  <a:pt x="13431" y="34945"/>
                  <a:pt x="13395" y="35004"/>
                  <a:pt x="13407" y="35076"/>
                </a:cubicBezTo>
                <a:cubicBezTo>
                  <a:pt x="13428" y="35128"/>
                  <a:pt x="13476" y="35161"/>
                  <a:pt x="13527" y="35161"/>
                </a:cubicBezTo>
                <a:cubicBezTo>
                  <a:pt x="13535" y="35161"/>
                  <a:pt x="13542" y="35161"/>
                  <a:pt x="13550" y="35159"/>
                </a:cubicBezTo>
                <a:lnTo>
                  <a:pt x="13562" y="35159"/>
                </a:lnTo>
                <a:cubicBezTo>
                  <a:pt x="13800" y="35088"/>
                  <a:pt x="14038" y="35004"/>
                  <a:pt x="14264" y="34933"/>
                </a:cubicBezTo>
                <a:cubicBezTo>
                  <a:pt x="14336" y="34909"/>
                  <a:pt x="14360" y="34838"/>
                  <a:pt x="14348" y="34778"/>
                </a:cubicBezTo>
                <a:cubicBezTo>
                  <a:pt x="14328" y="34718"/>
                  <a:pt x="14274" y="34692"/>
                  <a:pt x="14223" y="34692"/>
                </a:cubicBezTo>
                <a:close/>
                <a:moveTo>
                  <a:pt x="6359" y="34698"/>
                </a:moveTo>
                <a:cubicBezTo>
                  <a:pt x="6313" y="34698"/>
                  <a:pt x="6269" y="34722"/>
                  <a:pt x="6252" y="34766"/>
                </a:cubicBezTo>
                <a:cubicBezTo>
                  <a:pt x="6216" y="34838"/>
                  <a:pt x="6252" y="34909"/>
                  <a:pt x="6311" y="34933"/>
                </a:cubicBezTo>
                <a:cubicBezTo>
                  <a:pt x="6537" y="35016"/>
                  <a:pt x="6775" y="35100"/>
                  <a:pt x="7014" y="35183"/>
                </a:cubicBezTo>
                <a:lnTo>
                  <a:pt x="7073" y="35183"/>
                </a:lnTo>
                <a:cubicBezTo>
                  <a:pt x="7109" y="35171"/>
                  <a:pt x="7156" y="35147"/>
                  <a:pt x="7168" y="35100"/>
                </a:cubicBezTo>
                <a:cubicBezTo>
                  <a:pt x="7180" y="35040"/>
                  <a:pt x="7144" y="34969"/>
                  <a:pt x="7085" y="34945"/>
                </a:cubicBezTo>
                <a:cubicBezTo>
                  <a:pt x="6859" y="34873"/>
                  <a:pt x="6621" y="34790"/>
                  <a:pt x="6406" y="34707"/>
                </a:cubicBezTo>
                <a:cubicBezTo>
                  <a:pt x="6391" y="34701"/>
                  <a:pt x="6375" y="34698"/>
                  <a:pt x="6359" y="34698"/>
                </a:cubicBezTo>
                <a:close/>
                <a:moveTo>
                  <a:pt x="31148" y="34392"/>
                </a:moveTo>
                <a:cubicBezTo>
                  <a:pt x="31105" y="34392"/>
                  <a:pt x="31065" y="34416"/>
                  <a:pt x="31040" y="34457"/>
                </a:cubicBezTo>
                <a:cubicBezTo>
                  <a:pt x="30921" y="34671"/>
                  <a:pt x="30802" y="34873"/>
                  <a:pt x="30659" y="35052"/>
                </a:cubicBezTo>
                <a:cubicBezTo>
                  <a:pt x="30612" y="35100"/>
                  <a:pt x="30624" y="35183"/>
                  <a:pt x="30671" y="35219"/>
                </a:cubicBezTo>
                <a:cubicBezTo>
                  <a:pt x="30697" y="35236"/>
                  <a:pt x="30724" y="35247"/>
                  <a:pt x="30745" y="35247"/>
                </a:cubicBezTo>
                <a:cubicBezTo>
                  <a:pt x="30753" y="35247"/>
                  <a:pt x="30760" y="35246"/>
                  <a:pt x="30766" y="35243"/>
                </a:cubicBezTo>
                <a:cubicBezTo>
                  <a:pt x="30802" y="35243"/>
                  <a:pt x="30826" y="35231"/>
                  <a:pt x="30850" y="35207"/>
                </a:cubicBezTo>
                <a:cubicBezTo>
                  <a:pt x="30993" y="35016"/>
                  <a:pt x="31136" y="34802"/>
                  <a:pt x="31255" y="34576"/>
                </a:cubicBezTo>
                <a:cubicBezTo>
                  <a:pt x="31290" y="34516"/>
                  <a:pt x="31267" y="34433"/>
                  <a:pt x="31207" y="34409"/>
                </a:cubicBezTo>
                <a:cubicBezTo>
                  <a:pt x="31188" y="34398"/>
                  <a:pt x="31168" y="34392"/>
                  <a:pt x="31148" y="34392"/>
                </a:cubicBezTo>
                <a:close/>
                <a:moveTo>
                  <a:pt x="12833" y="35105"/>
                </a:moveTo>
                <a:cubicBezTo>
                  <a:pt x="12822" y="35105"/>
                  <a:pt x="12811" y="35107"/>
                  <a:pt x="12800" y="35112"/>
                </a:cubicBezTo>
                <a:cubicBezTo>
                  <a:pt x="12550" y="35171"/>
                  <a:pt x="12312" y="35219"/>
                  <a:pt x="12086" y="35266"/>
                </a:cubicBezTo>
                <a:cubicBezTo>
                  <a:pt x="12026" y="35278"/>
                  <a:pt x="11978" y="35338"/>
                  <a:pt x="11990" y="35409"/>
                </a:cubicBezTo>
                <a:cubicBezTo>
                  <a:pt x="12001" y="35463"/>
                  <a:pt x="12050" y="35506"/>
                  <a:pt x="12111" y="35506"/>
                </a:cubicBezTo>
                <a:cubicBezTo>
                  <a:pt x="12118" y="35506"/>
                  <a:pt x="12126" y="35506"/>
                  <a:pt x="12133" y="35504"/>
                </a:cubicBezTo>
                <a:cubicBezTo>
                  <a:pt x="12359" y="35457"/>
                  <a:pt x="12609" y="35409"/>
                  <a:pt x="12848" y="35350"/>
                </a:cubicBezTo>
                <a:cubicBezTo>
                  <a:pt x="12919" y="35326"/>
                  <a:pt x="12955" y="35266"/>
                  <a:pt x="12943" y="35195"/>
                </a:cubicBezTo>
                <a:cubicBezTo>
                  <a:pt x="12933" y="35146"/>
                  <a:pt x="12883" y="35105"/>
                  <a:pt x="12833" y="35105"/>
                </a:cubicBezTo>
                <a:close/>
                <a:moveTo>
                  <a:pt x="7750" y="35141"/>
                </a:moveTo>
                <a:cubicBezTo>
                  <a:pt x="7696" y="35141"/>
                  <a:pt x="7652" y="35182"/>
                  <a:pt x="7633" y="35231"/>
                </a:cubicBezTo>
                <a:cubicBezTo>
                  <a:pt x="7621" y="35302"/>
                  <a:pt x="7656" y="35362"/>
                  <a:pt x="7728" y="35385"/>
                </a:cubicBezTo>
                <a:cubicBezTo>
                  <a:pt x="7966" y="35445"/>
                  <a:pt x="8204" y="35493"/>
                  <a:pt x="8454" y="35528"/>
                </a:cubicBezTo>
                <a:cubicBezTo>
                  <a:pt x="8460" y="35534"/>
                  <a:pt x="8466" y="35537"/>
                  <a:pt x="8472" y="35537"/>
                </a:cubicBezTo>
                <a:cubicBezTo>
                  <a:pt x="8478" y="35537"/>
                  <a:pt x="8484" y="35534"/>
                  <a:pt x="8490" y="35528"/>
                </a:cubicBezTo>
                <a:cubicBezTo>
                  <a:pt x="8538" y="35528"/>
                  <a:pt x="8585" y="35493"/>
                  <a:pt x="8597" y="35433"/>
                </a:cubicBezTo>
                <a:cubicBezTo>
                  <a:pt x="8597" y="35374"/>
                  <a:pt x="8561" y="35302"/>
                  <a:pt x="8490" y="35290"/>
                </a:cubicBezTo>
                <a:cubicBezTo>
                  <a:pt x="8252" y="35254"/>
                  <a:pt x="8014" y="35207"/>
                  <a:pt x="7787" y="35147"/>
                </a:cubicBezTo>
                <a:cubicBezTo>
                  <a:pt x="7775" y="35143"/>
                  <a:pt x="7762" y="35141"/>
                  <a:pt x="7750" y="35141"/>
                </a:cubicBezTo>
                <a:close/>
                <a:moveTo>
                  <a:pt x="9186" y="35395"/>
                </a:moveTo>
                <a:cubicBezTo>
                  <a:pt x="9133" y="35395"/>
                  <a:pt x="9084" y="35440"/>
                  <a:pt x="9073" y="35504"/>
                </a:cubicBezTo>
                <a:cubicBezTo>
                  <a:pt x="9061" y="35564"/>
                  <a:pt x="9121" y="35624"/>
                  <a:pt x="9180" y="35635"/>
                </a:cubicBezTo>
                <a:cubicBezTo>
                  <a:pt x="9430" y="35659"/>
                  <a:pt x="9681" y="35671"/>
                  <a:pt x="9919" y="35683"/>
                </a:cubicBezTo>
                <a:lnTo>
                  <a:pt x="9942" y="35683"/>
                </a:lnTo>
                <a:cubicBezTo>
                  <a:pt x="10002" y="35671"/>
                  <a:pt x="10050" y="35624"/>
                  <a:pt x="10050" y="35564"/>
                </a:cubicBezTo>
                <a:cubicBezTo>
                  <a:pt x="10050" y="35493"/>
                  <a:pt x="10002" y="35445"/>
                  <a:pt x="9931" y="35445"/>
                </a:cubicBezTo>
                <a:cubicBezTo>
                  <a:pt x="9692" y="35433"/>
                  <a:pt x="9442" y="35421"/>
                  <a:pt x="9204" y="35397"/>
                </a:cubicBezTo>
                <a:cubicBezTo>
                  <a:pt x="9198" y="35396"/>
                  <a:pt x="9192" y="35395"/>
                  <a:pt x="9186" y="35395"/>
                </a:cubicBezTo>
                <a:close/>
                <a:moveTo>
                  <a:pt x="11371" y="35374"/>
                </a:moveTo>
                <a:cubicBezTo>
                  <a:pt x="11133" y="35409"/>
                  <a:pt x="10895" y="35421"/>
                  <a:pt x="10657" y="35433"/>
                </a:cubicBezTo>
                <a:cubicBezTo>
                  <a:pt x="10585" y="35445"/>
                  <a:pt x="10538" y="35493"/>
                  <a:pt x="10538" y="35564"/>
                </a:cubicBezTo>
                <a:cubicBezTo>
                  <a:pt x="10538" y="35635"/>
                  <a:pt x="10597" y="35683"/>
                  <a:pt x="10657" y="35683"/>
                </a:cubicBezTo>
                <a:cubicBezTo>
                  <a:pt x="10907" y="35671"/>
                  <a:pt x="11157" y="35647"/>
                  <a:pt x="11395" y="35624"/>
                </a:cubicBezTo>
                <a:lnTo>
                  <a:pt x="11407" y="35624"/>
                </a:lnTo>
                <a:cubicBezTo>
                  <a:pt x="11466" y="35600"/>
                  <a:pt x="11514" y="35552"/>
                  <a:pt x="11502" y="35481"/>
                </a:cubicBezTo>
                <a:cubicBezTo>
                  <a:pt x="11502" y="35421"/>
                  <a:pt x="11443" y="35374"/>
                  <a:pt x="11371" y="35374"/>
                </a:cubicBezTo>
                <a:close/>
                <a:moveTo>
                  <a:pt x="30260" y="35552"/>
                </a:moveTo>
                <a:cubicBezTo>
                  <a:pt x="30228" y="35552"/>
                  <a:pt x="30195" y="35564"/>
                  <a:pt x="30171" y="35588"/>
                </a:cubicBezTo>
                <a:cubicBezTo>
                  <a:pt x="30004" y="35755"/>
                  <a:pt x="29826" y="35909"/>
                  <a:pt x="29635" y="36064"/>
                </a:cubicBezTo>
                <a:cubicBezTo>
                  <a:pt x="29588" y="36100"/>
                  <a:pt x="29576" y="36183"/>
                  <a:pt x="29623" y="36231"/>
                </a:cubicBezTo>
                <a:cubicBezTo>
                  <a:pt x="29643" y="36260"/>
                  <a:pt x="29679" y="36281"/>
                  <a:pt x="29711" y="36281"/>
                </a:cubicBezTo>
                <a:cubicBezTo>
                  <a:pt x="29718" y="36281"/>
                  <a:pt x="29724" y="36280"/>
                  <a:pt x="29731" y="36278"/>
                </a:cubicBezTo>
                <a:cubicBezTo>
                  <a:pt x="29754" y="36278"/>
                  <a:pt x="29778" y="36266"/>
                  <a:pt x="29790" y="36255"/>
                </a:cubicBezTo>
                <a:cubicBezTo>
                  <a:pt x="29981" y="36100"/>
                  <a:pt x="30171" y="35933"/>
                  <a:pt x="30350" y="35755"/>
                </a:cubicBezTo>
                <a:cubicBezTo>
                  <a:pt x="30397" y="35707"/>
                  <a:pt x="30397" y="35635"/>
                  <a:pt x="30350" y="35588"/>
                </a:cubicBezTo>
                <a:cubicBezTo>
                  <a:pt x="30326" y="35564"/>
                  <a:pt x="30293" y="35552"/>
                  <a:pt x="30260" y="35552"/>
                </a:cubicBezTo>
                <a:close/>
                <a:moveTo>
                  <a:pt x="29121" y="36461"/>
                </a:moveTo>
                <a:cubicBezTo>
                  <a:pt x="29098" y="36461"/>
                  <a:pt x="29074" y="36467"/>
                  <a:pt x="29052" y="36481"/>
                </a:cubicBezTo>
                <a:cubicBezTo>
                  <a:pt x="28861" y="36612"/>
                  <a:pt x="28647" y="36731"/>
                  <a:pt x="28433" y="36850"/>
                </a:cubicBezTo>
                <a:cubicBezTo>
                  <a:pt x="28373" y="36886"/>
                  <a:pt x="28350" y="36957"/>
                  <a:pt x="28385" y="37017"/>
                </a:cubicBezTo>
                <a:cubicBezTo>
                  <a:pt x="28409" y="37064"/>
                  <a:pt x="28469" y="37088"/>
                  <a:pt x="28516" y="37088"/>
                </a:cubicBezTo>
                <a:cubicBezTo>
                  <a:pt x="28528" y="37076"/>
                  <a:pt x="28540" y="37076"/>
                  <a:pt x="28552" y="37064"/>
                </a:cubicBezTo>
                <a:cubicBezTo>
                  <a:pt x="28778" y="36945"/>
                  <a:pt x="28992" y="36814"/>
                  <a:pt x="29195" y="36683"/>
                </a:cubicBezTo>
                <a:cubicBezTo>
                  <a:pt x="29242" y="36647"/>
                  <a:pt x="29266" y="36576"/>
                  <a:pt x="29219" y="36516"/>
                </a:cubicBezTo>
                <a:cubicBezTo>
                  <a:pt x="29196" y="36479"/>
                  <a:pt x="29160" y="36461"/>
                  <a:pt x="29121" y="36461"/>
                </a:cubicBezTo>
                <a:close/>
                <a:moveTo>
                  <a:pt x="27836" y="37162"/>
                </a:moveTo>
                <a:cubicBezTo>
                  <a:pt x="27820" y="37162"/>
                  <a:pt x="27805" y="37165"/>
                  <a:pt x="27790" y="37171"/>
                </a:cubicBezTo>
                <a:cubicBezTo>
                  <a:pt x="27576" y="37267"/>
                  <a:pt x="27349" y="37362"/>
                  <a:pt x="27123" y="37457"/>
                </a:cubicBezTo>
                <a:cubicBezTo>
                  <a:pt x="27052" y="37481"/>
                  <a:pt x="27028" y="37552"/>
                  <a:pt x="27052" y="37612"/>
                </a:cubicBezTo>
                <a:cubicBezTo>
                  <a:pt x="27072" y="37661"/>
                  <a:pt x="27108" y="37686"/>
                  <a:pt x="27154" y="37686"/>
                </a:cubicBezTo>
                <a:cubicBezTo>
                  <a:pt x="27163" y="37686"/>
                  <a:pt x="27173" y="37685"/>
                  <a:pt x="27183" y="37683"/>
                </a:cubicBezTo>
                <a:lnTo>
                  <a:pt x="27207" y="37683"/>
                </a:lnTo>
                <a:cubicBezTo>
                  <a:pt x="27445" y="37600"/>
                  <a:pt x="27671" y="37493"/>
                  <a:pt x="27885" y="37398"/>
                </a:cubicBezTo>
                <a:cubicBezTo>
                  <a:pt x="27957" y="37374"/>
                  <a:pt x="27980" y="37302"/>
                  <a:pt x="27945" y="37243"/>
                </a:cubicBezTo>
                <a:cubicBezTo>
                  <a:pt x="27927" y="37189"/>
                  <a:pt x="27882" y="37162"/>
                  <a:pt x="27836" y="37162"/>
                </a:cubicBezTo>
                <a:close/>
                <a:moveTo>
                  <a:pt x="26476" y="37688"/>
                </a:moveTo>
                <a:cubicBezTo>
                  <a:pt x="26462" y="37688"/>
                  <a:pt x="26448" y="37690"/>
                  <a:pt x="26433" y="37695"/>
                </a:cubicBezTo>
                <a:cubicBezTo>
                  <a:pt x="26206" y="37767"/>
                  <a:pt x="25980" y="37838"/>
                  <a:pt x="25742" y="37898"/>
                </a:cubicBezTo>
                <a:cubicBezTo>
                  <a:pt x="25671" y="37921"/>
                  <a:pt x="25635" y="37981"/>
                  <a:pt x="25647" y="38052"/>
                </a:cubicBezTo>
                <a:cubicBezTo>
                  <a:pt x="25668" y="38104"/>
                  <a:pt x="25715" y="38138"/>
                  <a:pt x="25767" y="38138"/>
                </a:cubicBezTo>
                <a:cubicBezTo>
                  <a:pt x="25774" y="38138"/>
                  <a:pt x="25782" y="38137"/>
                  <a:pt x="25790" y="38136"/>
                </a:cubicBezTo>
                <a:lnTo>
                  <a:pt x="25802" y="38136"/>
                </a:lnTo>
                <a:cubicBezTo>
                  <a:pt x="26040" y="38064"/>
                  <a:pt x="26278" y="38005"/>
                  <a:pt x="26504" y="37933"/>
                </a:cubicBezTo>
                <a:cubicBezTo>
                  <a:pt x="26575" y="37910"/>
                  <a:pt x="26611" y="37838"/>
                  <a:pt x="26587" y="37779"/>
                </a:cubicBezTo>
                <a:cubicBezTo>
                  <a:pt x="26569" y="37722"/>
                  <a:pt x="26527" y="37688"/>
                  <a:pt x="26476" y="37688"/>
                </a:cubicBezTo>
                <a:close/>
                <a:moveTo>
                  <a:pt x="25054" y="38074"/>
                </a:moveTo>
                <a:cubicBezTo>
                  <a:pt x="25046" y="38074"/>
                  <a:pt x="25037" y="38075"/>
                  <a:pt x="25028" y="38076"/>
                </a:cubicBezTo>
                <a:lnTo>
                  <a:pt x="24897" y="38112"/>
                </a:lnTo>
                <a:cubicBezTo>
                  <a:pt x="24706" y="38148"/>
                  <a:pt x="24516" y="38195"/>
                  <a:pt x="24313" y="38231"/>
                </a:cubicBezTo>
                <a:cubicBezTo>
                  <a:pt x="24254" y="38243"/>
                  <a:pt x="24206" y="38302"/>
                  <a:pt x="24218" y="38374"/>
                </a:cubicBezTo>
                <a:cubicBezTo>
                  <a:pt x="24239" y="38427"/>
                  <a:pt x="24289" y="38471"/>
                  <a:pt x="24342" y="38471"/>
                </a:cubicBezTo>
                <a:cubicBezTo>
                  <a:pt x="24348" y="38471"/>
                  <a:pt x="24355" y="38470"/>
                  <a:pt x="24361" y="38469"/>
                </a:cubicBezTo>
                <a:cubicBezTo>
                  <a:pt x="24563" y="38433"/>
                  <a:pt x="24754" y="38386"/>
                  <a:pt x="24944" y="38350"/>
                </a:cubicBezTo>
                <a:lnTo>
                  <a:pt x="25087" y="38314"/>
                </a:lnTo>
                <a:cubicBezTo>
                  <a:pt x="25147" y="38302"/>
                  <a:pt x="25194" y="38231"/>
                  <a:pt x="25182" y="38171"/>
                </a:cubicBezTo>
                <a:cubicBezTo>
                  <a:pt x="25162" y="38109"/>
                  <a:pt x="25114" y="38074"/>
                  <a:pt x="25054" y="38074"/>
                </a:cubicBezTo>
                <a:close/>
                <a:moveTo>
                  <a:pt x="23621" y="38360"/>
                </a:moveTo>
                <a:cubicBezTo>
                  <a:pt x="23614" y="38360"/>
                  <a:pt x="23606" y="38361"/>
                  <a:pt x="23599" y="38362"/>
                </a:cubicBezTo>
                <a:lnTo>
                  <a:pt x="23444" y="38386"/>
                </a:lnTo>
                <a:cubicBezTo>
                  <a:pt x="23254" y="38421"/>
                  <a:pt x="23063" y="38457"/>
                  <a:pt x="22885" y="38493"/>
                </a:cubicBezTo>
                <a:cubicBezTo>
                  <a:pt x="22813" y="38493"/>
                  <a:pt x="22765" y="38564"/>
                  <a:pt x="22777" y="38624"/>
                </a:cubicBezTo>
                <a:cubicBezTo>
                  <a:pt x="22788" y="38688"/>
                  <a:pt x="22847" y="38733"/>
                  <a:pt x="22902" y="38733"/>
                </a:cubicBezTo>
                <a:cubicBezTo>
                  <a:pt x="22908" y="38733"/>
                  <a:pt x="22914" y="38732"/>
                  <a:pt x="22920" y="38731"/>
                </a:cubicBezTo>
                <a:cubicBezTo>
                  <a:pt x="23111" y="38695"/>
                  <a:pt x="23301" y="38660"/>
                  <a:pt x="23480" y="38636"/>
                </a:cubicBezTo>
                <a:lnTo>
                  <a:pt x="23647" y="38600"/>
                </a:lnTo>
                <a:cubicBezTo>
                  <a:pt x="23706" y="38588"/>
                  <a:pt x="23754" y="38529"/>
                  <a:pt x="23742" y="38457"/>
                </a:cubicBezTo>
                <a:cubicBezTo>
                  <a:pt x="23731" y="38404"/>
                  <a:pt x="23682" y="38360"/>
                  <a:pt x="23621" y="38360"/>
                </a:cubicBezTo>
                <a:close/>
                <a:moveTo>
                  <a:pt x="22180" y="38610"/>
                </a:moveTo>
                <a:cubicBezTo>
                  <a:pt x="22173" y="38610"/>
                  <a:pt x="22166" y="38611"/>
                  <a:pt x="22158" y="38612"/>
                </a:cubicBezTo>
                <a:cubicBezTo>
                  <a:pt x="21992" y="38636"/>
                  <a:pt x="21825" y="38672"/>
                  <a:pt x="21658" y="38695"/>
                </a:cubicBezTo>
                <a:lnTo>
                  <a:pt x="21444" y="38731"/>
                </a:lnTo>
                <a:cubicBezTo>
                  <a:pt x="21372" y="38743"/>
                  <a:pt x="21325" y="38814"/>
                  <a:pt x="21337" y="38874"/>
                </a:cubicBezTo>
                <a:cubicBezTo>
                  <a:pt x="21347" y="38938"/>
                  <a:pt x="21406" y="38983"/>
                  <a:pt x="21461" y="38983"/>
                </a:cubicBezTo>
                <a:cubicBezTo>
                  <a:pt x="21467" y="38983"/>
                  <a:pt x="21473" y="38982"/>
                  <a:pt x="21480" y="38981"/>
                </a:cubicBezTo>
                <a:lnTo>
                  <a:pt x="21694" y="38933"/>
                </a:lnTo>
                <a:cubicBezTo>
                  <a:pt x="21861" y="38910"/>
                  <a:pt x="22027" y="38874"/>
                  <a:pt x="22206" y="38850"/>
                </a:cubicBezTo>
                <a:cubicBezTo>
                  <a:pt x="22265" y="38838"/>
                  <a:pt x="22313" y="38779"/>
                  <a:pt x="22301" y="38707"/>
                </a:cubicBezTo>
                <a:cubicBezTo>
                  <a:pt x="22290" y="38654"/>
                  <a:pt x="22242" y="38610"/>
                  <a:pt x="22180" y="38610"/>
                </a:cubicBezTo>
                <a:close/>
                <a:moveTo>
                  <a:pt x="20744" y="38872"/>
                </a:moveTo>
                <a:cubicBezTo>
                  <a:pt x="20736" y="38872"/>
                  <a:pt x="20727" y="38872"/>
                  <a:pt x="20718" y="38874"/>
                </a:cubicBezTo>
                <a:cubicBezTo>
                  <a:pt x="20479" y="38922"/>
                  <a:pt x="20229" y="38969"/>
                  <a:pt x="19991" y="39029"/>
                </a:cubicBezTo>
                <a:cubicBezTo>
                  <a:pt x="19932" y="39041"/>
                  <a:pt x="19896" y="39112"/>
                  <a:pt x="19908" y="39172"/>
                </a:cubicBezTo>
                <a:cubicBezTo>
                  <a:pt x="19918" y="39234"/>
                  <a:pt x="19965" y="39269"/>
                  <a:pt x="20024" y="39269"/>
                </a:cubicBezTo>
                <a:cubicBezTo>
                  <a:pt x="20033" y="39269"/>
                  <a:pt x="20042" y="39268"/>
                  <a:pt x="20051" y="39267"/>
                </a:cubicBezTo>
                <a:cubicBezTo>
                  <a:pt x="20289" y="39207"/>
                  <a:pt x="20527" y="39160"/>
                  <a:pt x="20765" y="39112"/>
                </a:cubicBezTo>
                <a:cubicBezTo>
                  <a:pt x="20825" y="39100"/>
                  <a:pt x="20872" y="39029"/>
                  <a:pt x="20860" y="38969"/>
                </a:cubicBezTo>
                <a:cubicBezTo>
                  <a:pt x="20850" y="38907"/>
                  <a:pt x="20803" y="38872"/>
                  <a:pt x="20744" y="38872"/>
                </a:cubicBezTo>
                <a:close/>
                <a:moveTo>
                  <a:pt x="19305" y="39205"/>
                </a:moveTo>
                <a:cubicBezTo>
                  <a:pt x="19295" y="39205"/>
                  <a:pt x="19286" y="39206"/>
                  <a:pt x="19277" y="39207"/>
                </a:cubicBezTo>
                <a:cubicBezTo>
                  <a:pt x="19039" y="39267"/>
                  <a:pt x="18801" y="39338"/>
                  <a:pt x="18574" y="39410"/>
                </a:cubicBezTo>
                <a:cubicBezTo>
                  <a:pt x="18515" y="39434"/>
                  <a:pt x="18479" y="39505"/>
                  <a:pt x="18491" y="39564"/>
                </a:cubicBezTo>
                <a:cubicBezTo>
                  <a:pt x="18512" y="39616"/>
                  <a:pt x="18560" y="39650"/>
                  <a:pt x="18611" y="39650"/>
                </a:cubicBezTo>
                <a:cubicBezTo>
                  <a:pt x="18619" y="39650"/>
                  <a:pt x="18626" y="39649"/>
                  <a:pt x="18634" y="39648"/>
                </a:cubicBezTo>
                <a:lnTo>
                  <a:pt x="18646" y="39648"/>
                </a:lnTo>
                <a:cubicBezTo>
                  <a:pt x="18872" y="39576"/>
                  <a:pt x="19110" y="39505"/>
                  <a:pt x="19348" y="39445"/>
                </a:cubicBezTo>
                <a:cubicBezTo>
                  <a:pt x="19408" y="39422"/>
                  <a:pt x="19444" y="39362"/>
                  <a:pt x="19432" y="39291"/>
                </a:cubicBezTo>
                <a:cubicBezTo>
                  <a:pt x="19421" y="39239"/>
                  <a:pt x="19366" y="39205"/>
                  <a:pt x="19305" y="39205"/>
                </a:cubicBezTo>
                <a:close/>
                <a:moveTo>
                  <a:pt x="17917" y="39652"/>
                </a:moveTo>
                <a:cubicBezTo>
                  <a:pt x="17903" y="39652"/>
                  <a:pt x="17887" y="39655"/>
                  <a:pt x="17872" y="39660"/>
                </a:cubicBezTo>
                <a:cubicBezTo>
                  <a:pt x="17646" y="39743"/>
                  <a:pt x="17420" y="39838"/>
                  <a:pt x="17193" y="39945"/>
                </a:cubicBezTo>
                <a:cubicBezTo>
                  <a:pt x="17134" y="39969"/>
                  <a:pt x="17110" y="40041"/>
                  <a:pt x="17134" y="40100"/>
                </a:cubicBezTo>
                <a:cubicBezTo>
                  <a:pt x="17154" y="40150"/>
                  <a:pt x="17198" y="40175"/>
                  <a:pt x="17240" y="40175"/>
                </a:cubicBezTo>
                <a:cubicBezTo>
                  <a:pt x="17249" y="40175"/>
                  <a:pt x="17257" y="40174"/>
                  <a:pt x="17265" y="40172"/>
                </a:cubicBezTo>
                <a:lnTo>
                  <a:pt x="17289" y="40172"/>
                </a:lnTo>
                <a:cubicBezTo>
                  <a:pt x="17515" y="40065"/>
                  <a:pt x="17741" y="39969"/>
                  <a:pt x="17967" y="39886"/>
                </a:cubicBezTo>
                <a:cubicBezTo>
                  <a:pt x="18027" y="39862"/>
                  <a:pt x="18063" y="39791"/>
                  <a:pt x="18039" y="39731"/>
                </a:cubicBezTo>
                <a:cubicBezTo>
                  <a:pt x="18020" y="39684"/>
                  <a:pt x="17972" y="39652"/>
                  <a:pt x="17917" y="39652"/>
                </a:cubicBezTo>
                <a:close/>
                <a:moveTo>
                  <a:pt x="16588" y="40250"/>
                </a:moveTo>
                <a:cubicBezTo>
                  <a:pt x="16567" y="40250"/>
                  <a:pt x="16546" y="40256"/>
                  <a:pt x="16527" y="40267"/>
                </a:cubicBezTo>
                <a:cubicBezTo>
                  <a:pt x="16312" y="40374"/>
                  <a:pt x="16098" y="40493"/>
                  <a:pt x="15884" y="40624"/>
                </a:cubicBezTo>
                <a:cubicBezTo>
                  <a:pt x="15824" y="40660"/>
                  <a:pt x="15800" y="40731"/>
                  <a:pt x="15836" y="40791"/>
                </a:cubicBezTo>
                <a:cubicBezTo>
                  <a:pt x="15860" y="40827"/>
                  <a:pt x="15919" y="40850"/>
                  <a:pt x="15967" y="40850"/>
                </a:cubicBezTo>
                <a:cubicBezTo>
                  <a:pt x="15979" y="40838"/>
                  <a:pt x="15991" y="40838"/>
                  <a:pt x="16003" y="40827"/>
                </a:cubicBezTo>
                <a:cubicBezTo>
                  <a:pt x="16217" y="40707"/>
                  <a:pt x="16431" y="40588"/>
                  <a:pt x="16646" y="40481"/>
                </a:cubicBezTo>
                <a:cubicBezTo>
                  <a:pt x="16705" y="40446"/>
                  <a:pt x="16729" y="40374"/>
                  <a:pt x="16693" y="40315"/>
                </a:cubicBezTo>
                <a:cubicBezTo>
                  <a:pt x="16677" y="40274"/>
                  <a:pt x="16633" y="40250"/>
                  <a:pt x="16588" y="40250"/>
                </a:cubicBezTo>
                <a:close/>
                <a:moveTo>
                  <a:pt x="15323" y="40985"/>
                </a:moveTo>
                <a:cubicBezTo>
                  <a:pt x="15299" y="40985"/>
                  <a:pt x="15275" y="40992"/>
                  <a:pt x="15253" y="41005"/>
                </a:cubicBezTo>
                <a:cubicBezTo>
                  <a:pt x="15050" y="41148"/>
                  <a:pt x="14848" y="41291"/>
                  <a:pt x="14657" y="41434"/>
                </a:cubicBezTo>
                <a:cubicBezTo>
                  <a:pt x="14598" y="41469"/>
                  <a:pt x="14586" y="41553"/>
                  <a:pt x="14622" y="41600"/>
                </a:cubicBezTo>
                <a:cubicBezTo>
                  <a:pt x="14649" y="41637"/>
                  <a:pt x="14683" y="41652"/>
                  <a:pt x="14714" y="41652"/>
                </a:cubicBezTo>
                <a:cubicBezTo>
                  <a:pt x="14723" y="41652"/>
                  <a:pt x="14732" y="41651"/>
                  <a:pt x="14741" y="41648"/>
                </a:cubicBezTo>
                <a:cubicBezTo>
                  <a:pt x="14764" y="41648"/>
                  <a:pt x="14776" y="41636"/>
                  <a:pt x="14800" y="41624"/>
                </a:cubicBezTo>
                <a:cubicBezTo>
                  <a:pt x="14991" y="41481"/>
                  <a:pt x="15193" y="41350"/>
                  <a:pt x="15396" y="41208"/>
                </a:cubicBezTo>
                <a:cubicBezTo>
                  <a:pt x="15443" y="41172"/>
                  <a:pt x="15467" y="41100"/>
                  <a:pt x="15431" y="41041"/>
                </a:cubicBezTo>
                <a:cubicBezTo>
                  <a:pt x="15401" y="41004"/>
                  <a:pt x="15362" y="40985"/>
                  <a:pt x="15323" y="40985"/>
                </a:cubicBezTo>
                <a:close/>
                <a:moveTo>
                  <a:pt x="14146" y="41862"/>
                </a:moveTo>
                <a:cubicBezTo>
                  <a:pt x="14120" y="41862"/>
                  <a:pt x="14095" y="41871"/>
                  <a:pt x="14074" y="41886"/>
                </a:cubicBezTo>
                <a:cubicBezTo>
                  <a:pt x="13883" y="42041"/>
                  <a:pt x="13693" y="42208"/>
                  <a:pt x="13514" y="42374"/>
                </a:cubicBezTo>
                <a:cubicBezTo>
                  <a:pt x="13467" y="42422"/>
                  <a:pt x="13467" y="42505"/>
                  <a:pt x="13502" y="42553"/>
                </a:cubicBezTo>
                <a:cubicBezTo>
                  <a:pt x="13538" y="42577"/>
                  <a:pt x="13574" y="42589"/>
                  <a:pt x="13621" y="42589"/>
                </a:cubicBezTo>
                <a:cubicBezTo>
                  <a:pt x="13645" y="42577"/>
                  <a:pt x="13669" y="42577"/>
                  <a:pt x="13681" y="42553"/>
                </a:cubicBezTo>
                <a:cubicBezTo>
                  <a:pt x="13860" y="42386"/>
                  <a:pt x="14038" y="42231"/>
                  <a:pt x="14229" y="42077"/>
                </a:cubicBezTo>
                <a:cubicBezTo>
                  <a:pt x="14276" y="42029"/>
                  <a:pt x="14288" y="41958"/>
                  <a:pt x="14241" y="41910"/>
                </a:cubicBezTo>
                <a:cubicBezTo>
                  <a:pt x="14214" y="41876"/>
                  <a:pt x="14179" y="41862"/>
                  <a:pt x="14146" y="41862"/>
                </a:cubicBezTo>
                <a:close/>
                <a:moveTo>
                  <a:pt x="13074" y="42851"/>
                </a:moveTo>
                <a:cubicBezTo>
                  <a:pt x="13044" y="42851"/>
                  <a:pt x="13014" y="42863"/>
                  <a:pt x="12990" y="42886"/>
                </a:cubicBezTo>
                <a:cubicBezTo>
                  <a:pt x="12812" y="43065"/>
                  <a:pt x="12645" y="43255"/>
                  <a:pt x="12490" y="43434"/>
                </a:cubicBezTo>
                <a:cubicBezTo>
                  <a:pt x="12443" y="43482"/>
                  <a:pt x="12443" y="43565"/>
                  <a:pt x="12502" y="43613"/>
                </a:cubicBezTo>
                <a:cubicBezTo>
                  <a:pt x="12526" y="43636"/>
                  <a:pt x="12562" y="43636"/>
                  <a:pt x="12598" y="43636"/>
                </a:cubicBezTo>
                <a:cubicBezTo>
                  <a:pt x="12621" y="43636"/>
                  <a:pt x="12657" y="43613"/>
                  <a:pt x="12669" y="43601"/>
                </a:cubicBezTo>
                <a:cubicBezTo>
                  <a:pt x="12824" y="43410"/>
                  <a:pt x="12990" y="43232"/>
                  <a:pt x="13157" y="43065"/>
                </a:cubicBezTo>
                <a:cubicBezTo>
                  <a:pt x="13205" y="43017"/>
                  <a:pt x="13205" y="42934"/>
                  <a:pt x="13157" y="42886"/>
                </a:cubicBezTo>
                <a:cubicBezTo>
                  <a:pt x="13133" y="42863"/>
                  <a:pt x="13104" y="42851"/>
                  <a:pt x="13074" y="42851"/>
                </a:cubicBezTo>
                <a:close/>
                <a:moveTo>
                  <a:pt x="12119" y="43961"/>
                </a:moveTo>
                <a:cubicBezTo>
                  <a:pt x="12081" y="43961"/>
                  <a:pt x="12043" y="43977"/>
                  <a:pt x="12014" y="44006"/>
                </a:cubicBezTo>
                <a:cubicBezTo>
                  <a:pt x="11978" y="44053"/>
                  <a:pt x="11943" y="44101"/>
                  <a:pt x="11907" y="44148"/>
                </a:cubicBezTo>
                <a:cubicBezTo>
                  <a:pt x="11800" y="44291"/>
                  <a:pt x="11693" y="44446"/>
                  <a:pt x="11586" y="44601"/>
                </a:cubicBezTo>
                <a:cubicBezTo>
                  <a:pt x="11550" y="44660"/>
                  <a:pt x="11562" y="44732"/>
                  <a:pt x="11609" y="44779"/>
                </a:cubicBezTo>
                <a:cubicBezTo>
                  <a:pt x="11635" y="44788"/>
                  <a:pt x="11654" y="44796"/>
                  <a:pt x="11676" y="44796"/>
                </a:cubicBezTo>
                <a:cubicBezTo>
                  <a:pt x="11685" y="44796"/>
                  <a:pt x="11694" y="44795"/>
                  <a:pt x="11705" y="44791"/>
                </a:cubicBezTo>
                <a:cubicBezTo>
                  <a:pt x="11740" y="44791"/>
                  <a:pt x="11764" y="44768"/>
                  <a:pt x="11788" y="44744"/>
                </a:cubicBezTo>
                <a:cubicBezTo>
                  <a:pt x="11883" y="44589"/>
                  <a:pt x="11990" y="44434"/>
                  <a:pt x="12109" y="44291"/>
                </a:cubicBezTo>
                <a:lnTo>
                  <a:pt x="12205" y="44160"/>
                </a:lnTo>
                <a:cubicBezTo>
                  <a:pt x="12252" y="44101"/>
                  <a:pt x="12240" y="44029"/>
                  <a:pt x="12193" y="43982"/>
                </a:cubicBezTo>
                <a:cubicBezTo>
                  <a:pt x="12169" y="43968"/>
                  <a:pt x="12144" y="43961"/>
                  <a:pt x="12119" y="43961"/>
                </a:cubicBezTo>
                <a:close/>
                <a:moveTo>
                  <a:pt x="11293" y="45167"/>
                </a:moveTo>
                <a:cubicBezTo>
                  <a:pt x="11251" y="45167"/>
                  <a:pt x="11205" y="45191"/>
                  <a:pt x="11181" y="45232"/>
                </a:cubicBezTo>
                <a:cubicBezTo>
                  <a:pt x="11062" y="45446"/>
                  <a:pt x="10943" y="45672"/>
                  <a:pt x="10847" y="45887"/>
                </a:cubicBezTo>
                <a:cubicBezTo>
                  <a:pt x="10812" y="45946"/>
                  <a:pt x="10847" y="46030"/>
                  <a:pt x="10907" y="46053"/>
                </a:cubicBezTo>
                <a:cubicBezTo>
                  <a:pt x="10931" y="46065"/>
                  <a:pt x="10954" y="46065"/>
                  <a:pt x="10978" y="46065"/>
                </a:cubicBezTo>
                <a:cubicBezTo>
                  <a:pt x="11014" y="46053"/>
                  <a:pt x="11050" y="46030"/>
                  <a:pt x="11062" y="45994"/>
                </a:cubicBezTo>
                <a:cubicBezTo>
                  <a:pt x="11157" y="45780"/>
                  <a:pt x="11276" y="45565"/>
                  <a:pt x="11395" y="45351"/>
                </a:cubicBezTo>
                <a:cubicBezTo>
                  <a:pt x="11431" y="45291"/>
                  <a:pt x="11407" y="45220"/>
                  <a:pt x="11347" y="45184"/>
                </a:cubicBezTo>
                <a:cubicBezTo>
                  <a:pt x="11332" y="45173"/>
                  <a:pt x="11313" y="45167"/>
                  <a:pt x="11293" y="45167"/>
                </a:cubicBezTo>
                <a:close/>
                <a:moveTo>
                  <a:pt x="10677" y="46498"/>
                </a:moveTo>
                <a:cubicBezTo>
                  <a:pt x="10628" y="46498"/>
                  <a:pt x="10580" y="46530"/>
                  <a:pt x="10562" y="46577"/>
                </a:cubicBezTo>
                <a:cubicBezTo>
                  <a:pt x="10490" y="46815"/>
                  <a:pt x="10419" y="47065"/>
                  <a:pt x="10371" y="47304"/>
                </a:cubicBezTo>
                <a:cubicBezTo>
                  <a:pt x="10359" y="47363"/>
                  <a:pt x="10395" y="47435"/>
                  <a:pt x="10466" y="47446"/>
                </a:cubicBezTo>
                <a:lnTo>
                  <a:pt x="10514" y="47446"/>
                </a:lnTo>
                <a:cubicBezTo>
                  <a:pt x="10562" y="47435"/>
                  <a:pt x="10597" y="47399"/>
                  <a:pt x="10609" y="47351"/>
                </a:cubicBezTo>
                <a:cubicBezTo>
                  <a:pt x="10657" y="47125"/>
                  <a:pt x="10716" y="46887"/>
                  <a:pt x="10800" y="46661"/>
                </a:cubicBezTo>
                <a:cubicBezTo>
                  <a:pt x="10824" y="46601"/>
                  <a:pt x="10788" y="46530"/>
                  <a:pt x="10716" y="46506"/>
                </a:cubicBezTo>
                <a:cubicBezTo>
                  <a:pt x="10704" y="46501"/>
                  <a:pt x="10690" y="46498"/>
                  <a:pt x="10677" y="46498"/>
                </a:cubicBezTo>
                <a:close/>
                <a:moveTo>
                  <a:pt x="13181" y="47232"/>
                </a:moveTo>
                <a:cubicBezTo>
                  <a:pt x="13074" y="47232"/>
                  <a:pt x="12979" y="47244"/>
                  <a:pt x="12883" y="47256"/>
                </a:cubicBezTo>
                <a:cubicBezTo>
                  <a:pt x="12729" y="47268"/>
                  <a:pt x="12574" y="47292"/>
                  <a:pt x="12419" y="47327"/>
                </a:cubicBezTo>
                <a:cubicBezTo>
                  <a:pt x="12359" y="47339"/>
                  <a:pt x="12324" y="47411"/>
                  <a:pt x="12336" y="47470"/>
                </a:cubicBezTo>
                <a:cubicBezTo>
                  <a:pt x="12346" y="47533"/>
                  <a:pt x="12402" y="47568"/>
                  <a:pt x="12455" y="47568"/>
                </a:cubicBezTo>
                <a:cubicBezTo>
                  <a:pt x="12463" y="47568"/>
                  <a:pt x="12471" y="47567"/>
                  <a:pt x="12478" y="47565"/>
                </a:cubicBezTo>
                <a:cubicBezTo>
                  <a:pt x="12621" y="47530"/>
                  <a:pt x="12764" y="47506"/>
                  <a:pt x="12907" y="47494"/>
                </a:cubicBezTo>
                <a:cubicBezTo>
                  <a:pt x="13002" y="47482"/>
                  <a:pt x="13086" y="47482"/>
                  <a:pt x="13181" y="47482"/>
                </a:cubicBezTo>
                <a:lnTo>
                  <a:pt x="13193" y="47482"/>
                </a:lnTo>
                <a:cubicBezTo>
                  <a:pt x="13252" y="47470"/>
                  <a:pt x="13300" y="47423"/>
                  <a:pt x="13300" y="47363"/>
                </a:cubicBezTo>
                <a:cubicBezTo>
                  <a:pt x="13300" y="47292"/>
                  <a:pt x="13240" y="47232"/>
                  <a:pt x="13181" y="47232"/>
                </a:cubicBezTo>
                <a:close/>
                <a:moveTo>
                  <a:pt x="31492" y="47420"/>
                </a:moveTo>
                <a:cubicBezTo>
                  <a:pt x="31484" y="47420"/>
                  <a:pt x="31477" y="47421"/>
                  <a:pt x="31469" y="47423"/>
                </a:cubicBezTo>
                <a:cubicBezTo>
                  <a:pt x="31219" y="47482"/>
                  <a:pt x="30981" y="47542"/>
                  <a:pt x="30743" y="47601"/>
                </a:cubicBezTo>
                <a:cubicBezTo>
                  <a:pt x="30683" y="47613"/>
                  <a:pt x="30647" y="47685"/>
                  <a:pt x="30659" y="47756"/>
                </a:cubicBezTo>
                <a:cubicBezTo>
                  <a:pt x="30680" y="47808"/>
                  <a:pt x="30728" y="47842"/>
                  <a:pt x="30779" y="47842"/>
                </a:cubicBezTo>
                <a:cubicBezTo>
                  <a:pt x="30787" y="47842"/>
                  <a:pt x="30795" y="47841"/>
                  <a:pt x="30802" y="47839"/>
                </a:cubicBezTo>
                <a:lnTo>
                  <a:pt x="30814" y="47839"/>
                </a:lnTo>
                <a:cubicBezTo>
                  <a:pt x="31040" y="47768"/>
                  <a:pt x="31278" y="47720"/>
                  <a:pt x="31517" y="47661"/>
                </a:cubicBezTo>
                <a:cubicBezTo>
                  <a:pt x="31588" y="47649"/>
                  <a:pt x="31624" y="47577"/>
                  <a:pt x="31612" y="47518"/>
                </a:cubicBezTo>
                <a:cubicBezTo>
                  <a:pt x="31601" y="47455"/>
                  <a:pt x="31546" y="47420"/>
                  <a:pt x="31492" y="47420"/>
                </a:cubicBezTo>
                <a:close/>
                <a:moveTo>
                  <a:pt x="13908" y="47337"/>
                </a:moveTo>
                <a:cubicBezTo>
                  <a:pt x="13854" y="47337"/>
                  <a:pt x="13797" y="47372"/>
                  <a:pt x="13776" y="47435"/>
                </a:cubicBezTo>
                <a:cubicBezTo>
                  <a:pt x="13764" y="47494"/>
                  <a:pt x="13800" y="47565"/>
                  <a:pt x="13872" y="47577"/>
                </a:cubicBezTo>
                <a:cubicBezTo>
                  <a:pt x="14098" y="47637"/>
                  <a:pt x="14312" y="47732"/>
                  <a:pt x="14514" y="47839"/>
                </a:cubicBezTo>
                <a:cubicBezTo>
                  <a:pt x="14538" y="47863"/>
                  <a:pt x="14574" y="47863"/>
                  <a:pt x="14598" y="47863"/>
                </a:cubicBezTo>
                <a:cubicBezTo>
                  <a:pt x="14634" y="47851"/>
                  <a:pt x="14669" y="47827"/>
                  <a:pt x="14681" y="47792"/>
                </a:cubicBezTo>
                <a:cubicBezTo>
                  <a:pt x="14717" y="47732"/>
                  <a:pt x="14693" y="47661"/>
                  <a:pt x="14634" y="47625"/>
                </a:cubicBezTo>
                <a:cubicBezTo>
                  <a:pt x="14407" y="47506"/>
                  <a:pt x="14181" y="47411"/>
                  <a:pt x="13931" y="47339"/>
                </a:cubicBezTo>
                <a:cubicBezTo>
                  <a:pt x="13923" y="47338"/>
                  <a:pt x="13916" y="47337"/>
                  <a:pt x="13908" y="47337"/>
                </a:cubicBezTo>
                <a:close/>
                <a:moveTo>
                  <a:pt x="11762" y="47557"/>
                </a:moveTo>
                <a:cubicBezTo>
                  <a:pt x="11747" y="47557"/>
                  <a:pt x="11731" y="47560"/>
                  <a:pt x="11716" y="47565"/>
                </a:cubicBezTo>
                <a:cubicBezTo>
                  <a:pt x="11490" y="47673"/>
                  <a:pt x="11264" y="47792"/>
                  <a:pt x="11062" y="47946"/>
                </a:cubicBezTo>
                <a:cubicBezTo>
                  <a:pt x="11002" y="47982"/>
                  <a:pt x="10990" y="48054"/>
                  <a:pt x="11026" y="48113"/>
                </a:cubicBezTo>
                <a:cubicBezTo>
                  <a:pt x="11046" y="48143"/>
                  <a:pt x="11081" y="48164"/>
                  <a:pt x="11120" y="48164"/>
                </a:cubicBezTo>
                <a:cubicBezTo>
                  <a:pt x="11128" y="48164"/>
                  <a:pt x="11137" y="48163"/>
                  <a:pt x="11145" y="48161"/>
                </a:cubicBezTo>
                <a:cubicBezTo>
                  <a:pt x="11157" y="48161"/>
                  <a:pt x="11181" y="48149"/>
                  <a:pt x="11193" y="48137"/>
                </a:cubicBezTo>
                <a:cubicBezTo>
                  <a:pt x="11395" y="48006"/>
                  <a:pt x="11609" y="47887"/>
                  <a:pt x="11812" y="47792"/>
                </a:cubicBezTo>
                <a:cubicBezTo>
                  <a:pt x="11871" y="47768"/>
                  <a:pt x="11907" y="47696"/>
                  <a:pt x="11871" y="47637"/>
                </a:cubicBezTo>
                <a:cubicBezTo>
                  <a:pt x="11853" y="47583"/>
                  <a:pt x="11809" y="47557"/>
                  <a:pt x="11762" y="47557"/>
                </a:cubicBezTo>
                <a:close/>
                <a:moveTo>
                  <a:pt x="30078" y="47808"/>
                </a:moveTo>
                <a:cubicBezTo>
                  <a:pt x="30066" y="47808"/>
                  <a:pt x="30053" y="47811"/>
                  <a:pt x="30040" y="47816"/>
                </a:cubicBezTo>
                <a:cubicBezTo>
                  <a:pt x="29802" y="47899"/>
                  <a:pt x="29576" y="47982"/>
                  <a:pt x="29350" y="48066"/>
                </a:cubicBezTo>
                <a:cubicBezTo>
                  <a:pt x="29278" y="48089"/>
                  <a:pt x="29254" y="48161"/>
                  <a:pt x="29278" y="48220"/>
                </a:cubicBezTo>
                <a:cubicBezTo>
                  <a:pt x="29299" y="48272"/>
                  <a:pt x="29347" y="48306"/>
                  <a:pt x="29390" y="48306"/>
                </a:cubicBezTo>
                <a:cubicBezTo>
                  <a:pt x="29397" y="48306"/>
                  <a:pt x="29403" y="48305"/>
                  <a:pt x="29409" y="48304"/>
                </a:cubicBezTo>
                <a:cubicBezTo>
                  <a:pt x="29421" y="48304"/>
                  <a:pt x="29433" y="48292"/>
                  <a:pt x="29433" y="48292"/>
                </a:cubicBezTo>
                <a:cubicBezTo>
                  <a:pt x="29659" y="48208"/>
                  <a:pt x="29885" y="48125"/>
                  <a:pt x="30112" y="48054"/>
                </a:cubicBezTo>
                <a:cubicBezTo>
                  <a:pt x="30183" y="48030"/>
                  <a:pt x="30219" y="47958"/>
                  <a:pt x="30195" y="47899"/>
                </a:cubicBezTo>
                <a:cubicBezTo>
                  <a:pt x="30176" y="47842"/>
                  <a:pt x="30127" y="47808"/>
                  <a:pt x="30078" y="47808"/>
                </a:cubicBezTo>
                <a:close/>
                <a:moveTo>
                  <a:pt x="15169" y="48043"/>
                </a:moveTo>
                <a:cubicBezTo>
                  <a:pt x="15134" y="48043"/>
                  <a:pt x="15099" y="48058"/>
                  <a:pt x="15074" y="48089"/>
                </a:cubicBezTo>
                <a:cubicBezTo>
                  <a:pt x="15026" y="48137"/>
                  <a:pt x="15038" y="48208"/>
                  <a:pt x="15086" y="48256"/>
                </a:cubicBezTo>
                <a:cubicBezTo>
                  <a:pt x="15265" y="48423"/>
                  <a:pt x="15407" y="48601"/>
                  <a:pt x="15515" y="48792"/>
                </a:cubicBezTo>
                <a:cubicBezTo>
                  <a:pt x="15544" y="48831"/>
                  <a:pt x="15582" y="48854"/>
                  <a:pt x="15621" y="48854"/>
                </a:cubicBezTo>
                <a:cubicBezTo>
                  <a:pt x="15629" y="48854"/>
                  <a:pt x="15637" y="48853"/>
                  <a:pt x="15646" y="48851"/>
                </a:cubicBezTo>
                <a:cubicBezTo>
                  <a:pt x="15657" y="48851"/>
                  <a:pt x="15669" y="48851"/>
                  <a:pt x="15681" y="48839"/>
                </a:cubicBezTo>
                <a:cubicBezTo>
                  <a:pt x="15741" y="48804"/>
                  <a:pt x="15765" y="48732"/>
                  <a:pt x="15729" y="48673"/>
                </a:cubicBezTo>
                <a:cubicBezTo>
                  <a:pt x="15610" y="48458"/>
                  <a:pt x="15443" y="48256"/>
                  <a:pt x="15253" y="48077"/>
                </a:cubicBezTo>
                <a:cubicBezTo>
                  <a:pt x="15230" y="48055"/>
                  <a:pt x="15200" y="48043"/>
                  <a:pt x="15169" y="48043"/>
                </a:cubicBezTo>
                <a:close/>
                <a:moveTo>
                  <a:pt x="28718" y="48342"/>
                </a:moveTo>
                <a:cubicBezTo>
                  <a:pt x="28703" y="48342"/>
                  <a:pt x="28686" y="48345"/>
                  <a:pt x="28671" y="48351"/>
                </a:cubicBezTo>
                <a:cubicBezTo>
                  <a:pt x="28445" y="48458"/>
                  <a:pt x="28219" y="48566"/>
                  <a:pt x="28004" y="48673"/>
                </a:cubicBezTo>
                <a:cubicBezTo>
                  <a:pt x="27945" y="48708"/>
                  <a:pt x="27921" y="48780"/>
                  <a:pt x="27957" y="48839"/>
                </a:cubicBezTo>
                <a:cubicBezTo>
                  <a:pt x="27980" y="48887"/>
                  <a:pt x="28028" y="48911"/>
                  <a:pt x="28076" y="48911"/>
                </a:cubicBezTo>
                <a:cubicBezTo>
                  <a:pt x="28088" y="48911"/>
                  <a:pt x="28099" y="48899"/>
                  <a:pt x="28111" y="48899"/>
                </a:cubicBezTo>
                <a:cubicBezTo>
                  <a:pt x="28326" y="48780"/>
                  <a:pt x="28552" y="48673"/>
                  <a:pt x="28766" y="48578"/>
                </a:cubicBezTo>
                <a:cubicBezTo>
                  <a:pt x="28826" y="48554"/>
                  <a:pt x="28861" y="48482"/>
                  <a:pt x="28826" y="48411"/>
                </a:cubicBezTo>
                <a:cubicBezTo>
                  <a:pt x="28808" y="48367"/>
                  <a:pt x="28764" y="48342"/>
                  <a:pt x="28718" y="48342"/>
                </a:cubicBezTo>
                <a:close/>
                <a:moveTo>
                  <a:pt x="10407" y="47923"/>
                </a:moveTo>
                <a:cubicBezTo>
                  <a:pt x="10335" y="47923"/>
                  <a:pt x="10276" y="47970"/>
                  <a:pt x="10276" y="48042"/>
                </a:cubicBezTo>
                <a:cubicBezTo>
                  <a:pt x="10264" y="48113"/>
                  <a:pt x="10264" y="48197"/>
                  <a:pt x="10264" y="48280"/>
                </a:cubicBezTo>
                <a:cubicBezTo>
                  <a:pt x="10264" y="48375"/>
                  <a:pt x="10264" y="48482"/>
                  <a:pt x="10276" y="48589"/>
                </a:cubicBezTo>
                <a:cubicBezTo>
                  <a:pt x="10157" y="48697"/>
                  <a:pt x="10050" y="48816"/>
                  <a:pt x="9942" y="48935"/>
                </a:cubicBezTo>
                <a:cubicBezTo>
                  <a:pt x="9895" y="48982"/>
                  <a:pt x="9907" y="49066"/>
                  <a:pt x="9954" y="49113"/>
                </a:cubicBezTo>
                <a:cubicBezTo>
                  <a:pt x="9990" y="49137"/>
                  <a:pt x="10026" y="49137"/>
                  <a:pt x="10062" y="49137"/>
                </a:cubicBezTo>
                <a:cubicBezTo>
                  <a:pt x="10085" y="49137"/>
                  <a:pt x="10109" y="49113"/>
                  <a:pt x="10133" y="49101"/>
                </a:cubicBezTo>
                <a:cubicBezTo>
                  <a:pt x="10192" y="49018"/>
                  <a:pt x="10264" y="48947"/>
                  <a:pt x="10335" y="48875"/>
                </a:cubicBezTo>
                <a:cubicBezTo>
                  <a:pt x="10353" y="48893"/>
                  <a:pt x="10377" y="48904"/>
                  <a:pt x="10402" y="48904"/>
                </a:cubicBezTo>
                <a:cubicBezTo>
                  <a:pt x="10411" y="48904"/>
                  <a:pt x="10421" y="48902"/>
                  <a:pt x="10431" y="48899"/>
                </a:cubicBezTo>
                <a:cubicBezTo>
                  <a:pt x="10490" y="48899"/>
                  <a:pt x="10538" y="48839"/>
                  <a:pt x="10538" y="48768"/>
                </a:cubicBezTo>
                <a:lnTo>
                  <a:pt x="10526" y="48685"/>
                </a:lnTo>
                <a:cubicBezTo>
                  <a:pt x="10562" y="48649"/>
                  <a:pt x="10597" y="48613"/>
                  <a:pt x="10633" y="48589"/>
                </a:cubicBezTo>
                <a:cubicBezTo>
                  <a:pt x="10681" y="48542"/>
                  <a:pt x="10681" y="48458"/>
                  <a:pt x="10645" y="48411"/>
                </a:cubicBezTo>
                <a:cubicBezTo>
                  <a:pt x="10618" y="48384"/>
                  <a:pt x="10578" y="48371"/>
                  <a:pt x="10544" y="48371"/>
                </a:cubicBezTo>
                <a:cubicBezTo>
                  <a:pt x="10533" y="48371"/>
                  <a:pt x="10523" y="48372"/>
                  <a:pt x="10514" y="48375"/>
                </a:cubicBezTo>
                <a:lnTo>
                  <a:pt x="10514" y="48280"/>
                </a:lnTo>
                <a:cubicBezTo>
                  <a:pt x="10514" y="48208"/>
                  <a:pt x="10514" y="48125"/>
                  <a:pt x="10514" y="48054"/>
                </a:cubicBezTo>
                <a:cubicBezTo>
                  <a:pt x="10526" y="47994"/>
                  <a:pt x="10466" y="47935"/>
                  <a:pt x="10407" y="47923"/>
                </a:cubicBezTo>
                <a:close/>
                <a:moveTo>
                  <a:pt x="27431" y="49022"/>
                </a:moveTo>
                <a:cubicBezTo>
                  <a:pt x="27408" y="49022"/>
                  <a:pt x="27384" y="49028"/>
                  <a:pt x="27361" y="49042"/>
                </a:cubicBezTo>
                <a:cubicBezTo>
                  <a:pt x="27147" y="49161"/>
                  <a:pt x="26933" y="49292"/>
                  <a:pt x="26730" y="49423"/>
                </a:cubicBezTo>
                <a:cubicBezTo>
                  <a:pt x="26671" y="49470"/>
                  <a:pt x="26659" y="49542"/>
                  <a:pt x="26695" y="49601"/>
                </a:cubicBezTo>
                <a:cubicBezTo>
                  <a:pt x="26724" y="49631"/>
                  <a:pt x="26761" y="49652"/>
                  <a:pt x="26800" y="49652"/>
                </a:cubicBezTo>
                <a:cubicBezTo>
                  <a:pt x="26809" y="49652"/>
                  <a:pt x="26817" y="49651"/>
                  <a:pt x="26826" y="49649"/>
                </a:cubicBezTo>
                <a:cubicBezTo>
                  <a:pt x="26837" y="49649"/>
                  <a:pt x="26849" y="49637"/>
                  <a:pt x="26861" y="49625"/>
                </a:cubicBezTo>
                <a:cubicBezTo>
                  <a:pt x="27064" y="49494"/>
                  <a:pt x="27278" y="49363"/>
                  <a:pt x="27480" y="49244"/>
                </a:cubicBezTo>
                <a:cubicBezTo>
                  <a:pt x="27540" y="49209"/>
                  <a:pt x="27564" y="49137"/>
                  <a:pt x="27528" y="49078"/>
                </a:cubicBezTo>
                <a:cubicBezTo>
                  <a:pt x="27506" y="49040"/>
                  <a:pt x="27469" y="49022"/>
                  <a:pt x="27431" y="49022"/>
                </a:cubicBezTo>
                <a:close/>
                <a:moveTo>
                  <a:pt x="15882" y="49290"/>
                </a:moveTo>
                <a:cubicBezTo>
                  <a:pt x="15875" y="49290"/>
                  <a:pt x="15867" y="49291"/>
                  <a:pt x="15860" y="49292"/>
                </a:cubicBezTo>
                <a:cubicBezTo>
                  <a:pt x="15788" y="49304"/>
                  <a:pt x="15753" y="49375"/>
                  <a:pt x="15765" y="49435"/>
                </a:cubicBezTo>
                <a:cubicBezTo>
                  <a:pt x="15788" y="49590"/>
                  <a:pt x="15788" y="49732"/>
                  <a:pt x="15788" y="49875"/>
                </a:cubicBezTo>
                <a:cubicBezTo>
                  <a:pt x="15777" y="49959"/>
                  <a:pt x="15765" y="50042"/>
                  <a:pt x="15753" y="50113"/>
                </a:cubicBezTo>
                <a:cubicBezTo>
                  <a:pt x="15741" y="50185"/>
                  <a:pt x="15777" y="50244"/>
                  <a:pt x="15848" y="50256"/>
                </a:cubicBezTo>
                <a:cubicBezTo>
                  <a:pt x="15860" y="50268"/>
                  <a:pt x="15872" y="50268"/>
                  <a:pt x="15896" y="50268"/>
                </a:cubicBezTo>
                <a:cubicBezTo>
                  <a:pt x="15943" y="50256"/>
                  <a:pt x="15979" y="50221"/>
                  <a:pt x="15991" y="50161"/>
                </a:cubicBezTo>
                <a:cubicBezTo>
                  <a:pt x="16003" y="50078"/>
                  <a:pt x="16027" y="49982"/>
                  <a:pt x="16027" y="49887"/>
                </a:cubicBezTo>
                <a:cubicBezTo>
                  <a:pt x="16038" y="49721"/>
                  <a:pt x="16027" y="49554"/>
                  <a:pt x="16003" y="49387"/>
                </a:cubicBezTo>
                <a:cubicBezTo>
                  <a:pt x="15992" y="49334"/>
                  <a:pt x="15943" y="49290"/>
                  <a:pt x="15882" y="49290"/>
                </a:cubicBezTo>
                <a:close/>
                <a:moveTo>
                  <a:pt x="10549" y="49373"/>
                </a:moveTo>
                <a:cubicBezTo>
                  <a:pt x="10541" y="49373"/>
                  <a:pt x="10534" y="49374"/>
                  <a:pt x="10526" y="49375"/>
                </a:cubicBezTo>
                <a:cubicBezTo>
                  <a:pt x="10454" y="49399"/>
                  <a:pt x="10419" y="49470"/>
                  <a:pt x="10443" y="49530"/>
                </a:cubicBezTo>
                <a:cubicBezTo>
                  <a:pt x="10514" y="49780"/>
                  <a:pt x="10609" y="50006"/>
                  <a:pt x="10716" y="50232"/>
                </a:cubicBezTo>
                <a:cubicBezTo>
                  <a:pt x="10740" y="50280"/>
                  <a:pt x="10800" y="50304"/>
                  <a:pt x="10847" y="50304"/>
                </a:cubicBezTo>
                <a:cubicBezTo>
                  <a:pt x="10859" y="50292"/>
                  <a:pt x="10871" y="50292"/>
                  <a:pt x="10883" y="50292"/>
                </a:cubicBezTo>
                <a:cubicBezTo>
                  <a:pt x="10943" y="50256"/>
                  <a:pt x="10966" y="50185"/>
                  <a:pt x="10931" y="50125"/>
                </a:cubicBezTo>
                <a:cubicBezTo>
                  <a:pt x="10824" y="49911"/>
                  <a:pt x="10740" y="49697"/>
                  <a:pt x="10669" y="49459"/>
                </a:cubicBezTo>
                <a:cubicBezTo>
                  <a:pt x="10658" y="49407"/>
                  <a:pt x="10603" y="49373"/>
                  <a:pt x="10549" y="49373"/>
                </a:cubicBezTo>
                <a:close/>
                <a:moveTo>
                  <a:pt x="9585" y="49468"/>
                </a:moveTo>
                <a:cubicBezTo>
                  <a:pt x="9546" y="49468"/>
                  <a:pt x="9508" y="49489"/>
                  <a:pt x="9478" y="49518"/>
                </a:cubicBezTo>
                <a:cubicBezTo>
                  <a:pt x="9419" y="49613"/>
                  <a:pt x="9347" y="49709"/>
                  <a:pt x="9288" y="49816"/>
                </a:cubicBezTo>
                <a:cubicBezTo>
                  <a:pt x="9216" y="49923"/>
                  <a:pt x="9145" y="50030"/>
                  <a:pt x="9085" y="50149"/>
                </a:cubicBezTo>
                <a:cubicBezTo>
                  <a:pt x="9049" y="50209"/>
                  <a:pt x="9073" y="50280"/>
                  <a:pt x="9133" y="50316"/>
                </a:cubicBezTo>
                <a:cubicBezTo>
                  <a:pt x="9157" y="50328"/>
                  <a:pt x="9180" y="50328"/>
                  <a:pt x="9204" y="50328"/>
                </a:cubicBezTo>
                <a:cubicBezTo>
                  <a:pt x="9240" y="50328"/>
                  <a:pt x="9276" y="50304"/>
                  <a:pt x="9288" y="50268"/>
                </a:cubicBezTo>
                <a:cubicBezTo>
                  <a:pt x="9359" y="50161"/>
                  <a:pt x="9419" y="50042"/>
                  <a:pt x="9490" y="49947"/>
                </a:cubicBezTo>
                <a:cubicBezTo>
                  <a:pt x="9550" y="49851"/>
                  <a:pt x="9621" y="49756"/>
                  <a:pt x="9681" y="49661"/>
                </a:cubicBezTo>
                <a:cubicBezTo>
                  <a:pt x="9716" y="49601"/>
                  <a:pt x="9704" y="49530"/>
                  <a:pt x="9657" y="49494"/>
                </a:cubicBezTo>
                <a:cubicBezTo>
                  <a:pt x="9634" y="49476"/>
                  <a:pt x="9609" y="49468"/>
                  <a:pt x="9585" y="49468"/>
                </a:cubicBezTo>
                <a:close/>
                <a:moveTo>
                  <a:pt x="26197" y="49831"/>
                </a:moveTo>
                <a:cubicBezTo>
                  <a:pt x="26172" y="49831"/>
                  <a:pt x="26147" y="49837"/>
                  <a:pt x="26123" y="49851"/>
                </a:cubicBezTo>
                <a:cubicBezTo>
                  <a:pt x="25921" y="49994"/>
                  <a:pt x="25730" y="50149"/>
                  <a:pt x="25540" y="50304"/>
                </a:cubicBezTo>
                <a:cubicBezTo>
                  <a:pt x="25492" y="50352"/>
                  <a:pt x="25480" y="50423"/>
                  <a:pt x="25528" y="50471"/>
                </a:cubicBezTo>
                <a:cubicBezTo>
                  <a:pt x="25547" y="50500"/>
                  <a:pt x="25583" y="50521"/>
                  <a:pt x="25622" y="50521"/>
                </a:cubicBezTo>
                <a:cubicBezTo>
                  <a:pt x="25630" y="50521"/>
                  <a:pt x="25638" y="50520"/>
                  <a:pt x="25647" y="50518"/>
                </a:cubicBezTo>
                <a:cubicBezTo>
                  <a:pt x="25659" y="50518"/>
                  <a:pt x="25683" y="50506"/>
                  <a:pt x="25694" y="50494"/>
                </a:cubicBezTo>
                <a:cubicBezTo>
                  <a:pt x="25885" y="50340"/>
                  <a:pt x="26075" y="50197"/>
                  <a:pt x="26266" y="50042"/>
                </a:cubicBezTo>
                <a:cubicBezTo>
                  <a:pt x="26325" y="50006"/>
                  <a:pt x="26337" y="49935"/>
                  <a:pt x="26302" y="49875"/>
                </a:cubicBezTo>
                <a:cubicBezTo>
                  <a:pt x="26273" y="49846"/>
                  <a:pt x="26235" y="49831"/>
                  <a:pt x="26197" y="49831"/>
                </a:cubicBezTo>
                <a:close/>
                <a:moveTo>
                  <a:pt x="11213" y="50676"/>
                </a:moveTo>
                <a:cubicBezTo>
                  <a:pt x="11188" y="50676"/>
                  <a:pt x="11164" y="50683"/>
                  <a:pt x="11145" y="50697"/>
                </a:cubicBezTo>
                <a:cubicBezTo>
                  <a:pt x="11085" y="50744"/>
                  <a:pt x="11074" y="50816"/>
                  <a:pt x="11121" y="50875"/>
                </a:cubicBezTo>
                <a:cubicBezTo>
                  <a:pt x="11276" y="51078"/>
                  <a:pt x="11455" y="51256"/>
                  <a:pt x="11645" y="51423"/>
                </a:cubicBezTo>
                <a:cubicBezTo>
                  <a:pt x="11669" y="51435"/>
                  <a:pt x="11705" y="51447"/>
                  <a:pt x="11740" y="51447"/>
                </a:cubicBezTo>
                <a:cubicBezTo>
                  <a:pt x="11776" y="51435"/>
                  <a:pt x="11800" y="51423"/>
                  <a:pt x="11812" y="51399"/>
                </a:cubicBezTo>
                <a:cubicBezTo>
                  <a:pt x="11859" y="51352"/>
                  <a:pt x="11847" y="51268"/>
                  <a:pt x="11800" y="51233"/>
                </a:cubicBezTo>
                <a:cubicBezTo>
                  <a:pt x="11621" y="51078"/>
                  <a:pt x="11455" y="50911"/>
                  <a:pt x="11312" y="50721"/>
                </a:cubicBezTo>
                <a:cubicBezTo>
                  <a:pt x="11290" y="50692"/>
                  <a:pt x="11251" y="50676"/>
                  <a:pt x="11213" y="50676"/>
                </a:cubicBezTo>
                <a:close/>
                <a:moveTo>
                  <a:pt x="15588" y="50689"/>
                </a:moveTo>
                <a:cubicBezTo>
                  <a:pt x="15549" y="50689"/>
                  <a:pt x="15513" y="50707"/>
                  <a:pt x="15491" y="50744"/>
                </a:cubicBezTo>
                <a:cubicBezTo>
                  <a:pt x="15360" y="50935"/>
                  <a:pt x="15205" y="51102"/>
                  <a:pt x="15015" y="51256"/>
                </a:cubicBezTo>
                <a:cubicBezTo>
                  <a:pt x="14967" y="51292"/>
                  <a:pt x="14955" y="51375"/>
                  <a:pt x="15003" y="51423"/>
                </a:cubicBezTo>
                <a:cubicBezTo>
                  <a:pt x="15022" y="51452"/>
                  <a:pt x="15058" y="51474"/>
                  <a:pt x="15096" y="51474"/>
                </a:cubicBezTo>
                <a:cubicBezTo>
                  <a:pt x="15105" y="51474"/>
                  <a:pt x="15113" y="51473"/>
                  <a:pt x="15122" y="51471"/>
                </a:cubicBezTo>
                <a:cubicBezTo>
                  <a:pt x="15134" y="51471"/>
                  <a:pt x="15157" y="51459"/>
                  <a:pt x="15169" y="51447"/>
                </a:cubicBezTo>
                <a:cubicBezTo>
                  <a:pt x="15384" y="51280"/>
                  <a:pt x="15550" y="51090"/>
                  <a:pt x="15693" y="50875"/>
                </a:cubicBezTo>
                <a:cubicBezTo>
                  <a:pt x="15729" y="50828"/>
                  <a:pt x="15717" y="50744"/>
                  <a:pt x="15657" y="50709"/>
                </a:cubicBezTo>
                <a:cubicBezTo>
                  <a:pt x="15635" y="50695"/>
                  <a:pt x="15611" y="50689"/>
                  <a:pt x="15588" y="50689"/>
                </a:cubicBezTo>
                <a:close/>
                <a:moveTo>
                  <a:pt x="25074" y="50756"/>
                </a:moveTo>
                <a:cubicBezTo>
                  <a:pt x="25043" y="50756"/>
                  <a:pt x="25010" y="50768"/>
                  <a:pt x="24980" y="50792"/>
                </a:cubicBezTo>
                <a:cubicBezTo>
                  <a:pt x="24801" y="50959"/>
                  <a:pt x="24623" y="51125"/>
                  <a:pt x="24456" y="51304"/>
                </a:cubicBezTo>
                <a:cubicBezTo>
                  <a:pt x="24409" y="51352"/>
                  <a:pt x="24409" y="51435"/>
                  <a:pt x="24456" y="51471"/>
                </a:cubicBezTo>
                <a:cubicBezTo>
                  <a:pt x="24483" y="51498"/>
                  <a:pt x="24510" y="51511"/>
                  <a:pt x="24537" y="51511"/>
                </a:cubicBezTo>
                <a:cubicBezTo>
                  <a:pt x="24545" y="51511"/>
                  <a:pt x="24554" y="51509"/>
                  <a:pt x="24563" y="51506"/>
                </a:cubicBezTo>
                <a:cubicBezTo>
                  <a:pt x="24587" y="51506"/>
                  <a:pt x="24611" y="51495"/>
                  <a:pt x="24635" y="51471"/>
                </a:cubicBezTo>
                <a:cubicBezTo>
                  <a:pt x="24801" y="51304"/>
                  <a:pt x="24968" y="51137"/>
                  <a:pt x="25147" y="50971"/>
                </a:cubicBezTo>
                <a:cubicBezTo>
                  <a:pt x="25206" y="50923"/>
                  <a:pt x="25206" y="50852"/>
                  <a:pt x="25159" y="50792"/>
                </a:cubicBezTo>
                <a:cubicBezTo>
                  <a:pt x="25135" y="50768"/>
                  <a:pt x="25105" y="50756"/>
                  <a:pt x="25074" y="50756"/>
                </a:cubicBezTo>
                <a:close/>
                <a:moveTo>
                  <a:pt x="8856" y="50742"/>
                </a:moveTo>
                <a:cubicBezTo>
                  <a:pt x="8811" y="50742"/>
                  <a:pt x="8769" y="50773"/>
                  <a:pt x="8752" y="50816"/>
                </a:cubicBezTo>
                <a:cubicBezTo>
                  <a:pt x="8645" y="51054"/>
                  <a:pt x="8561" y="51292"/>
                  <a:pt x="8514" y="51530"/>
                </a:cubicBezTo>
                <a:cubicBezTo>
                  <a:pt x="8490" y="51590"/>
                  <a:pt x="8538" y="51661"/>
                  <a:pt x="8597" y="51673"/>
                </a:cubicBezTo>
                <a:lnTo>
                  <a:pt x="8645" y="51673"/>
                </a:lnTo>
                <a:cubicBezTo>
                  <a:pt x="8692" y="51673"/>
                  <a:pt x="8740" y="51637"/>
                  <a:pt x="8740" y="51590"/>
                </a:cubicBezTo>
                <a:cubicBezTo>
                  <a:pt x="8799" y="51364"/>
                  <a:pt x="8871" y="51137"/>
                  <a:pt x="8978" y="50911"/>
                </a:cubicBezTo>
                <a:cubicBezTo>
                  <a:pt x="9002" y="50852"/>
                  <a:pt x="8966" y="50780"/>
                  <a:pt x="8907" y="50756"/>
                </a:cubicBezTo>
                <a:cubicBezTo>
                  <a:pt x="8890" y="50747"/>
                  <a:pt x="8873" y="50742"/>
                  <a:pt x="8856" y="50742"/>
                </a:cubicBezTo>
                <a:close/>
                <a:moveTo>
                  <a:pt x="14467" y="51604"/>
                </a:moveTo>
                <a:cubicBezTo>
                  <a:pt x="14451" y="51604"/>
                  <a:pt x="14435" y="51607"/>
                  <a:pt x="14419" y="51614"/>
                </a:cubicBezTo>
                <a:cubicBezTo>
                  <a:pt x="14229" y="51697"/>
                  <a:pt x="14026" y="51756"/>
                  <a:pt x="13824" y="51792"/>
                </a:cubicBezTo>
                <a:lnTo>
                  <a:pt x="13752" y="51804"/>
                </a:lnTo>
                <a:cubicBezTo>
                  <a:pt x="13681" y="51816"/>
                  <a:pt x="13633" y="51876"/>
                  <a:pt x="13645" y="51935"/>
                </a:cubicBezTo>
                <a:cubicBezTo>
                  <a:pt x="13656" y="51999"/>
                  <a:pt x="13705" y="52044"/>
                  <a:pt x="13766" y="52044"/>
                </a:cubicBezTo>
                <a:cubicBezTo>
                  <a:pt x="13774" y="52044"/>
                  <a:pt x="13781" y="52043"/>
                  <a:pt x="13788" y="52042"/>
                </a:cubicBezTo>
                <a:lnTo>
                  <a:pt x="13872" y="52030"/>
                </a:lnTo>
                <a:cubicBezTo>
                  <a:pt x="14086" y="51995"/>
                  <a:pt x="14312" y="51923"/>
                  <a:pt x="14514" y="51840"/>
                </a:cubicBezTo>
                <a:cubicBezTo>
                  <a:pt x="14574" y="51816"/>
                  <a:pt x="14610" y="51745"/>
                  <a:pt x="14586" y="51673"/>
                </a:cubicBezTo>
                <a:cubicBezTo>
                  <a:pt x="14559" y="51629"/>
                  <a:pt x="14513" y="51604"/>
                  <a:pt x="14467" y="51604"/>
                </a:cubicBezTo>
                <a:close/>
                <a:moveTo>
                  <a:pt x="12336" y="51593"/>
                </a:moveTo>
                <a:cubicBezTo>
                  <a:pt x="12290" y="51593"/>
                  <a:pt x="12246" y="51617"/>
                  <a:pt x="12228" y="51661"/>
                </a:cubicBezTo>
                <a:cubicBezTo>
                  <a:pt x="12193" y="51721"/>
                  <a:pt x="12228" y="51792"/>
                  <a:pt x="12288" y="51828"/>
                </a:cubicBezTo>
                <a:cubicBezTo>
                  <a:pt x="12371" y="51864"/>
                  <a:pt x="12455" y="51899"/>
                  <a:pt x="12550" y="51935"/>
                </a:cubicBezTo>
                <a:cubicBezTo>
                  <a:pt x="12693" y="51983"/>
                  <a:pt x="12859" y="52018"/>
                  <a:pt x="13014" y="52042"/>
                </a:cubicBezTo>
                <a:cubicBezTo>
                  <a:pt x="13020" y="52048"/>
                  <a:pt x="13029" y="52051"/>
                  <a:pt x="13038" y="52051"/>
                </a:cubicBezTo>
                <a:cubicBezTo>
                  <a:pt x="13047" y="52051"/>
                  <a:pt x="13056" y="52048"/>
                  <a:pt x="13062" y="52042"/>
                </a:cubicBezTo>
                <a:cubicBezTo>
                  <a:pt x="13110" y="52042"/>
                  <a:pt x="13145" y="51995"/>
                  <a:pt x="13157" y="51947"/>
                </a:cubicBezTo>
                <a:cubicBezTo>
                  <a:pt x="13169" y="51876"/>
                  <a:pt x="13121" y="51816"/>
                  <a:pt x="13050" y="51804"/>
                </a:cubicBezTo>
                <a:cubicBezTo>
                  <a:pt x="12907" y="51780"/>
                  <a:pt x="12764" y="51756"/>
                  <a:pt x="12621" y="51697"/>
                </a:cubicBezTo>
                <a:cubicBezTo>
                  <a:pt x="12550" y="51673"/>
                  <a:pt x="12467" y="51637"/>
                  <a:pt x="12383" y="51602"/>
                </a:cubicBezTo>
                <a:cubicBezTo>
                  <a:pt x="12368" y="51596"/>
                  <a:pt x="12352" y="51593"/>
                  <a:pt x="12336" y="51593"/>
                </a:cubicBezTo>
                <a:close/>
                <a:moveTo>
                  <a:pt x="24039" y="51804"/>
                </a:moveTo>
                <a:cubicBezTo>
                  <a:pt x="24010" y="51804"/>
                  <a:pt x="23980" y="51816"/>
                  <a:pt x="23956" y="51840"/>
                </a:cubicBezTo>
                <a:cubicBezTo>
                  <a:pt x="23789" y="52030"/>
                  <a:pt x="23635" y="52221"/>
                  <a:pt x="23480" y="52399"/>
                </a:cubicBezTo>
                <a:cubicBezTo>
                  <a:pt x="23432" y="52459"/>
                  <a:pt x="23444" y="52530"/>
                  <a:pt x="23492" y="52578"/>
                </a:cubicBezTo>
                <a:cubicBezTo>
                  <a:pt x="23516" y="52602"/>
                  <a:pt x="23551" y="52602"/>
                  <a:pt x="23587" y="52602"/>
                </a:cubicBezTo>
                <a:cubicBezTo>
                  <a:pt x="23623" y="52602"/>
                  <a:pt x="23647" y="52578"/>
                  <a:pt x="23658" y="52554"/>
                </a:cubicBezTo>
                <a:cubicBezTo>
                  <a:pt x="23825" y="52376"/>
                  <a:pt x="23980" y="52185"/>
                  <a:pt x="24135" y="52006"/>
                </a:cubicBezTo>
                <a:cubicBezTo>
                  <a:pt x="24182" y="51959"/>
                  <a:pt x="24182" y="51876"/>
                  <a:pt x="24123" y="51840"/>
                </a:cubicBezTo>
                <a:cubicBezTo>
                  <a:pt x="24099" y="51816"/>
                  <a:pt x="24069" y="51804"/>
                  <a:pt x="24039" y="51804"/>
                </a:cubicBezTo>
                <a:close/>
                <a:moveTo>
                  <a:pt x="8510" y="52160"/>
                </a:moveTo>
                <a:cubicBezTo>
                  <a:pt x="8456" y="52160"/>
                  <a:pt x="8407" y="52214"/>
                  <a:pt x="8407" y="52268"/>
                </a:cubicBezTo>
                <a:cubicBezTo>
                  <a:pt x="8395" y="52399"/>
                  <a:pt x="8407" y="52518"/>
                  <a:pt x="8407" y="52638"/>
                </a:cubicBezTo>
                <a:cubicBezTo>
                  <a:pt x="8418" y="52745"/>
                  <a:pt x="8430" y="52840"/>
                  <a:pt x="8454" y="52947"/>
                </a:cubicBezTo>
                <a:cubicBezTo>
                  <a:pt x="8454" y="52971"/>
                  <a:pt x="8454" y="53007"/>
                  <a:pt x="8466" y="53030"/>
                </a:cubicBezTo>
                <a:cubicBezTo>
                  <a:pt x="8477" y="53084"/>
                  <a:pt x="8526" y="53128"/>
                  <a:pt x="8587" y="53128"/>
                </a:cubicBezTo>
                <a:cubicBezTo>
                  <a:pt x="8594" y="53128"/>
                  <a:pt x="8601" y="53127"/>
                  <a:pt x="8609" y="53126"/>
                </a:cubicBezTo>
                <a:cubicBezTo>
                  <a:pt x="8680" y="53114"/>
                  <a:pt x="8716" y="53042"/>
                  <a:pt x="8704" y="52983"/>
                </a:cubicBezTo>
                <a:lnTo>
                  <a:pt x="8692" y="52899"/>
                </a:lnTo>
                <a:cubicBezTo>
                  <a:pt x="8668" y="52804"/>
                  <a:pt x="8657" y="52721"/>
                  <a:pt x="8657" y="52626"/>
                </a:cubicBezTo>
                <a:cubicBezTo>
                  <a:pt x="8645" y="52507"/>
                  <a:pt x="8645" y="52399"/>
                  <a:pt x="8645" y="52280"/>
                </a:cubicBezTo>
                <a:cubicBezTo>
                  <a:pt x="8645" y="52209"/>
                  <a:pt x="8597" y="52161"/>
                  <a:pt x="8526" y="52161"/>
                </a:cubicBezTo>
                <a:cubicBezTo>
                  <a:pt x="8520" y="52160"/>
                  <a:pt x="8515" y="52160"/>
                  <a:pt x="8510" y="52160"/>
                </a:cubicBezTo>
                <a:close/>
                <a:moveTo>
                  <a:pt x="23095" y="52922"/>
                </a:moveTo>
                <a:cubicBezTo>
                  <a:pt x="23061" y="52922"/>
                  <a:pt x="23029" y="52933"/>
                  <a:pt x="23004" y="52959"/>
                </a:cubicBezTo>
                <a:cubicBezTo>
                  <a:pt x="22849" y="53149"/>
                  <a:pt x="22694" y="53340"/>
                  <a:pt x="22539" y="53519"/>
                </a:cubicBezTo>
                <a:cubicBezTo>
                  <a:pt x="22492" y="53578"/>
                  <a:pt x="22504" y="53650"/>
                  <a:pt x="22551" y="53697"/>
                </a:cubicBezTo>
                <a:cubicBezTo>
                  <a:pt x="22569" y="53715"/>
                  <a:pt x="22599" y="53726"/>
                  <a:pt x="22623" y="53726"/>
                </a:cubicBezTo>
                <a:cubicBezTo>
                  <a:pt x="22632" y="53726"/>
                  <a:pt x="22640" y="53724"/>
                  <a:pt x="22646" y="53721"/>
                </a:cubicBezTo>
                <a:cubicBezTo>
                  <a:pt x="22682" y="53721"/>
                  <a:pt x="22706" y="53709"/>
                  <a:pt x="22718" y="53685"/>
                </a:cubicBezTo>
                <a:cubicBezTo>
                  <a:pt x="22885" y="53495"/>
                  <a:pt x="23039" y="53304"/>
                  <a:pt x="23194" y="53126"/>
                </a:cubicBezTo>
                <a:cubicBezTo>
                  <a:pt x="23242" y="53066"/>
                  <a:pt x="23230" y="52995"/>
                  <a:pt x="23182" y="52947"/>
                </a:cubicBezTo>
                <a:cubicBezTo>
                  <a:pt x="23155" y="52931"/>
                  <a:pt x="23124" y="52922"/>
                  <a:pt x="23095" y="52922"/>
                </a:cubicBezTo>
                <a:close/>
                <a:moveTo>
                  <a:pt x="8811" y="53581"/>
                </a:moveTo>
                <a:cubicBezTo>
                  <a:pt x="8795" y="53581"/>
                  <a:pt x="8779" y="53584"/>
                  <a:pt x="8764" y="53590"/>
                </a:cubicBezTo>
                <a:cubicBezTo>
                  <a:pt x="8704" y="53614"/>
                  <a:pt x="8680" y="53697"/>
                  <a:pt x="8704" y="53757"/>
                </a:cubicBezTo>
                <a:cubicBezTo>
                  <a:pt x="8799" y="53971"/>
                  <a:pt x="8930" y="54197"/>
                  <a:pt x="9085" y="54400"/>
                </a:cubicBezTo>
                <a:cubicBezTo>
                  <a:pt x="9109" y="54447"/>
                  <a:pt x="9157" y="54459"/>
                  <a:pt x="9204" y="54459"/>
                </a:cubicBezTo>
                <a:cubicBezTo>
                  <a:pt x="9216" y="54447"/>
                  <a:pt x="9228" y="54447"/>
                  <a:pt x="9252" y="54435"/>
                </a:cubicBezTo>
                <a:cubicBezTo>
                  <a:pt x="9311" y="54400"/>
                  <a:pt x="9323" y="54316"/>
                  <a:pt x="9276" y="54269"/>
                </a:cubicBezTo>
                <a:cubicBezTo>
                  <a:pt x="9145" y="54066"/>
                  <a:pt x="9026" y="53864"/>
                  <a:pt x="8930" y="53650"/>
                </a:cubicBezTo>
                <a:cubicBezTo>
                  <a:pt x="8904" y="53605"/>
                  <a:pt x="8858" y="53581"/>
                  <a:pt x="8811" y="53581"/>
                </a:cubicBezTo>
                <a:close/>
                <a:moveTo>
                  <a:pt x="22143" y="54029"/>
                </a:moveTo>
                <a:cubicBezTo>
                  <a:pt x="22109" y="54029"/>
                  <a:pt x="22077" y="54041"/>
                  <a:pt x="22051" y="54066"/>
                </a:cubicBezTo>
                <a:cubicBezTo>
                  <a:pt x="21873" y="54257"/>
                  <a:pt x="21706" y="54423"/>
                  <a:pt x="21539" y="54578"/>
                </a:cubicBezTo>
                <a:cubicBezTo>
                  <a:pt x="21492" y="54626"/>
                  <a:pt x="21492" y="54709"/>
                  <a:pt x="21539" y="54757"/>
                </a:cubicBezTo>
                <a:cubicBezTo>
                  <a:pt x="21566" y="54784"/>
                  <a:pt x="21593" y="54797"/>
                  <a:pt x="21620" y="54797"/>
                </a:cubicBezTo>
                <a:cubicBezTo>
                  <a:pt x="21628" y="54797"/>
                  <a:pt x="21637" y="54796"/>
                  <a:pt x="21646" y="54793"/>
                </a:cubicBezTo>
                <a:cubicBezTo>
                  <a:pt x="21670" y="54793"/>
                  <a:pt x="21694" y="54781"/>
                  <a:pt x="21718" y="54757"/>
                </a:cubicBezTo>
                <a:cubicBezTo>
                  <a:pt x="21884" y="54602"/>
                  <a:pt x="22051" y="54423"/>
                  <a:pt x="22230" y="54233"/>
                </a:cubicBezTo>
                <a:cubicBezTo>
                  <a:pt x="22277" y="54185"/>
                  <a:pt x="22277" y="54102"/>
                  <a:pt x="22230" y="54054"/>
                </a:cubicBezTo>
                <a:cubicBezTo>
                  <a:pt x="22202" y="54038"/>
                  <a:pt x="22172" y="54029"/>
                  <a:pt x="22143" y="54029"/>
                </a:cubicBezTo>
                <a:close/>
                <a:moveTo>
                  <a:pt x="9645" y="54769"/>
                </a:moveTo>
                <a:cubicBezTo>
                  <a:pt x="9615" y="54769"/>
                  <a:pt x="9585" y="54781"/>
                  <a:pt x="9561" y="54804"/>
                </a:cubicBezTo>
                <a:cubicBezTo>
                  <a:pt x="9514" y="54852"/>
                  <a:pt x="9514" y="54935"/>
                  <a:pt x="9561" y="54983"/>
                </a:cubicBezTo>
                <a:cubicBezTo>
                  <a:pt x="9728" y="55150"/>
                  <a:pt x="9919" y="55328"/>
                  <a:pt x="10109" y="55483"/>
                </a:cubicBezTo>
                <a:cubicBezTo>
                  <a:pt x="10135" y="55501"/>
                  <a:pt x="10161" y="55512"/>
                  <a:pt x="10183" y="55512"/>
                </a:cubicBezTo>
                <a:cubicBezTo>
                  <a:pt x="10191" y="55512"/>
                  <a:pt x="10198" y="55510"/>
                  <a:pt x="10204" y="55507"/>
                </a:cubicBezTo>
                <a:cubicBezTo>
                  <a:pt x="10240" y="55507"/>
                  <a:pt x="10264" y="55483"/>
                  <a:pt x="10288" y="55459"/>
                </a:cubicBezTo>
                <a:cubicBezTo>
                  <a:pt x="10323" y="55412"/>
                  <a:pt x="10312" y="55328"/>
                  <a:pt x="10264" y="55293"/>
                </a:cubicBezTo>
                <a:cubicBezTo>
                  <a:pt x="10073" y="55138"/>
                  <a:pt x="9895" y="54971"/>
                  <a:pt x="9728" y="54804"/>
                </a:cubicBezTo>
                <a:cubicBezTo>
                  <a:pt x="9704" y="54781"/>
                  <a:pt x="9675" y="54769"/>
                  <a:pt x="9645" y="54769"/>
                </a:cubicBezTo>
                <a:close/>
                <a:moveTo>
                  <a:pt x="21086" y="55036"/>
                </a:moveTo>
                <a:cubicBezTo>
                  <a:pt x="21058" y="55036"/>
                  <a:pt x="21029" y="55046"/>
                  <a:pt x="21003" y="55066"/>
                </a:cubicBezTo>
                <a:cubicBezTo>
                  <a:pt x="20825" y="55209"/>
                  <a:pt x="20622" y="55352"/>
                  <a:pt x="20432" y="55495"/>
                </a:cubicBezTo>
                <a:cubicBezTo>
                  <a:pt x="20372" y="55531"/>
                  <a:pt x="20360" y="55602"/>
                  <a:pt x="20396" y="55662"/>
                </a:cubicBezTo>
                <a:cubicBezTo>
                  <a:pt x="20416" y="55691"/>
                  <a:pt x="20451" y="55712"/>
                  <a:pt x="20490" y="55712"/>
                </a:cubicBezTo>
                <a:cubicBezTo>
                  <a:pt x="20498" y="55712"/>
                  <a:pt x="20507" y="55711"/>
                  <a:pt x="20515" y="55709"/>
                </a:cubicBezTo>
                <a:cubicBezTo>
                  <a:pt x="20527" y="55709"/>
                  <a:pt x="20551" y="55709"/>
                  <a:pt x="20563" y="55686"/>
                </a:cubicBezTo>
                <a:cubicBezTo>
                  <a:pt x="20765" y="55555"/>
                  <a:pt x="20968" y="55412"/>
                  <a:pt x="21158" y="55257"/>
                </a:cubicBezTo>
                <a:cubicBezTo>
                  <a:pt x="21218" y="55209"/>
                  <a:pt x="21218" y="55138"/>
                  <a:pt x="21182" y="55078"/>
                </a:cubicBezTo>
                <a:cubicBezTo>
                  <a:pt x="21155" y="55052"/>
                  <a:pt x="21121" y="55036"/>
                  <a:pt x="21086" y="55036"/>
                </a:cubicBezTo>
                <a:close/>
                <a:moveTo>
                  <a:pt x="10783" y="55689"/>
                </a:moveTo>
                <a:cubicBezTo>
                  <a:pt x="10744" y="55689"/>
                  <a:pt x="10703" y="55708"/>
                  <a:pt x="10681" y="55745"/>
                </a:cubicBezTo>
                <a:cubicBezTo>
                  <a:pt x="10645" y="55805"/>
                  <a:pt x="10669" y="55876"/>
                  <a:pt x="10716" y="55912"/>
                </a:cubicBezTo>
                <a:cubicBezTo>
                  <a:pt x="10800" y="55959"/>
                  <a:pt x="10871" y="56007"/>
                  <a:pt x="10954" y="56055"/>
                </a:cubicBezTo>
                <a:cubicBezTo>
                  <a:pt x="11085" y="56138"/>
                  <a:pt x="11228" y="56209"/>
                  <a:pt x="11371" y="56281"/>
                </a:cubicBezTo>
                <a:cubicBezTo>
                  <a:pt x="11395" y="56293"/>
                  <a:pt x="11419" y="56293"/>
                  <a:pt x="11443" y="56293"/>
                </a:cubicBezTo>
                <a:cubicBezTo>
                  <a:pt x="11478" y="56293"/>
                  <a:pt x="11514" y="56269"/>
                  <a:pt x="11526" y="56233"/>
                </a:cubicBezTo>
                <a:cubicBezTo>
                  <a:pt x="11562" y="56174"/>
                  <a:pt x="11538" y="56102"/>
                  <a:pt x="11478" y="56067"/>
                </a:cubicBezTo>
                <a:cubicBezTo>
                  <a:pt x="11347" y="55995"/>
                  <a:pt x="11205" y="55924"/>
                  <a:pt x="11074" y="55852"/>
                </a:cubicBezTo>
                <a:cubicBezTo>
                  <a:pt x="11002" y="55805"/>
                  <a:pt x="10931" y="55757"/>
                  <a:pt x="10847" y="55709"/>
                </a:cubicBezTo>
                <a:cubicBezTo>
                  <a:pt x="10829" y="55696"/>
                  <a:pt x="10807" y="55689"/>
                  <a:pt x="10783" y="55689"/>
                </a:cubicBezTo>
                <a:close/>
                <a:moveTo>
                  <a:pt x="19871" y="55853"/>
                </a:moveTo>
                <a:cubicBezTo>
                  <a:pt x="19852" y="55853"/>
                  <a:pt x="19832" y="55857"/>
                  <a:pt x="19813" y="55864"/>
                </a:cubicBezTo>
                <a:cubicBezTo>
                  <a:pt x="19598" y="55983"/>
                  <a:pt x="19384" y="56090"/>
                  <a:pt x="19170" y="56186"/>
                </a:cubicBezTo>
                <a:cubicBezTo>
                  <a:pt x="19098" y="56221"/>
                  <a:pt x="19075" y="56293"/>
                  <a:pt x="19098" y="56352"/>
                </a:cubicBezTo>
                <a:cubicBezTo>
                  <a:pt x="19119" y="56394"/>
                  <a:pt x="19167" y="56426"/>
                  <a:pt x="19218" y="56426"/>
                </a:cubicBezTo>
                <a:cubicBezTo>
                  <a:pt x="19226" y="56426"/>
                  <a:pt x="19233" y="56425"/>
                  <a:pt x="19241" y="56424"/>
                </a:cubicBezTo>
                <a:cubicBezTo>
                  <a:pt x="19241" y="56424"/>
                  <a:pt x="19253" y="56412"/>
                  <a:pt x="19265" y="56412"/>
                </a:cubicBezTo>
                <a:cubicBezTo>
                  <a:pt x="19491" y="56317"/>
                  <a:pt x="19717" y="56197"/>
                  <a:pt x="19932" y="56078"/>
                </a:cubicBezTo>
                <a:cubicBezTo>
                  <a:pt x="19991" y="56055"/>
                  <a:pt x="20003" y="55971"/>
                  <a:pt x="19979" y="55912"/>
                </a:cubicBezTo>
                <a:cubicBezTo>
                  <a:pt x="19955" y="55871"/>
                  <a:pt x="19914" y="55853"/>
                  <a:pt x="19871" y="55853"/>
                </a:cubicBezTo>
                <a:close/>
                <a:moveTo>
                  <a:pt x="12087" y="56355"/>
                </a:moveTo>
                <a:cubicBezTo>
                  <a:pt x="12040" y="56355"/>
                  <a:pt x="11993" y="56382"/>
                  <a:pt x="11967" y="56436"/>
                </a:cubicBezTo>
                <a:cubicBezTo>
                  <a:pt x="11955" y="56495"/>
                  <a:pt x="11978" y="56567"/>
                  <a:pt x="12038" y="56590"/>
                </a:cubicBezTo>
                <a:cubicBezTo>
                  <a:pt x="12264" y="56686"/>
                  <a:pt x="12502" y="56757"/>
                  <a:pt x="12740" y="56840"/>
                </a:cubicBezTo>
                <a:lnTo>
                  <a:pt x="12800" y="56840"/>
                </a:lnTo>
                <a:cubicBezTo>
                  <a:pt x="12848" y="56829"/>
                  <a:pt x="12883" y="56805"/>
                  <a:pt x="12895" y="56757"/>
                </a:cubicBezTo>
                <a:cubicBezTo>
                  <a:pt x="12907" y="56686"/>
                  <a:pt x="12871" y="56626"/>
                  <a:pt x="12812" y="56602"/>
                </a:cubicBezTo>
                <a:cubicBezTo>
                  <a:pt x="12586" y="56531"/>
                  <a:pt x="12348" y="56448"/>
                  <a:pt x="12133" y="56364"/>
                </a:cubicBezTo>
                <a:cubicBezTo>
                  <a:pt x="12118" y="56358"/>
                  <a:pt x="12103" y="56355"/>
                  <a:pt x="12087" y="56355"/>
                </a:cubicBezTo>
                <a:close/>
                <a:moveTo>
                  <a:pt x="18536" y="56452"/>
                </a:moveTo>
                <a:cubicBezTo>
                  <a:pt x="18522" y="56452"/>
                  <a:pt x="18506" y="56454"/>
                  <a:pt x="18491" y="56459"/>
                </a:cubicBezTo>
                <a:cubicBezTo>
                  <a:pt x="18265" y="56543"/>
                  <a:pt x="18039" y="56614"/>
                  <a:pt x="17801" y="56674"/>
                </a:cubicBezTo>
                <a:cubicBezTo>
                  <a:pt x="17741" y="56686"/>
                  <a:pt x="17705" y="56757"/>
                  <a:pt x="17717" y="56817"/>
                </a:cubicBezTo>
                <a:cubicBezTo>
                  <a:pt x="17738" y="56879"/>
                  <a:pt x="17786" y="56914"/>
                  <a:pt x="17837" y="56914"/>
                </a:cubicBezTo>
                <a:cubicBezTo>
                  <a:pt x="17845" y="56914"/>
                  <a:pt x="17853" y="56913"/>
                  <a:pt x="17860" y="56912"/>
                </a:cubicBezTo>
                <a:lnTo>
                  <a:pt x="17872" y="56912"/>
                </a:lnTo>
                <a:cubicBezTo>
                  <a:pt x="18110" y="56840"/>
                  <a:pt x="18348" y="56769"/>
                  <a:pt x="18574" y="56686"/>
                </a:cubicBezTo>
                <a:cubicBezTo>
                  <a:pt x="18646" y="56662"/>
                  <a:pt x="18670" y="56602"/>
                  <a:pt x="18658" y="56531"/>
                </a:cubicBezTo>
                <a:cubicBezTo>
                  <a:pt x="18639" y="56484"/>
                  <a:pt x="18591" y="56452"/>
                  <a:pt x="18536" y="56452"/>
                </a:cubicBezTo>
                <a:close/>
                <a:moveTo>
                  <a:pt x="13488" y="56779"/>
                </a:moveTo>
                <a:cubicBezTo>
                  <a:pt x="13429" y="56779"/>
                  <a:pt x="13382" y="56814"/>
                  <a:pt x="13371" y="56876"/>
                </a:cubicBezTo>
                <a:cubicBezTo>
                  <a:pt x="13348" y="56948"/>
                  <a:pt x="13395" y="57007"/>
                  <a:pt x="13455" y="57019"/>
                </a:cubicBezTo>
                <a:cubicBezTo>
                  <a:pt x="13693" y="57079"/>
                  <a:pt x="13943" y="57114"/>
                  <a:pt x="14193" y="57150"/>
                </a:cubicBezTo>
                <a:lnTo>
                  <a:pt x="14229" y="57150"/>
                </a:lnTo>
                <a:cubicBezTo>
                  <a:pt x="14276" y="57138"/>
                  <a:pt x="14324" y="57090"/>
                  <a:pt x="14324" y="57043"/>
                </a:cubicBezTo>
                <a:cubicBezTo>
                  <a:pt x="14336" y="56971"/>
                  <a:pt x="14288" y="56912"/>
                  <a:pt x="14217" y="56900"/>
                </a:cubicBezTo>
                <a:cubicBezTo>
                  <a:pt x="13979" y="56876"/>
                  <a:pt x="13741" y="56829"/>
                  <a:pt x="13514" y="56781"/>
                </a:cubicBezTo>
                <a:cubicBezTo>
                  <a:pt x="13505" y="56779"/>
                  <a:pt x="13496" y="56779"/>
                  <a:pt x="13488" y="56779"/>
                </a:cubicBezTo>
                <a:close/>
                <a:moveTo>
                  <a:pt x="17120" y="56827"/>
                </a:moveTo>
                <a:cubicBezTo>
                  <a:pt x="17113" y="56827"/>
                  <a:pt x="17106" y="56827"/>
                  <a:pt x="17098" y="56829"/>
                </a:cubicBezTo>
                <a:lnTo>
                  <a:pt x="17039" y="56840"/>
                </a:lnTo>
                <a:cubicBezTo>
                  <a:pt x="16824" y="56876"/>
                  <a:pt x="16598" y="56912"/>
                  <a:pt x="16384" y="56936"/>
                </a:cubicBezTo>
                <a:cubicBezTo>
                  <a:pt x="16312" y="56936"/>
                  <a:pt x="16265" y="56995"/>
                  <a:pt x="16277" y="57067"/>
                </a:cubicBezTo>
                <a:cubicBezTo>
                  <a:pt x="16287" y="57131"/>
                  <a:pt x="16336" y="57176"/>
                  <a:pt x="16389" y="57176"/>
                </a:cubicBezTo>
                <a:cubicBezTo>
                  <a:pt x="16395" y="57176"/>
                  <a:pt x="16401" y="57175"/>
                  <a:pt x="16408" y="57174"/>
                </a:cubicBezTo>
                <a:cubicBezTo>
                  <a:pt x="16634" y="57150"/>
                  <a:pt x="16860" y="57114"/>
                  <a:pt x="17074" y="57079"/>
                </a:cubicBezTo>
                <a:lnTo>
                  <a:pt x="17146" y="57067"/>
                </a:lnTo>
                <a:cubicBezTo>
                  <a:pt x="17205" y="57055"/>
                  <a:pt x="17253" y="56995"/>
                  <a:pt x="17241" y="56924"/>
                </a:cubicBezTo>
                <a:cubicBezTo>
                  <a:pt x="17230" y="56870"/>
                  <a:pt x="17181" y="56827"/>
                  <a:pt x="17120" y="56827"/>
                </a:cubicBezTo>
                <a:close/>
                <a:moveTo>
                  <a:pt x="14943" y="56971"/>
                </a:moveTo>
                <a:cubicBezTo>
                  <a:pt x="14872" y="56971"/>
                  <a:pt x="14812" y="57019"/>
                  <a:pt x="14812" y="57090"/>
                </a:cubicBezTo>
                <a:cubicBezTo>
                  <a:pt x="14812" y="57150"/>
                  <a:pt x="14860" y="57210"/>
                  <a:pt x="14931" y="57210"/>
                </a:cubicBezTo>
                <a:cubicBezTo>
                  <a:pt x="15108" y="57218"/>
                  <a:pt x="15285" y="57226"/>
                  <a:pt x="15457" y="57226"/>
                </a:cubicBezTo>
                <a:cubicBezTo>
                  <a:pt x="15529" y="57226"/>
                  <a:pt x="15600" y="57225"/>
                  <a:pt x="15669" y="57221"/>
                </a:cubicBezTo>
                <a:lnTo>
                  <a:pt x="15693" y="57221"/>
                </a:lnTo>
                <a:cubicBezTo>
                  <a:pt x="15753" y="57210"/>
                  <a:pt x="15788" y="57162"/>
                  <a:pt x="15788" y="57102"/>
                </a:cubicBezTo>
                <a:cubicBezTo>
                  <a:pt x="15788" y="57031"/>
                  <a:pt x="15729" y="56983"/>
                  <a:pt x="15669" y="56983"/>
                </a:cubicBezTo>
                <a:cubicBezTo>
                  <a:pt x="15419" y="56983"/>
                  <a:pt x="15181" y="56983"/>
                  <a:pt x="14943" y="569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416031">
            <a:off x="8074739" y="4569480"/>
            <a:ext cx="397611" cy="397611"/>
            <a:chOff x="4449175" y="2410675"/>
            <a:chExt cx="499800" cy="499800"/>
          </a:xfrm>
        </p:grpSpPr>
        <p:sp>
          <p:nvSpPr>
            <p:cNvPr id="12" name="Google Shape;12;p2"/>
            <p:cNvSpPr/>
            <p:nvPr/>
          </p:nvSpPr>
          <p:spPr>
            <a:xfrm rot="5400000">
              <a:off x="4632475" y="2410675"/>
              <a:ext cx="133200" cy="4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632475" y="2410675"/>
              <a:ext cx="133200" cy="4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rot="1416031">
            <a:off x="350814" y="341318"/>
            <a:ext cx="397611" cy="397611"/>
            <a:chOff x="4449175" y="2410675"/>
            <a:chExt cx="499800" cy="499800"/>
          </a:xfrm>
        </p:grpSpPr>
        <p:sp>
          <p:nvSpPr>
            <p:cNvPr id="15" name="Google Shape;15;p2"/>
            <p:cNvSpPr/>
            <p:nvPr/>
          </p:nvSpPr>
          <p:spPr>
            <a:xfrm rot="5400000">
              <a:off x="4632475" y="2410675"/>
              <a:ext cx="133200" cy="4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632475" y="2410675"/>
              <a:ext cx="133200" cy="4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txBox="1">
            <a:spLocks noGrp="1"/>
          </p:cNvSpPr>
          <p:nvPr>
            <p:ph type="ctrTitle"/>
          </p:nvPr>
        </p:nvSpPr>
        <p:spPr>
          <a:xfrm>
            <a:off x="975524" y="707544"/>
            <a:ext cx="7182000" cy="2166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3056750" y="3359325"/>
            <a:ext cx="3039000" cy="810900"/>
          </a:xfrm>
          <a:prstGeom prst="rect">
            <a:avLst/>
          </a:prstGeom>
          <a:noFill/>
          <a:ln w="19050"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7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9" name="Google Shape;19;p2"/>
          <p:cNvSpPr/>
          <p:nvPr/>
        </p:nvSpPr>
        <p:spPr>
          <a:xfrm>
            <a:off x="7317800" y="-893919"/>
            <a:ext cx="2915932" cy="2138553"/>
          </a:xfrm>
          <a:custGeom>
            <a:avLst/>
            <a:gdLst/>
            <a:ahLst/>
            <a:cxnLst/>
            <a:rect l="l" t="t" r="r" b="b"/>
            <a:pathLst>
              <a:path w="31398" h="23028" extrusionOk="0">
                <a:moveTo>
                  <a:pt x="30171" y="1"/>
                </a:moveTo>
                <a:cubicBezTo>
                  <a:pt x="30189" y="25"/>
                  <a:pt x="30216" y="36"/>
                  <a:pt x="30244" y="36"/>
                </a:cubicBezTo>
                <a:cubicBezTo>
                  <a:pt x="30272" y="36"/>
                  <a:pt x="30302" y="25"/>
                  <a:pt x="30326" y="1"/>
                </a:cubicBezTo>
                <a:close/>
                <a:moveTo>
                  <a:pt x="30676" y="333"/>
                </a:moveTo>
                <a:cubicBezTo>
                  <a:pt x="30596" y="333"/>
                  <a:pt x="30517" y="420"/>
                  <a:pt x="30576" y="513"/>
                </a:cubicBezTo>
                <a:cubicBezTo>
                  <a:pt x="30695" y="691"/>
                  <a:pt x="30802" y="894"/>
                  <a:pt x="30885" y="1096"/>
                </a:cubicBezTo>
                <a:cubicBezTo>
                  <a:pt x="30897" y="1144"/>
                  <a:pt x="30945" y="1168"/>
                  <a:pt x="30993" y="1168"/>
                </a:cubicBezTo>
                <a:lnTo>
                  <a:pt x="30981" y="1179"/>
                </a:lnTo>
                <a:cubicBezTo>
                  <a:pt x="31004" y="1168"/>
                  <a:pt x="31016" y="1168"/>
                  <a:pt x="31028" y="1156"/>
                </a:cubicBezTo>
                <a:cubicBezTo>
                  <a:pt x="31088" y="1132"/>
                  <a:pt x="31124" y="1060"/>
                  <a:pt x="31088" y="1013"/>
                </a:cubicBezTo>
                <a:cubicBezTo>
                  <a:pt x="31004" y="787"/>
                  <a:pt x="30897" y="584"/>
                  <a:pt x="30766" y="382"/>
                </a:cubicBezTo>
                <a:cubicBezTo>
                  <a:pt x="30742" y="347"/>
                  <a:pt x="30709" y="333"/>
                  <a:pt x="30676" y="333"/>
                </a:cubicBezTo>
                <a:close/>
                <a:moveTo>
                  <a:pt x="31196" y="1610"/>
                </a:moveTo>
                <a:cubicBezTo>
                  <a:pt x="31135" y="1610"/>
                  <a:pt x="31074" y="1657"/>
                  <a:pt x="31088" y="1739"/>
                </a:cubicBezTo>
                <a:cubicBezTo>
                  <a:pt x="31135" y="1953"/>
                  <a:pt x="31159" y="2180"/>
                  <a:pt x="31159" y="2394"/>
                </a:cubicBezTo>
                <a:cubicBezTo>
                  <a:pt x="31171" y="2453"/>
                  <a:pt x="31219" y="2501"/>
                  <a:pt x="31278" y="2501"/>
                </a:cubicBezTo>
                <a:cubicBezTo>
                  <a:pt x="31350" y="2501"/>
                  <a:pt x="31397" y="2453"/>
                  <a:pt x="31397" y="2382"/>
                </a:cubicBezTo>
                <a:cubicBezTo>
                  <a:pt x="31385" y="2156"/>
                  <a:pt x="31350" y="1918"/>
                  <a:pt x="31302" y="1691"/>
                </a:cubicBezTo>
                <a:cubicBezTo>
                  <a:pt x="31287" y="1636"/>
                  <a:pt x="31242" y="1610"/>
                  <a:pt x="31196" y="1610"/>
                </a:cubicBezTo>
                <a:close/>
                <a:moveTo>
                  <a:pt x="31242" y="2952"/>
                </a:moveTo>
                <a:cubicBezTo>
                  <a:pt x="31188" y="2952"/>
                  <a:pt x="31135" y="2986"/>
                  <a:pt x="31135" y="3061"/>
                </a:cubicBezTo>
                <a:cubicBezTo>
                  <a:pt x="31100" y="3287"/>
                  <a:pt x="31052" y="3501"/>
                  <a:pt x="30993" y="3715"/>
                </a:cubicBezTo>
                <a:cubicBezTo>
                  <a:pt x="30981" y="3775"/>
                  <a:pt x="31016" y="3846"/>
                  <a:pt x="31076" y="3858"/>
                </a:cubicBezTo>
                <a:lnTo>
                  <a:pt x="31100" y="3858"/>
                </a:lnTo>
                <a:cubicBezTo>
                  <a:pt x="31147" y="3858"/>
                  <a:pt x="31195" y="3835"/>
                  <a:pt x="31207" y="3787"/>
                </a:cubicBezTo>
                <a:cubicBezTo>
                  <a:pt x="31278" y="3561"/>
                  <a:pt x="31326" y="3323"/>
                  <a:pt x="31362" y="3096"/>
                </a:cubicBezTo>
                <a:cubicBezTo>
                  <a:pt x="31381" y="3004"/>
                  <a:pt x="31310" y="2952"/>
                  <a:pt x="31242" y="2952"/>
                </a:cubicBezTo>
                <a:close/>
                <a:moveTo>
                  <a:pt x="30870" y="4262"/>
                </a:moveTo>
                <a:cubicBezTo>
                  <a:pt x="30826" y="4262"/>
                  <a:pt x="30783" y="4287"/>
                  <a:pt x="30766" y="4347"/>
                </a:cubicBezTo>
                <a:cubicBezTo>
                  <a:pt x="30671" y="4549"/>
                  <a:pt x="30576" y="4751"/>
                  <a:pt x="30457" y="4942"/>
                </a:cubicBezTo>
                <a:cubicBezTo>
                  <a:pt x="30433" y="4989"/>
                  <a:pt x="30445" y="5061"/>
                  <a:pt x="30504" y="5097"/>
                </a:cubicBezTo>
                <a:cubicBezTo>
                  <a:pt x="30516" y="5109"/>
                  <a:pt x="30540" y="5109"/>
                  <a:pt x="30552" y="5109"/>
                </a:cubicBezTo>
                <a:lnTo>
                  <a:pt x="30552" y="5120"/>
                </a:lnTo>
                <a:cubicBezTo>
                  <a:pt x="30600" y="5120"/>
                  <a:pt x="30635" y="5097"/>
                  <a:pt x="30659" y="5061"/>
                </a:cubicBezTo>
                <a:cubicBezTo>
                  <a:pt x="30778" y="4858"/>
                  <a:pt x="30885" y="4656"/>
                  <a:pt x="30981" y="4442"/>
                </a:cubicBezTo>
                <a:cubicBezTo>
                  <a:pt x="31034" y="4342"/>
                  <a:pt x="30950" y="4262"/>
                  <a:pt x="30870" y="4262"/>
                </a:cubicBezTo>
                <a:close/>
                <a:moveTo>
                  <a:pt x="30175" y="5449"/>
                </a:moveTo>
                <a:cubicBezTo>
                  <a:pt x="30143" y="5449"/>
                  <a:pt x="30111" y="5464"/>
                  <a:pt x="30088" y="5501"/>
                </a:cubicBezTo>
                <a:cubicBezTo>
                  <a:pt x="29945" y="5680"/>
                  <a:pt x="29802" y="5847"/>
                  <a:pt x="29647" y="6013"/>
                </a:cubicBezTo>
                <a:cubicBezTo>
                  <a:pt x="29576" y="6085"/>
                  <a:pt x="29635" y="6204"/>
                  <a:pt x="29731" y="6204"/>
                </a:cubicBezTo>
                <a:cubicBezTo>
                  <a:pt x="29766" y="6204"/>
                  <a:pt x="29802" y="6192"/>
                  <a:pt x="29826" y="6168"/>
                </a:cubicBezTo>
                <a:cubicBezTo>
                  <a:pt x="29981" y="6001"/>
                  <a:pt x="30123" y="5823"/>
                  <a:pt x="30266" y="5632"/>
                </a:cubicBezTo>
                <a:cubicBezTo>
                  <a:pt x="30335" y="5547"/>
                  <a:pt x="30256" y="5449"/>
                  <a:pt x="30175" y="5449"/>
                </a:cubicBezTo>
                <a:close/>
                <a:moveTo>
                  <a:pt x="29220" y="6470"/>
                </a:moveTo>
                <a:cubicBezTo>
                  <a:pt x="29200" y="6470"/>
                  <a:pt x="29179" y="6476"/>
                  <a:pt x="29159" y="6490"/>
                </a:cubicBezTo>
                <a:lnTo>
                  <a:pt x="29052" y="6573"/>
                </a:lnTo>
                <a:cubicBezTo>
                  <a:pt x="28921" y="6692"/>
                  <a:pt x="28778" y="6799"/>
                  <a:pt x="28635" y="6906"/>
                </a:cubicBezTo>
                <a:cubicBezTo>
                  <a:pt x="28576" y="6942"/>
                  <a:pt x="28564" y="7014"/>
                  <a:pt x="28599" y="7061"/>
                </a:cubicBezTo>
                <a:cubicBezTo>
                  <a:pt x="28623" y="7097"/>
                  <a:pt x="28659" y="7109"/>
                  <a:pt x="28695" y="7109"/>
                </a:cubicBezTo>
                <a:cubicBezTo>
                  <a:pt x="28707" y="7109"/>
                  <a:pt x="28730" y="7109"/>
                  <a:pt x="28754" y="7085"/>
                </a:cubicBezTo>
                <a:cubicBezTo>
                  <a:pt x="28909" y="6978"/>
                  <a:pt x="29064" y="6871"/>
                  <a:pt x="29207" y="6752"/>
                </a:cubicBezTo>
                <a:lnTo>
                  <a:pt x="29314" y="6656"/>
                </a:lnTo>
                <a:cubicBezTo>
                  <a:pt x="29381" y="6579"/>
                  <a:pt x="29308" y="6470"/>
                  <a:pt x="29220" y="6470"/>
                </a:cubicBezTo>
                <a:close/>
                <a:moveTo>
                  <a:pt x="28121" y="7260"/>
                </a:moveTo>
                <a:cubicBezTo>
                  <a:pt x="28103" y="7260"/>
                  <a:pt x="28084" y="7264"/>
                  <a:pt x="28064" y="7275"/>
                </a:cubicBezTo>
                <a:cubicBezTo>
                  <a:pt x="27873" y="7383"/>
                  <a:pt x="27671" y="7490"/>
                  <a:pt x="27468" y="7585"/>
                </a:cubicBezTo>
                <a:cubicBezTo>
                  <a:pt x="27361" y="7645"/>
                  <a:pt x="27397" y="7799"/>
                  <a:pt x="27516" y="7799"/>
                </a:cubicBezTo>
                <a:lnTo>
                  <a:pt x="27564" y="7799"/>
                </a:lnTo>
                <a:cubicBezTo>
                  <a:pt x="27778" y="7692"/>
                  <a:pt x="27980" y="7585"/>
                  <a:pt x="28171" y="7466"/>
                </a:cubicBezTo>
                <a:cubicBezTo>
                  <a:pt x="28272" y="7405"/>
                  <a:pt x="28219" y="7260"/>
                  <a:pt x="28121" y="7260"/>
                </a:cubicBezTo>
                <a:close/>
                <a:moveTo>
                  <a:pt x="26895" y="7850"/>
                </a:moveTo>
                <a:cubicBezTo>
                  <a:pt x="26880" y="7850"/>
                  <a:pt x="26865" y="7853"/>
                  <a:pt x="26849" y="7859"/>
                </a:cubicBezTo>
                <a:cubicBezTo>
                  <a:pt x="26647" y="7942"/>
                  <a:pt x="26432" y="8014"/>
                  <a:pt x="26206" y="8085"/>
                </a:cubicBezTo>
                <a:cubicBezTo>
                  <a:pt x="26087" y="8133"/>
                  <a:pt x="26111" y="8311"/>
                  <a:pt x="26242" y="8311"/>
                </a:cubicBezTo>
                <a:lnTo>
                  <a:pt x="26278" y="8311"/>
                </a:lnTo>
                <a:cubicBezTo>
                  <a:pt x="26504" y="8228"/>
                  <a:pt x="26718" y="8157"/>
                  <a:pt x="26933" y="8073"/>
                </a:cubicBezTo>
                <a:cubicBezTo>
                  <a:pt x="26992" y="8049"/>
                  <a:pt x="27016" y="7978"/>
                  <a:pt x="26992" y="7918"/>
                </a:cubicBezTo>
                <a:cubicBezTo>
                  <a:pt x="26974" y="7874"/>
                  <a:pt x="26937" y="7850"/>
                  <a:pt x="26895" y="7850"/>
                </a:cubicBezTo>
                <a:close/>
                <a:moveTo>
                  <a:pt x="1585" y="8180"/>
                </a:moveTo>
                <a:cubicBezTo>
                  <a:pt x="1452" y="8180"/>
                  <a:pt x="1433" y="8395"/>
                  <a:pt x="1572" y="8407"/>
                </a:cubicBezTo>
                <a:cubicBezTo>
                  <a:pt x="1656" y="8418"/>
                  <a:pt x="1739" y="8430"/>
                  <a:pt x="1810" y="8442"/>
                </a:cubicBezTo>
                <a:cubicBezTo>
                  <a:pt x="1953" y="8466"/>
                  <a:pt x="2096" y="8490"/>
                  <a:pt x="2239" y="8514"/>
                </a:cubicBezTo>
                <a:lnTo>
                  <a:pt x="2263" y="8514"/>
                </a:lnTo>
                <a:cubicBezTo>
                  <a:pt x="2394" y="8514"/>
                  <a:pt x="2418" y="8323"/>
                  <a:pt x="2287" y="8287"/>
                </a:cubicBezTo>
                <a:cubicBezTo>
                  <a:pt x="2132" y="8264"/>
                  <a:pt x="2001" y="8240"/>
                  <a:pt x="1846" y="8216"/>
                </a:cubicBezTo>
                <a:cubicBezTo>
                  <a:pt x="1763" y="8204"/>
                  <a:pt x="1679" y="8192"/>
                  <a:pt x="1596" y="8180"/>
                </a:cubicBezTo>
                <a:cubicBezTo>
                  <a:pt x="1592" y="8180"/>
                  <a:pt x="1589" y="8180"/>
                  <a:pt x="1585" y="8180"/>
                </a:cubicBezTo>
                <a:close/>
                <a:moveTo>
                  <a:pt x="25584" y="8283"/>
                </a:moveTo>
                <a:cubicBezTo>
                  <a:pt x="25574" y="8283"/>
                  <a:pt x="25563" y="8285"/>
                  <a:pt x="25551" y="8287"/>
                </a:cubicBezTo>
                <a:cubicBezTo>
                  <a:pt x="25337" y="8347"/>
                  <a:pt x="25123" y="8407"/>
                  <a:pt x="24897" y="8454"/>
                </a:cubicBezTo>
                <a:cubicBezTo>
                  <a:pt x="24837" y="8466"/>
                  <a:pt x="24789" y="8538"/>
                  <a:pt x="24813" y="8597"/>
                </a:cubicBezTo>
                <a:cubicBezTo>
                  <a:pt x="24825" y="8645"/>
                  <a:pt x="24873" y="8680"/>
                  <a:pt x="24920" y="8680"/>
                </a:cubicBezTo>
                <a:lnTo>
                  <a:pt x="24944" y="8680"/>
                </a:lnTo>
                <a:cubicBezTo>
                  <a:pt x="25170" y="8621"/>
                  <a:pt x="25397" y="8573"/>
                  <a:pt x="25623" y="8502"/>
                </a:cubicBezTo>
                <a:cubicBezTo>
                  <a:pt x="25743" y="8458"/>
                  <a:pt x="25703" y="8283"/>
                  <a:pt x="25584" y="8283"/>
                </a:cubicBezTo>
                <a:close/>
                <a:moveTo>
                  <a:pt x="911" y="8188"/>
                </a:moveTo>
                <a:cubicBezTo>
                  <a:pt x="902" y="8188"/>
                  <a:pt x="892" y="8190"/>
                  <a:pt x="882" y="8192"/>
                </a:cubicBezTo>
                <a:cubicBezTo>
                  <a:pt x="703" y="8216"/>
                  <a:pt x="548" y="8287"/>
                  <a:pt x="405" y="8395"/>
                </a:cubicBezTo>
                <a:cubicBezTo>
                  <a:pt x="346" y="8442"/>
                  <a:pt x="286" y="8502"/>
                  <a:pt x="227" y="8561"/>
                </a:cubicBezTo>
                <a:cubicBezTo>
                  <a:pt x="191" y="8621"/>
                  <a:pt x="203" y="8692"/>
                  <a:pt x="251" y="8728"/>
                </a:cubicBezTo>
                <a:cubicBezTo>
                  <a:pt x="274" y="8740"/>
                  <a:pt x="298" y="8752"/>
                  <a:pt x="322" y="8752"/>
                </a:cubicBezTo>
                <a:cubicBezTo>
                  <a:pt x="358" y="8752"/>
                  <a:pt x="382" y="8740"/>
                  <a:pt x="405" y="8704"/>
                </a:cubicBezTo>
                <a:cubicBezTo>
                  <a:pt x="453" y="8657"/>
                  <a:pt x="501" y="8609"/>
                  <a:pt x="548" y="8573"/>
                </a:cubicBezTo>
                <a:cubicBezTo>
                  <a:pt x="655" y="8490"/>
                  <a:pt x="786" y="8442"/>
                  <a:pt x="917" y="8407"/>
                </a:cubicBezTo>
                <a:cubicBezTo>
                  <a:pt x="1061" y="8384"/>
                  <a:pt x="1030" y="8188"/>
                  <a:pt x="911" y="8188"/>
                </a:cubicBezTo>
                <a:close/>
                <a:moveTo>
                  <a:pt x="2933" y="8427"/>
                </a:moveTo>
                <a:cubicBezTo>
                  <a:pt x="2803" y="8427"/>
                  <a:pt x="2762" y="8623"/>
                  <a:pt x="2906" y="8657"/>
                </a:cubicBezTo>
                <a:cubicBezTo>
                  <a:pt x="3132" y="8716"/>
                  <a:pt x="3358" y="8788"/>
                  <a:pt x="3549" y="8859"/>
                </a:cubicBezTo>
                <a:cubicBezTo>
                  <a:pt x="3561" y="8871"/>
                  <a:pt x="3572" y="8871"/>
                  <a:pt x="3584" y="8871"/>
                </a:cubicBezTo>
                <a:cubicBezTo>
                  <a:pt x="3715" y="8859"/>
                  <a:pt x="3739" y="8692"/>
                  <a:pt x="3632" y="8645"/>
                </a:cubicBezTo>
                <a:cubicBezTo>
                  <a:pt x="3406" y="8561"/>
                  <a:pt x="3191" y="8490"/>
                  <a:pt x="2965" y="8430"/>
                </a:cubicBezTo>
                <a:cubicBezTo>
                  <a:pt x="2954" y="8428"/>
                  <a:pt x="2943" y="8427"/>
                  <a:pt x="2933" y="8427"/>
                </a:cubicBezTo>
                <a:close/>
                <a:moveTo>
                  <a:pt x="24253" y="8607"/>
                </a:moveTo>
                <a:cubicBezTo>
                  <a:pt x="24245" y="8607"/>
                  <a:pt x="24238" y="8607"/>
                  <a:pt x="24230" y="8609"/>
                </a:cubicBezTo>
                <a:cubicBezTo>
                  <a:pt x="24004" y="8657"/>
                  <a:pt x="23777" y="8704"/>
                  <a:pt x="23563" y="8740"/>
                </a:cubicBezTo>
                <a:cubicBezTo>
                  <a:pt x="23432" y="8776"/>
                  <a:pt x="23444" y="8966"/>
                  <a:pt x="23575" y="8966"/>
                </a:cubicBezTo>
                <a:lnTo>
                  <a:pt x="23599" y="8966"/>
                </a:lnTo>
                <a:cubicBezTo>
                  <a:pt x="23825" y="8919"/>
                  <a:pt x="24051" y="8883"/>
                  <a:pt x="24277" y="8835"/>
                </a:cubicBezTo>
                <a:cubicBezTo>
                  <a:pt x="24337" y="8823"/>
                  <a:pt x="24373" y="8764"/>
                  <a:pt x="24361" y="8692"/>
                </a:cubicBezTo>
                <a:cubicBezTo>
                  <a:pt x="24350" y="8640"/>
                  <a:pt x="24304" y="8607"/>
                  <a:pt x="24253" y="8607"/>
                </a:cubicBezTo>
                <a:close/>
                <a:moveTo>
                  <a:pt x="22907" y="8869"/>
                </a:moveTo>
                <a:cubicBezTo>
                  <a:pt x="22900" y="8869"/>
                  <a:pt x="22892" y="8870"/>
                  <a:pt x="22884" y="8871"/>
                </a:cubicBezTo>
                <a:lnTo>
                  <a:pt x="22218" y="8990"/>
                </a:lnTo>
                <a:cubicBezTo>
                  <a:pt x="22087" y="9026"/>
                  <a:pt x="22099" y="9216"/>
                  <a:pt x="22230" y="9216"/>
                </a:cubicBezTo>
                <a:lnTo>
                  <a:pt x="22253" y="9216"/>
                </a:lnTo>
                <a:lnTo>
                  <a:pt x="22932" y="9097"/>
                </a:lnTo>
                <a:cubicBezTo>
                  <a:pt x="23068" y="9074"/>
                  <a:pt x="23042" y="8869"/>
                  <a:pt x="22907" y="8869"/>
                </a:cubicBezTo>
                <a:close/>
                <a:moveTo>
                  <a:pt x="21562" y="9119"/>
                </a:moveTo>
                <a:cubicBezTo>
                  <a:pt x="21554" y="9119"/>
                  <a:pt x="21547" y="9119"/>
                  <a:pt x="21539" y="9121"/>
                </a:cubicBezTo>
                <a:lnTo>
                  <a:pt x="20860" y="9240"/>
                </a:lnTo>
                <a:cubicBezTo>
                  <a:pt x="20729" y="9264"/>
                  <a:pt x="20753" y="9454"/>
                  <a:pt x="20884" y="9466"/>
                </a:cubicBezTo>
                <a:lnTo>
                  <a:pt x="20908" y="9466"/>
                </a:lnTo>
                <a:lnTo>
                  <a:pt x="21575" y="9335"/>
                </a:lnTo>
                <a:cubicBezTo>
                  <a:pt x="21634" y="9335"/>
                  <a:pt x="21682" y="9276"/>
                  <a:pt x="21670" y="9204"/>
                </a:cubicBezTo>
                <a:cubicBezTo>
                  <a:pt x="21660" y="9152"/>
                  <a:pt x="21613" y="9119"/>
                  <a:pt x="21562" y="9119"/>
                </a:cubicBezTo>
                <a:close/>
                <a:moveTo>
                  <a:pt x="4208" y="8915"/>
                </a:moveTo>
                <a:cubicBezTo>
                  <a:pt x="4106" y="8915"/>
                  <a:pt x="4044" y="9072"/>
                  <a:pt x="4156" y="9133"/>
                </a:cubicBezTo>
                <a:cubicBezTo>
                  <a:pt x="4346" y="9240"/>
                  <a:pt x="4525" y="9371"/>
                  <a:pt x="4692" y="9514"/>
                </a:cubicBezTo>
                <a:cubicBezTo>
                  <a:pt x="4715" y="9538"/>
                  <a:pt x="4739" y="9550"/>
                  <a:pt x="4763" y="9550"/>
                </a:cubicBezTo>
                <a:lnTo>
                  <a:pt x="4763" y="9538"/>
                </a:lnTo>
                <a:cubicBezTo>
                  <a:pt x="4772" y="9541"/>
                  <a:pt x="4781" y="9542"/>
                  <a:pt x="4790" y="9542"/>
                </a:cubicBezTo>
                <a:cubicBezTo>
                  <a:pt x="4815" y="9542"/>
                  <a:pt x="4838" y="9529"/>
                  <a:pt x="4846" y="9502"/>
                </a:cubicBezTo>
                <a:cubicBezTo>
                  <a:pt x="4894" y="9466"/>
                  <a:pt x="4894" y="9395"/>
                  <a:pt x="4846" y="9347"/>
                </a:cubicBezTo>
                <a:cubicBezTo>
                  <a:pt x="4668" y="9192"/>
                  <a:pt x="4477" y="9049"/>
                  <a:pt x="4263" y="8930"/>
                </a:cubicBezTo>
                <a:cubicBezTo>
                  <a:pt x="4244" y="8920"/>
                  <a:pt x="4225" y="8915"/>
                  <a:pt x="4208" y="8915"/>
                </a:cubicBezTo>
                <a:close/>
                <a:moveTo>
                  <a:pt x="20212" y="9357"/>
                </a:moveTo>
                <a:cubicBezTo>
                  <a:pt x="20206" y="9357"/>
                  <a:pt x="20200" y="9358"/>
                  <a:pt x="20194" y="9359"/>
                </a:cubicBezTo>
                <a:lnTo>
                  <a:pt x="19515" y="9490"/>
                </a:lnTo>
                <a:cubicBezTo>
                  <a:pt x="19384" y="9514"/>
                  <a:pt x="19396" y="9704"/>
                  <a:pt x="19539" y="9716"/>
                </a:cubicBezTo>
                <a:lnTo>
                  <a:pt x="19551" y="9716"/>
                </a:lnTo>
                <a:lnTo>
                  <a:pt x="20229" y="9585"/>
                </a:lnTo>
                <a:cubicBezTo>
                  <a:pt x="20289" y="9573"/>
                  <a:pt x="20336" y="9514"/>
                  <a:pt x="20325" y="9454"/>
                </a:cubicBezTo>
                <a:cubicBezTo>
                  <a:pt x="20314" y="9401"/>
                  <a:pt x="20265" y="9357"/>
                  <a:pt x="20212" y="9357"/>
                </a:cubicBezTo>
                <a:close/>
                <a:moveTo>
                  <a:pt x="18855" y="9607"/>
                </a:moveTo>
                <a:cubicBezTo>
                  <a:pt x="18849" y="9607"/>
                  <a:pt x="18842" y="9608"/>
                  <a:pt x="18836" y="9609"/>
                </a:cubicBezTo>
                <a:lnTo>
                  <a:pt x="18170" y="9728"/>
                </a:lnTo>
                <a:cubicBezTo>
                  <a:pt x="18039" y="9764"/>
                  <a:pt x="18050" y="9954"/>
                  <a:pt x="18181" y="9954"/>
                </a:cubicBezTo>
                <a:lnTo>
                  <a:pt x="18205" y="9954"/>
                </a:lnTo>
                <a:lnTo>
                  <a:pt x="18884" y="9835"/>
                </a:lnTo>
                <a:cubicBezTo>
                  <a:pt x="18943" y="9823"/>
                  <a:pt x="18979" y="9764"/>
                  <a:pt x="18967" y="9704"/>
                </a:cubicBezTo>
                <a:cubicBezTo>
                  <a:pt x="18957" y="9651"/>
                  <a:pt x="18908" y="9607"/>
                  <a:pt x="18855" y="9607"/>
                </a:cubicBezTo>
                <a:close/>
                <a:moveTo>
                  <a:pt x="108" y="9169"/>
                </a:moveTo>
                <a:cubicBezTo>
                  <a:pt x="48" y="9169"/>
                  <a:pt x="1" y="9228"/>
                  <a:pt x="1" y="9288"/>
                </a:cubicBezTo>
                <a:cubicBezTo>
                  <a:pt x="1" y="9538"/>
                  <a:pt x="60" y="9776"/>
                  <a:pt x="167" y="9990"/>
                </a:cubicBezTo>
                <a:cubicBezTo>
                  <a:pt x="190" y="10024"/>
                  <a:pt x="223" y="10047"/>
                  <a:pt x="268" y="10049"/>
                </a:cubicBezTo>
                <a:lnTo>
                  <a:pt x="268" y="10049"/>
                </a:lnTo>
                <a:cubicBezTo>
                  <a:pt x="290" y="10048"/>
                  <a:pt x="312" y="10037"/>
                  <a:pt x="334" y="10026"/>
                </a:cubicBezTo>
                <a:cubicBezTo>
                  <a:pt x="382" y="10002"/>
                  <a:pt x="405" y="9931"/>
                  <a:pt x="382" y="9883"/>
                </a:cubicBezTo>
                <a:cubicBezTo>
                  <a:pt x="274" y="9692"/>
                  <a:pt x="227" y="9490"/>
                  <a:pt x="227" y="9276"/>
                </a:cubicBezTo>
                <a:cubicBezTo>
                  <a:pt x="227" y="9216"/>
                  <a:pt x="179" y="9169"/>
                  <a:pt x="108" y="9169"/>
                </a:cubicBezTo>
                <a:close/>
                <a:moveTo>
                  <a:pt x="268" y="10049"/>
                </a:moveTo>
                <a:cubicBezTo>
                  <a:pt x="266" y="10050"/>
                  <a:pt x="264" y="10050"/>
                  <a:pt x="263" y="10050"/>
                </a:cubicBezTo>
                <a:lnTo>
                  <a:pt x="274" y="10050"/>
                </a:lnTo>
                <a:cubicBezTo>
                  <a:pt x="272" y="10050"/>
                  <a:pt x="270" y="10050"/>
                  <a:pt x="268" y="10049"/>
                </a:cubicBezTo>
                <a:close/>
                <a:moveTo>
                  <a:pt x="17509" y="9845"/>
                </a:moveTo>
                <a:cubicBezTo>
                  <a:pt x="17503" y="9845"/>
                  <a:pt x="17497" y="9846"/>
                  <a:pt x="17491" y="9847"/>
                </a:cubicBezTo>
                <a:lnTo>
                  <a:pt x="16812" y="9978"/>
                </a:lnTo>
                <a:cubicBezTo>
                  <a:pt x="16681" y="10002"/>
                  <a:pt x="16705" y="10192"/>
                  <a:pt x="16836" y="10204"/>
                </a:cubicBezTo>
                <a:lnTo>
                  <a:pt x="16860" y="10192"/>
                </a:lnTo>
                <a:lnTo>
                  <a:pt x="17527" y="10073"/>
                </a:lnTo>
                <a:cubicBezTo>
                  <a:pt x="17586" y="10061"/>
                  <a:pt x="17634" y="10002"/>
                  <a:pt x="17622" y="9942"/>
                </a:cubicBezTo>
                <a:cubicBezTo>
                  <a:pt x="17611" y="9889"/>
                  <a:pt x="17562" y="9845"/>
                  <a:pt x="17509" y="9845"/>
                </a:cubicBezTo>
                <a:close/>
                <a:moveTo>
                  <a:pt x="16164" y="10095"/>
                </a:moveTo>
                <a:cubicBezTo>
                  <a:pt x="16158" y="10095"/>
                  <a:pt x="16152" y="10096"/>
                  <a:pt x="16145" y="10097"/>
                </a:cubicBezTo>
                <a:lnTo>
                  <a:pt x="15467" y="10216"/>
                </a:lnTo>
                <a:cubicBezTo>
                  <a:pt x="15336" y="10252"/>
                  <a:pt x="15348" y="10442"/>
                  <a:pt x="15491" y="10442"/>
                </a:cubicBezTo>
                <a:lnTo>
                  <a:pt x="15503" y="10442"/>
                </a:lnTo>
                <a:lnTo>
                  <a:pt x="16181" y="10323"/>
                </a:lnTo>
                <a:cubicBezTo>
                  <a:pt x="16241" y="10312"/>
                  <a:pt x="16288" y="10252"/>
                  <a:pt x="16276" y="10192"/>
                </a:cubicBezTo>
                <a:cubicBezTo>
                  <a:pt x="16266" y="10139"/>
                  <a:pt x="16217" y="10095"/>
                  <a:pt x="16164" y="10095"/>
                </a:cubicBezTo>
                <a:close/>
                <a:moveTo>
                  <a:pt x="14811" y="10345"/>
                </a:moveTo>
                <a:cubicBezTo>
                  <a:pt x="14803" y="10345"/>
                  <a:pt x="14796" y="10346"/>
                  <a:pt x="14788" y="10347"/>
                </a:cubicBezTo>
                <a:lnTo>
                  <a:pt x="14121" y="10466"/>
                </a:lnTo>
                <a:cubicBezTo>
                  <a:pt x="13990" y="10502"/>
                  <a:pt x="14002" y="10693"/>
                  <a:pt x="14133" y="10693"/>
                </a:cubicBezTo>
                <a:lnTo>
                  <a:pt x="14157" y="10693"/>
                </a:lnTo>
                <a:lnTo>
                  <a:pt x="14836" y="10573"/>
                </a:lnTo>
                <a:cubicBezTo>
                  <a:pt x="14895" y="10562"/>
                  <a:pt x="14931" y="10502"/>
                  <a:pt x="14919" y="10442"/>
                </a:cubicBezTo>
                <a:cubicBezTo>
                  <a:pt x="14909" y="10380"/>
                  <a:pt x="14862" y="10345"/>
                  <a:pt x="14811" y="10345"/>
                </a:cubicBezTo>
                <a:close/>
                <a:moveTo>
                  <a:pt x="5203" y="9842"/>
                </a:moveTo>
                <a:cubicBezTo>
                  <a:pt x="5125" y="9842"/>
                  <a:pt x="5048" y="9925"/>
                  <a:pt x="5096" y="10014"/>
                </a:cubicBezTo>
                <a:cubicBezTo>
                  <a:pt x="5192" y="10181"/>
                  <a:pt x="5251" y="10359"/>
                  <a:pt x="5287" y="10538"/>
                </a:cubicBezTo>
                <a:cubicBezTo>
                  <a:pt x="5299" y="10562"/>
                  <a:pt x="5299" y="10597"/>
                  <a:pt x="5299" y="10621"/>
                </a:cubicBezTo>
                <a:cubicBezTo>
                  <a:pt x="5311" y="10681"/>
                  <a:pt x="5358" y="10716"/>
                  <a:pt x="5418" y="10716"/>
                </a:cubicBezTo>
                <a:lnTo>
                  <a:pt x="5430" y="10716"/>
                </a:lnTo>
                <a:cubicBezTo>
                  <a:pt x="5501" y="10716"/>
                  <a:pt x="5537" y="10657"/>
                  <a:pt x="5525" y="10597"/>
                </a:cubicBezTo>
                <a:cubicBezTo>
                  <a:pt x="5525" y="10562"/>
                  <a:pt x="5513" y="10526"/>
                  <a:pt x="5513" y="10502"/>
                </a:cubicBezTo>
                <a:cubicBezTo>
                  <a:pt x="5477" y="10288"/>
                  <a:pt x="5394" y="10085"/>
                  <a:pt x="5299" y="9907"/>
                </a:cubicBezTo>
                <a:cubicBezTo>
                  <a:pt x="5276" y="9861"/>
                  <a:pt x="5239" y="9842"/>
                  <a:pt x="5203" y="9842"/>
                </a:cubicBezTo>
                <a:close/>
                <a:moveTo>
                  <a:pt x="725" y="10332"/>
                </a:moveTo>
                <a:cubicBezTo>
                  <a:pt x="628" y="10332"/>
                  <a:pt x="548" y="10462"/>
                  <a:pt x="644" y="10538"/>
                </a:cubicBezTo>
                <a:cubicBezTo>
                  <a:pt x="834" y="10681"/>
                  <a:pt x="1036" y="10800"/>
                  <a:pt x="1263" y="10907"/>
                </a:cubicBezTo>
                <a:lnTo>
                  <a:pt x="1310" y="10907"/>
                </a:lnTo>
                <a:cubicBezTo>
                  <a:pt x="1315" y="10908"/>
                  <a:pt x="1320" y="10909"/>
                  <a:pt x="1325" y="10909"/>
                </a:cubicBezTo>
                <a:cubicBezTo>
                  <a:pt x="1358" y="10909"/>
                  <a:pt x="1397" y="10878"/>
                  <a:pt x="1417" y="10847"/>
                </a:cubicBezTo>
                <a:cubicBezTo>
                  <a:pt x="1441" y="10788"/>
                  <a:pt x="1417" y="10716"/>
                  <a:pt x="1358" y="10693"/>
                </a:cubicBezTo>
                <a:cubicBezTo>
                  <a:pt x="1156" y="10609"/>
                  <a:pt x="965" y="10490"/>
                  <a:pt x="798" y="10359"/>
                </a:cubicBezTo>
                <a:cubicBezTo>
                  <a:pt x="775" y="10340"/>
                  <a:pt x="749" y="10332"/>
                  <a:pt x="725" y="10332"/>
                </a:cubicBezTo>
                <a:close/>
                <a:moveTo>
                  <a:pt x="13431" y="10585"/>
                </a:moveTo>
                <a:lnTo>
                  <a:pt x="12764" y="10716"/>
                </a:lnTo>
                <a:cubicBezTo>
                  <a:pt x="12633" y="10740"/>
                  <a:pt x="12645" y="10931"/>
                  <a:pt x="12776" y="10943"/>
                </a:cubicBezTo>
                <a:lnTo>
                  <a:pt x="12800" y="10943"/>
                </a:lnTo>
                <a:lnTo>
                  <a:pt x="13478" y="10812"/>
                </a:lnTo>
                <a:cubicBezTo>
                  <a:pt x="13538" y="10800"/>
                  <a:pt x="13574" y="10740"/>
                  <a:pt x="13562" y="10681"/>
                </a:cubicBezTo>
                <a:cubicBezTo>
                  <a:pt x="13550" y="10621"/>
                  <a:pt x="13502" y="10585"/>
                  <a:pt x="13431" y="10585"/>
                </a:cubicBezTo>
                <a:close/>
                <a:moveTo>
                  <a:pt x="12104" y="10834"/>
                </a:moveTo>
                <a:cubicBezTo>
                  <a:pt x="12098" y="10834"/>
                  <a:pt x="12092" y="10834"/>
                  <a:pt x="12085" y="10835"/>
                </a:cubicBezTo>
                <a:lnTo>
                  <a:pt x="11407" y="10954"/>
                </a:lnTo>
                <a:cubicBezTo>
                  <a:pt x="11288" y="10990"/>
                  <a:pt x="11300" y="11181"/>
                  <a:pt x="11431" y="11181"/>
                </a:cubicBezTo>
                <a:lnTo>
                  <a:pt x="11454" y="11181"/>
                </a:lnTo>
                <a:lnTo>
                  <a:pt x="12121" y="11062"/>
                </a:lnTo>
                <a:cubicBezTo>
                  <a:pt x="12193" y="11050"/>
                  <a:pt x="12228" y="10990"/>
                  <a:pt x="12216" y="10931"/>
                </a:cubicBezTo>
                <a:cubicBezTo>
                  <a:pt x="12206" y="10877"/>
                  <a:pt x="12157" y="10834"/>
                  <a:pt x="12104" y="10834"/>
                </a:cubicBezTo>
                <a:close/>
                <a:moveTo>
                  <a:pt x="1938" y="10923"/>
                </a:moveTo>
                <a:cubicBezTo>
                  <a:pt x="1890" y="10923"/>
                  <a:pt x="1844" y="10955"/>
                  <a:pt x="1834" y="11002"/>
                </a:cubicBezTo>
                <a:cubicBezTo>
                  <a:pt x="1810" y="11062"/>
                  <a:pt x="1846" y="11133"/>
                  <a:pt x="1906" y="11157"/>
                </a:cubicBezTo>
                <a:cubicBezTo>
                  <a:pt x="2120" y="11228"/>
                  <a:pt x="2346" y="11288"/>
                  <a:pt x="2572" y="11347"/>
                </a:cubicBezTo>
                <a:lnTo>
                  <a:pt x="2596" y="11347"/>
                </a:lnTo>
                <a:cubicBezTo>
                  <a:pt x="2656" y="11347"/>
                  <a:pt x="2703" y="11312"/>
                  <a:pt x="2715" y="11264"/>
                </a:cubicBezTo>
                <a:cubicBezTo>
                  <a:pt x="2727" y="11204"/>
                  <a:pt x="2691" y="11145"/>
                  <a:pt x="2632" y="11121"/>
                </a:cubicBezTo>
                <a:cubicBezTo>
                  <a:pt x="2406" y="11062"/>
                  <a:pt x="2191" y="11002"/>
                  <a:pt x="1977" y="10931"/>
                </a:cubicBezTo>
                <a:cubicBezTo>
                  <a:pt x="1964" y="10926"/>
                  <a:pt x="1951" y="10923"/>
                  <a:pt x="1938" y="10923"/>
                </a:cubicBezTo>
                <a:close/>
                <a:moveTo>
                  <a:pt x="10763" y="11083"/>
                </a:moveTo>
                <a:cubicBezTo>
                  <a:pt x="10755" y="11083"/>
                  <a:pt x="10748" y="11084"/>
                  <a:pt x="10740" y="11085"/>
                </a:cubicBezTo>
                <a:cubicBezTo>
                  <a:pt x="10514" y="11121"/>
                  <a:pt x="10288" y="11157"/>
                  <a:pt x="10061" y="11193"/>
                </a:cubicBezTo>
                <a:cubicBezTo>
                  <a:pt x="10002" y="11204"/>
                  <a:pt x="9954" y="11264"/>
                  <a:pt x="9966" y="11324"/>
                </a:cubicBezTo>
                <a:cubicBezTo>
                  <a:pt x="9978" y="11383"/>
                  <a:pt x="10026" y="11419"/>
                  <a:pt x="10085" y="11419"/>
                </a:cubicBezTo>
                <a:lnTo>
                  <a:pt x="10097" y="11419"/>
                </a:lnTo>
                <a:cubicBezTo>
                  <a:pt x="10323" y="11383"/>
                  <a:pt x="10550" y="11347"/>
                  <a:pt x="10776" y="11300"/>
                </a:cubicBezTo>
                <a:cubicBezTo>
                  <a:pt x="10835" y="11300"/>
                  <a:pt x="10883" y="11240"/>
                  <a:pt x="10871" y="11169"/>
                </a:cubicBezTo>
                <a:cubicBezTo>
                  <a:pt x="10861" y="11117"/>
                  <a:pt x="10814" y="11083"/>
                  <a:pt x="10763" y="11083"/>
                </a:cubicBezTo>
                <a:close/>
                <a:moveTo>
                  <a:pt x="9414" y="11296"/>
                </a:moveTo>
                <a:cubicBezTo>
                  <a:pt x="9404" y="11296"/>
                  <a:pt x="9394" y="11297"/>
                  <a:pt x="9383" y="11300"/>
                </a:cubicBezTo>
                <a:cubicBezTo>
                  <a:pt x="9157" y="11335"/>
                  <a:pt x="8930" y="11371"/>
                  <a:pt x="8704" y="11395"/>
                </a:cubicBezTo>
                <a:cubicBezTo>
                  <a:pt x="8573" y="11419"/>
                  <a:pt x="8585" y="11621"/>
                  <a:pt x="8728" y="11621"/>
                </a:cubicBezTo>
                <a:lnTo>
                  <a:pt x="8740" y="11621"/>
                </a:lnTo>
                <a:cubicBezTo>
                  <a:pt x="8978" y="11597"/>
                  <a:pt x="9192" y="11562"/>
                  <a:pt x="9418" y="11526"/>
                </a:cubicBezTo>
                <a:cubicBezTo>
                  <a:pt x="9574" y="11515"/>
                  <a:pt x="9553" y="11296"/>
                  <a:pt x="9414" y="11296"/>
                </a:cubicBezTo>
                <a:close/>
                <a:moveTo>
                  <a:pt x="3249" y="11282"/>
                </a:moveTo>
                <a:cubicBezTo>
                  <a:pt x="3123" y="11282"/>
                  <a:pt x="3087" y="11492"/>
                  <a:pt x="3239" y="11514"/>
                </a:cubicBezTo>
                <a:cubicBezTo>
                  <a:pt x="3465" y="11550"/>
                  <a:pt x="3692" y="11597"/>
                  <a:pt x="3918" y="11633"/>
                </a:cubicBezTo>
                <a:lnTo>
                  <a:pt x="3942" y="11633"/>
                </a:lnTo>
                <a:cubicBezTo>
                  <a:pt x="4001" y="11633"/>
                  <a:pt x="4049" y="11597"/>
                  <a:pt x="4049" y="11538"/>
                </a:cubicBezTo>
                <a:cubicBezTo>
                  <a:pt x="4061" y="11478"/>
                  <a:pt x="4025" y="11419"/>
                  <a:pt x="3953" y="11407"/>
                </a:cubicBezTo>
                <a:cubicBezTo>
                  <a:pt x="3739" y="11371"/>
                  <a:pt x="3513" y="11335"/>
                  <a:pt x="3287" y="11288"/>
                </a:cubicBezTo>
                <a:cubicBezTo>
                  <a:pt x="3273" y="11284"/>
                  <a:pt x="3261" y="11282"/>
                  <a:pt x="3249" y="11282"/>
                </a:cubicBezTo>
                <a:close/>
                <a:moveTo>
                  <a:pt x="8056" y="11477"/>
                </a:moveTo>
                <a:cubicBezTo>
                  <a:pt x="8050" y="11477"/>
                  <a:pt x="8044" y="11477"/>
                  <a:pt x="8037" y="11478"/>
                </a:cubicBezTo>
                <a:cubicBezTo>
                  <a:pt x="7811" y="11502"/>
                  <a:pt x="7585" y="11514"/>
                  <a:pt x="7359" y="11526"/>
                </a:cubicBezTo>
                <a:cubicBezTo>
                  <a:pt x="7204" y="11538"/>
                  <a:pt x="7216" y="11764"/>
                  <a:pt x="7359" y="11764"/>
                </a:cubicBezTo>
                <a:lnTo>
                  <a:pt x="7371" y="11764"/>
                </a:lnTo>
                <a:cubicBezTo>
                  <a:pt x="7597" y="11740"/>
                  <a:pt x="7823" y="11728"/>
                  <a:pt x="8061" y="11705"/>
                </a:cubicBezTo>
                <a:cubicBezTo>
                  <a:pt x="8121" y="11693"/>
                  <a:pt x="8168" y="11645"/>
                  <a:pt x="8156" y="11574"/>
                </a:cubicBezTo>
                <a:cubicBezTo>
                  <a:pt x="8156" y="11520"/>
                  <a:pt x="8109" y="11477"/>
                  <a:pt x="8056" y="11477"/>
                </a:cubicBezTo>
                <a:close/>
                <a:moveTo>
                  <a:pt x="5989" y="11574"/>
                </a:moveTo>
                <a:cubicBezTo>
                  <a:pt x="5930" y="11574"/>
                  <a:pt x="5882" y="11621"/>
                  <a:pt x="5882" y="11681"/>
                </a:cubicBezTo>
                <a:cubicBezTo>
                  <a:pt x="5882" y="11752"/>
                  <a:pt x="5930" y="11800"/>
                  <a:pt x="5989" y="11800"/>
                </a:cubicBezTo>
                <a:lnTo>
                  <a:pt x="6680" y="11800"/>
                </a:lnTo>
                <a:cubicBezTo>
                  <a:pt x="6751" y="11800"/>
                  <a:pt x="6799" y="11752"/>
                  <a:pt x="6787" y="11681"/>
                </a:cubicBezTo>
                <a:cubicBezTo>
                  <a:pt x="6787" y="11621"/>
                  <a:pt x="6740" y="11574"/>
                  <a:pt x="6680" y="11574"/>
                </a:cubicBezTo>
                <a:close/>
                <a:moveTo>
                  <a:pt x="5430" y="11181"/>
                </a:moveTo>
                <a:cubicBezTo>
                  <a:pt x="5370" y="11181"/>
                  <a:pt x="5311" y="11216"/>
                  <a:pt x="5299" y="11288"/>
                </a:cubicBezTo>
                <a:cubicBezTo>
                  <a:pt x="5287" y="11371"/>
                  <a:pt x="5275" y="11455"/>
                  <a:pt x="5251" y="11550"/>
                </a:cubicBezTo>
                <a:cubicBezTo>
                  <a:pt x="5049" y="11538"/>
                  <a:pt x="4835" y="11526"/>
                  <a:pt x="4632" y="11502"/>
                </a:cubicBezTo>
                <a:cubicBezTo>
                  <a:pt x="4628" y="11502"/>
                  <a:pt x="4625" y="11502"/>
                  <a:pt x="4621" y="11502"/>
                </a:cubicBezTo>
                <a:cubicBezTo>
                  <a:pt x="4488" y="11502"/>
                  <a:pt x="4469" y="11717"/>
                  <a:pt x="4608" y="11728"/>
                </a:cubicBezTo>
                <a:cubicBezTo>
                  <a:pt x="4811" y="11752"/>
                  <a:pt x="5001" y="11764"/>
                  <a:pt x="5192" y="11776"/>
                </a:cubicBezTo>
                <a:cubicBezTo>
                  <a:pt x="5180" y="11824"/>
                  <a:pt x="5168" y="11871"/>
                  <a:pt x="5156" y="11931"/>
                </a:cubicBezTo>
                <a:cubicBezTo>
                  <a:pt x="5132" y="11990"/>
                  <a:pt x="5168" y="12050"/>
                  <a:pt x="5227" y="12074"/>
                </a:cubicBezTo>
                <a:lnTo>
                  <a:pt x="5263" y="12074"/>
                </a:lnTo>
                <a:cubicBezTo>
                  <a:pt x="5311" y="12074"/>
                  <a:pt x="5358" y="12050"/>
                  <a:pt x="5382" y="12002"/>
                </a:cubicBezTo>
                <a:cubicBezTo>
                  <a:pt x="5442" y="11776"/>
                  <a:pt x="5489" y="11550"/>
                  <a:pt x="5525" y="11312"/>
                </a:cubicBezTo>
                <a:cubicBezTo>
                  <a:pt x="5537" y="11252"/>
                  <a:pt x="5489" y="11193"/>
                  <a:pt x="5430" y="11181"/>
                </a:cubicBezTo>
                <a:close/>
                <a:moveTo>
                  <a:pt x="5047" y="12495"/>
                </a:moveTo>
                <a:cubicBezTo>
                  <a:pt x="5001" y="12495"/>
                  <a:pt x="4960" y="12527"/>
                  <a:pt x="4942" y="12574"/>
                </a:cubicBezTo>
                <a:cubicBezTo>
                  <a:pt x="4870" y="12788"/>
                  <a:pt x="4787" y="13002"/>
                  <a:pt x="4692" y="13205"/>
                </a:cubicBezTo>
                <a:cubicBezTo>
                  <a:pt x="4668" y="13264"/>
                  <a:pt x="4704" y="13324"/>
                  <a:pt x="4751" y="13348"/>
                </a:cubicBezTo>
                <a:cubicBezTo>
                  <a:pt x="4775" y="13360"/>
                  <a:pt x="4787" y="13360"/>
                  <a:pt x="4799" y="13360"/>
                </a:cubicBezTo>
                <a:cubicBezTo>
                  <a:pt x="4846" y="13360"/>
                  <a:pt x="4894" y="13336"/>
                  <a:pt x="4906" y="13300"/>
                </a:cubicBezTo>
                <a:cubicBezTo>
                  <a:pt x="5001" y="13086"/>
                  <a:pt x="5085" y="12871"/>
                  <a:pt x="5156" y="12657"/>
                </a:cubicBezTo>
                <a:cubicBezTo>
                  <a:pt x="5180" y="12598"/>
                  <a:pt x="5156" y="12526"/>
                  <a:pt x="5085" y="12502"/>
                </a:cubicBezTo>
                <a:cubicBezTo>
                  <a:pt x="5072" y="12497"/>
                  <a:pt x="5059" y="12495"/>
                  <a:pt x="5047" y="12495"/>
                </a:cubicBezTo>
                <a:close/>
                <a:moveTo>
                  <a:pt x="20023" y="13703"/>
                </a:moveTo>
                <a:cubicBezTo>
                  <a:pt x="19969" y="13703"/>
                  <a:pt x="19920" y="13758"/>
                  <a:pt x="19920" y="13812"/>
                </a:cubicBezTo>
                <a:cubicBezTo>
                  <a:pt x="19920" y="13871"/>
                  <a:pt x="19967" y="13931"/>
                  <a:pt x="20027" y="13931"/>
                </a:cubicBezTo>
                <a:cubicBezTo>
                  <a:pt x="20241" y="13943"/>
                  <a:pt x="20456" y="13991"/>
                  <a:pt x="20658" y="14062"/>
                </a:cubicBezTo>
                <a:cubicBezTo>
                  <a:pt x="20670" y="14074"/>
                  <a:pt x="20682" y="14074"/>
                  <a:pt x="20706" y="14074"/>
                </a:cubicBezTo>
                <a:cubicBezTo>
                  <a:pt x="20753" y="14074"/>
                  <a:pt x="20789" y="14050"/>
                  <a:pt x="20801" y="14002"/>
                </a:cubicBezTo>
                <a:cubicBezTo>
                  <a:pt x="20837" y="13955"/>
                  <a:pt x="20801" y="13883"/>
                  <a:pt x="20741" y="13860"/>
                </a:cubicBezTo>
                <a:cubicBezTo>
                  <a:pt x="20527" y="13764"/>
                  <a:pt x="20289" y="13717"/>
                  <a:pt x="20039" y="13705"/>
                </a:cubicBezTo>
                <a:cubicBezTo>
                  <a:pt x="20034" y="13704"/>
                  <a:pt x="20028" y="13703"/>
                  <a:pt x="20023" y="13703"/>
                </a:cubicBezTo>
                <a:close/>
                <a:moveTo>
                  <a:pt x="19356" y="13761"/>
                </a:moveTo>
                <a:cubicBezTo>
                  <a:pt x="19346" y="13761"/>
                  <a:pt x="19336" y="13762"/>
                  <a:pt x="19324" y="13764"/>
                </a:cubicBezTo>
                <a:cubicBezTo>
                  <a:pt x="19098" y="13812"/>
                  <a:pt x="18872" y="13895"/>
                  <a:pt x="18658" y="13991"/>
                </a:cubicBezTo>
                <a:cubicBezTo>
                  <a:pt x="18551" y="14050"/>
                  <a:pt x="18586" y="14205"/>
                  <a:pt x="18705" y="14217"/>
                </a:cubicBezTo>
                <a:cubicBezTo>
                  <a:pt x="18729" y="14217"/>
                  <a:pt x="18741" y="14205"/>
                  <a:pt x="18753" y="14205"/>
                </a:cubicBezTo>
                <a:cubicBezTo>
                  <a:pt x="18955" y="14110"/>
                  <a:pt x="19170" y="14038"/>
                  <a:pt x="19384" y="13991"/>
                </a:cubicBezTo>
                <a:cubicBezTo>
                  <a:pt x="19516" y="13957"/>
                  <a:pt x="19485" y="13761"/>
                  <a:pt x="19356" y="13761"/>
                </a:cubicBezTo>
                <a:close/>
                <a:moveTo>
                  <a:pt x="4508" y="13761"/>
                </a:moveTo>
                <a:cubicBezTo>
                  <a:pt x="4469" y="13761"/>
                  <a:pt x="4430" y="13780"/>
                  <a:pt x="4406" y="13824"/>
                </a:cubicBezTo>
                <a:cubicBezTo>
                  <a:pt x="4311" y="14026"/>
                  <a:pt x="4204" y="14229"/>
                  <a:pt x="4096" y="14419"/>
                </a:cubicBezTo>
                <a:cubicBezTo>
                  <a:pt x="4061" y="14479"/>
                  <a:pt x="4084" y="14550"/>
                  <a:pt x="4132" y="14574"/>
                </a:cubicBezTo>
                <a:cubicBezTo>
                  <a:pt x="4156" y="14586"/>
                  <a:pt x="4168" y="14586"/>
                  <a:pt x="4192" y="14586"/>
                </a:cubicBezTo>
                <a:cubicBezTo>
                  <a:pt x="4198" y="14588"/>
                  <a:pt x="4205" y="14589"/>
                  <a:pt x="4211" y="14589"/>
                </a:cubicBezTo>
                <a:cubicBezTo>
                  <a:pt x="4243" y="14589"/>
                  <a:pt x="4277" y="14568"/>
                  <a:pt x="4287" y="14538"/>
                </a:cubicBezTo>
                <a:cubicBezTo>
                  <a:pt x="4406" y="14336"/>
                  <a:pt x="4513" y="14133"/>
                  <a:pt x="4620" y="13919"/>
                </a:cubicBezTo>
                <a:cubicBezTo>
                  <a:pt x="4660" y="13832"/>
                  <a:pt x="4584" y="13761"/>
                  <a:pt x="4508" y="13761"/>
                </a:cubicBezTo>
                <a:close/>
                <a:moveTo>
                  <a:pt x="18114" y="14339"/>
                </a:moveTo>
                <a:cubicBezTo>
                  <a:pt x="18092" y="14339"/>
                  <a:pt x="18069" y="14346"/>
                  <a:pt x="18050" y="14360"/>
                </a:cubicBezTo>
                <a:cubicBezTo>
                  <a:pt x="17860" y="14491"/>
                  <a:pt x="17681" y="14645"/>
                  <a:pt x="17515" y="14800"/>
                </a:cubicBezTo>
                <a:cubicBezTo>
                  <a:pt x="17467" y="14848"/>
                  <a:pt x="17467" y="14919"/>
                  <a:pt x="17515" y="14967"/>
                </a:cubicBezTo>
                <a:cubicBezTo>
                  <a:pt x="17539" y="14991"/>
                  <a:pt x="17562" y="15003"/>
                  <a:pt x="17598" y="15003"/>
                </a:cubicBezTo>
                <a:cubicBezTo>
                  <a:pt x="17622" y="15003"/>
                  <a:pt x="17646" y="14991"/>
                  <a:pt x="17669" y="14979"/>
                </a:cubicBezTo>
                <a:cubicBezTo>
                  <a:pt x="17836" y="14824"/>
                  <a:pt x="18003" y="14669"/>
                  <a:pt x="18181" y="14550"/>
                </a:cubicBezTo>
                <a:cubicBezTo>
                  <a:pt x="18229" y="14503"/>
                  <a:pt x="18253" y="14431"/>
                  <a:pt x="18205" y="14383"/>
                </a:cubicBezTo>
                <a:cubicBezTo>
                  <a:pt x="18184" y="14355"/>
                  <a:pt x="18149" y="14339"/>
                  <a:pt x="18114" y="14339"/>
                </a:cubicBezTo>
                <a:close/>
                <a:moveTo>
                  <a:pt x="21251" y="14240"/>
                </a:moveTo>
                <a:cubicBezTo>
                  <a:pt x="21163" y="14240"/>
                  <a:pt x="21082" y="14355"/>
                  <a:pt x="21170" y="14443"/>
                </a:cubicBezTo>
                <a:cubicBezTo>
                  <a:pt x="21313" y="14598"/>
                  <a:pt x="21420" y="14788"/>
                  <a:pt x="21491" y="14991"/>
                </a:cubicBezTo>
                <a:cubicBezTo>
                  <a:pt x="21503" y="15038"/>
                  <a:pt x="21551" y="15062"/>
                  <a:pt x="21599" y="15062"/>
                </a:cubicBezTo>
                <a:cubicBezTo>
                  <a:pt x="21670" y="15062"/>
                  <a:pt x="21730" y="14991"/>
                  <a:pt x="21706" y="14919"/>
                </a:cubicBezTo>
                <a:cubicBezTo>
                  <a:pt x="21622" y="14681"/>
                  <a:pt x="21503" y="14467"/>
                  <a:pt x="21337" y="14288"/>
                </a:cubicBezTo>
                <a:cubicBezTo>
                  <a:pt x="21312" y="14254"/>
                  <a:pt x="21281" y="14240"/>
                  <a:pt x="21251" y="14240"/>
                </a:cubicBezTo>
                <a:close/>
                <a:moveTo>
                  <a:pt x="3833" y="14947"/>
                </a:moveTo>
                <a:cubicBezTo>
                  <a:pt x="3798" y="14947"/>
                  <a:pt x="3761" y="14965"/>
                  <a:pt x="3739" y="15003"/>
                </a:cubicBezTo>
                <a:cubicBezTo>
                  <a:pt x="3644" y="15134"/>
                  <a:pt x="3561" y="15276"/>
                  <a:pt x="3465" y="15407"/>
                </a:cubicBezTo>
                <a:lnTo>
                  <a:pt x="3358" y="15574"/>
                </a:lnTo>
                <a:cubicBezTo>
                  <a:pt x="3322" y="15622"/>
                  <a:pt x="3334" y="15693"/>
                  <a:pt x="3394" y="15729"/>
                </a:cubicBezTo>
                <a:cubicBezTo>
                  <a:pt x="3406" y="15741"/>
                  <a:pt x="3430" y="15741"/>
                  <a:pt x="3453" y="15741"/>
                </a:cubicBezTo>
                <a:cubicBezTo>
                  <a:pt x="3489" y="15741"/>
                  <a:pt x="3525" y="15729"/>
                  <a:pt x="3549" y="15693"/>
                </a:cubicBezTo>
                <a:lnTo>
                  <a:pt x="3656" y="15538"/>
                </a:lnTo>
                <a:cubicBezTo>
                  <a:pt x="3751" y="15407"/>
                  <a:pt x="3834" y="15265"/>
                  <a:pt x="3930" y="15122"/>
                </a:cubicBezTo>
                <a:cubicBezTo>
                  <a:pt x="3965" y="15074"/>
                  <a:pt x="3953" y="15003"/>
                  <a:pt x="3894" y="14967"/>
                </a:cubicBezTo>
                <a:cubicBezTo>
                  <a:pt x="3876" y="14953"/>
                  <a:pt x="3855" y="14947"/>
                  <a:pt x="3833" y="14947"/>
                </a:cubicBezTo>
                <a:close/>
                <a:moveTo>
                  <a:pt x="17128" y="15288"/>
                </a:moveTo>
                <a:cubicBezTo>
                  <a:pt x="17096" y="15288"/>
                  <a:pt x="17065" y="15302"/>
                  <a:pt x="17038" y="15336"/>
                </a:cubicBezTo>
                <a:cubicBezTo>
                  <a:pt x="16907" y="15503"/>
                  <a:pt x="16777" y="15681"/>
                  <a:pt x="16646" y="15896"/>
                </a:cubicBezTo>
                <a:cubicBezTo>
                  <a:pt x="16610" y="15943"/>
                  <a:pt x="16622" y="16015"/>
                  <a:pt x="16669" y="16050"/>
                </a:cubicBezTo>
                <a:cubicBezTo>
                  <a:pt x="16693" y="16062"/>
                  <a:pt x="16717" y="16062"/>
                  <a:pt x="16729" y="16062"/>
                </a:cubicBezTo>
                <a:cubicBezTo>
                  <a:pt x="16777" y="16062"/>
                  <a:pt x="16812" y="16050"/>
                  <a:pt x="16836" y="16015"/>
                </a:cubicBezTo>
                <a:cubicBezTo>
                  <a:pt x="16967" y="15812"/>
                  <a:pt x="17086" y="15646"/>
                  <a:pt x="17229" y="15467"/>
                </a:cubicBezTo>
                <a:cubicBezTo>
                  <a:pt x="17265" y="15419"/>
                  <a:pt x="17253" y="15348"/>
                  <a:pt x="17205" y="15312"/>
                </a:cubicBezTo>
                <a:cubicBezTo>
                  <a:pt x="17179" y="15297"/>
                  <a:pt x="17153" y="15288"/>
                  <a:pt x="17128" y="15288"/>
                </a:cubicBezTo>
                <a:close/>
                <a:moveTo>
                  <a:pt x="21741" y="15503"/>
                </a:moveTo>
                <a:cubicBezTo>
                  <a:pt x="21670" y="15515"/>
                  <a:pt x="21634" y="15562"/>
                  <a:pt x="21634" y="15634"/>
                </a:cubicBezTo>
                <a:cubicBezTo>
                  <a:pt x="21658" y="15753"/>
                  <a:pt x="21658" y="15884"/>
                  <a:pt x="21658" y="16015"/>
                </a:cubicBezTo>
                <a:cubicBezTo>
                  <a:pt x="21658" y="16110"/>
                  <a:pt x="21646" y="16205"/>
                  <a:pt x="21646" y="16300"/>
                </a:cubicBezTo>
                <a:cubicBezTo>
                  <a:pt x="21646" y="16360"/>
                  <a:pt x="21694" y="16419"/>
                  <a:pt x="21753" y="16419"/>
                </a:cubicBezTo>
                <a:cubicBezTo>
                  <a:pt x="21813" y="16419"/>
                  <a:pt x="21872" y="16372"/>
                  <a:pt x="21872" y="16312"/>
                </a:cubicBezTo>
                <a:cubicBezTo>
                  <a:pt x="21884" y="16217"/>
                  <a:pt x="21884" y="16122"/>
                  <a:pt x="21884" y="16015"/>
                </a:cubicBezTo>
                <a:cubicBezTo>
                  <a:pt x="21884" y="15884"/>
                  <a:pt x="21872" y="15741"/>
                  <a:pt x="21860" y="15610"/>
                </a:cubicBezTo>
                <a:cubicBezTo>
                  <a:pt x="21860" y="15550"/>
                  <a:pt x="21801" y="15503"/>
                  <a:pt x="21741" y="15503"/>
                </a:cubicBezTo>
                <a:close/>
                <a:moveTo>
                  <a:pt x="3073" y="16089"/>
                </a:moveTo>
                <a:cubicBezTo>
                  <a:pt x="3038" y="16089"/>
                  <a:pt x="3003" y="16105"/>
                  <a:pt x="2977" y="16146"/>
                </a:cubicBezTo>
                <a:cubicBezTo>
                  <a:pt x="2858" y="16348"/>
                  <a:pt x="2751" y="16550"/>
                  <a:pt x="2656" y="16765"/>
                </a:cubicBezTo>
                <a:cubicBezTo>
                  <a:pt x="2632" y="16824"/>
                  <a:pt x="2656" y="16896"/>
                  <a:pt x="2715" y="16919"/>
                </a:cubicBezTo>
                <a:cubicBezTo>
                  <a:pt x="2727" y="16919"/>
                  <a:pt x="2739" y="16931"/>
                  <a:pt x="2763" y="16931"/>
                </a:cubicBezTo>
                <a:cubicBezTo>
                  <a:pt x="2799" y="16931"/>
                  <a:pt x="2846" y="16908"/>
                  <a:pt x="2870" y="16860"/>
                </a:cubicBezTo>
                <a:cubicBezTo>
                  <a:pt x="2953" y="16658"/>
                  <a:pt x="3061" y="16455"/>
                  <a:pt x="3180" y="16265"/>
                </a:cubicBezTo>
                <a:cubicBezTo>
                  <a:pt x="3229" y="16174"/>
                  <a:pt x="3153" y="16089"/>
                  <a:pt x="3073" y="16089"/>
                </a:cubicBezTo>
                <a:close/>
                <a:moveTo>
                  <a:pt x="16373" y="16426"/>
                </a:moveTo>
                <a:cubicBezTo>
                  <a:pt x="16335" y="16426"/>
                  <a:pt x="16300" y="16447"/>
                  <a:pt x="16276" y="16479"/>
                </a:cubicBezTo>
                <a:cubicBezTo>
                  <a:pt x="16169" y="16681"/>
                  <a:pt x="16062" y="16884"/>
                  <a:pt x="15943" y="17086"/>
                </a:cubicBezTo>
                <a:cubicBezTo>
                  <a:pt x="15907" y="17158"/>
                  <a:pt x="15967" y="17253"/>
                  <a:pt x="16050" y="17253"/>
                </a:cubicBezTo>
                <a:cubicBezTo>
                  <a:pt x="16086" y="17253"/>
                  <a:pt x="16122" y="17229"/>
                  <a:pt x="16145" y="17193"/>
                </a:cubicBezTo>
                <a:cubicBezTo>
                  <a:pt x="16253" y="16991"/>
                  <a:pt x="16360" y="16789"/>
                  <a:pt x="16467" y="16598"/>
                </a:cubicBezTo>
                <a:cubicBezTo>
                  <a:pt x="16503" y="16538"/>
                  <a:pt x="16479" y="16467"/>
                  <a:pt x="16431" y="16443"/>
                </a:cubicBezTo>
                <a:cubicBezTo>
                  <a:pt x="16411" y="16431"/>
                  <a:pt x="16392" y="16426"/>
                  <a:pt x="16373" y="16426"/>
                </a:cubicBezTo>
                <a:close/>
                <a:moveTo>
                  <a:pt x="21672" y="16885"/>
                </a:moveTo>
                <a:cubicBezTo>
                  <a:pt x="21625" y="16885"/>
                  <a:pt x="21578" y="16910"/>
                  <a:pt x="21563" y="16967"/>
                </a:cubicBezTo>
                <a:lnTo>
                  <a:pt x="21503" y="17253"/>
                </a:lnTo>
                <a:cubicBezTo>
                  <a:pt x="21479" y="17384"/>
                  <a:pt x="21456" y="17515"/>
                  <a:pt x="21432" y="17646"/>
                </a:cubicBezTo>
                <a:cubicBezTo>
                  <a:pt x="21420" y="17705"/>
                  <a:pt x="21468" y="17765"/>
                  <a:pt x="21527" y="17777"/>
                </a:cubicBezTo>
                <a:lnTo>
                  <a:pt x="21551" y="17777"/>
                </a:lnTo>
                <a:cubicBezTo>
                  <a:pt x="21599" y="17777"/>
                  <a:pt x="21646" y="17741"/>
                  <a:pt x="21658" y="17681"/>
                </a:cubicBezTo>
                <a:lnTo>
                  <a:pt x="21730" y="17300"/>
                </a:lnTo>
                <a:lnTo>
                  <a:pt x="21789" y="17003"/>
                </a:lnTo>
                <a:cubicBezTo>
                  <a:pt x="21796" y="16929"/>
                  <a:pt x="21734" y="16885"/>
                  <a:pt x="21672" y="16885"/>
                </a:cubicBezTo>
                <a:close/>
                <a:moveTo>
                  <a:pt x="2538" y="17345"/>
                </a:moveTo>
                <a:cubicBezTo>
                  <a:pt x="2491" y="17345"/>
                  <a:pt x="2444" y="17372"/>
                  <a:pt x="2429" y="17431"/>
                </a:cubicBezTo>
                <a:lnTo>
                  <a:pt x="2418" y="17491"/>
                </a:lnTo>
                <a:cubicBezTo>
                  <a:pt x="2370" y="17693"/>
                  <a:pt x="2358" y="17896"/>
                  <a:pt x="2358" y="18110"/>
                </a:cubicBezTo>
                <a:lnTo>
                  <a:pt x="2358" y="18146"/>
                </a:lnTo>
                <a:cubicBezTo>
                  <a:pt x="2358" y="18205"/>
                  <a:pt x="2406" y="18265"/>
                  <a:pt x="2465" y="18265"/>
                </a:cubicBezTo>
                <a:lnTo>
                  <a:pt x="2477" y="18253"/>
                </a:lnTo>
                <a:cubicBezTo>
                  <a:pt x="2537" y="18253"/>
                  <a:pt x="2584" y="18193"/>
                  <a:pt x="2584" y="18134"/>
                </a:cubicBezTo>
                <a:lnTo>
                  <a:pt x="2584" y="18110"/>
                </a:lnTo>
                <a:cubicBezTo>
                  <a:pt x="2584" y="17920"/>
                  <a:pt x="2608" y="17717"/>
                  <a:pt x="2644" y="17527"/>
                </a:cubicBezTo>
                <a:lnTo>
                  <a:pt x="2656" y="17479"/>
                </a:lnTo>
                <a:cubicBezTo>
                  <a:pt x="2670" y="17396"/>
                  <a:pt x="2603" y="17345"/>
                  <a:pt x="2538" y="17345"/>
                </a:cubicBezTo>
                <a:close/>
                <a:moveTo>
                  <a:pt x="15714" y="17641"/>
                </a:moveTo>
                <a:cubicBezTo>
                  <a:pt x="15676" y="17641"/>
                  <a:pt x="15638" y="17665"/>
                  <a:pt x="15622" y="17705"/>
                </a:cubicBezTo>
                <a:cubicBezTo>
                  <a:pt x="15574" y="17789"/>
                  <a:pt x="15526" y="17860"/>
                  <a:pt x="15467" y="17967"/>
                </a:cubicBezTo>
                <a:cubicBezTo>
                  <a:pt x="15407" y="18074"/>
                  <a:pt x="15348" y="18193"/>
                  <a:pt x="15288" y="18301"/>
                </a:cubicBezTo>
                <a:cubicBezTo>
                  <a:pt x="15253" y="18348"/>
                  <a:pt x="15276" y="18420"/>
                  <a:pt x="15324" y="18455"/>
                </a:cubicBezTo>
                <a:cubicBezTo>
                  <a:pt x="15348" y="18455"/>
                  <a:pt x="15372" y="18467"/>
                  <a:pt x="15383" y="18467"/>
                </a:cubicBezTo>
                <a:lnTo>
                  <a:pt x="15395" y="18455"/>
                </a:lnTo>
                <a:cubicBezTo>
                  <a:pt x="15431" y="18455"/>
                  <a:pt x="15455" y="18432"/>
                  <a:pt x="15479" y="18408"/>
                </a:cubicBezTo>
                <a:cubicBezTo>
                  <a:pt x="15538" y="18301"/>
                  <a:pt x="15622" y="18170"/>
                  <a:pt x="15669" y="18074"/>
                </a:cubicBezTo>
                <a:cubicBezTo>
                  <a:pt x="15717" y="17991"/>
                  <a:pt x="15764" y="17896"/>
                  <a:pt x="15812" y="17801"/>
                </a:cubicBezTo>
                <a:cubicBezTo>
                  <a:pt x="15836" y="17753"/>
                  <a:pt x="15824" y="17681"/>
                  <a:pt x="15764" y="17658"/>
                </a:cubicBezTo>
                <a:cubicBezTo>
                  <a:pt x="15749" y="17646"/>
                  <a:pt x="15731" y="17641"/>
                  <a:pt x="15714" y="17641"/>
                </a:cubicBezTo>
                <a:close/>
                <a:moveTo>
                  <a:pt x="28204" y="18328"/>
                </a:moveTo>
                <a:cubicBezTo>
                  <a:pt x="28181" y="18328"/>
                  <a:pt x="28157" y="18335"/>
                  <a:pt x="28135" y="18348"/>
                </a:cubicBezTo>
                <a:cubicBezTo>
                  <a:pt x="28064" y="18396"/>
                  <a:pt x="27980" y="18432"/>
                  <a:pt x="27897" y="18455"/>
                </a:cubicBezTo>
                <a:cubicBezTo>
                  <a:pt x="27766" y="18491"/>
                  <a:pt x="27790" y="18682"/>
                  <a:pt x="27921" y="18682"/>
                </a:cubicBezTo>
                <a:lnTo>
                  <a:pt x="27956" y="18682"/>
                </a:lnTo>
                <a:cubicBezTo>
                  <a:pt x="28064" y="18646"/>
                  <a:pt x="28171" y="18598"/>
                  <a:pt x="28254" y="18539"/>
                </a:cubicBezTo>
                <a:cubicBezTo>
                  <a:pt x="28314" y="18503"/>
                  <a:pt x="28326" y="18432"/>
                  <a:pt x="28290" y="18384"/>
                </a:cubicBezTo>
                <a:cubicBezTo>
                  <a:pt x="28275" y="18347"/>
                  <a:pt x="28241" y="18328"/>
                  <a:pt x="28204" y="18328"/>
                </a:cubicBezTo>
                <a:close/>
                <a:moveTo>
                  <a:pt x="26558" y="18345"/>
                </a:moveTo>
                <a:cubicBezTo>
                  <a:pt x="26429" y="18345"/>
                  <a:pt x="26407" y="18563"/>
                  <a:pt x="26552" y="18574"/>
                </a:cubicBezTo>
                <a:cubicBezTo>
                  <a:pt x="26671" y="18586"/>
                  <a:pt x="26790" y="18610"/>
                  <a:pt x="26897" y="18634"/>
                </a:cubicBezTo>
                <a:cubicBezTo>
                  <a:pt x="27004" y="18658"/>
                  <a:pt x="27111" y="18682"/>
                  <a:pt x="27230" y="18705"/>
                </a:cubicBezTo>
                <a:lnTo>
                  <a:pt x="27242" y="18705"/>
                </a:lnTo>
                <a:lnTo>
                  <a:pt x="27254" y="18694"/>
                </a:lnTo>
                <a:cubicBezTo>
                  <a:pt x="27302" y="18694"/>
                  <a:pt x="27349" y="18658"/>
                  <a:pt x="27361" y="18610"/>
                </a:cubicBezTo>
                <a:cubicBezTo>
                  <a:pt x="27373" y="18551"/>
                  <a:pt x="27325" y="18491"/>
                  <a:pt x="27266" y="18479"/>
                </a:cubicBezTo>
                <a:cubicBezTo>
                  <a:pt x="27159" y="18455"/>
                  <a:pt x="27064" y="18443"/>
                  <a:pt x="26944" y="18408"/>
                </a:cubicBezTo>
                <a:cubicBezTo>
                  <a:pt x="26825" y="18384"/>
                  <a:pt x="26706" y="18360"/>
                  <a:pt x="26587" y="18348"/>
                </a:cubicBezTo>
                <a:cubicBezTo>
                  <a:pt x="26577" y="18346"/>
                  <a:pt x="26567" y="18345"/>
                  <a:pt x="26558" y="18345"/>
                </a:cubicBezTo>
                <a:close/>
                <a:moveTo>
                  <a:pt x="21439" y="18230"/>
                </a:moveTo>
                <a:cubicBezTo>
                  <a:pt x="21387" y="18230"/>
                  <a:pt x="21335" y="18260"/>
                  <a:pt x="21325" y="18324"/>
                </a:cubicBezTo>
                <a:cubicBezTo>
                  <a:pt x="21313" y="18503"/>
                  <a:pt x="21301" y="18682"/>
                  <a:pt x="21301" y="18848"/>
                </a:cubicBezTo>
                <a:lnTo>
                  <a:pt x="21301" y="19039"/>
                </a:lnTo>
                <a:cubicBezTo>
                  <a:pt x="21301" y="19098"/>
                  <a:pt x="21349" y="19146"/>
                  <a:pt x="21420" y="19146"/>
                </a:cubicBezTo>
                <a:cubicBezTo>
                  <a:pt x="21479" y="19134"/>
                  <a:pt x="21527" y="19086"/>
                  <a:pt x="21527" y="19027"/>
                </a:cubicBezTo>
                <a:lnTo>
                  <a:pt x="21527" y="18848"/>
                </a:lnTo>
                <a:cubicBezTo>
                  <a:pt x="21527" y="18682"/>
                  <a:pt x="21539" y="18515"/>
                  <a:pt x="21551" y="18360"/>
                </a:cubicBezTo>
                <a:cubicBezTo>
                  <a:pt x="21564" y="18275"/>
                  <a:pt x="21502" y="18230"/>
                  <a:pt x="21439" y="18230"/>
                </a:cubicBezTo>
                <a:close/>
                <a:moveTo>
                  <a:pt x="25911" y="18408"/>
                </a:moveTo>
                <a:cubicBezTo>
                  <a:pt x="25895" y="18408"/>
                  <a:pt x="25878" y="18412"/>
                  <a:pt x="25861" y="18420"/>
                </a:cubicBezTo>
                <a:cubicBezTo>
                  <a:pt x="25682" y="18515"/>
                  <a:pt x="25540" y="18658"/>
                  <a:pt x="25444" y="18824"/>
                </a:cubicBezTo>
                <a:cubicBezTo>
                  <a:pt x="25409" y="18872"/>
                  <a:pt x="25373" y="18920"/>
                  <a:pt x="25349" y="18979"/>
                </a:cubicBezTo>
                <a:cubicBezTo>
                  <a:pt x="25325" y="19027"/>
                  <a:pt x="25337" y="19098"/>
                  <a:pt x="25385" y="19122"/>
                </a:cubicBezTo>
                <a:cubicBezTo>
                  <a:pt x="25409" y="19134"/>
                  <a:pt x="25420" y="19146"/>
                  <a:pt x="25444" y="19146"/>
                </a:cubicBezTo>
                <a:lnTo>
                  <a:pt x="25456" y="19134"/>
                </a:lnTo>
                <a:cubicBezTo>
                  <a:pt x="25492" y="19134"/>
                  <a:pt x="25540" y="19110"/>
                  <a:pt x="25551" y="19075"/>
                </a:cubicBezTo>
                <a:cubicBezTo>
                  <a:pt x="25575" y="19027"/>
                  <a:pt x="25611" y="18991"/>
                  <a:pt x="25635" y="18944"/>
                </a:cubicBezTo>
                <a:cubicBezTo>
                  <a:pt x="25718" y="18813"/>
                  <a:pt x="25837" y="18705"/>
                  <a:pt x="25968" y="18622"/>
                </a:cubicBezTo>
                <a:cubicBezTo>
                  <a:pt x="26082" y="18560"/>
                  <a:pt x="26016" y="18408"/>
                  <a:pt x="25911" y="18408"/>
                </a:cubicBezTo>
                <a:close/>
                <a:moveTo>
                  <a:pt x="2547" y="18703"/>
                </a:moveTo>
                <a:cubicBezTo>
                  <a:pt x="2540" y="18703"/>
                  <a:pt x="2532" y="18704"/>
                  <a:pt x="2525" y="18705"/>
                </a:cubicBezTo>
                <a:cubicBezTo>
                  <a:pt x="2453" y="18729"/>
                  <a:pt x="2418" y="18789"/>
                  <a:pt x="2429" y="18848"/>
                </a:cubicBezTo>
                <a:cubicBezTo>
                  <a:pt x="2489" y="19075"/>
                  <a:pt x="2560" y="19301"/>
                  <a:pt x="2644" y="19515"/>
                </a:cubicBezTo>
                <a:cubicBezTo>
                  <a:pt x="2668" y="19563"/>
                  <a:pt x="2703" y="19586"/>
                  <a:pt x="2751" y="19586"/>
                </a:cubicBezTo>
                <a:lnTo>
                  <a:pt x="2763" y="19586"/>
                </a:lnTo>
                <a:cubicBezTo>
                  <a:pt x="2775" y="19586"/>
                  <a:pt x="2787" y="19586"/>
                  <a:pt x="2799" y="19575"/>
                </a:cubicBezTo>
                <a:cubicBezTo>
                  <a:pt x="2858" y="19551"/>
                  <a:pt x="2882" y="19491"/>
                  <a:pt x="2858" y="19432"/>
                </a:cubicBezTo>
                <a:cubicBezTo>
                  <a:pt x="2775" y="19229"/>
                  <a:pt x="2703" y="19015"/>
                  <a:pt x="2656" y="18801"/>
                </a:cubicBezTo>
                <a:cubicBezTo>
                  <a:pt x="2645" y="18738"/>
                  <a:pt x="2599" y="18703"/>
                  <a:pt x="2547" y="18703"/>
                </a:cubicBezTo>
                <a:close/>
                <a:moveTo>
                  <a:pt x="15020" y="18823"/>
                </a:moveTo>
                <a:cubicBezTo>
                  <a:pt x="14988" y="18823"/>
                  <a:pt x="14955" y="18837"/>
                  <a:pt x="14931" y="18872"/>
                </a:cubicBezTo>
                <a:cubicBezTo>
                  <a:pt x="14800" y="19063"/>
                  <a:pt x="14681" y="19253"/>
                  <a:pt x="14550" y="19432"/>
                </a:cubicBezTo>
                <a:cubicBezTo>
                  <a:pt x="14514" y="19479"/>
                  <a:pt x="14526" y="19551"/>
                  <a:pt x="14574" y="19586"/>
                </a:cubicBezTo>
                <a:cubicBezTo>
                  <a:pt x="14598" y="19598"/>
                  <a:pt x="14621" y="19610"/>
                  <a:pt x="14645" y="19610"/>
                </a:cubicBezTo>
                <a:cubicBezTo>
                  <a:pt x="14681" y="19610"/>
                  <a:pt x="14717" y="19598"/>
                  <a:pt x="14741" y="19563"/>
                </a:cubicBezTo>
                <a:cubicBezTo>
                  <a:pt x="14860" y="19384"/>
                  <a:pt x="14991" y="19194"/>
                  <a:pt x="15122" y="18991"/>
                </a:cubicBezTo>
                <a:cubicBezTo>
                  <a:pt x="15172" y="18907"/>
                  <a:pt x="15098" y="18823"/>
                  <a:pt x="15020" y="18823"/>
                </a:cubicBezTo>
                <a:close/>
                <a:moveTo>
                  <a:pt x="25164" y="19520"/>
                </a:moveTo>
                <a:cubicBezTo>
                  <a:pt x="25122" y="19520"/>
                  <a:pt x="25080" y="19543"/>
                  <a:pt x="25063" y="19598"/>
                </a:cubicBezTo>
                <a:cubicBezTo>
                  <a:pt x="24992" y="19789"/>
                  <a:pt x="24897" y="19956"/>
                  <a:pt x="24801" y="20122"/>
                </a:cubicBezTo>
                <a:cubicBezTo>
                  <a:pt x="24789" y="20146"/>
                  <a:pt x="24778" y="20170"/>
                  <a:pt x="24754" y="20182"/>
                </a:cubicBezTo>
                <a:cubicBezTo>
                  <a:pt x="24718" y="20241"/>
                  <a:pt x="24730" y="20313"/>
                  <a:pt x="24789" y="20348"/>
                </a:cubicBezTo>
                <a:cubicBezTo>
                  <a:pt x="24801" y="20360"/>
                  <a:pt x="24825" y="20372"/>
                  <a:pt x="24849" y="20372"/>
                </a:cubicBezTo>
                <a:lnTo>
                  <a:pt x="24861" y="20372"/>
                </a:lnTo>
                <a:cubicBezTo>
                  <a:pt x="24885" y="20372"/>
                  <a:pt x="24920" y="20348"/>
                  <a:pt x="24944" y="20325"/>
                </a:cubicBezTo>
                <a:cubicBezTo>
                  <a:pt x="24956" y="20301"/>
                  <a:pt x="24980" y="20277"/>
                  <a:pt x="24992" y="20253"/>
                </a:cubicBezTo>
                <a:cubicBezTo>
                  <a:pt x="25099" y="20075"/>
                  <a:pt x="25194" y="19884"/>
                  <a:pt x="25266" y="19694"/>
                </a:cubicBezTo>
                <a:cubicBezTo>
                  <a:pt x="25319" y="19594"/>
                  <a:pt x="25240" y="19520"/>
                  <a:pt x="25164" y="19520"/>
                </a:cubicBezTo>
                <a:close/>
                <a:moveTo>
                  <a:pt x="21531" y="19579"/>
                </a:moveTo>
                <a:cubicBezTo>
                  <a:pt x="21517" y="19579"/>
                  <a:pt x="21504" y="19581"/>
                  <a:pt x="21491" y="19586"/>
                </a:cubicBezTo>
                <a:cubicBezTo>
                  <a:pt x="21432" y="19598"/>
                  <a:pt x="21396" y="19670"/>
                  <a:pt x="21420" y="19729"/>
                </a:cubicBezTo>
                <a:cubicBezTo>
                  <a:pt x="21479" y="19920"/>
                  <a:pt x="21563" y="20087"/>
                  <a:pt x="21670" y="20253"/>
                </a:cubicBezTo>
                <a:cubicBezTo>
                  <a:pt x="21694" y="20289"/>
                  <a:pt x="21718" y="20337"/>
                  <a:pt x="21753" y="20372"/>
                </a:cubicBezTo>
                <a:cubicBezTo>
                  <a:pt x="21777" y="20396"/>
                  <a:pt x="21813" y="20420"/>
                  <a:pt x="21849" y="20420"/>
                </a:cubicBezTo>
                <a:cubicBezTo>
                  <a:pt x="21872" y="20420"/>
                  <a:pt x="21896" y="20408"/>
                  <a:pt x="21920" y="20384"/>
                </a:cubicBezTo>
                <a:cubicBezTo>
                  <a:pt x="21968" y="20348"/>
                  <a:pt x="21980" y="20277"/>
                  <a:pt x="21944" y="20229"/>
                </a:cubicBezTo>
                <a:cubicBezTo>
                  <a:pt x="21908" y="20194"/>
                  <a:pt x="21884" y="20158"/>
                  <a:pt x="21860" y="20122"/>
                </a:cubicBezTo>
                <a:cubicBezTo>
                  <a:pt x="21765" y="19979"/>
                  <a:pt x="21694" y="19825"/>
                  <a:pt x="21646" y="19658"/>
                </a:cubicBezTo>
                <a:cubicBezTo>
                  <a:pt x="21627" y="19611"/>
                  <a:pt x="21579" y="19579"/>
                  <a:pt x="21531" y="19579"/>
                </a:cubicBezTo>
                <a:close/>
                <a:moveTo>
                  <a:pt x="14244" y="19935"/>
                </a:moveTo>
                <a:cubicBezTo>
                  <a:pt x="14214" y="19935"/>
                  <a:pt x="14182" y="19948"/>
                  <a:pt x="14157" y="19979"/>
                </a:cubicBezTo>
                <a:cubicBezTo>
                  <a:pt x="14014" y="20158"/>
                  <a:pt x="13859" y="20325"/>
                  <a:pt x="13717" y="20491"/>
                </a:cubicBezTo>
                <a:cubicBezTo>
                  <a:pt x="13669" y="20539"/>
                  <a:pt x="13669" y="20610"/>
                  <a:pt x="13717" y="20646"/>
                </a:cubicBezTo>
                <a:cubicBezTo>
                  <a:pt x="13729" y="20670"/>
                  <a:pt x="13764" y="20682"/>
                  <a:pt x="13788" y="20682"/>
                </a:cubicBezTo>
                <a:cubicBezTo>
                  <a:pt x="13824" y="20682"/>
                  <a:pt x="13859" y="20670"/>
                  <a:pt x="13895" y="20646"/>
                </a:cubicBezTo>
                <a:cubicBezTo>
                  <a:pt x="14038" y="20479"/>
                  <a:pt x="14193" y="20313"/>
                  <a:pt x="14336" y="20122"/>
                </a:cubicBezTo>
                <a:cubicBezTo>
                  <a:pt x="14406" y="20035"/>
                  <a:pt x="14328" y="19935"/>
                  <a:pt x="14244" y="19935"/>
                </a:cubicBezTo>
                <a:close/>
                <a:moveTo>
                  <a:pt x="3081" y="19970"/>
                </a:moveTo>
                <a:cubicBezTo>
                  <a:pt x="2999" y="19970"/>
                  <a:pt x="2919" y="20055"/>
                  <a:pt x="2977" y="20146"/>
                </a:cubicBezTo>
                <a:cubicBezTo>
                  <a:pt x="3096" y="20348"/>
                  <a:pt x="3239" y="20539"/>
                  <a:pt x="3382" y="20718"/>
                </a:cubicBezTo>
                <a:cubicBezTo>
                  <a:pt x="3406" y="20741"/>
                  <a:pt x="3442" y="20753"/>
                  <a:pt x="3477" y="20753"/>
                </a:cubicBezTo>
                <a:cubicBezTo>
                  <a:pt x="3501" y="20753"/>
                  <a:pt x="3525" y="20753"/>
                  <a:pt x="3549" y="20729"/>
                </a:cubicBezTo>
                <a:cubicBezTo>
                  <a:pt x="3596" y="20694"/>
                  <a:pt x="3608" y="20622"/>
                  <a:pt x="3561" y="20575"/>
                </a:cubicBezTo>
                <a:cubicBezTo>
                  <a:pt x="3418" y="20396"/>
                  <a:pt x="3287" y="20218"/>
                  <a:pt x="3180" y="20027"/>
                </a:cubicBezTo>
                <a:cubicBezTo>
                  <a:pt x="3154" y="19987"/>
                  <a:pt x="3117" y="19970"/>
                  <a:pt x="3081" y="19970"/>
                </a:cubicBezTo>
                <a:close/>
                <a:moveTo>
                  <a:pt x="24342" y="20598"/>
                </a:moveTo>
                <a:cubicBezTo>
                  <a:pt x="24325" y="20598"/>
                  <a:pt x="24307" y="20602"/>
                  <a:pt x="24289" y="20610"/>
                </a:cubicBezTo>
                <a:cubicBezTo>
                  <a:pt x="24111" y="20718"/>
                  <a:pt x="23896" y="20789"/>
                  <a:pt x="23694" y="20825"/>
                </a:cubicBezTo>
                <a:cubicBezTo>
                  <a:pt x="23623" y="20837"/>
                  <a:pt x="23587" y="20896"/>
                  <a:pt x="23599" y="20956"/>
                </a:cubicBezTo>
                <a:cubicBezTo>
                  <a:pt x="23599" y="21015"/>
                  <a:pt x="23646" y="21051"/>
                  <a:pt x="23706" y="21051"/>
                </a:cubicBezTo>
                <a:lnTo>
                  <a:pt x="23730" y="21051"/>
                </a:lnTo>
                <a:cubicBezTo>
                  <a:pt x="23968" y="21015"/>
                  <a:pt x="24194" y="20932"/>
                  <a:pt x="24408" y="20813"/>
                </a:cubicBezTo>
                <a:cubicBezTo>
                  <a:pt x="24511" y="20741"/>
                  <a:pt x="24446" y="20598"/>
                  <a:pt x="24342" y="20598"/>
                </a:cubicBezTo>
                <a:close/>
                <a:moveTo>
                  <a:pt x="22375" y="20620"/>
                </a:moveTo>
                <a:cubicBezTo>
                  <a:pt x="22264" y="20620"/>
                  <a:pt x="22202" y="20785"/>
                  <a:pt x="22325" y="20837"/>
                </a:cubicBezTo>
                <a:cubicBezTo>
                  <a:pt x="22539" y="20956"/>
                  <a:pt x="22765" y="21027"/>
                  <a:pt x="23003" y="21063"/>
                </a:cubicBezTo>
                <a:lnTo>
                  <a:pt x="23015" y="21063"/>
                </a:lnTo>
                <a:cubicBezTo>
                  <a:pt x="23075" y="21063"/>
                  <a:pt x="23123" y="21027"/>
                  <a:pt x="23134" y="20968"/>
                </a:cubicBezTo>
                <a:cubicBezTo>
                  <a:pt x="23146" y="20908"/>
                  <a:pt x="23099" y="20849"/>
                  <a:pt x="23039" y="20837"/>
                </a:cubicBezTo>
                <a:cubicBezTo>
                  <a:pt x="22825" y="20813"/>
                  <a:pt x="22622" y="20741"/>
                  <a:pt x="22432" y="20634"/>
                </a:cubicBezTo>
                <a:cubicBezTo>
                  <a:pt x="22412" y="20624"/>
                  <a:pt x="22393" y="20620"/>
                  <a:pt x="22375" y="20620"/>
                </a:cubicBezTo>
                <a:close/>
                <a:moveTo>
                  <a:pt x="13285" y="20938"/>
                </a:moveTo>
                <a:cubicBezTo>
                  <a:pt x="13265" y="20938"/>
                  <a:pt x="13245" y="20947"/>
                  <a:pt x="13228" y="20968"/>
                </a:cubicBezTo>
                <a:cubicBezTo>
                  <a:pt x="13062" y="21122"/>
                  <a:pt x="12883" y="21277"/>
                  <a:pt x="12716" y="21408"/>
                </a:cubicBezTo>
                <a:cubicBezTo>
                  <a:pt x="12657" y="21444"/>
                  <a:pt x="12657" y="21515"/>
                  <a:pt x="12693" y="21563"/>
                </a:cubicBezTo>
                <a:cubicBezTo>
                  <a:pt x="12715" y="21596"/>
                  <a:pt x="12748" y="21609"/>
                  <a:pt x="12781" y="21610"/>
                </a:cubicBezTo>
                <a:lnTo>
                  <a:pt x="12781" y="21610"/>
                </a:lnTo>
                <a:cubicBezTo>
                  <a:pt x="12803" y="21609"/>
                  <a:pt x="12825" y="21598"/>
                  <a:pt x="12847" y="21587"/>
                </a:cubicBezTo>
                <a:cubicBezTo>
                  <a:pt x="13026" y="21444"/>
                  <a:pt x="13205" y="21301"/>
                  <a:pt x="13371" y="21134"/>
                </a:cubicBezTo>
                <a:cubicBezTo>
                  <a:pt x="13467" y="21086"/>
                  <a:pt x="13370" y="20938"/>
                  <a:pt x="13285" y="20938"/>
                </a:cubicBezTo>
                <a:close/>
                <a:moveTo>
                  <a:pt x="12781" y="21610"/>
                </a:moveTo>
                <a:lnTo>
                  <a:pt x="12781" y="21610"/>
                </a:lnTo>
                <a:cubicBezTo>
                  <a:pt x="12779" y="21610"/>
                  <a:pt x="12778" y="21611"/>
                  <a:pt x="12776" y="21611"/>
                </a:cubicBezTo>
                <a:lnTo>
                  <a:pt x="12788" y="21611"/>
                </a:lnTo>
                <a:cubicBezTo>
                  <a:pt x="12786" y="21611"/>
                  <a:pt x="12783" y="21610"/>
                  <a:pt x="12781" y="21610"/>
                </a:cubicBezTo>
                <a:close/>
                <a:moveTo>
                  <a:pt x="3942" y="21028"/>
                </a:moveTo>
                <a:cubicBezTo>
                  <a:pt x="3849" y="21028"/>
                  <a:pt x="3775" y="21147"/>
                  <a:pt x="3858" y="21230"/>
                </a:cubicBezTo>
                <a:cubicBezTo>
                  <a:pt x="3965" y="21325"/>
                  <a:pt x="4061" y="21408"/>
                  <a:pt x="4156" y="21491"/>
                </a:cubicBezTo>
                <a:cubicBezTo>
                  <a:pt x="4239" y="21551"/>
                  <a:pt x="4323" y="21622"/>
                  <a:pt x="4406" y="21682"/>
                </a:cubicBezTo>
                <a:cubicBezTo>
                  <a:pt x="4418" y="21694"/>
                  <a:pt x="4442" y="21706"/>
                  <a:pt x="4465" y="21706"/>
                </a:cubicBezTo>
                <a:lnTo>
                  <a:pt x="4465" y="21694"/>
                </a:lnTo>
                <a:cubicBezTo>
                  <a:pt x="4501" y="21694"/>
                  <a:pt x="4537" y="21682"/>
                  <a:pt x="4561" y="21658"/>
                </a:cubicBezTo>
                <a:cubicBezTo>
                  <a:pt x="4596" y="21599"/>
                  <a:pt x="4585" y="21527"/>
                  <a:pt x="4537" y="21491"/>
                </a:cubicBezTo>
                <a:cubicBezTo>
                  <a:pt x="4454" y="21432"/>
                  <a:pt x="4394" y="21396"/>
                  <a:pt x="4299" y="21313"/>
                </a:cubicBezTo>
                <a:cubicBezTo>
                  <a:pt x="4204" y="21230"/>
                  <a:pt x="4108" y="21146"/>
                  <a:pt x="4025" y="21063"/>
                </a:cubicBezTo>
                <a:cubicBezTo>
                  <a:pt x="3998" y="21039"/>
                  <a:pt x="3969" y="21028"/>
                  <a:pt x="3942" y="21028"/>
                </a:cubicBezTo>
                <a:close/>
                <a:moveTo>
                  <a:pt x="12217" y="21785"/>
                </a:moveTo>
                <a:cubicBezTo>
                  <a:pt x="12198" y="21785"/>
                  <a:pt x="12178" y="21790"/>
                  <a:pt x="12157" y="21801"/>
                </a:cubicBezTo>
                <a:lnTo>
                  <a:pt x="12038" y="21872"/>
                </a:lnTo>
                <a:cubicBezTo>
                  <a:pt x="11883" y="21968"/>
                  <a:pt x="11728" y="22051"/>
                  <a:pt x="11573" y="22134"/>
                </a:cubicBezTo>
                <a:cubicBezTo>
                  <a:pt x="11514" y="22158"/>
                  <a:pt x="11502" y="22218"/>
                  <a:pt x="11526" y="22277"/>
                </a:cubicBezTo>
                <a:cubicBezTo>
                  <a:pt x="11538" y="22313"/>
                  <a:pt x="11585" y="22337"/>
                  <a:pt x="11621" y="22337"/>
                </a:cubicBezTo>
                <a:lnTo>
                  <a:pt x="11681" y="22337"/>
                </a:lnTo>
                <a:cubicBezTo>
                  <a:pt x="11835" y="22253"/>
                  <a:pt x="12014" y="22170"/>
                  <a:pt x="12157" y="22075"/>
                </a:cubicBezTo>
                <a:lnTo>
                  <a:pt x="12288" y="21992"/>
                </a:lnTo>
                <a:cubicBezTo>
                  <a:pt x="12378" y="21922"/>
                  <a:pt x="12317" y="21785"/>
                  <a:pt x="12217" y="21785"/>
                </a:cubicBezTo>
                <a:close/>
                <a:moveTo>
                  <a:pt x="5030" y="21838"/>
                </a:moveTo>
                <a:cubicBezTo>
                  <a:pt x="4926" y="21838"/>
                  <a:pt x="4849" y="22004"/>
                  <a:pt x="4977" y="22063"/>
                </a:cubicBezTo>
                <a:cubicBezTo>
                  <a:pt x="5180" y="22182"/>
                  <a:pt x="5382" y="22289"/>
                  <a:pt x="5597" y="22384"/>
                </a:cubicBezTo>
                <a:cubicBezTo>
                  <a:pt x="5608" y="22396"/>
                  <a:pt x="5632" y="22396"/>
                  <a:pt x="5644" y="22396"/>
                </a:cubicBezTo>
                <a:cubicBezTo>
                  <a:pt x="5692" y="22396"/>
                  <a:pt x="5728" y="22361"/>
                  <a:pt x="5751" y="22325"/>
                </a:cubicBezTo>
                <a:cubicBezTo>
                  <a:pt x="5775" y="22265"/>
                  <a:pt x="5751" y="22206"/>
                  <a:pt x="5692" y="22182"/>
                </a:cubicBezTo>
                <a:cubicBezTo>
                  <a:pt x="5489" y="22087"/>
                  <a:pt x="5287" y="21980"/>
                  <a:pt x="5096" y="21861"/>
                </a:cubicBezTo>
                <a:cubicBezTo>
                  <a:pt x="5074" y="21844"/>
                  <a:pt x="5052" y="21838"/>
                  <a:pt x="5030" y="21838"/>
                </a:cubicBezTo>
                <a:close/>
                <a:moveTo>
                  <a:pt x="11002" y="22387"/>
                </a:moveTo>
                <a:cubicBezTo>
                  <a:pt x="10986" y="22387"/>
                  <a:pt x="10970" y="22390"/>
                  <a:pt x="10954" y="22396"/>
                </a:cubicBezTo>
                <a:cubicBezTo>
                  <a:pt x="10740" y="22468"/>
                  <a:pt x="10526" y="22539"/>
                  <a:pt x="10311" y="22587"/>
                </a:cubicBezTo>
                <a:cubicBezTo>
                  <a:pt x="10192" y="22623"/>
                  <a:pt x="10204" y="22813"/>
                  <a:pt x="10335" y="22813"/>
                </a:cubicBezTo>
                <a:lnTo>
                  <a:pt x="10371" y="22813"/>
                </a:lnTo>
                <a:cubicBezTo>
                  <a:pt x="10597" y="22754"/>
                  <a:pt x="10823" y="22694"/>
                  <a:pt x="11038" y="22611"/>
                </a:cubicBezTo>
                <a:cubicBezTo>
                  <a:pt x="11097" y="22587"/>
                  <a:pt x="11133" y="22515"/>
                  <a:pt x="11109" y="22456"/>
                </a:cubicBezTo>
                <a:cubicBezTo>
                  <a:pt x="11091" y="22412"/>
                  <a:pt x="11048" y="22387"/>
                  <a:pt x="11002" y="22387"/>
                </a:cubicBezTo>
                <a:close/>
                <a:moveTo>
                  <a:pt x="6282" y="22425"/>
                </a:moveTo>
                <a:cubicBezTo>
                  <a:pt x="6166" y="22425"/>
                  <a:pt x="6112" y="22603"/>
                  <a:pt x="6251" y="22646"/>
                </a:cubicBezTo>
                <a:cubicBezTo>
                  <a:pt x="6466" y="22718"/>
                  <a:pt x="6692" y="22789"/>
                  <a:pt x="6918" y="22837"/>
                </a:cubicBezTo>
                <a:lnTo>
                  <a:pt x="6942" y="22837"/>
                </a:lnTo>
                <a:cubicBezTo>
                  <a:pt x="6990" y="22837"/>
                  <a:pt x="7037" y="22801"/>
                  <a:pt x="7049" y="22754"/>
                </a:cubicBezTo>
                <a:cubicBezTo>
                  <a:pt x="7073" y="22694"/>
                  <a:pt x="7025" y="22634"/>
                  <a:pt x="6966" y="22623"/>
                </a:cubicBezTo>
                <a:cubicBezTo>
                  <a:pt x="6751" y="22563"/>
                  <a:pt x="6537" y="22504"/>
                  <a:pt x="6323" y="22432"/>
                </a:cubicBezTo>
                <a:cubicBezTo>
                  <a:pt x="6309" y="22427"/>
                  <a:pt x="6295" y="22425"/>
                  <a:pt x="6282" y="22425"/>
                </a:cubicBezTo>
                <a:close/>
                <a:moveTo>
                  <a:pt x="9678" y="22728"/>
                </a:moveTo>
                <a:cubicBezTo>
                  <a:pt x="9671" y="22728"/>
                  <a:pt x="9664" y="22728"/>
                  <a:pt x="9657" y="22730"/>
                </a:cubicBezTo>
                <a:cubicBezTo>
                  <a:pt x="9430" y="22754"/>
                  <a:pt x="9204" y="22777"/>
                  <a:pt x="8978" y="22789"/>
                </a:cubicBezTo>
                <a:cubicBezTo>
                  <a:pt x="8918" y="22801"/>
                  <a:pt x="8871" y="22849"/>
                  <a:pt x="8871" y="22908"/>
                </a:cubicBezTo>
                <a:cubicBezTo>
                  <a:pt x="8871" y="22965"/>
                  <a:pt x="8913" y="23021"/>
                  <a:pt x="8978" y="23027"/>
                </a:cubicBezTo>
                <a:lnTo>
                  <a:pt x="8978" y="23027"/>
                </a:lnTo>
                <a:lnTo>
                  <a:pt x="8990" y="23015"/>
                </a:lnTo>
                <a:cubicBezTo>
                  <a:pt x="9228" y="23004"/>
                  <a:pt x="9454" y="22980"/>
                  <a:pt x="9680" y="22944"/>
                </a:cubicBezTo>
                <a:cubicBezTo>
                  <a:pt x="9827" y="22921"/>
                  <a:pt x="9803" y="22728"/>
                  <a:pt x="9678" y="22728"/>
                </a:cubicBezTo>
                <a:close/>
                <a:moveTo>
                  <a:pt x="7613" y="22728"/>
                </a:moveTo>
                <a:cubicBezTo>
                  <a:pt x="7487" y="22728"/>
                  <a:pt x="7461" y="22945"/>
                  <a:pt x="7609" y="22956"/>
                </a:cubicBezTo>
                <a:cubicBezTo>
                  <a:pt x="7835" y="22992"/>
                  <a:pt x="8073" y="23015"/>
                  <a:pt x="8299" y="23027"/>
                </a:cubicBezTo>
                <a:lnTo>
                  <a:pt x="8311" y="23027"/>
                </a:lnTo>
                <a:cubicBezTo>
                  <a:pt x="8442" y="23004"/>
                  <a:pt x="8442" y="22801"/>
                  <a:pt x="8311" y="22789"/>
                </a:cubicBezTo>
                <a:cubicBezTo>
                  <a:pt x="8085" y="22777"/>
                  <a:pt x="7859" y="22765"/>
                  <a:pt x="7633" y="22730"/>
                </a:cubicBezTo>
                <a:cubicBezTo>
                  <a:pt x="7626" y="22729"/>
                  <a:pt x="7619" y="22728"/>
                  <a:pt x="7613" y="22728"/>
                </a:cubicBezTo>
                <a:close/>
                <a:moveTo>
                  <a:pt x="8978" y="23027"/>
                </a:moveTo>
                <a:lnTo>
                  <a:pt x="8978" y="23027"/>
                </a:lnTo>
                <a:lnTo>
                  <a:pt x="8990" y="23027"/>
                </a:lnTo>
                <a:cubicBezTo>
                  <a:pt x="8986" y="23027"/>
                  <a:pt x="8982" y="23027"/>
                  <a:pt x="8978" y="2302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732"/>
        <p:cNvGrpSpPr/>
        <p:nvPr/>
      </p:nvGrpSpPr>
      <p:grpSpPr>
        <a:xfrm>
          <a:off x="0" y="0"/>
          <a:ext cx="0" cy="0"/>
          <a:chOff x="0" y="0"/>
          <a:chExt cx="0" cy="0"/>
        </a:xfrm>
      </p:grpSpPr>
      <p:grpSp>
        <p:nvGrpSpPr>
          <p:cNvPr id="733" name="Google Shape;733;p29"/>
          <p:cNvGrpSpPr/>
          <p:nvPr/>
        </p:nvGrpSpPr>
        <p:grpSpPr>
          <a:xfrm rot="-8649892">
            <a:off x="6253029" y="651712"/>
            <a:ext cx="3288591" cy="1160755"/>
            <a:chOff x="3292650" y="1105625"/>
            <a:chExt cx="727800" cy="256900"/>
          </a:xfrm>
        </p:grpSpPr>
        <p:sp>
          <p:nvSpPr>
            <p:cNvPr id="734" name="Google Shape;734;p29"/>
            <p:cNvSpPr/>
            <p:nvPr/>
          </p:nvSpPr>
          <p:spPr>
            <a:xfrm>
              <a:off x="4015375" y="1345150"/>
              <a:ext cx="5075" cy="17375"/>
            </a:xfrm>
            <a:custGeom>
              <a:avLst/>
              <a:gdLst/>
              <a:ahLst/>
              <a:cxnLst/>
              <a:rect l="l" t="t" r="r" b="b"/>
              <a:pathLst>
                <a:path w="203" h="695" extrusionOk="0">
                  <a:moveTo>
                    <a:pt x="106" y="0"/>
                  </a:moveTo>
                  <a:cubicBezTo>
                    <a:pt x="53" y="0"/>
                    <a:pt x="0" y="40"/>
                    <a:pt x="0" y="111"/>
                  </a:cubicBezTo>
                  <a:cubicBezTo>
                    <a:pt x="24" y="302"/>
                    <a:pt x="48" y="504"/>
                    <a:pt x="48" y="694"/>
                  </a:cubicBezTo>
                  <a:lnTo>
                    <a:pt x="203" y="87"/>
                  </a:lnTo>
                  <a:cubicBezTo>
                    <a:pt x="192" y="28"/>
                    <a:pt x="149" y="0"/>
                    <a:pt x="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9"/>
            <p:cNvSpPr/>
            <p:nvPr/>
          </p:nvSpPr>
          <p:spPr>
            <a:xfrm>
              <a:off x="4009425" y="1315875"/>
              <a:ext cx="8950" cy="19325"/>
            </a:xfrm>
            <a:custGeom>
              <a:avLst/>
              <a:gdLst/>
              <a:ahLst/>
              <a:cxnLst/>
              <a:rect l="l" t="t" r="r" b="b"/>
              <a:pathLst>
                <a:path w="358" h="773" extrusionOk="0">
                  <a:moveTo>
                    <a:pt x="121" y="1"/>
                  </a:moveTo>
                  <a:cubicBezTo>
                    <a:pt x="109" y="1"/>
                    <a:pt x="97" y="3"/>
                    <a:pt x="84" y="8"/>
                  </a:cubicBezTo>
                  <a:cubicBezTo>
                    <a:pt x="36" y="20"/>
                    <a:pt x="0" y="68"/>
                    <a:pt x="12" y="127"/>
                  </a:cubicBezTo>
                  <a:cubicBezTo>
                    <a:pt x="72" y="306"/>
                    <a:pt x="119" y="508"/>
                    <a:pt x="155" y="699"/>
                  </a:cubicBezTo>
                  <a:cubicBezTo>
                    <a:pt x="165" y="740"/>
                    <a:pt x="203" y="772"/>
                    <a:pt x="251" y="772"/>
                  </a:cubicBezTo>
                  <a:cubicBezTo>
                    <a:pt x="259" y="772"/>
                    <a:pt x="266" y="772"/>
                    <a:pt x="274" y="770"/>
                  </a:cubicBezTo>
                  <a:lnTo>
                    <a:pt x="286" y="770"/>
                  </a:lnTo>
                  <a:cubicBezTo>
                    <a:pt x="334" y="758"/>
                    <a:pt x="357" y="711"/>
                    <a:pt x="345" y="663"/>
                  </a:cubicBezTo>
                  <a:cubicBezTo>
                    <a:pt x="310" y="461"/>
                    <a:pt x="262" y="270"/>
                    <a:pt x="203" y="68"/>
                  </a:cubicBezTo>
                  <a:cubicBezTo>
                    <a:pt x="193" y="30"/>
                    <a:pt x="162"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9"/>
            <p:cNvSpPr/>
            <p:nvPr/>
          </p:nvSpPr>
          <p:spPr>
            <a:xfrm>
              <a:off x="3999000" y="1288150"/>
              <a:ext cx="11325" cy="18650"/>
            </a:xfrm>
            <a:custGeom>
              <a:avLst/>
              <a:gdLst/>
              <a:ahLst/>
              <a:cxnLst/>
              <a:rect l="l" t="t" r="r" b="b"/>
              <a:pathLst>
                <a:path w="453" h="746" extrusionOk="0">
                  <a:moveTo>
                    <a:pt x="112" y="0"/>
                  </a:moveTo>
                  <a:cubicBezTo>
                    <a:pt x="98" y="0"/>
                    <a:pt x="85" y="3"/>
                    <a:pt x="72" y="10"/>
                  </a:cubicBezTo>
                  <a:cubicBezTo>
                    <a:pt x="24" y="34"/>
                    <a:pt x="0" y="93"/>
                    <a:pt x="24" y="141"/>
                  </a:cubicBezTo>
                  <a:cubicBezTo>
                    <a:pt x="84" y="272"/>
                    <a:pt x="143" y="415"/>
                    <a:pt x="203" y="558"/>
                  </a:cubicBezTo>
                  <a:cubicBezTo>
                    <a:pt x="215" y="593"/>
                    <a:pt x="239" y="641"/>
                    <a:pt x="251" y="688"/>
                  </a:cubicBezTo>
                  <a:cubicBezTo>
                    <a:pt x="268" y="723"/>
                    <a:pt x="298" y="745"/>
                    <a:pt x="336" y="745"/>
                  </a:cubicBezTo>
                  <a:cubicBezTo>
                    <a:pt x="350" y="745"/>
                    <a:pt x="366" y="742"/>
                    <a:pt x="381" y="736"/>
                  </a:cubicBezTo>
                  <a:cubicBezTo>
                    <a:pt x="429" y="724"/>
                    <a:pt x="453" y="665"/>
                    <a:pt x="429" y="605"/>
                  </a:cubicBezTo>
                  <a:cubicBezTo>
                    <a:pt x="417" y="569"/>
                    <a:pt x="405" y="522"/>
                    <a:pt x="381" y="486"/>
                  </a:cubicBezTo>
                  <a:cubicBezTo>
                    <a:pt x="334" y="343"/>
                    <a:pt x="262" y="200"/>
                    <a:pt x="203" y="57"/>
                  </a:cubicBezTo>
                  <a:cubicBezTo>
                    <a:pt x="185" y="23"/>
                    <a:pt x="149"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9"/>
            <p:cNvSpPr/>
            <p:nvPr/>
          </p:nvSpPr>
          <p:spPr>
            <a:xfrm>
              <a:off x="3983125" y="1262625"/>
              <a:ext cx="14400" cy="17400"/>
            </a:xfrm>
            <a:custGeom>
              <a:avLst/>
              <a:gdLst/>
              <a:ahLst/>
              <a:cxnLst/>
              <a:rect l="l" t="t" r="r" b="b"/>
              <a:pathLst>
                <a:path w="576" h="696" extrusionOk="0">
                  <a:moveTo>
                    <a:pt x="139" y="1"/>
                  </a:moveTo>
                  <a:cubicBezTo>
                    <a:pt x="67" y="1"/>
                    <a:pt x="0" y="84"/>
                    <a:pt x="52" y="162"/>
                  </a:cubicBezTo>
                  <a:cubicBezTo>
                    <a:pt x="171" y="316"/>
                    <a:pt x="278" y="483"/>
                    <a:pt x="385" y="650"/>
                  </a:cubicBezTo>
                  <a:cubicBezTo>
                    <a:pt x="403" y="676"/>
                    <a:pt x="432" y="695"/>
                    <a:pt x="465" y="695"/>
                  </a:cubicBezTo>
                  <a:cubicBezTo>
                    <a:pt x="478" y="695"/>
                    <a:pt x="491" y="692"/>
                    <a:pt x="505" y="686"/>
                  </a:cubicBezTo>
                  <a:lnTo>
                    <a:pt x="516" y="686"/>
                  </a:lnTo>
                  <a:cubicBezTo>
                    <a:pt x="564" y="662"/>
                    <a:pt x="576" y="590"/>
                    <a:pt x="552" y="555"/>
                  </a:cubicBezTo>
                  <a:cubicBezTo>
                    <a:pt x="445" y="376"/>
                    <a:pt x="338" y="209"/>
                    <a:pt x="219" y="43"/>
                  </a:cubicBezTo>
                  <a:cubicBezTo>
                    <a:pt x="196" y="13"/>
                    <a:pt x="167" y="1"/>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9"/>
            <p:cNvSpPr/>
            <p:nvPr/>
          </p:nvSpPr>
          <p:spPr>
            <a:xfrm>
              <a:off x="3963075" y="1241250"/>
              <a:ext cx="16900" cy="14900"/>
            </a:xfrm>
            <a:custGeom>
              <a:avLst/>
              <a:gdLst/>
              <a:ahLst/>
              <a:cxnLst/>
              <a:rect l="l" t="t" r="r" b="b"/>
              <a:pathLst>
                <a:path w="676" h="596" extrusionOk="0">
                  <a:moveTo>
                    <a:pt x="134" y="1"/>
                  </a:moveTo>
                  <a:cubicBezTo>
                    <a:pt x="59" y="1"/>
                    <a:pt x="0" y="94"/>
                    <a:pt x="68" y="171"/>
                  </a:cubicBezTo>
                  <a:cubicBezTo>
                    <a:pt x="211" y="290"/>
                    <a:pt x="354" y="421"/>
                    <a:pt x="485" y="564"/>
                  </a:cubicBezTo>
                  <a:cubicBezTo>
                    <a:pt x="508" y="587"/>
                    <a:pt x="530" y="595"/>
                    <a:pt x="553" y="595"/>
                  </a:cubicBezTo>
                  <a:cubicBezTo>
                    <a:pt x="566" y="595"/>
                    <a:pt x="579" y="592"/>
                    <a:pt x="592" y="588"/>
                  </a:cubicBezTo>
                  <a:cubicBezTo>
                    <a:pt x="616" y="588"/>
                    <a:pt x="628" y="576"/>
                    <a:pt x="640" y="576"/>
                  </a:cubicBezTo>
                  <a:cubicBezTo>
                    <a:pt x="675" y="540"/>
                    <a:pt x="675" y="469"/>
                    <a:pt x="640" y="433"/>
                  </a:cubicBezTo>
                  <a:cubicBezTo>
                    <a:pt x="497" y="290"/>
                    <a:pt x="354" y="148"/>
                    <a:pt x="187" y="17"/>
                  </a:cubicBezTo>
                  <a:cubicBezTo>
                    <a:pt x="170" y="5"/>
                    <a:pt x="151" y="1"/>
                    <a:pt x="1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9"/>
            <p:cNvSpPr/>
            <p:nvPr/>
          </p:nvSpPr>
          <p:spPr>
            <a:xfrm>
              <a:off x="3937650" y="1225750"/>
              <a:ext cx="19400" cy="11975"/>
            </a:xfrm>
            <a:custGeom>
              <a:avLst/>
              <a:gdLst/>
              <a:ahLst/>
              <a:cxnLst/>
              <a:rect l="l" t="t" r="r" b="b"/>
              <a:pathLst>
                <a:path w="776" h="479" extrusionOk="0">
                  <a:moveTo>
                    <a:pt x="148" y="1"/>
                  </a:moveTo>
                  <a:cubicBezTo>
                    <a:pt x="49" y="1"/>
                    <a:pt x="0" y="142"/>
                    <a:pt x="97" y="196"/>
                  </a:cubicBezTo>
                  <a:cubicBezTo>
                    <a:pt x="276" y="267"/>
                    <a:pt x="442" y="363"/>
                    <a:pt x="609" y="470"/>
                  </a:cubicBezTo>
                  <a:cubicBezTo>
                    <a:pt x="621" y="476"/>
                    <a:pt x="636" y="479"/>
                    <a:pt x="652" y="479"/>
                  </a:cubicBezTo>
                  <a:cubicBezTo>
                    <a:pt x="669" y="479"/>
                    <a:pt x="686" y="476"/>
                    <a:pt x="704" y="470"/>
                  </a:cubicBezTo>
                  <a:cubicBezTo>
                    <a:pt x="716" y="458"/>
                    <a:pt x="728" y="446"/>
                    <a:pt x="740" y="434"/>
                  </a:cubicBezTo>
                  <a:cubicBezTo>
                    <a:pt x="776" y="387"/>
                    <a:pt x="764" y="327"/>
                    <a:pt x="716" y="291"/>
                  </a:cubicBezTo>
                  <a:cubicBezTo>
                    <a:pt x="538" y="184"/>
                    <a:pt x="359" y="89"/>
                    <a:pt x="180" y="6"/>
                  </a:cubicBezTo>
                  <a:cubicBezTo>
                    <a:pt x="169" y="2"/>
                    <a:pt x="158" y="1"/>
                    <a:pt x="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9"/>
            <p:cNvSpPr/>
            <p:nvPr/>
          </p:nvSpPr>
          <p:spPr>
            <a:xfrm>
              <a:off x="3910000" y="1217175"/>
              <a:ext cx="20275" cy="8125"/>
            </a:xfrm>
            <a:custGeom>
              <a:avLst/>
              <a:gdLst/>
              <a:ahLst/>
              <a:cxnLst/>
              <a:rect l="l" t="t" r="r" b="b"/>
              <a:pathLst>
                <a:path w="811" h="325" extrusionOk="0">
                  <a:moveTo>
                    <a:pt x="100" y="1"/>
                  </a:moveTo>
                  <a:cubicBezTo>
                    <a:pt x="57" y="1"/>
                    <a:pt x="12" y="33"/>
                    <a:pt x="12" y="75"/>
                  </a:cubicBezTo>
                  <a:cubicBezTo>
                    <a:pt x="1" y="134"/>
                    <a:pt x="36" y="182"/>
                    <a:pt x="96" y="194"/>
                  </a:cubicBezTo>
                  <a:cubicBezTo>
                    <a:pt x="286" y="218"/>
                    <a:pt x="477" y="265"/>
                    <a:pt x="655" y="325"/>
                  </a:cubicBezTo>
                  <a:lnTo>
                    <a:pt x="727" y="325"/>
                  </a:lnTo>
                  <a:lnTo>
                    <a:pt x="727" y="313"/>
                  </a:lnTo>
                  <a:cubicBezTo>
                    <a:pt x="810" y="277"/>
                    <a:pt x="810" y="158"/>
                    <a:pt x="715" y="134"/>
                  </a:cubicBezTo>
                  <a:cubicBezTo>
                    <a:pt x="524" y="75"/>
                    <a:pt x="322" y="27"/>
                    <a:pt x="120" y="3"/>
                  </a:cubicBezTo>
                  <a:cubicBezTo>
                    <a:pt x="113" y="2"/>
                    <a:pt x="107" y="1"/>
                    <a:pt x="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9"/>
            <p:cNvSpPr/>
            <p:nvPr/>
          </p:nvSpPr>
          <p:spPr>
            <a:xfrm>
              <a:off x="3880525" y="1215225"/>
              <a:ext cx="20875" cy="5325"/>
            </a:xfrm>
            <a:custGeom>
              <a:avLst/>
              <a:gdLst/>
              <a:ahLst/>
              <a:cxnLst/>
              <a:rect l="l" t="t" r="r" b="b"/>
              <a:pathLst>
                <a:path w="835" h="213" extrusionOk="0">
                  <a:moveTo>
                    <a:pt x="404" y="1"/>
                  </a:moveTo>
                  <a:cubicBezTo>
                    <a:pt x="301" y="1"/>
                    <a:pt x="197" y="4"/>
                    <a:pt x="96" y="10"/>
                  </a:cubicBezTo>
                  <a:cubicBezTo>
                    <a:pt x="48" y="10"/>
                    <a:pt x="1" y="57"/>
                    <a:pt x="1" y="117"/>
                  </a:cubicBezTo>
                  <a:cubicBezTo>
                    <a:pt x="1" y="165"/>
                    <a:pt x="48" y="212"/>
                    <a:pt x="108" y="212"/>
                  </a:cubicBezTo>
                  <a:cubicBezTo>
                    <a:pt x="209" y="206"/>
                    <a:pt x="307" y="203"/>
                    <a:pt x="404" y="203"/>
                  </a:cubicBezTo>
                  <a:cubicBezTo>
                    <a:pt x="501" y="203"/>
                    <a:pt x="596" y="206"/>
                    <a:pt x="691" y="212"/>
                  </a:cubicBezTo>
                  <a:lnTo>
                    <a:pt x="727" y="212"/>
                  </a:lnTo>
                  <a:lnTo>
                    <a:pt x="727" y="200"/>
                  </a:lnTo>
                  <a:cubicBezTo>
                    <a:pt x="834" y="165"/>
                    <a:pt x="810" y="22"/>
                    <a:pt x="703" y="10"/>
                  </a:cubicBezTo>
                  <a:cubicBezTo>
                    <a:pt x="608" y="4"/>
                    <a:pt x="507"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9"/>
            <p:cNvSpPr/>
            <p:nvPr/>
          </p:nvSpPr>
          <p:spPr>
            <a:xfrm>
              <a:off x="3850775" y="1216600"/>
              <a:ext cx="21275" cy="7525"/>
            </a:xfrm>
            <a:custGeom>
              <a:avLst/>
              <a:gdLst/>
              <a:ahLst/>
              <a:cxnLst/>
              <a:rect l="l" t="t" r="r" b="b"/>
              <a:pathLst>
                <a:path w="851" h="301" extrusionOk="0">
                  <a:moveTo>
                    <a:pt x="712" y="0"/>
                  </a:moveTo>
                  <a:cubicBezTo>
                    <a:pt x="705" y="0"/>
                    <a:pt x="698" y="1"/>
                    <a:pt x="691" y="2"/>
                  </a:cubicBezTo>
                  <a:cubicBezTo>
                    <a:pt x="488" y="26"/>
                    <a:pt x="298" y="62"/>
                    <a:pt x="95" y="98"/>
                  </a:cubicBezTo>
                  <a:cubicBezTo>
                    <a:pt x="36" y="110"/>
                    <a:pt x="0" y="157"/>
                    <a:pt x="12" y="217"/>
                  </a:cubicBezTo>
                  <a:cubicBezTo>
                    <a:pt x="24" y="264"/>
                    <a:pt x="72" y="300"/>
                    <a:pt x="131" y="300"/>
                  </a:cubicBezTo>
                  <a:cubicBezTo>
                    <a:pt x="334" y="252"/>
                    <a:pt x="524" y="229"/>
                    <a:pt x="715" y="205"/>
                  </a:cubicBezTo>
                  <a:lnTo>
                    <a:pt x="738" y="205"/>
                  </a:lnTo>
                  <a:lnTo>
                    <a:pt x="738" y="193"/>
                  </a:lnTo>
                  <a:cubicBezTo>
                    <a:pt x="850" y="159"/>
                    <a:pt x="815" y="0"/>
                    <a:pt x="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9"/>
            <p:cNvSpPr/>
            <p:nvPr/>
          </p:nvSpPr>
          <p:spPr>
            <a:xfrm>
              <a:off x="3821900" y="1222250"/>
              <a:ext cx="20675" cy="8775"/>
            </a:xfrm>
            <a:custGeom>
              <a:avLst/>
              <a:gdLst/>
              <a:ahLst/>
              <a:cxnLst/>
              <a:rect l="l" t="t" r="r" b="b"/>
              <a:pathLst>
                <a:path w="827" h="351" extrusionOk="0">
                  <a:moveTo>
                    <a:pt x="688" y="0"/>
                  </a:moveTo>
                  <a:cubicBezTo>
                    <a:pt x="681" y="0"/>
                    <a:pt x="674" y="1"/>
                    <a:pt x="667" y="3"/>
                  </a:cubicBezTo>
                  <a:cubicBezTo>
                    <a:pt x="465" y="50"/>
                    <a:pt x="274" y="98"/>
                    <a:pt x="84" y="146"/>
                  </a:cubicBezTo>
                  <a:cubicBezTo>
                    <a:pt x="24" y="169"/>
                    <a:pt x="0" y="217"/>
                    <a:pt x="12" y="277"/>
                  </a:cubicBezTo>
                  <a:cubicBezTo>
                    <a:pt x="23" y="318"/>
                    <a:pt x="69" y="350"/>
                    <a:pt x="112" y="350"/>
                  </a:cubicBezTo>
                  <a:cubicBezTo>
                    <a:pt x="118" y="350"/>
                    <a:pt x="125" y="350"/>
                    <a:pt x="131" y="348"/>
                  </a:cubicBezTo>
                  <a:cubicBezTo>
                    <a:pt x="322" y="288"/>
                    <a:pt x="512" y="241"/>
                    <a:pt x="703" y="193"/>
                  </a:cubicBezTo>
                  <a:lnTo>
                    <a:pt x="727" y="193"/>
                  </a:lnTo>
                  <a:cubicBezTo>
                    <a:pt x="827" y="149"/>
                    <a:pt x="781" y="0"/>
                    <a:pt x="6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9"/>
            <p:cNvSpPr/>
            <p:nvPr/>
          </p:nvSpPr>
          <p:spPr>
            <a:xfrm>
              <a:off x="3792025" y="1229400"/>
              <a:ext cx="21675" cy="8450"/>
            </a:xfrm>
            <a:custGeom>
              <a:avLst/>
              <a:gdLst/>
              <a:ahLst/>
              <a:cxnLst/>
              <a:rect l="l" t="t" r="r" b="b"/>
              <a:pathLst>
                <a:path w="867" h="338" extrusionOk="0">
                  <a:moveTo>
                    <a:pt x="728" y="0"/>
                  </a:moveTo>
                  <a:cubicBezTo>
                    <a:pt x="721" y="0"/>
                    <a:pt x="714" y="1"/>
                    <a:pt x="707" y="2"/>
                  </a:cubicBezTo>
                  <a:cubicBezTo>
                    <a:pt x="517" y="50"/>
                    <a:pt x="314" y="98"/>
                    <a:pt x="124" y="145"/>
                  </a:cubicBezTo>
                  <a:cubicBezTo>
                    <a:pt x="0" y="168"/>
                    <a:pt x="35" y="338"/>
                    <a:pt x="149" y="338"/>
                  </a:cubicBezTo>
                  <a:cubicBezTo>
                    <a:pt x="156" y="338"/>
                    <a:pt x="164" y="337"/>
                    <a:pt x="171" y="336"/>
                  </a:cubicBezTo>
                  <a:cubicBezTo>
                    <a:pt x="362" y="288"/>
                    <a:pt x="552" y="241"/>
                    <a:pt x="755" y="193"/>
                  </a:cubicBezTo>
                  <a:lnTo>
                    <a:pt x="767" y="193"/>
                  </a:lnTo>
                  <a:cubicBezTo>
                    <a:pt x="867" y="148"/>
                    <a:pt x="821" y="0"/>
                    <a:pt x="7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9"/>
            <p:cNvSpPr/>
            <p:nvPr/>
          </p:nvSpPr>
          <p:spPr>
            <a:xfrm>
              <a:off x="3763050" y="1235650"/>
              <a:ext cx="20775" cy="6925"/>
            </a:xfrm>
            <a:custGeom>
              <a:avLst/>
              <a:gdLst/>
              <a:ahLst/>
              <a:cxnLst/>
              <a:rect l="l" t="t" r="r" b="b"/>
              <a:pathLst>
                <a:path w="831" h="277" extrusionOk="0">
                  <a:moveTo>
                    <a:pt x="730" y="0"/>
                  </a:moveTo>
                  <a:cubicBezTo>
                    <a:pt x="723" y="0"/>
                    <a:pt x="717" y="1"/>
                    <a:pt x="711" y="2"/>
                  </a:cubicBezTo>
                  <a:cubicBezTo>
                    <a:pt x="509" y="38"/>
                    <a:pt x="318" y="62"/>
                    <a:pt x="128" y="86"/>
                  </a:cubicBezTo>
                  <a:cubicBezTo>
                    <a:pt x="1" y="97"/>
                    <a:pt x="19" y="277"/>
                    <a:pt x="140" y="277"/>
                  </a:cubicBezTo>
                  <a:cubicBezTo>
                    <a:pt x="144" y="277"/>
                    <a:pt x="148" y="277"/>
                    <a:pt x="152" y="276"/>
                  </a:cubicBezTo>
                  <a:cubicBezTo>
                    <a:pt x="342" y="264"/>
                    <a:pt x="533" y="229"/>
                    <a:pt x="747" y="193"/>
                  </a:cubicBezTo>
                  <a:lnTo>
                    <a:pt x="759" y="193"/>
                  </a:lnTo>
                  <a:cubicBezTo>
                    <a:pt x="806" y="181"/>
                    <a:pt x="830" y="133"/>
                    <a:pt x="818" y="86"/>
                  </a:cubicBezTo>
                  <a:cubicBezTo>
                    <a:pt x="808" y="34"/>
                    <a:pt x="77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9"/>
            <p:cNvSpPr/>
            <p:nvPr/>
          </p:nvSpPr>
          <p:spPr>
            <a:xfrm>
              <a:off x="3733300" y="1237775"/>
              <a:ext cx="21950" cy="5675"/>
            </a:xfrm>
            <a:custGeom>
              <a:avLst/>
              <a:gdLst/>
              <a:ahLst/>
              <a:cxnLst/>
              <a:rect l="l" t="t" r="r" b="b"/>
              <a:pathLst>
                <a:path w="878" h="227" extrusionOk="0">
                  <a:moveTo>
                    <a:pt x="139" y="0"/>
                  </a:moveTo>
                  <a:cubicBezTo>
                    <a:pt x="19" y="0"/>
                    <a:pt x="0" y="180"/>
                    <a:pt x="127" y="203"/>
                  </a:cubicBezTo>
                  <a:cubicBezTo>
                    <a:pt x="330" y="215"/>
                    <a:pt x="532" y="227"/>
                    <a:pt x="734" y="227"/>
                  </a:cubicBezTo>
                  <a:lnTo>
                    <a:pt x="770" y="227"/>
                  </a:lnTo>
                  <a:lnTo>
                    <a:pt x="770" y="215"/>
                  </a:lnTo>
                  <a:cubicBezTo>
                    <a:pt x="877" y="179"/>
                    <a:pt x="842" y="25"/>
                    <a:pt x="734" y="25"/>
                  </a:cubicBezTo>
                  <a:cubicBezTo>
                    <a:pt x="680" y="28"/>
                    <a:pt x="627" y="29"/>
                    <a:pt x="574" y="29"/>
                  </a:cubicBezTo>
                  <a:cubicBezTo>
                    <a:pt x="430" y="29"/>
                    <a:pt x="290" y="18"/>
                    <a:pt x="151" y="1"/>
                  </a:cubicBezTo>
                  <a:cubicBezTo>
                    <a:pt x="147" y="0"/>
                    <a:pt x="143" y="0"/>
                    <a:pt x="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9"/>
            <p:cNvSpPr/>
            <p:nvPr/>
          </p:nvSpPr>
          <p:spPr>
            <a:xfrm>
              <a:off x="3704375" y="1231025"/>
              <a:ext cx="20500" cy="9450"/>
            </a:xfrm>
            <a:custGeom>
              <a:avLst/>
              <a:gdLst/>
              <a:ahLst/>
              <a:cxnLst/>
              <a:rect l="l" t="t" r="r" b="b"/>
              <a:pathLst>
                <a:path w="820" h="378" extrusionOk="0">
                  <a:moveTo>
                    <a:pt x="138" y="1"/>
                  </a:moveTo>
                  <a:cubicBezTo>
                    <a:pt x="44" y="1"/>
                    <a:pt x="0" y="145"/>
                    <a:pt x="105" y="187"/>
                  </a:cubicBezTo>
                  <a:cubicBezTo>
                    <a:pt x="296" y="271"/>
                    <a:pt x="486" y="330"/>
                    <a:pt x="689" y="378"/>
                  </a:cubicBezTo>
                  <a:lnTo>
                    <a:pt x="748" y="378"/>
                  </a:lnTo>
                  <a:cubicBezTo>
                    <a:pt x="772" y="366"/>
                    <a:pt x="796" y="330"/>
                    <a:pt x="808" y="306"/>
                  </a:cubicBezTo>
                  <a:cubicBezTo>
                    <a:pt x="820" y="247"/>
                    <a:pt x="784" y="199"/>
                    <a:pt x="736" y="187"/>
                  </a:cubicBezTo>
                  <a:cubicBezTo>
                    <a:pt x="546" y="140"/>
                    <a:pt x="355" y="80"/>
                    <a:pt x="177" y="9"/>
                  </a:cubicBezTo>
                  <a:cubicBezTo>
                    <a:pt x="163" y="3"/>
                    <a:pt x="150" y="1"/>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9"/>
            <p:cNvSpPr/>
            <p:nvPr/>
          </p:nvSpPr>
          <p:spPr>
            <a:xfrm>
              <a:off x="3580675" y="1266575"/>
              <a:ext cx="20375" cy="9075"/>
            </a:xfrm>
            <a:custGeom>
              <a:avLst/>
              <a:gdLst/>
              <a:ahLst/>
              <a:cxnLst/>
              <a:rect l="l" t="t" r="r" b="b"/>
              <a:pathLst>
                <a:path w="815" h="363" extrusionOk="0">
                  <a:moveTo>
                    <a:pt x="697" y="1"/>
                  </a:moveTo>
                  <a:cubicBezTo>
                    <a:pt x="689" y="1"/>
                    <a:pt x="680" y="2"/>
                    <a:pt x="672" y="4"/>
                  </a:cubicBezTo>
                  <a:lnTo>
                    <a:pt x="612" y="27"/>
                  </a:lnTo>
                  <a:cubicBezTo>
                    <a:pt x="458" y="87"/>
                    <a:pt x="291" y="135"/>
                    <a:pt x="124" y="170"/>
                  </a:cubicBezTo>
                  <a:cubicBezTo>
                    <a:pt x="1" y="193"/>
                    <a:pt x="25" y="363"/>
                    <a:pt x="138" y="363"/>
                  </a:cubicBezTo>
                  <a:cubicBezTo>
                    <a:pt x="145" y="363"/>
                    <a:pt x="152" y="362"/>
                    <a:pt x="160" y="361"/>
                  </a:cubicBezTo>
                  <a:cubicBezTo>
                    <a:pt x="339" y="337"/>
                    <a:pt x="517" y="278"/>
                    <a:pt x="696" y="218"/>
                  </a:cubicBezTo>
                  <a:lnTo>
                    <a:pt x="684" y="206"/>
                  </a:lnTo>
                  <a:lnTo>
                    <a:pt x="708" y="206"/>
                  </a:lnTo>
                  <a:lnTo>
                    <a:pt x="743" y="194"/>
                  </a:lnTo>
                  <a:cubicBezTo>
                    <a:pt x="791" y="170"/>
                    <a:pt x="815" y="111"/>
                    <a:pt x="803" y="63"/>
                  </a:cubicBezTo>
                  <a:cubicBezTo>
                    <a:pt x="783" y="24"/>
                    <a:pt x="739" y="1"/>
                    <a:pt x="6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9"/>
            <p:cNvSpPr/>
            <p:nvPr/>
          </p:nvSpPr>
          <p:spPr>
            <a:xfrm>
              <a:off x="3608775" y="1251075"/>
              <a:ext cx="17850" cy="13625"/>
            </a:xfrm>
            <a:custGeom>
              <a:avLst/>
              <a:gdLst/>
              <a:ahLst/>
              <a:cxnLst/>
              <a:rect l="l" t="t" r="r" b="b"/>
              <a:pathLst>
                <a:path w="714" h="545" extrusionOk="0">
                  <a:moveTo>
                    <a:pt x="578" y="0"/>
                  </a:moveTo>
                  <a:cubicBezTo>
                    <a:pt x="560" y="0"/>
                    <a:pt x="542" y="5"/>
                    <a:pt x="524" y="16"/>
                  </a:cubicBezTo>
                  <a:cubicBezTo>
                    <a:pt x="381" y="136"/>
                    <a:pt x="227" y="255"/>
                    <a:pt x="60" y="362"/>
                  </a:cubicBezTo>
                  <a:cubicBezTo>
                    <a:pt x="12" y="386"/>
                    <a:pt x="0" y="457"/>
                    <a:pt x="36" y="493"/>
                  </a:cubicBezTo>
                  <a:cubicBezTo>
                    <a:pt x="54" y="529"/>
                    <a:pt x="86" y="545"/>
                    <a:pt x="122" y="545"/>
                  </a:cubicBezTo>
                  <a:cubicBezTo>
                    <a:pt x="133" y="545"/>
                    <a:pt x="144" y="543"/>
                    <a:pt x="155" y="540"/>
                  </a:cubicBezTo>
                  <a:lnTo>
                    <a:pt x="167" y="528"/>
                  </a:lnTo>
                  <a:cubicBezTo>
                    <a:pt x="346" y="421"/>
                    <a:pt x="500" y="290"/>
                    <a:pt x="655" y="159"/>
                  </a:cubicBezTo>
                  <a:cubicBezTo>
                    <a:pt x="713" y="92"/>
                    <a:pt x="653" y="0"/>
                    <a:pt x="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9"/>
            <p:cNvSpPr/>
            <p:nvPr/>
          </p:nvSpPr>
          <p:spPr>
            <a:xfrm>
              <a:off x="3678525" y="1216825"/>
              <a:ext cx="18975" cy="12875"/>
            </a:xfrm>
            <a:custGeom>
              <a:avLst/>
              <a:gdLst/>
              <a:ahLst/>
              <a:cxnLst/>
              <a:rect l="l" t="t" r="r" b="b"/>
              <a:pathLst>
                <a:path w="759" h="515" extrusionOk="0">
                  <a:moveTo>
                    <a:pt x="155" y="1"/>
                  </a:moveTo>
                  <a:cubicBezTo>
                    <a:pt x="79" y="1"/>
                    <a:pt x="0" y="132"/>
                    <a:pt x="80" y="172"/>
                  </a:cubicBezTo>
                  <a:cubicBezTo>
                    <a:pt x="246" y="291"/>
                    <a:pt x="413" y="410"/>
                    <a:pt x="592" y="505"/>
                  </a:cubicBezTo>
                  <a:cubicBezTo>
                    <a:pt x="604" y="511"/>
                    <a:pt x="619" y="514"/>
                    <a:pt x="633" y="514"/>
                  </a:cubicBezTo>
                  <a:cubicBezTo>
                    <a:pt x="648" y="514"/>
                    <a:pt x="663" y="511"/>
                    <a:pt x="675" y="505"/>
                  </a:cubicBezTo>
                  <a:cubicBezTo>
                    <a:pt x="699" y="494"/>
                    <a:pt x="711" y="482"/>
                    <a:pt x="723" y="470"/>
                  </a:cubicBezTo>
                  <a:cubicBezTo>
                    <a:pt x="758" y="422"/>
                    <a:pt x="735" y="363"/>
                    <a:pt x="687" y="327"/>
                  </a:cubicBezTo>
                  <a:cubicBezTo>
                    <a:pt x="520" y="232"/>
                    <a:pt x="354" y="136"/>
                    <a:pt x="199" y="17"/>
                  </a:cubicBezTo>
                  <a:cubicBezTo>
                    <a:pt x="185" y="6"/>
                    <a:pt x="170"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9"/>
            <p:cNvSpPr/>
            <p:nvPr/>
          </p:nvSpPr>
          <p:spPr>
            <a:xfrm>
              <a:off x="3551225" y="1269875"/>
              <a:ext cx="20650" cy="6925"/>
            </a:xfrm>
            <a:custGeom>
              <a:avLst/>
              <a:gdLst/>
              <a:ahLst/>
              <a:cxnLst/>
              <a:rect l="l" t="t" r="r" b="b"/>
              <a:pathLst>
                <a:path w="826" h="277" extrusionOk="0">
                  <a:moveTo>
                    <a:pt x="137" y="1"/>
                  </a:moveTo>
                  <a:cubicBezTo>
                    <a:pt x="25" y="1"/>
                    <a:pt x="0" y="171"/>
                    <a:pt x="124" y="193"/>
                  </a:cubicBezTo>
                  <a:cubicBezTo>
                    <a:pt x="314" y="241"/>
                    <a:pt x="528" y="265"/>
                    <a:pt x="731" y="276"/>
                  </a:cubicBezTo>
                  <a:lnTo>
                    <a:pt x="766" y="276"/>
                  </a:lnTo>
                  <a:cubicBezTo>
                    <a:pt x="802" y="253"/>
                    <a:pt x="826" y="217"/>
                    <a:pt x="826" y="169"/>
                  </a:cubicBezTo>
                  <a:cubicBezTo>
                    <a:pt x="826" y="122"/>
                    <a:pt x="790" y="74"/>
                    <a:pt x="731" y="74"/>
                  </a:cubicBezTo>
                  <a:cubicBezTo>
                    <a:pt x="540" y="62"/>
                    <a:pt x="350" y="50"/>
                    <a:pt x="159" y="3"/>
                  </a:cubicBezTo>
                  <a:cubicBezTo>
                    <a:pt x="152" y="1"/>
                    <a:pt x="144" y="1"/>
                    <a:pt x="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9"/>
            <p:cNvSpPr/>
            <p:nvPr/>
          </p:nvSpPr>
          <p:spPr>
            <a:xfrm>
              <a:off x="3631700" y="1229000"/>
              <a:ext cx="15500" cy="16450"/>
            </a:xfrm>
            <a:custGeom>
              <a:avLst/>
              <a:gdLst/>
              <a:ahLst/>
              <a:cxnLst/>
              <a:rect l="l" t="t" r="r" b="b"/>
              <a:pathLst>
                <a:path w="620" h="658" extrusionOk="0">
                  <a:moveTo>
                    <a:pt x="484" y="0"/>
                  </a:moveTo>
                  <a:cubicBezTo>
                    <a:pt x="457" y="0"/>
                    <a:pt x="428" y="13"/>
                    <a:pt x="405" y="42"/>
                  </a:cubicBezTo>
                  <a:cubicBezTo>
                    <a:pt x="286" y="209"/>
                    <a:pt x="155" y="352"/>
                    <a:pt x="36" y="495"/>
                  </a:cubicBezTo>
                  <a:cubicBezTo>
                    <a:pt x="0" y="530"/>
                    <a:pt x="0" y="590"/>
                    <a:pt x="36" y="638"/>
                  </a:cubicBezTo>
                  <a:cubicBezTo>
                    <a:pt x="50" y="651"/>
                    <a:pt x="72" y="657"/>
                    <a:pt x="95" y="657"/>
                  </a:cubicBezTo>
                  <a:cubicBezTo>
                    <a:pt x="111" y="657"/>
                    <a:pt x="128" y="654"/>
                    <a:pt x="143" y="649"/>
                  </a:cubicBezTo>
                  <a:cubicBezTo>
                    <a:pt x="155" y="649"/>
                    <a:pt x="167" y="638"/>
                    <a:pt x="179" y="638"/>
                  </a:cubicBezTo>
                  <a:cubicBezTo>
                    <a:pt x="298" y="483"/>
                    <a:pt x="441" y="340"/>
                    <a:pt x="560" y="161"/>
                  </a:cubicBezTo>
                  <a:cubicBezTo>
                    <a:pt x="620" y="84"/>
                    <a:pt x="556" y="0"/>
                    <a:pt x="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9"/>
            <p:cNvSpPr/>
            <p:nvPr/>
          </p:nvSpPr>
          <p:spPr>
            <a:xfrm>
              <a:off x="3523750" y="1258900"/>
              <a:ext cx="19550" cy="11875"/>
            </a:xfrm>
            <a:custGeom>
              <a:avLst/>
              <a:gdLst/>
              <a:ahLst/>
              <a:cxnLst/>
              <a:rect l="l" t="t" r="r" b="b"/>
              <a:pathLst>
                <a:path w="782" h="475" extrusionOk="0">
                  <a:moveTo>
                    <a:pt x="148" y="0"/>
                  </a:moveTo>
                  <a:cubicBezTo>
                    <a:pt x="56" y="0"/>
                    <a:pt x="0" y="129"/>
                    <a:pt x="91" y="180"/>
                  </a:cubicBezTo>
                  <a:cubicBezTo>
                    <a:pt x="258" y="299"/>
                    <a:pt x="449" y="382"/>
                    <a:pt x="639" y="465"/>
                  </a:cubicBezTo>
                  <a:cubicBezTo>
                    <a:pt x="651" y="471"/>
                    <a:pt x="663" y="474"/>
                    <a:pt x="675" y="474"/>
                  </a:cubicBezTo>
                  <a:cubicBezTo>
                    <a:pt x="687" y="474"/>
                    <a:pt x="699" y="471"/>
                    <a:pt x="711" y="465"/>
                  </a:cubicBezTo>
                  <a:cubicBezTo>
                    <a:pt x="734" y="454"/>
                    <a:pt x="758" y="430"/>
                    <a:pt x="758" y="406"/>
                  </a:cubicBezTo>
                  <a:cubicBezTo>
                    <a:pt x="782" y="358"/>
                    <a:pt x="758" y="299"/>
                    <a:pt x="711" y="275"/>
                  </a:cubicBezTo>
                  <a:cubicBezTo>
                    <a:pt x="532" y="204"/>
                    <a:pt x="353" y="120"/>
                    <a:pt x="199" y="13"/>
                  </a:cubicBezTo>
                  <a:cubicBezTo>
                    <a:pt x="181" y="4"/>
                    <a:pt x="164" y="0"/>
                    <a:pt x="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9"/>
            <p:cNvSpPr/>
            <p:nvPr/>
          </p:nvSpPr>
          <p:spPr>
            <a:xfrm>
              <a:off x="3649250" y="1204150"/>
              <a:ext cx="13425" cy="17700"/>
            </a:xfrm>
            <a:custGeom>
              <a:avLst/>
              <a:gdLst/>
              <a:ahLst/>
              <a:cxnLst/>
              <a:rect l="l" t="t" r="r" b="b"/>
              <a:pathLst>
                <a:path w="537" h="708" extrusionOk="0">
                  <a:moveTo>
                    <a:pt x="427" y="0"/>
                  </a:moveTo>
                  <a:cubicBezTo>
                    <a:pt x="394" y="0"/>
                    <a:pt x="362" y="16"/>
                    <a:pt x="346" y="48"/>
                  </a:cubicBezTo>
                  <a:cubicBezTo>
                    <a:pt x="239" y="227"/>
                    <a:pt x="144" y="393"/>
                    <a:pt x="36" y="548"/>
                  </a:cubicBezTo>
                  <a:cubicBezTo>
                    <a:pt x="1" y="596"/>
                    <a:pt x="24" y="655"/>
                    <a:pt x="60" y="691"/>
                  </a:cubicBezTo>
                  <a:cubicBezTo>
                    <a:pt x="85" y="699"/>
                    <a:pt x="105" y="708"/>
                    <a:pt x="126" y="708"/>
                  </a:cubicBezTo>
                  <a:cubicBezTo>
                    <a:pt x="136" y="708"/>
                    <a:pt x="145" y="706"/>
                    <a:pt x="155" y="703"/>
                  </a:cubicBezTo>
                  <a:cubicBezTo>
                    <a:pt x="167" y="691"/>
                    <a:pt x="191" y="679"/>
                    <a:pt x="203" y="667"/>
                  </a:cubicBezTo>
                  <a:cubicBezTo>
                    <a:pt x="310" y="500"/>
                    <a:pt x="405" y="334"/>
                    <a:pt x="513" y="155"/>
                  </a:cubicBezTo>
                  <a:cubicBezTo>
                    <a:pt x="536" y="108"/>
                    <a:pt x="525" y="36"/>
                    <a:pt x="477" y="12"/>
                  </a:cubicBezTo>
                  <a:cubicBezTo>
                    <a:pt x="461" y="4"/>
                    <a:pt x="444" y="0"/>
                    <a:pt x="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9"/>
            <p:cNvSpPr/>
            <p:nvPr/>
          </p:nvSpPr>
          <p:spPr>
            <a:xfrm>
              <a:off x="3656625" y="1196250"/>
              <a:ext cx="16475" cy="15850"/>
            </a:xfrm>
            <a:custGeom>
              <a:avLst/>
              <a:gdLst/>
              <a:ahLst/>
              <a:cxnLst/>
              <a:rect l="l" t="t" r="r" b="b"/>
              <a:pathLst>
                <a:path w="659" h="634" extrusionOk="0">
                  <a:moveTo>
                    <a:pt x="164" y="1"/>
                  </a:moveTo>
                  <a:cubicBezTo>
                    <a:pt x="92" y="1"/>
                    <a:pt x="1" y="106"/>
                    <a:pt x="75" y="162"/>
                  </a:cubicBezTo>
                  <a:cubicBezTo>
                    <a:pt x="206" y="316"/>
                    <a:pt x="349" y="471"/>
                    <a:pt x="491" y="614"/>
                  </a:cubicBezTo>
                  <a:cubicBezTo>
                    <a:pt x="505" y="628"/>
                    <a:pt x="528" y="634"/>
                    <a:pt x="551" y="634"/>
                  </a:cubicBezTo>
                  <a:cubicBezTo>
                    <a:pt x="567" y="634"/>
                    <a:pt x="584" y="631"/>
                    <a:pt x="599" y="626"/>
                  </a:cubicBezTo>
                  <a:cubicBezTo>
                    <a:pt x="611" y="626"/>
                    <a:pt x="611" y="614"/>
                    <a:pt x="622" y="602"/>
                  </a:cubicBezTo>
                  <a:cubicBezTo>
                    <a:pt x="658" y="555"/>
                    <a:pt x="658" y="495"/>
                    <a:pt x="622" y="459"/>
                  </a:cubicBezTo>
                  <a:cubicBezTo>
                    <a:pt x="480" y="328"/>
                    <a:pt x="349" y="185"/>
                    <a:pt x="218" y="31"/>
                  </a:cubicBezTo>
                  <a:cubicBezTo>
                    <a:pt x="204" y="9"/>
                    <a:pt x="185" y="1"/>
                    <a:pt x="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9"/>
            <p:cNvSpPr/>
            <p:nvPr/>
          </p:nvSpPr>
          <p:spPr>
            <a:xfrm>
              <a:off x="3664125" y="1177875"/>
              <a:ext cx="12925" cy="18175"/>
            </a:xfrm>
            <a:custGeom>
              <a:avLst/>
              <a:gdLst/>
              <a:ahLst/>
              <a:cxnLst/>
              <a:rect l="l" t="t" r="r" b="b"/>
              <a:pathLst>
                <a:path w="517" h="727" extrusionOk="0">
                  <a:moveTo>
                    <a:pt x="378" y="0"/>
                  </a:moveTo>
                  <a:cubicBezTo>
                    <a:pt x="343" y="0"/>
                    <a:pt x="307" y="18"/>
                    <a:pt x="287" y="63"/>
                  </a:cubicBezTo>
                  <a:lnTo>
                    <a:pt x="203" y="230"/>
                  </a:lnTo>
                  <a:cubicBezTo>
                    <a:pt x="156" y="349"/>
                    <a:pt x="84" y="468"/>
                    <a:pt x="25" y="587"/>
                  </a:cubicBezTo>
                  <a:cubicBezTo>
                    <a:pt x="1" y="635"/>
                    <a:pt x="25" y="694"/>
                    <a:pt x="72" y="718"/>
                  </a:cubicBezTo>
                  <a:cubicBezTo>
                    <a:pt x="84" y="724"/>
                    <a:pt x="99" y="727"/>
                    <a:pt x="114" y="727"/>
                  </a:cubicBezTo>
                  <a:cubicBezTo>
                    <a:pt x="129" y="727"/>
                    <a:pt x="144" y="724"/>
                    <a:pt x="156" y="718"/>
                  </a:cubicBezTo>
                  <a:cubicBezTo>
                    <a:pt x="180" y="718"/>
                    <a:pt x="203" y="706"/>
                    <a:pt x="215" y="682"/>
                  </a:cubicBezTo>
                  <a:cubicBezTo>
                    <a:pt x="275" y="563"/>
                    <a:pt x="334" y="444"/>
                    <a:pt x="394" y="325"/>
                  </a:cubicBezTo>
                  <a:lnTo>
                    <a:pt x="477" y="147"/>
                  </a:lnTo>
                  <a:cubicBezTo>
                    <a:pt x="516" y="68"/>
                    <a:pt x="447" y="0"/>
                    <a:pt x="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9"/>
            <p:cNvSpPr/>
            <p:nvPr/>
          </p:nvSpPr>
          <p:spPr>
            <a:xfrm>
              <a:off x="3502325" y="1239250"/>
              <a:ext cx="15975" cy="15725"/>
            </a:xfrm>
            <a:custGeom>
              <a:avLst/>
              <a:gdLst/>
              <a:ahLst/>
              <a:cxnLst/>
              <a:rect l="l" t="t" r="r" b="b"/>
              <a:pathLst>
                <a:path w="639" h="629" extrusionOk="0">
                  <a:moveTo>
                    <a:pt x="124" y="0"/>
                  </a:moveTo>
                  <a:cubicBezTo>
                    <a:pt x="58" y="0"/>
                    <a:pt x="0" y="78"/>
                    <a:pt x="44" y="156"/>
                  </a:cubicBezTo>
                  <a:cubicBezTo>
                    <a:pt x="175" y="311"/>
                    <a:pt x="306" y="466"/>
                    <a:pt x="460" y="609"/>
                  </a:cubicBezTo>
                  <a:cubicBezTo>
                    <a:pt x="474" y="622"/>
                    <a:pt x="496" y="628"/>
                    <a:pt x="519" y="628"/>
                  </a:cubicBezTo>
                  <a:cubicBezTo>
                    <a:pt x="536" y="628"/>
                    <a:pt x="553" y="625"/>
                    <a:pt x="567" y="620"/>
                  </a:cubicBezTo>
                  <a:cubicBezTo>
                    <a:pt x="579" y="620"/>
                    <a:pt x="591" y="609"/>
                    <a:pt x="603" y="597"/>
                  </a:cubicBezTo>
                  <a:cubicBezTo>
                    <a:pt x="639" y="561"/>
                    <a:pt x="639" y="489"/>
                    <a:pt x="591" y="454"/>
                  </a:cubicBezTo>
                  <a:cubicBezTo>
                    <a:pt x="448" y="335"/>
                    <a:pt x="317" y="192"/>
                    <a:pt x="198" y="37"/>
                  </a:cubicBezTo>
                  <a:cubicBezTo>
                    <a:pt x="176" y="11"/>
                    <a:pt x="149" y="0"/>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9"/>
            <p:cNvSpPr/>
            <p:nvPr/>
          </p:nvSpPr>
          <p:spPr>
            <a:xfrm>
              <a:off x="3641525" y="1171475"/>
              <a:ext cx="12825" cy="17925"/>
            </a:xfrm>
            <a:custGeom>
              <a:avLst/>
              <a:gdLst/>
              <a:ahLst/>
              <a:cxnLst/>
              <a:rect l="l" t="t" r="r" b="b"/>
              <a:pathLst>
                <a:path w="513" h="717" extrusionOk="0">
                  <a:moveTo>
                    <a:pt x="111" y="0"/>
                  </a:moveTo>
                  <a:cubicBezTo>
                    <a:pt x="98" y="0"/>
                    <a:pt x="84" y="3"/>
                    <a:pt x="72" y="10"/>
                  </a:cubicBezTo>
                  <a:cubicBezTo>
                    <a:pt x="12" y="33"/>
                    <a:pt x="0" y="93"/>
                    <a:pt x="24" y="141"/>
                  </a:cubicBezTo>
                  <a:cubicBezTo>
                    <a:pt x="107" y="319"/>
                    <a:pt x="202" y="498"/>
                    <a:pt x="322" y="676"/>
                  </a:cubicBezTo>
                  <a:cubicBezTo>
                    <a:pt x="339" y="703"/>
                    <a:pt x="371" y="717"/>
                    <a:pt x="405" y="717"/>
                  </a:cubicBezTo>
                  <a:cubicBezTo>
                    <a:pt x="417" y="717"/>
                    <a:pt x="429" y="715"/>
                    <a:pt x="441" y="712"/>
                  </a:cubicBezTo>
                  <a:cubicBezTo>
                    <a:pt x="441" y="712"/>
                    <a:pt x="453" y="712"/>
                    <a:pt x="453" y="700"/>
                  </a:cubicBezTo>
                  <a:cubicBezTo>
                    <a:pt x="500" y="676"/>
                    <a:pt x="512" y="617"/>
                    <a:pt x="488" y="569"/>
                  </a:cubicBezTo>
                  <a:cubicBezTo>
                    <a:pt x="381" y="403"/>
                    <a:pt x="286" y="236"/>
                    <a:pt x="202" y="57"/>
                  </a:cubicBezTo>
                  <a:cubicBezTo>
                    <a:pt x="185" y="22"/>
                    <a:pt x="148"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9"/>
            <p:cNvSpPr/>
            <p:nvPr/>
          </p:nvSpPr>
          <p:spPr>
            <a:xfrm>
              <a:off x="3676350" y="1149625"/>
              <a:ext cx="8650" cy="19350"/>
            </a:xfrm>
            <a:custGeom>
              <a:avLst/>
              <a:gdLst/>
              <a:ahLst/>
              <a:cxnLst/>
              <a:rect l="l" t="t" r="r" b="b"/>
              <a:pathLst>
                <a:path w="346" h="774" extrusionOk="0">
                  <a:moveTo>
                    <a:pt x="240" y="0"/>
                  </a:moveTo>
                  <a:cubicBezTo>
                    <a:pt x="191" y="0"/>
                    <a:pt x="153" y="34"/>
                    <a:pt x="143" y="86"/>
                  </a:cubicBezTo>
                  <a:cubicBezTo>
                    <a:pt x="119" y="276"/>
                    <a:pt x="83" y="467"/>
                    <a:pt x="24" y="645"/>
                  </a:cubicBezTo>
                  <a:cubicBezTo>
                    <a:pt x="0" y="693"/>
                    <a:pt x="36" y="753"/>
                    <a:pt x="83" y="765"/>
                  </a:cubicBezTo>
                  <a:cubicBezTo>
                    <a:pt x="95" y="770"/>
                    <a:pt x="107" y="773"/>
                    <a:pt x="119" y="773"/>
                  </a:cubicBezTo>
                  <a:cubicBezTo>
                    <a:pt x="131" y="773"/>
                    <a:pt x="143" y="770"/>
                    <a:pt x="155" y="765"/>
                  </a:cubicBezTo>
                  <a:cubicBezTo>
                    <a:pt x="179" y="753"/>
                    <a:pt x="203" y="729"/>
                    <a:pt x="214" y="705"/>
                  </a:cubicBezTo>
                  <a:cubicBezTo>
                    <a:pt x="274" y="503"/>
                    <a:pt x="322" y="312"/>
                    <a:pt x="345" y="110"/>
                  </a:cubicBezTo>
                  <a:cubicBezTo>
                    <a:pt x="345" y="50"/>
                    <a:pt x="310" y="3"/>
                    <a:pt x="262" y="3"/>
                  </a:cubicBezTo>
                  <a:cubicBezTo>
                    <a:pt x="254" y="1"/>
                    <a:pt x="247"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9"/>
            <p:cNvSpPr/>
            <p:nvPr/>
          </p:nvSpPr>
          <p:spPr>
            <a:xfrm>
              <a:off x="3488825" y="1213000"/>
              <a:ext cx="11325" cy="18625"/>
            </a:xfrm>
            <a:custGeom>
              <a:avLst/>
              <a:gdLst/>
              <a:ahLst/>
              <a:cxnLst/>
              <a:rect l="l" t="t" r="r" b="b"/>
              <a:pathLst>
                <a:path w="453" h="745" extrusionOk="0">
                  <a:moveTo>
                    <a:pt x="101" y="1"/>
                  </a:moveTo>
                  <a:cubicBezTo>
                    <a:pt x="92" y="1"/>
                    <a:pt x="82" y="2"/>
                    <a:pt x="72" y="4"/>
                  </a:cubicBezTo>
                  <a:cubicBezTo>
                    <a:pt x="24" y="27"/>
                    <a:pt x="0" y="75"/>
                    <a:pt x="12" y="135"/>
                  </a:cubicBezTo>
                  <a:cubicBezTo>
                    <a:pt x="36" y="182"/>
                    <a:pt x="60" y="242"/>
                    <a:pt x="84" y="301"/>
                  </a:cubicBezTo>
                  <a:cubicBezTo>
                    <a:pt x="119" y="396"/>
                    <a:pt x="155" y="480"/>
                    <a:pt x="191" y="563"/>
                  </a:cubicBezTo>
                  <a:cubicBezTo>
                    <a:pt x="214" y="611"/>
                    <a:pt x="238" y="647"/>
                    <a:pt x="250" y="694"/>
                  </a:cubicBezTo>
                  <a:cubicBezTo>
                    <a:pt x="270" y="724"/>
                    <a:pt x="314" y="745"/>
                    <a:pt x="355" y="745"/>
                  </a:cubicBezTo>
                  <a:cubicBezTo>
                    <a:pt x="364" y="745"/>
                    <a:pt x="373" y="744"/>
                    <a:pt x="381" y="742"/>
                  </a:cubicBezTo>
                  <a:lnTo>
                    <a:pt x="393" y="730"/>
                  </a:lnTo>
                  <a:cubicBezTo>
                    <a:pt x="441" y="706"/>
                    <a:pt x="453" y="647"/>
                    <a:pt x="429" y="599"/>
                  </a:cubicBezTo>
                  <a:cubicBezTo>
                    <a:pt x="417" y="563"/>
                    <a:pt x="393" y="516"/>
                    <a:pt x="369" y="480"/>
                  </a:cubicBezTo>
                  <a:cubicBezTo>
                    <a:pt x="334" y="396"/>
                    <a:pt x="298" y="313"/>
                    <a:pt x="262" y="230"/>
                  </a:cubicBezTo>
                  <a:cubicBezTo>
                    <a:pt x="238" y="170"/>
                    <a:pt x="226" y="123"/>
                    <a:pt x="203" y="63"/>
                  </a:cubicBezTo>
                  <a:cubicBezTo>
                    <a:pt x="183" y="24"/>
                    <a:pt x="147" y="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9"/>
            <p:cNvSpPr/>
            <p:nvPr/>
          </p:nvSpPr>
          <p:spPr>
            <a:xfrm>
              <a:off x="3634075" y="1142825"/>
              <a:ext cx="8050" cy="19575"/>
            </a:xfrm>
            <a:custGeom>
              <a:avLst/>
              <a:gdLst/>
              <a:ahLst/>
              <a:cxnLst/>
              <a:rect l="l" t="t" r="r" b="b"/>
              <a:pathLst>
                <a:path w="322" h="783" extrusionOk="0">
                  <a:moveTo>
                    <a:pt x="96" y="1"/>
                  </a:moveTo>
                  <a:cubicBezTo>
                    <a:pt x="36" y="13"/>
                    <a:pt x="0" y="60"/>
                    <a:pt x="0" y="120"/>
                  </a:cubicBezTo>
                  <a:cubicBezTo>
                    <a:pt x="24" y="310"/>
                    <a:pt x="60" y="513"/>
                    <a:pt x="119" y="715"/>
                  </a:cubicBezTo>
                  <a:cubicBezTo>
                    <a:pt x="129" y="752"/>
                    <a:pt x="167" y="782"/>
                    <a:pt x="206" y="782"/>
                  </a:cubicBezTo>
                  <a:cubicBezTo>
                    <a:pt x="217" y="782"/>
                    <a:pt x="228" y="780"/>
                    <a:pt x="239" y="775"/>
                  </a:cubicBezTo>
                  <a:lnTo>
                    <a:pt x="250" y="775"/>
                  </a:lnTo>
                  <a:cubicBezTo>
                    <a:pt x="298" y="763"/>
                    <a:pt x="322" y="703"/>
                    <a:pt x="310" y="656"/>
                  </a:cubicBezTo>
                  <a:cubicBezTo>
                    <a:pt x="250" y="477"/>
                    <a:pt x="215" y="286"/>
                    <a:pt x="203" y="96"/>
                  </a:cubicBezTo>
                  <a:cubicBezTo>
                    <a:pt x="191" y="36"/>
                    <a:pt x="143" y="1"/>
                    <a:pt x="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9"/>
            <p:cNvSpPr/>
            <p:nvPr/>
          </p:nvSpPr>
          <p:spPr>
            <a:xfrm>
              <a:off x="3673950" y="1120675"/>
              <a:ext cx="10750" cy="18975"/>
            </a:xfrm>
            <a:custGeom>
              <a:avLst/>
              <a:gdLst/>
              <a:ahLst/>
              <a:cxnLst/>
              <a:rect l="l" t="t" r="r" b="b"/>
              <a:pathLst>
                <a:path w="430" h="759" extrusionOk="0">
                  <a:moveTo>
                    <a:pt x="122" y="0"/>
                  </a:moveTo>
                  <a:cubicBezTo>
                    <a:pt x="105" y="0"/>
                    <a:pt x="88" y="6"/>
                    <a:pt x="72" y="18"/>
                  </a:cubicBezTo>
                  <a:cubicBezTo>
                    <a:pt x="25" y="41"/>
                    <a:pt x="1" y="101"/>
                    <a:pt x="25" y="149"/>
                  </a:cubicBezTo>
                  <a:cubicBezTo>
                    <a:pt x="120" y="315"/>
                    <a:pt x="191" y="494"/>
                    <a:pt x="227" y="672"/>
                  </a:cubicBezTo>
                  <a:cubicBezTo>
                    <a:pt x="237" y="724"/>
                    <a:pt x="275" y="758"/>
                    <a:pt x="324" y="758"/>
                  </a:cubicBezTo>
                  <a:cubicBezTo>
                    <a:pt x="331" y="758"/>
                    <a:pt x="338" y="757"/>
                    <a:pt x="346" y="756"/>
                  </a:cubicBezTo>
                  <a:lnTo>
                    <a:pt x="358" y="756"/>
                  </a:lnTo>
                  <a:cubicBezTo>
                    <a:pt x="406" y="732"/>
                    <a:pt x="429" y="684"/>
                    <a:pt x="418" y="637"/>
                  </a:cubicBezTo>
                  <a:cubicBezTo>
                    <a:pt x="394" y="518"/>
                    <a:pt x="370" y="410"/>
                    <a:pt x="322" y="303"/>
                  </a:cubicBezTo>
                  <a:cubicBezTo>
                    <a:pt x="287" y="220"/>
                    <a:pt x="251" y="137"/>
                    <a:pt x="203" y="53"/>
                  </a:cubicBezTo>
                  <a:cubicBezTo>
                    <a:pt x="187" y="22"/>
                    <a:pt x="156"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9"/>
            <p:cNvSpPr/>
            <p:nvPr/>
          </p:nvSpPr>
          <p:spPr>
            <a:xfrm>
              <a:off x="3479450" y="1184525"/>
              <a:ext cx="10275" cy="19250"/>
            </a:xfrm>
            <a:custGeom>
              <a:avLst/>
              <a:gdLst/>
              <a:ahLst/>
              <a:cxnLst/>
              <a:rect l="l" t="t" r="r" b="b"/>
              <a:pathLst>
                <a:path w="411" h="770" extrusionOk="0">
                  <a:moveTo>
                    <a:pt x="126" y="1"/>
                  </a:moveTo>
                  <a:cubicBezTo>
                    <a:pt x="63" y="1"/>
                    <a:pt x="0" y="57"/>
                    <a:pt x="30" y="131"/>
                  </a:cubicBezTo>
                  <a:cubicBezTo>
                    <a:pt x="78" y="285"/>
                    <a:pt x="125" y="440"/>
                    <a:pt x="173" y="607"/>
                  </a:cubicBezTo>
                  <a:lnTo>
                    <a:pt x="208" y="702"/>
                  </a:lnTo>
                  <a:cubicBezTo>
                    <a:pt x="218" y="739"/>
                    <a:pt x="256" y="769"/>
                    <a:pt x="295" y="769"/>
                  </a:cubicBezTo>
                  <a:cubicBezTo>
                    <a:pt x="306" y="769"/>
                    <a:pt x="317" y="767"/>
                    <a:pt x="328" y="762"/>
                  </a:cubicBezTo>
                  <a:lnTo>
                    <a:pt x="339" y="762"/>
                  </a:lnTo>
                  <a:cubicBezTo>
                    <a:pt x="387" y="750"/>
                    <a:pt x="411" y="690"/>
                    <a:pt x="399" y="643"/>
                  </a:cubicBezTo>
                  <a:lnTo>
                    <a:pt x="363" y="547"/>
                  </a:lnTo>
                  <a:cubicBezTo>
                    <a:pt x="316" y="381"/>
                    <a:pt x="268" y="226"/>
                    <a:pt x="220" y="71"/>
                  </a:cubicBezTo>
                  <a:cubicBezTo>
                    <a:pt x="202" y="21"/>
                    <a:pt x="164"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9"/>
            <p:cNvSpPr/>
            <p:nvPr/>
          </p:nvSpPr>
          <p:spPr>
            <a:xfrm>
              <a:off x="3634375" y="1113975"/>
              <a:ext cx="10775" cy="19050"/>
            </a:xfrm>
            <a:custGeom>
              <a:avLst/>
              <a:gdLst/>
              <a:ahLst/>
              <a:cxnLst/>
              <a:rect l="l" t="t" r="r" b="b"/>
              <a:pathLst>
                <a:path w="431" h="762" extrusionOk="0">
                  <a:moveTo>
                    <a:pt x="297" y="1"/>
                  </a:moveTo>
                  <a:cubicBezTo>
                    <a:pt x="267" y="1"/>
                    <a:pt x="236" y="15"/>
                    <a:pt x="215" y="47"/>
                  </a:cubicBezTo>
                  <a:cubicBezTo>
                    <a:pt x="107" y="226"/>
                    <a:pt x="36" y="428"/>
                    <a:pt x="12" y="643"/>
                  </a:cubicBezTo>
                  <a:cubicBezTo>
                    <a:pt x="0" y="702"/>
                    <a:pt x="36" y="750"/>
                    <a:pt x="96" y="762"/>
                  </a:cubicBezTo>
                  <a:lnTo>
                    <a:pt x="143" y="762"/>
                  </a:lnTo>
                  <a:cubicBezTo>
                    <a:pt x="179" y="738"/>
                    <a:pt x="203" y="714"/>
                    <a:pt x="203" y="678"/>
                  </a:cubicBezTo>
                  <a:cubicBezTo>
                    <a:pt x="227" y="488"/>
                    <a:pt x="298" y="309"/>
                    <a:pt x="381" y="155"/>
                  </a:cubicBezTo>
                  <a:cubicBezTo>
                    <a:pt x="431" y="72"/>
                    <a:pt x="366"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9"/>
            <p:cNvSpPr/>
            <p:nvPr/>
          </p:nvSpPr>
          <p:spPr>
            <a:xfrm>
              <a:off x="3649950" y="1105625"/>
              <a:ext cx="20175" cy="9150"/>
            </a:xfrm>
            <a:custGeom>
              <a:avLst/>
              <a:gdLst/>
              <a:ahLst/>
              <a:cxnLst/>
              <a:rect l="l" t="t" r="r" b="b"/>
              <a:pathLst>
                <a:path w="807" h="366" extrusionOk="0">
                  <a:moveTo>
                    <a:pt x="223" y="0"/>
                  </a:moveTo>
                  <a:cubicBezTo>
                    <a:pt x="187" y="0"/>
                    <a:pt x="163" y="0"/>
                    <a:pt x="127" y="12"/>
                  </a:cubicBezTo>
                  <a:cubicBezTo>
                    <a:pt x="1" y="35"/>
                    <a:pt x="30" y="203"/>
                    <a:pt x="151" y="203"/>
                  </a:cubicBezTo>
                  <a:cubicBezTo>
                    <a:pt x="155" y="203"/>
                    <a:pt x="159" y="203"/>
                    <a:pt x="163" y="203"/>
                  </a:cubicBezTo>
                  <a:cubicBezTo>
                    <a:pt x="187" y="203"/>
                    <a:pt x="211" y="191"/>
                    <a:pt x="235" y="191"/>
                  </a:cubicBezTo>
                  <a:cubicBezTo>
                    <a:pt x="377" y="203"/>
                    <a:pt x="520" y="250"/>
                    <a:pt x="639" y="346"/>
                  </a:cubicBezTo>
                  <a:cubicBezTo>
                    <a:pt x="653" y="360"/>
                    <a:pt x="671" y="365"/>
                    <a:pt x="691" y="365"/>
                  </a:cubicBezTo>
                  <a:cubicBezTo>
                    <a:pt x="705" y="365"/>
                    <a:pt x="720" y="363"/>
                    <a:pt x="735" y="358"/>
                  </a:cubicBezTo>
                  <a:cubicBezTo>
                    <a:pt x="747" y="346"/>
                    <a:pt x="758" y="346"/>
                    <a:pt x="770" y="334"/>
                  </a:cubicBezTo>
                  <a:cubicBezTo>
                    <a:pt x="806" y="286"/>
                    <a:pt x="794" y="227"/>
                    <a:pt x="758" y="191"/>
                  </a:cubicBezTo>
                  <a:cubicBezTo>
                    <a:pt x="604" y="72"/>
                    <a:pt x="413" y="0"/>
                    <a:pt x="2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9"/>
            <p:cNvSpPr/>
            <p:nvPr/>
          </p:nvSpPr>
          <p:spPr>
            <a:xfrm>
              <a:off x="3292650" y="1239375"/>
              <a:ext cx="10150" cy="19200"/>
            </a:xfrm>
            <a:custGeom>
              <a:avLst/>
              <a:gdLst/>
              <a:ahLst/>
              <a:cxnLst/>
              <a:rect l="l" t="t" r="r" b="b"/>
              <a:pathLst>
                <a:path w="406" h="768" extrusionOk="0">
                  <a:moveTo>
                    <a:pt x="290" y="1"/>
                  </a:moveTo>
                  <a:cubicBezTo>
                    <a:pt x="251" y="1"/>
                    <a:pt x="213" y="31"/>
                    <a:pt x="203" y="68"/>
                  </a:cubicBezTo>
                  <a:cubicBezTo>
                    <a:pt x="132" y="258"/>
                    <a:pt x="72" y="449"/>
                    <a:pt x="13" y="639"/>
                  </a:cubicBezTo>
                  <a:cubicBezTo>
                    <a:pt x="1" y="687"/>
                    <a:pt x="25" y="746"/>
                    <a:pt x="84" y="758"/>
                  </a:cubicBezTo>
                  <a:cubicBezTo>
                    <a:pt x="90" y="764"/>
                    <a:pt x="99" y="767"/>
                    <a:pt x="110" y="767"/>
                  </a:cubicBezTo>
                  <a:cubicBezTo>
                    <a:pt x="120" y="767"/>
                    <a:pt x="132" y="764"/>
                    <a:pt x="144" y="758"/>
                  </a:cubicBezTo>
                  <a:cubicBezTo>
                    <a:pt x="168" y="746"/>
                    <a:pt x="191" y="723"/>
                    <a:pt x="203" y="699"/>
                  </a:cubicBezTo>
                  <a:cubicBezTo>
                    <a:pt x="263" y="508"/>
                    <a:pt x="322" y="318"/>
                    <a:pt x="382" y="139"/>
                  </a:cubicBezTo>
                  <a:cubicBezTo>
                    <a:pt x="406" y="80"/>
                    <a:pt x="382" y="32"/>
                    <a:pt x="322" y="8"/>
                  </a:cubicBezTo>
                  <a:cubicBezTo>
                    <a:pt x="312" y="3"/>
                    <a:pt x="301" y="1"/>
                    <a:pt x="2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9"/>
            <p:cNvSpPr/>
            <p:nvPr/>
          </p:nvSpPr>
          <p:spPr>
            <a:xfrm>
              <a:off x="3466800" y="1157925"/>
              <a:ext cx="13100" cy="17900"/>
            </a:xfrm>
            <a:custGeom>
              <a:avLst/>
              <a:gdLst/>
              <a:ahLst/>
              <a:cxnLst/>
              <a:rect l="l" t="t" r="r" b="b"/>
              <a:pathLst>
                <a:path w="524" h="716" extrusionOk="0">
                  <a:moveTo>
                    <a:pt x="116" y="0"/>
                  </a:moveTo>
                  <a:cubicBezTo>
                    <a:pt x="95" y="0"/>
                    <a:pt x="74" y="6"/>
                    <a:pt x="60" y="16"/>
                  </a:cubicBezTo>
                  <a:cubicBezTo>
                    <a:pt x="12" y="52"/>
                    <a:pt x="0" y="111"/>
                    <a:pt x="36" y="159"/>
                  </a:cubicBezTo>
                  <a:cubicBezTo>
                    <a:pt x="155" y="313"/>
                    <a:pt x="250" y="480"/>
                    <a:pt x="333" y="659"/>
                  </a:cubicBezTo>
                  <a:cubicBezTo>
                    <a:pt x="342" y="694"/>
                    <a:pt x="376" y="716"/>
                    <a:pt x="413" y="716"/>
                  </a:cubicBezTo>
                  <a:cubicBezTo>
                    <a:pt x="426" y="716"/>
                    <a:pt x="440" y="713"/>
                    <a:pt x="453" y="706"/>
                  </a:cubicBezTo>
                  <a:cubicBezTo>
                    <a:pt x="512" y="683"/>
                    <a:pt x="524" y="623"/>
                    <a:pt x="512" y="575"/>
                  </a:cubicBezTo>
                  <a:cubicBezTo>
                    <a:pt x="417" y="385"/>
                    <a:pt x="322" y="206"/>
                    <a:pt x="191" y="40"/>
                  </a:cubicBezTo>
                  <a:cubicBezTo>
                    <a:pt x="177" y="12"/>
                    <a:pt x="146" y="0"/>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9"/>
            <p:cNvSpPr/>
            <p:nvPr/>
          </p:nvSpPr>
          <p:spPr>
            <a:xfrm>
              <a:off x="3302775" y="1212725"/>
              <a:ext cx="12650" cy="18150"/>
            </a:xfrm>
            <a:custGeom>
              <a:avLst/>
              <a:gdLst/>
              <a:ahLst/>
              <a:cxnLst/>
              <a:rect l="l" t="t" r="r" b="b"/>
              <a:pathLst>
                <a:path w="506" h="726" extrusionOk="0">
                  <a:moveTo>
                    <a:pt x="384" y="1"/>
                  </a:moveTo>
                  <a:cubicBezTo>
                    <a:pt x="353" y="1"/>
                    <a:pt x="322" y="16"/>
                    <a:pt x="298" y="50"/>
                  </a:cubicBezTo>
                  <a:cubicBezTo>
                    <a:pt x="203" y="217"/>
                    <a:pt x="108" y="396"/>
                    <a:pt x="25" y="586"/>
                  </a:cubicBezTo>
                  <a:cubicBezTo>
                    <a:pt x="1" y="634"/>
                    <a:pt x="25" y="693"/>
                    <a:pt x="72" y="717"/>
                  </a:cubicBezTo>
                  <a:cubicBezTo>
                    <a:pt x="84" y="723"/>
                    <a:pt x="96" y="726"/>
                    <a:pt x="109" y="726"/>
                  </a:cubicBezTo>
                  <a:cubicBezTo>
                    <a:pt x="123" y="726"/>
                    <a:pt x="138" y="723"/>
                    <a:pt x="156" y="717"/>
                  </a:cubicBezTo>
                  <a:cubicBezTo>
                    <a:pt x="167" y="705"/>
                    <a:pt x="191" y="693"/>
                    <a:pt x="203" y="669"/>
                  </a:cubicBezTo>
                  <a:cubicBezTo>
                    <a:pt x="287" y="491"/>
                    <a:pt x="382" y="312"/>
                    <a:pt x="465" y="146"/>
                  </a:cubicBezTo>
                  <a:cubicBezTo>
                    <a:pt x="505" y="65"/>
                    <a:pt x="448" y="1"/>
                    <a:pt x="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9"/>
            <p:cNvSpPr/>
            <p:nvPr/>
          </p:nvSpPr>
          <p:spPr>
            <a:xfrm>
              <a:off x="3442925" y="1140325"/>
              <a:ext cx="19125" cy="12175"/>
            </a:xfrm>
            <a:custGeom>
              <a:avLst/>
              <a:gdLst/>
              <a:ahLst/>
              <a:cxnLst/>
              <a:rect l="l" t="t" r="r" b="b"/>
              <a:pathLst>
                <a:path w="765" h="487" extrusionOk="0">
                  <a:moveTo>
                    <a:pt x="137" y="0"/>
                  </a:moveTo>
                  <a:cubicBezTo>
                    <a:pt x="40" y="0"/>
                    <a:pt x="1" y="142"/>
                    <a:pt x="98" y="196"/>
                  </a:cubicBezTo>
                  <a:cubicBezTo>
                    <a:pt x="276" y="255"/>
                    <a:pt x="443" y="351"/>
                    <a:pt x="598" y="458"/>
                  </a:cubicBezTo>
                  <a:cubicBezTo>
                    <a:pt x="615" y="475"/>
                    <a:pt x="639" y="486"/>
                    <a:pt x="665" y="486"/>
                  </a:cubicBezTo>
                  <a:cubicBezTo>
                    <a:pt x="674" y="486"/>
                    <a:pt x="684" y="485"/>
                    <a:pt x="693" y="482"/>
                  </a:cubicBezTo>
                  <a:cubicBezTo>
                    <a:pt x="705" y="470"/>
                    <a:pt x="717" y="458"/>
                    <a:pt x="729" y="446"/>
                  </a:cubicBezTo>
                  <a:cubicBezTo>
                    <a:pt x="765" y="398"/>
                    <a:pt x="753" y="339"/>
                    <a:pt x="717" y="303"/>
                  </a:cubicBezTo>
                  <a:cubicBezTo>
                    <a:pt x="550" y="184"/>
                    <a:pt x="360" y="77"/>
                    <a:pt x="169" y="5"/>
                  </a:cubicBezTo>
                  <a:cubicBezTo>
                    <a:pt x="158" y="2"/>
                    <a:pt x="147" y="0"/>
                    <a:pt x="1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9"/>
            <p:cNvSpPr/>
            <p:nvPr/>
          </p:nvSpPr>
          <p:spPr>
            <a:xfrm>
              <a:off x="3317375" y="1188350"/>
              <a:ext cx="14850" cy="16625"/>
            </a:xfrm>
            <a:custGeom>
              <a:avLst/>
              <a:gdLst/>
              <a:ahLst/>
              <a:cxnLst/>
              <a:rect l="l" t="t" r="r" b="b"/>
              <a:pathLst>
                <a:path w="594" h="665" extrusionOk="0">
                  <a:moveTo>
                    <a:pt x="458" y="0"/>
                  </a:moveTo>
                  <a:cubicBezTo>
                    <a:pt x="436" y="0"/>
                    <a:pt x="413" y="8"/>
                    <a:pt x="393" y="25"/>
                  </a:cubicBezTo>
                  <a:cubicBezTo>
                    <a:pt x="274" y="180"/>
                    <a:pt x="155" y="335"/>
                    <a:pt x="36" y="513"/>
                  </a:cubicBezTo>
                  <a:cubicBezTo>
                    <a:pt x="0" y="549"/>
                    <a:pt x="12" y="609"/>
                    <a:pt x="60" y="644"/>
                  </a:cubicBezTo>
                  <a:cubicBezTo>
                    <a:pt x="74" y="658"/>
                    <a:pt x="92" y="664"/>
                    <a:pt x="111" y="664"/>
                  </a:cubicBezTo>
                  <a:cubicBezTo>
                    <a:pt x="125" y="664"/>
                    <a:pt x="140" y="661"/>
                    <a:pt x="155" y="656"/>
                  </a:cubicBezTo>
                  <a:cubicBezTo>
                    <a:pt x="167" y="644"/>
                    <a:pt x="179" y="632"/>
                    <a:pt x="191" y="620"/>
                  </a:cubicBezTo>
                  <a:cubicBezTo>
                    <a:pt x="310" y="454"/>
                    <a:pt x="429" y="299"/>
                    <a:pt x="548" y="156"/>
                  </a:cubicBezTo>
                  <a:cubicBezTo>
                    <a:pt x="593" y="75"/>
                    <a:pt x="529" y="0"/>
                    <a:pt x="4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9"/>
            <p:cNvSpPr/>
            <p:nvPr/>
          </p:nvSpPr>
          <p:spPr>
            <a:xfrm>
              <a:off x="3336050" y="1167025"/>
              <a:ext cx="17050" cy="14975"/>
            </a:xfrm>
            <a:custGeom>
              <a:avLst/>
              <a:gdLst/>
              <a:ahLst/>
              <a:cxnLst/>
              <a:rect l="l" t="t" r="r" b="b"/>
              <a:pathLst>
                <a:path w="682" h="599" extrusionOk="0">
                  <a:moveTo>
                    <a:pt x="563" y="0"/>
                  </a:moveTo>
                  <a:cubicBezTo>
                    <a:pt x="543" y="0"/>
                    <a:pt x="522" y="7"/>
                    <a:pt x="503" y="21"/>
                  </a:cubicBezTo>
                  <a:cubicBezTo>
                    <a:pt x="360" y="152"/>
                    <a:pt x="206" y="283"/>
                    <a:pt x="63" y="438"/>
                  </a:cubicBezTo>
                  <a:cubicBezTo>
                    <a:pt x="0" y="500"/>
                    <a:pt x="47" y="599"/>
                    <a:pt x="123" y="599"/>
                  </a:cubicBezTo>
                  <a:cubicBezTo>
                    <a:pt x="134" y="599"/>
                    <a:pt x="146" y="597"/>
                    <a:pt x="158" y="592"/>
                  </a:cubicBezTo>
                  <a:cubicBezTo>
                    <a:pt x="170" y="592"/>
                    <a:pt x="182" y="581"/>
                    <a:pt x="194" y="569"/>
                  </a:cubicBezTo>
                  <a:cubicBezTo>
                    <a:pt x="337" y="438"/>
                    <a:pt x="480" y="295"/>
                    <a:pt x="634" y="176"/>
                  </a:cubicBezTo>
                  <a:cubicBezTo>
                    <a:pt x="670" y="140"/>
                    <a:pt x="682" y="80"/>
                    <a:pt x="646" y="45"/>
                  </a:cubicBezTo>
                  <a:cubicBezTo>
                    <a:pt x="625" y="16"/>
                    <a:pt x="594"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9"/>
            <p:cNvSpPr/>
            <p:nvPr/>
          </p:nvSpPr>
          <p:spPr>
            <a:xfrm>
              <a:off x="3413900" y="1136425"/>
              <a:ext cx="20775" cy="5450"/>
            </a:xfrm>
            <a:custGeom>
              <a:avLst/>
              <a:gdLst/>
              <a:ahLst/>
              <a:cxnLst/>
              <a:rect l="l" t="t" r="r" b="b"/>
              <a:pathLst>
                <a:path w="831" h="218" extrusionOk="0">
                  <a:moveTo>
                    <a:pt x="425" y="1"/>
                  </a:moveTo>
                  <a:cubicBezTo>
                    <a:pt x="321" y="1"/>
                    <a:pt x="217" y="7"/>
                    <a:pt x="116" y="19"/>
                  </a:cubicBezTo>
                  <a:cubicBezTo>
                    <a:pt x="1" y="42"/>
                    <a:pt x="8" y="210"/>
                    <a:pt x="127" y="210"/>
                  </a:cubicBezTo>
                  <a:cubicBezTo>
                    <a:pt x="131" y="210"/>
                    <a:pt x="135" y="209"/>
                    <a:pt x="140" y="209"/>
                  </a:cubicBezTo>
                  <a:cubicBezTo>
                    <a:pt x="235" y="203"/>
                    <a:pt x="330" y="200"/>
                    <a:pt x="425" y="200"/>
                  </a:cubicBezTo>
                  <a:cubicBezTo>
                    <a:pt x="521" y="200"/>
                    <a:pt x="616" y="203"/>
                    <a:pt x="711" y="209"/>
                  </a:cubicBezTo>
                  <a:cubicBezTo>
                    <a:pt x="717" y="215"/>
                    <a:pt x="723" y="218"/>
                    <a:pt x="731" y="218"/>
                  </a:cubicBezTo>
                  <a:cubicBezTo>
                    <a:pt x="738" y="218"/>
                    <a:pt x="747" y="215"/>
                    <a:pt x="759" y="209"/>
                  </a:cubicBezTo>
                  <a:cubicBezTo>
                    <a:pt x="795" y="197"/>
                    <a:pt x="818" y="161"/>
                    <a:pt x="818" y="126"/>
                  </a:cubicBezTo>
                  <a:cubicBezTo>
                    <a:pt x="830" y="66"/>
                    <a:pt x="783" y="19"/>
                    <a:pt x="735" y="19"/>
                  </a:cubicBezTo>
                  <a:cubicBezTo>
                    <a:pt x="634" y="7"/>
                    <a:pt x="530" y="1"/>
                    <a:pt x="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9"/>
            <p:cNvSpPr/>
            <p:nvPr/>
          </p:nvSpPr>
          <p:spPr>
            <a:xfrm>
              <a:off x="3358200" y="1150650"/>
              <a:ext cx="19900" cy="12650"/>
            </a:xfrm>
            <a:custGeom>
              <a:avLst/>
              <a:gdLst/>
              <a:ahLst/>
              <a:cxnLst/>
              <a:rect l="l" t="t" r="r" b="b"/>
              <a:pathLst>
                <a:path w="796" h="506" extrusionOk="0">
                  <a:moveTo>
                    <a:pt x="658" y="0"/>
                  </a:moveTo>
                  <a:cubicBezTo>
                    <a:pt x="645" y="0"/>
                    <a:pt x="631" y="3"/>
                    <a:pt x="617" y="9"/>
                  </a:cubicBezTo>
                  <a:cubicBezTo>
                    <a:pt x="439" y="104"/>
                    <a:pt x="272" y="200"/>
                    <a:pt x="105" y="319"/>
                  </a:cubicBezTo>
                  <a:cubicBezTo>
                    <a:pt x="1" y="371"/>
                    <a:pt x="62" y="506"/>
                    <a:pt x="150" y="506"/>
                  </a:cubicBezTo>
                  <a:cubicBezTo>
                    <a:pt x="163" y="506"/>
                    <a:pt x="176" y="503"/>
                    <a:pt x="189" y="497"/>
                  </a:cubicBezTo>
                  <a:cubicBezTo>
                    <a:pt x="201" y="485"/>
                    <a:pt x="201" y="485"/>
                    <a:pt x="213" y="485"/>
                  </a:cubicBezTo>
                  <a:cubicBezTo>
                    <a:pt x="367" y="366"/>
                    <a:pt x="534" y="271"/>
                    <a:pt x="713" y="188"/>
                  </a:cubicBezTo>
                  <a:cubicBezTo>
                    <a:pt x="796" y="126"/>
                    <a:pt x="743" y="0"/>
                    <a:pt x="6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9"/>
            <p:cNvSpPr/>
            <p:nvPr/>
          </p:nvSpPr>
          <p:spPr>
            <a:xfrm>
              <a:off x="3385525" y="1139375"/>
              <a:ext cx="19675" cy="9675"/>
            </a:xfrm>
            <a:custGeom>
              <a:avLst/>
              <a:gdLst/>
              <a:ahLst/>
              <a:cxnLst/>
              <a:rect l="l" t="t" r="r" b="b"/>
              <a:pathLst>
                <a:path w="787" h="387" extrusionOk="0">
                  <a:moveTo>
                    <a:pt x="687" y="0"/>
                  </a:moveTo>
                  <a:cubicBezTo>
                    <a:pt x="676" y="0"/>
                    <a:pt x="666" y="3"/>
                    <a:pt x="656" y="8"/>
                  </a:cubicBezTo>
                  <a:cubicBezTo>
                    <a:pt x="453" y="55"/>
                    <a:pt x="263" y="127"/>
                    <a:pt x="72" y="198"/>
                  </a:cubicBezTo>
                  <a:cubicBezTo>
                    <a:pt x="25" y="210"/>
                    <a:pt x="1" y="270"/>
                    <a:pt x="25" y="329"/>
                  </a:cubicBezTo>
                  <a:cubicBezTo>
                    <a:pt x="33" y="364"/>
                    <a:pt x="67" y="386"/>
                    <a:pt x="104" y="386"/>
                  </a:cubicBezTo>
                  <a:cubicBezTo>
                    <a:pt x="117" y="386"/>
                    <a:pt x="131" y="383"/>
                    <a:pt x="144" y="377"/>
                  </a:cubicBezTo>
                  <a:cubicBezTo>
                    <a:pt x="334" y="305"/>
                    <a:pt x="513" y="246"/>
                    <a:pt x="703" y="198"/>
                  </a:cubicBezTo>
                  <a:lnTo>
                    <a:pt x="715" y="198"/>
                  </a:lnTo>
                  <a:cubicBezTo>
                    <a:pt x="763" y="174"/>
                    <a:pt x="787" y="127"/>
                    <a:pt x="775" y="79"/>
                  </a:cubicBezTo>
                  <a:cubicBezTo>
                    <a:pt x="765" y="32"/>
                    <a:pt x="726" y="0"/>
                    <a:pt x="6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29"/>
          <p:cNvGrpSpPr/>
          <p:nvPr/>
        </p:nvGrpSpPr>
        <p:grpSpPr>
          <a:xfrm rot="3744374">
            <a:off x="-1376367" y="3376346"/>
            <a:ext cx="3288615" cy="1160716"/>
            <a:chOff x="3292650" y="1105625"/>
            <a:chExt cx="727800" cy="256900"/>
          </a:xfrm>
        </p:grpSpPr>
        <p:sp>
          <p:nvSpPr>
            <p:cNvPr id="776" name="Google Shape;776;p29"/>
            <p:cNvSpPr/>
            <p:nvPr/>
          </p:nvSpPr>
          <p:spPr>
            <a:xfrm>
              <a:off x="4015375" y="1345150"/>
              <a:ext cx="5075" cy="17375"/>
            </a:xfrm>
            <a:custGeom>
              <a:avLst/>
              <a:gdLst/>
              <a:ahLst/>
              <a:cxnLst/>
              <a:rect l="l" t="t" r="r" b="b"/>
              <a:pathLst>
                <a:path w="203" h="695" extrusionOk="0">
                  <a:moveTo>
                    <a:pt x="106" y="0"/>
                  </a:moveTo>
                  <a:cubicBezTo>
                    <a:pt x="53" y="0"/>
                    <a:pt x="0" y="40"/>
                    <a:pt x="0" y="111"/>
                  </a:cubicBezTo>
                  <a:cubicBezTo>
                    <a:pt x="24" y="302"/>
                    <a:pt x="48" y="504"/>
                    <a:pt x="48" y="694"/>
                  </a:cubicBezTo>
                  <a:lnTo>
                    <a:pt x="203" y="87"/>
                  </a:lnTo>
                  <a:cubicBezTo>
                    <a:pt x="192" y="28"/>
                    <a:pt x="149" y="0"/>
                    <a:pt x="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a:off x="4009425" y="1315875"/>
              <a:ext cx="8950" cy="19325"/>
            </a:xfrm>
            <a:custGeom>
              <a:avLst/>
              <a:gdLst/>
              <a:ahLst/>
              <a:cxnLst/>
              <a:rect l="l" t="t" r="r" b="b"/>
              <a:pathLst>
                <a:path w="358" h="773" extrusionOk="0">
                  <a:moveTo>
                    <a:pt x="121" y="1"/>
                  </a:moveTo>
                  <a:cubicBezTo>
                    <a:pt x="109" y="1"/>
                    <a:pt x="97" y="3"/>
                    <a:pt x="84" y="8"/>
                  </a:cubicBezTo>
                  <a:cubicBezTo>
                    <a:pt x="36" y="20"/>
                    <a:pt x="0" y="68"/>
                    <a:pt x="12" y="127"/>
                  </a:cubicBezTo>
                  <a:cubicBezTo>
                    <a:pt x="72" y="306"/>
                    <a:pt x="119" y="508"/>
                    <a:pt x="155" y="699"/>
                  </a:cubicBezTo>
                  <a:cubicBezTo>
                    <a:pt x="165" y="740"/>
                    <a:pt x="203" y="772"/>
                    <a:pt x="251" y="772"/>
                  </a:cubicBezTo>
                  <a:cubicBezTo>
                    <a:pt x="259" y="772"/>
                    <a:pt x="266" y="772"/>
                    <a:pt x="274" y="770"/>
                  </a:cubicBezTo>
                  <a:lnTo>
                    <a:pt x="286" y="770"/>
                  </a:lnTo>
                  <a:cubicBezTo>
                    <a:pt x="334" y="758"/>
                    <a:pt x="357" y="711"/>
                    <a:pt x="345" y="663"/>
                  </a:cubicBezTo>
                  <a:cubicBezTo>
                    <a:pt x="310" y="461"/>
                    <a:pt x="262" y="270"/>
                    <a:pt x="203" y="68"/>
                  </a:cubicBezTo>
                  <a:cubicBezTo>
                    <a:pt x="193" y="30"/>
                    <a:pt x="162"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9"/>
            <p:cNvSpPr/>
            <p:nvPr/>
          </p:nvSpPr>
          <p:spPr>
            <a:xfrm>
              <a:off x="3999000" y="1288150"/>
              <a:ext cx="11325" cy="18650"/>
            </a:xfrm>
            <a:custGeom>
              <a:avLst/>
              <a:gdLst/>
              <a:ahLst/>
              <a:cxnLst/>
              <a:rect l="l" t="t" r="r" b="b"/>
              <a:pathLst>
                <a:path w="453" h="746" extrusionOk="0">
                  <a:moveTo>
                    <a:pt x="112" y="0"/>
                  </a:moveTo>
                  <a:cubicBezTo>
                    <a:pt x="98" y="0"/>
                    <a:pt x="85" y="3"/>
                    <a:pt x="72" y="10"/>
                  </a:cubicBezTo>
                  <a:cubicBezTo>
                    <a:pt x="24" y="34"/>
                    <a:pt x="0" y="93"/>
                    <a:pt x="24" y="141"/>
                  </a:cubicBezTo>
                  <a:cubicBezTo>
                    <a:pt x="84" y="272"/>
                    <a:pt x="143" y="415"/>
                    <a:pt x="203" y="558"/>
                  </a:cubicBezTo>
                  <a:cubicBezTo>
                    <a:pt x="215" y="593"/>
                    <a:pt x="239" y="641"/>
                    <a:pt x="251" y="688"/>
                  </a:cubicBezTo>
                  <a:cubicBezTo>
                    <a:pt x="268" y="723"/>
                    <a:pt x="298" y="745"/>
                    <a:pt x="336" y="745"/>
                  </a:cubicBezTo>
                  <a:cubicBezTo>
                    <a:pt x="350" y="745"/>
                    <a:pt x="366" y="742"/>
                    <a:pt x="381" y="736"/>
                  </a:cubicBezTo>
                  <a:cubicBezTo>
                    <a:pt x="429" y="724"/>
                    <a:pt x="453" y="665"/>
                    <a:pt x="429" y="605"/>
                  </a:cubicBezTo>
                  <a:cubicBezTo>
                    <a:pt x="417" y="569"/>
                    <a:pt x="405" y="522"/>
                    <a:pt x="381" y="486"/>
                  </a:cubicBezTo>
                  <a:cubicBezTo>
                    <a:pt x="334" y="343"/>
                    <a:pt x="262" y="200"/>
                    <a:pt x="203" y="57"/>
                  </a:cubicBezTo>
                  <a:cubicBezTo>
                    <a:pt x="185" y="23"/>
                    <a:pt x="149"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a:off x="3983125" y="1262625"/>
              <a:ext cx="14400" cy="17400"/>
            </a:xfrm>
            <a:custGeom>
              <a:avLst/>
              <a:gdLst/>
              <a:ahLst/>
              <a:cxnLst/>
              <a:rect l="l" t="t" r="r" b="b"/>
              <a:pathLst>
                <a:path w="576" h="696" extrusionOk="0">
                  <a:moveTo>
                    <a:pt x="139" y="1"/>
                  </a:moveTo>
                  <a:cubicBezTo>
                    <a:pt x="67" y="1"/>
                    <a:pt x="0" y="84"/>
                    <a:pt x="52" y="162"/>
                  </a:cubicBezTo>
                  <a:cubicBezTo>
                    <a:pt x="171" y="316"/>
                    <a:pt x="278" y="483"/>
                    <a:pt x="385" y="650"/>
                  </a:cubicBezTo>
                  <a:cubicBezTo>
                    <a:pt x="403" y="676"/>
                    <a:pt x="432" y="695"/>
                    <a:pt x="465" y="695"/>
                  </a:cubicBezTo>
                  <a:cubicBezTo>
                    <a:pt x="478" y="695"/>
                    <a:pt x="491" y="692"/>
                    <a:pt x="505" y="686"/>
                  </a:cubicBezTo>
                  <a:lnTo>
                    <a:pt x="516" y="686"/>
                  </a:lnTo>
                  <a:cubicBezTo>
                    <a:pt x="564" y="662"/>
                    <a:pt x="576" y="590"/>
                    <a:pt x="552" y="555"/>
                  </a:cubicBezTo>
                  <a:cubicBezTo>
                    <a:pt x="445" y="376"/>
                    <a:pt x="338" y="209"/>
                    <a:pt x="219" y="43"/>
                  </a:cubicBezTo>
                  <a:cubicBezTo>
                    <a:pt x="196" y="13"/>
                    <a:pt x="167" y="1"/>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3963075" y="1241250"/>
              <a:ext cx="16900" cy="14900"/>
            </a:xfrm>
            <a:custGeom>
              <a:avLst/>
              <a:gdLst/>
              <a:ahLst/>
              <a:cxnLst/>
              <a:rect l="l" t="t" r="r" b="b"/>
              <a:pathLst>
                <a:path w="676" h="596" extrusionOk="0">
                  <a:moveTo>
                    <a:pt x="134" y="1"/>
                  </a:moveTo>
                  <a:cubicBezTo>
                    <a:pt x="59" y="1"/>
                    <a:pt x="0" y="94"/>
                    <a:pt x="68" y="171"/>
                  </a:cubicBezTo>
                  <a:cubicBezTo>
                    <a:pt x="211" y="290"/>
                    <a:pt x="354" y="421"/>
                    <a:pt x="485" y="564"/>
                  </a:cubicBezTo>
                  <a:cubicBezTo>
                    <a:pt x="508" y="587"/>
                    <a:pt x="530" y="595"/>
                    <a:pt x="553" y="595"/>
                  </a:cubicBezTo>
                  <a:cubicBezTo>
                    <a:pt x="566" y="595"/>
                    <a:pt x="579" y="592"/>
                    <a:pt x="592" y="588"/>
                  </a:cubicBezTo>
                  <a:cubicBezTo>
                    <a:pt x="616" y="588"/>
                    <a:pt x="628" y="576"/>
                    <a:pt x="640" y="576"/>
                  </a:cubicBezTo>
                  <a:cubicBezTo>
                    <a:pt x="675" y="540"/>
                    <a:pt x="675" y="469"/>
                    <a:pt x="640" y="433"/>
                  </a:cubicBezTo>
                  <a:cubicBezTo>
                    <a:pt x="497" y="290"/>
                    <a:pt x="354" y="148"/>
                    <a:pt x="187" y="17"/>
                  </a:cubicBezTo>
                  <a:cubicBezTo>
                    <a:pt x="170" y="5"/>
                    <a:pt x="151" y="1"/>
                    <a:pt x="1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3937650" y="1225750"/>
              <a:ext cx="19400" cy="11975"/>
            </a:xfrm>
            <a:custGeom>
              <a:avLst/>
              <a:gdLst/>
              <a:ahLst/>
              <a:cxnLst/>
              <a:rect l="l" t="t" r="r" b="b"/>
              <a:pathLst>
                <a:path w="776" h="479" extrusionOk="0">
                  <a:moveTo>
                    <a:pt x="148" y="1"/>
                  </a:moveTo>
                  <a:cubicBezTo>
                    <a:pt x="49" y="1"/>
                    <a:pt x="0" y="142"/>
                    <a:pt x="97" y="196"/>
                  </a:cubicBezTo>
                  <a:cubicBezTo>
                    <a:pt x="276" y="267"/>
                    <a:pt x="442" y="363"/>
                    <a:pt x="609" y="470"/>
                  </a:cubicBezTo>
                  <a:cubicBezTo>
                    <a:pt x="621" y="476"/>
                    <a:pt x="636" y="479"/>
                    <a:pt x="652" y="479"/>
                  </a:cubicBezTo>
                  <a:cubicBezTo>
                    <a:pt x="669" y="479"/>
                    <a:pt x="686" y="476"/>
                    <a:pt x="704" y="470"/>
                  </a:cubicBezTo>
                  <a:cubicBezTo>
                    <a:pt x="716" y="458"/>
                    <a:pt x="728" y="446"/>
                    <a:pt x="740" y="434"/>
                  </a:cubicBezTo>
                  <a:cubicBezTo>
                    <a:pt x="776" y="387"/>
                    <a:pt x="764" y="327"/>
                    <a:pt x="716" y="291"/>
                  </a:cubicBezTo>
                  <a:cubicBezTo>
                    <a:pt x="538" y="184"/>
                    <a:pt x="359" y="89"/>
                    <a:pt x="180" y="6"/>
                  </a:cubicBezTo>
                  <a:cubicBezTo>
                    <a:pt x="169" y="2"/>
                    <a:pt x="158" y="1"/>
                    <a:pt x="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3910000" y="1217175"/>
              <a:ext cx="20275" cy="8125"/>
            </a:xfrm>
            <a:custGeom>
              <a:avLst/>
              <a:gdLst/>
              <a:ahLst/>
              <a:cxnLst/>
              <a:rect l="l" t="t" r="r" b="b"/>
              <a:pathLst>
                <a:path w="811" h="325" extrusionOk="0">
                  <a:moveTo>
                    <a:pt x="100" y="1"/>
                  </a:moveTo>
                  <a:cubicBezTo>
                    <a:pt x="57" y="1"/>
                    <a:pt x="12" y="33"/>
                    <a:pt x="12" y="75"/>
                  </a:cubicBezTo>
                  <a:cubicBezTo>
                    <a:pt x="1" y="134"/>
                    <a:pt x="36" y="182"/>
                    <a:pt x="96" y="194"/>
                  </a:cubicBezTo>
                  <a:cubicBezTo>
                    <a:pt x="286" y="218"/>
                    <a:pt x="477" y="265"/>
                    <a:pt x="655" y="325"/>
                  </a:cubicBezTo>
                  <a:lnTo>
                    <a:pt x="727" y="325"/>
                  </a:lnTo>
                  <a:lnTo>
                    <a:pt x="727" y="313"/>
                  </a:lnTo>
                  <a:cubicBezTo>
                    <a:pt x="810" y="277"/>
                    <a:pt x="810" y="158"/>
                    <a:pt x="715" y="134"/>
                  </a:cubicBezTo>
                  <a:cubicBezTo>
                    <a:pt x="524" y="75"/>
                    <a:pt x="322" y="27"/>
                    <a:pt x="120" y="3"/>
                  </a:cubicBezTo>
                  <a:cubicBezTo>
                    <a:pt x="113" y="2"/>
                    <a:pt x="107" y="1"/>
                    <a:pt x="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3880525" y="1215225"/>
              <a:ext cx="20875" cy="5325"/>
            </a:xfrm>
            <a:custGeom>
              <a:avLst/>
              <a:gdLst/>
              <a:ahLst/>
              <a:cxnLst/>
              <a:rect l="l" t="t" r="r" b="b"/>
              <a:pathLst>
                <a:path w="835" h="213" extrusionOk="0">
                  <a:moveTo>
                    <a:pt x="404" y="1"/>
                  </a:moveTo>
                  <a:cubicBezTo>
                    <a:pt x="301" y="1"/>
                    <a:pt x="197" y="4"/>
                    <a:pt x="96" y="10"/>
                  </a:cubicBezTo>
                  <a:cubicBezTo>
                    <a:pt x="48" y="10"/>
                    <a:pt x="1" y="57"/>
                    <a:pt x="1" y="117"/>
                  </a:cubicBezTo>
                  <a:cubicBezTo>
                    <a:pt x="1" y="165"/>
                    <a:pt x="48" y="212"/>
                    <a:pt x="108" y="212"/>
                  </a:cubicBezTo>
                  <a:cubicBezTo>
                    <a:pt x="209" y="206"/>
                    <a:pt x="307" y="203"/>
                    <a:pt x="404" y="203"/>
                  </a:cubicBezTo>
                  <a:cubicBezTo>
                    <a:pt x="501" y="203"/>
                    <a:pt x="596" y="206"/>
                    <a:pt x="691" y="212"/>
                  </a:cubicBezTo>
                  <a:lnTo>
                    <a:pt x="727" y="212"/>
                  </a:lnTo>
                  <a:lnTo>
                    <a:pt x="727" y="200"/>
                  </a:lnTo>
                  <a:cubicBezTo>
                    <a:pt x="834" y="165"/>
                    <a:pt x="810" y="22"/>
                    <a:pt x="703" y="10"/>
                  </a:cubicBezTo>
                  <a:cubicBezTo>
                    <a:pt x="608" y="4"/>
                    <a:pt x="507"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3850775" y="1216600"/>
              <a:ext cx="21275" cy="7525"/>
            </a:xfrm>
            <a:custGeom>
              <a:avLst/>
              <a:gdLst/>
              <a:ahLst/>
              <a:cxnLst/>
              <a:rect l="l" t="t" r="r" b="b"/>
              <a:pathLst>
                <a:path w="851" h="301" extrusionOk="0">
                  <a:moveTo>
                    <a:pt x="712" y="0"/>
                  </a:moveTo>
                  <a:cubicBezTo>
                    <a:pt x="705" y="0"/>
                    <a:pt x="698" y="1"/>
                    <a:pt x="691" y="2"/>
                  </a:cubicBezTo>
                  <a:cubicBezTo>
                    <a:pt x="488" y="26"/>
                    <a:pt x="298" y="62"/>
                    <a:pt x="95" y="98"/>
                  </a:cubicBezTo>
                  <a:cubicBezTo>
                    <a:pt x="36" y="110"/>
                    <a:pt x="0" y="157"/>
                    <a:pt x="12" y="217"/>
                  </a:cubicBezTo>
                  <a:cubicBezTo>
                    <a:pt x="24" y="264"/>
                    <a:pt x="72" y="300"/>
                    <a:pt x="131" y="300"/>
                  </a:cubicBezTo>
                  <a:cubicBezTo>
                    <a:pt x="334" y="252"/>
                    <a:pt x="524" y="229"/>
                    <a:pt x="715" y="205"/>
                  </a:cubicBezTo>
                  <a:lnTo>
                    <a:pt x="738" y="205"/>
                  </a:lnTo>
                  <a:lnTo>
                    <a:pt x="738" y="193"/>
                  </a:lnTo>
                  <a:cubicBezTo>
                    <a:pt x="850" y="159"/>
                    <a:pt x="815" y="0"/>
                    <a:pt x="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3821900" y="1222250"/>
              <a:ext cx="20675" cy="8775"/>
            </a:xfrm>
            <a:custGeom>
              <a:avLst/>
              <a:gdLst/>
              <a:ahLst/>
              <a:cxnLst/>
              <a:rect l="l" t="t" r="r" b="b"/>
              <a:pathLst>
                <a:path w="827" h="351" extrusionOk="0">
                  <a:moveTo>
                    <a:pt x="688" y="0"/>
                  </a:moveTo>
                  <a:cubicBezTo>
                    <a:pt x="681" y="0"/>
                    <a:pt x="674" y="1"/>
                    <a:pt x="667" y="3"/>
                  </a:cubicBezTo>
                  <a:cubicBezTo>
                    <a:pt x="465" y="50"/>
                    <a:pt x="274" y="98"/>
                    <a:pt x="84" y="146"/>
                  </a:cubicBezTo>
                  <a:cubicBezTo>
                    <a:pt x="24" y="169"/>
                    <a:pt x="0" y="217"/>
                    <a:pt x="12" y="277"/>
                  </a:cubicBezTo>
                  <a:cubicBezTo>
                    <a:pt x="23" y="318"/>
                    <a:pt x="69" y="350"/>
                    <a:pt x="112" y="350"/>
                  </a:cubicBezTo>
                  <a:cubicBezTo>
                    <a:pt x="118" y="350"/>
                    <a:pt x="125" y="350"/>
                    <a:pt x="131" y="348"/>
                  </a:cubicBezTo>
                  <a:cubicBezTo>
                    <a:pt x="322" y="288"/>
                    <a:pt x="512" y="241"/>
                    <a:pt x="703" y="193"/>
                  </a:cubicBezTo>
                  <a:lnTo>
                    <a:pt x="727" y="193"/>
                  </a:lnTo>
                  <a:cubicBezTo>
                    <a:pt x="827" y="149"/>
                    <a:pt x="781" y="0"/>
                    <a:pt x="6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3792025" y="1229400"/>
              <a:ext cx="21675" cy="8450"/>
            </a:xfrm>
            <a:custGeom>
              <a:avLst/>
              <a:gdLst/>
              <a:ahLst/>
              <a:cxnLst/>
              <a:rect l="l" t="t" r="r" b="b"/>
              <a:pathLst>
                <a:path w="867" h="338" extrusionOk="0">
                  <a:moveTo>
                    <a:pt x="728" y="0"/>
                  </a:moveTo>
                  <a:cubicBezTo>
                    <a:pt x="721" y="0"/>
                    <a:pt x="714" y="1"/>
                    <a:pt x="707" y="2"/>
                  </a:cubicBezTo>
                  <a:cubicBezTo>
                    <a:pt x="517" y="50"/>
                    <a:pt x="314" y="98"/>
                    <a:pt x="124" y="145"/>
                  </a:cubicBezTo>
                  <a:cubicBezTo>
                    <a:pt x="0" y="168"/>
                    <a:pt x="35" y="338"/>
                    <a:pt x="149" y="338"/>
                  </a:cubicBezTo>
                  <a:cubicBezTo>
                    <a:pt x="156" y="338"/>
                    <a:pt x="164" y="337"/>
                    <a:pt x="171" y="336"/>
                  </a:cubicBezTo>
                  <a:cubicBezTo>
                    <a:pt x="362" y="288"/>
                    <a:pt x="552" y="241"/>
                    <a:pt x="755" y="193"/>
                  </a:cubicBezTo>
                  <a:lnTo>
                    <a:pt x="767" y="193"/>
                  </a:lnTo>
                  <a:cubicBezTo>
                    <a:pt x="867" y="148"/>
                    <a:pt x="821" y="0"/>
                    <a:pt x="7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a:off x="3763050" y="1235650"/>
              <a:ext cx="20775" cy="6925"/>
            </a:xfrm>
            <a:custGeom>
              <a:avLst/>
              <a:gdLst/>
              <a:ahLst/>
              <a:cxnLst/>
              <a:rect l="l" t="t" r="r" b="b"/>
              <a:pathLst>
                <a:path w="831" h="277" extrusionOk="0">
                  <a:moveTo>
                    <a:pt x="730" y="0"/>
                  </a:moveTo>
                  <a:cubicBezTo>
                    <a:pt x="723" y="0"/>
                    <a:pt x="717" y="1"/>
                    <a:pt x="711" y="2"/>
                  </a:cubicBezTo>
                  <a:cubicBezTo>
                    <a:pt x="509" y="38"/>
                    <a:pt x="318" y="62"/>
                    <a:pt x="128" y="86"/>
                  </a:cubicBezTo>
                  <a:cubicBezTo>
                    <a:pt x="1" y="97"/>
                    <a:pt x="19" y="277"/>
                    <a:pt x="140" y="277"/>
                  </a:cubicBezTo>
                  <a:cubicBezTo>
                    <a:pt x="144" y="277"/>
                    <a:pt x="148" y="277"/>
                    <a:pt x="152" y="276"/>
                  </a:cubicBezTo>
                  <a:cubicBezTo>
                    <a:pt x="342" y="264"/>
                    <a:pt x="533" y="229"/>
                    <a:pt x="747" y="193"/>
                  </a:cubicBezTo>
                  <a:lnTo>
                    <a:pt x="759" y="193"/>
                  </a:lnTo>
                  <a:cubicBezTo>
                    <a:pt x="806" y="181"/>
                    <a:pt x="830" y="133"/>
                    <a:pt x="818" y="86"/>
                  </a:cubicBezTo>
                  <a:cubicBezTo>
                    <a:pt x="808" y="34"/>
                    <a:pt x="771"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a:off x="3733300" y="1237775"/>
              <a:ext cx="21950" cy="5675"/>
            </a:xfrm>
            <a:custGeom>
              <a:avLst/>
              <a:gdLst/>
              <a:ahLst/>
              <a:cxnLst/>
              <a:rect l="l" t="t" r="r" b="b"/>
              <a:pathLst>
                <a:path w="878" h="227" extrusionOk="0">
                  <a:moveTo>
                    <a:pt x="139" y="0"/>
                  </a:moveTo>
                  <a:cubicBezTo>
                    <a:pt x="19" y="0"/>
                    <a:pt x="0" y="180"/>
                    <a:pt x="127" y="203"/>
                  </a:cubicBezTo>
                  <a:cubicBezTo>
                    <a:pt x="330" y="215"/>
                    <a:pt x="532" y="227"/>
                    <a:pt x="734" y="227"/>
                  </a:cubicBezTo>
                  <a:lnTo>
                    <a:pt x="770" y="227"/>
                  </a:lnTo>
                  <a:lnTo>
                    <a:pt x="770" y="215"/>
                  </a:lnTo>
                  <a:cubicBezTo>
                    <a:pt x="877" y="179"/>
                    <a:pt x="842" y="25"/>
                    <a:pt x="734" y="25"/>
                  </a:cubicBezTo>
                  <a:cubicBezTo>
                    <a:pt x="680" y="28"/>
                    <a:pt x="627" y="29"/>
                    <a:pt x="574" y="29"/>
                  </a:cubicBezTo>
                  <a:cubicBezTo>
                    <a:pt x="430" y="29"/>
                    <a:pt x="290" y="18"/>
                    <a:pt x="151" y="1"/>
                  </a:cubicBezTo>
                  <a:cubicBezTo>
                    <a:pt x="147" y="0"/>
                    <a:pt x="143" y="0"/>
                    <a:pt x="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3704375" y="1231025"/>
              <a:ext cx="20500" cy="9450"/>
            </a:xfrm>
            <a:custGeom>
              <a:avLst/>
              <a:gdLst/>
              <a:ahLst/>
              <a:cxnLst/>
              <a:rect l="l" t="t" r="r" b="b"/>
              <a:pathLst>
                <a:path w="820" h="378" extrusionOk="0">
                  <a:moveTo>
                    <a:pt x="138" y="1"/>
                  </a:moveTo>
                  <a:cubicBezTo>
                    <a:pt x="44" y="1"/>
                    <a:pt x="0" y="145"/>
                    <a:pt x="105" y="187"/>
                  </a:cubicBezTo>
                  <a:cubicBezTo>
                    <a:pt x="296" y="271"/>
                    <a:pt x="486" y="330"/>
                    <a:pt x="689" y="378"/>
                  </a:cubicBezTo>
                  <a:lnTo>
                    <a:pt x="748" y="378"/>
                  </a:lnTo>
                  <a:cubicBezTo>
                    <a:pt x="772" y="366"/>
                    <a:pt x="796" y="330"/>
                    <a:pt x="808" y="306"/>
                  </a:cubicBezTo>
                  <a:cubicBezTo>
                    <a:pt x="820" y="247"/>
                    <a:pt x="784" y="199"/>
                    <a:pt x="736" y="187"/>
                  </a:cubicBezTo>
                  <a:cubicBezTo>
                    <a:pt x="546" y="140"/>
                    <a:pt x="355" y="80"/>
                    <a:pt x="177" y="9"/>
                  </a:cubicBezTo>
                  <a:cubicBezTo>
                    <a:pt x="163" y="3"/>
                    <a:pt x="150" y="1"/>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3580675" y="1266575"/>
              <a:ext cx="20375" cy="9075"/>
            </a:xfrm>
            <a:custGeom>
              <a:avLst/>
              <a:gdLst/>
              <a:ahLst/>
              <a:cxnLst/>
              <a:rect l="l" t="t" r="r" b="b"/>
              <a:pathLst>
                <a:path w="815" h="363" extrusionOk="0">
                  <a:moveTo>
                    <a:pt x="697" y="1"/>
                  </a:moveTo>
                  <a:cubicBezTo>
                    <a:pt x="689" y="1"/>
                    <a:pt x="680" y="2"/>
                    <a:pt x="672" y="4"/>
                  </a:cubicBezTo>
                  <a:lnTo>
                    <a:pt x="612" y="27"/>
                  </a:lnTo>
                  <a:cubicBezTo>
                    <a:pt x="458" y="87"/>
                    <a:pt x="291" y="135"/>
                    <a:pt x="124" y="170"/>
                  </a:cubicBezTo>
                  <a:cubicBezTo>
                    <a:pt x="1" y="193"/>
                    <a:pt x="25" y="363"/>
                    <a:pt x="138" y="363"/>
                  </a:cubicBezTo>
                  <a:cubicBezTo>
                    <a:pt x="145" y="363"/>
                    <a:pt x="152" y="362"/>
                    <a:pt x="160" y="361"/>
                  </a:cubicBezTo>
                  <a:cubicBezTo>
                    <a:pt x="339" y="337"/>
                    <a:pt x="517" y="278"/>
                    <a:pt x="696" y="218"/>
                  </a:cubicBezTo>
                  <a:lnTo>
                    <a:pt x="684" y="206"/>
                  </a:lnTo>
                  <a:lnTo>
                    <a:pt x="708" y="206"/>
                  </a:lnTo>
                  <a:lnTo>
                    <a:pt x="743" y="194"/>
                  </a:lnTo>
                  <a:cubicBezTo>
                    <a:pt x="791" y="170"/>
                    <a:pt x="815" y="111"/>
                    <a:pt x="803" y="63"/>
                  </a:cubicBezTo>
                  <a:cubicBezTo>
                    <a:pt x="783" y="24"/>
                    <a:pt x="739" y="1"/>
                    <a:pt x="6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3608775" y="1251075"/>
              <a:ext cx="17850" cy="13625"/>
            </a:xfrm>
            <a:custGeom>
              <a:avLst/>
              <a:gdLst/>
              <a:ahLst/>
              <a:cxnLst/>
              <a:rect l="l" t="t" r="r" b="b"/>
              <a:pathLst>
                <a:path w="714" h="545" extrusionOk="0">
                  <a:moveTo>
                    <a:pt x="578" y="0"/>
                  </a:moveTo>
                  <a:cubicBezTo>
                    <a:pt x="560" y="0"/>
                    <a:pt x="542" y="5"/>
                    <a:pt x="524" y="16"/>
                  </a:cubicBezTo>
                  <a:cubicBezTo>
                    <a:pt x="381" y="136"/>
                    <a:pt x="227" y="255"/>
                    <a:pt x="60" y="362"/>
                  </a:cubicBezTo>
                  <a:cubicBezTo>
                    <a:pt x="12" y="386"/>
                    <a:pt x="0" y="457"/>
                    <a:pt x="36" y="493"/>
                  </a:cubicBezTo>
                  <a:cubicBezTo>
                    <a:pt x="54" y="529"/>
                    <a:pt x="86" y="545"/>
                    <a:pt x="122" y="545"/>
                  </a:cubicBezTo>
                  <a:cubicBezTo>
                    <a:pt x="133" y="545"/>
                    <a:pt x="144" y="543"/>
                    <a:pt x="155" y="540"/>
                  </a:cubicBezTo>
                  <a:lnTo>
                    <a:pt x="167" y="528"/>
                  </a:lnTo>
                  <a:cubicBezTo>
                    <a:pt x="346" y="421"/>
                    <a:pt x="500" y="290"/>
                    <a:pt x="655" y="159"/>
                  </a:cubicBezTo>
                  <a:cubicBezTo>
                    <a:pt x="713" y="92"/>
                    <a:pt x="653" y="0"/>
                    <a:pt x="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a:off x="3678525" y="1216825"/>
              <a:ext cx="18975" cy="12875"/>
            </a:xfrm>
            <a:custGeom>
              <a:avLst/>
              <a:gdLst/>
              <a:ahLst/>
              <a:cxnLst/>
              <a:rect l="l" t="t" r="r" b="b"/>
              <a:pathLst>
                <a:path w="759" h="515" extrusionOk="0">
                  <a:moveTo>
                    <a:pt x="155" y="1"/>
                  </a:moveTo>
                  <a:cubicBezTo>
                    <a:pt x="79" y="1"/>
                    <a:pt x="0" y="132"/>
                    <a:pt x="80" y="172"/>
                  </a:cubicBezTo>
                  <a:cubicBezTo>
                    <a:pt x="246" y="291"/>
                    <a:pt x="413" y="410"/>
                    <a:pt x="592" y="505"/>
                  </a:cubicBezTo>
                  <a:cubicBezTo>
                    <a:pt x="604" y="511"/>
                    <a:pt x="619" y="514"/>
                    <a:pt x="633" y="514"/>
                  </a:cubicBezTo>
                  <a:cubicBezTo>
                    <a:pt x="648" y="514"/>
                    <a:pt x="663" y="511"/>
                    <a:pt x="675" y="505"/>
                  </a:cubicBezTo>
                  <a:cubicBezTo>
                    <a:pt x="699" y="494"/>
                    <a:pt x="711" y="482"/>
                    <a:pt x="723" y="470"/>
                  </a:cubicBezTo>
                  <a:cubicBezTo>
                    <a:pt x="758" y="422"/>
                    <a:pt x="735" y="363"/>
                    <a:pt x="687" y="327"/>
                  </a:cubicBezTo>
                  <a:cubicBezTo>
                    <a:pt x="520" y="232"/>
                    <a:pt x="354" y="136"/>
                    <a:pt x="199" y="17"/>
                  </a:cubicBezTo>
                  <a:cubicBezTo>
                    <a:pt x="185" y="6"/>
                    <a:pt x="170"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a:off x="3551225" y="1269875"/>
              <a:ext cx="20650" cy="6925"/>
            </a:xfrm>
            <a:custGeom>
              <a:avLst/>
              <a:gdLst/>
              <a:ahLst/>
              <a:cxnLst/>
              <a:rect l="l" t="t" r="r" b="b"/>
              <a:pathLst>
                <a:path w="826" h="277" extrusionOk="0">
                  <a:moveTo>
                    <a:pt x="137" y="1"/>
                  </a:moveTo>
                  <a:cubicBezTo>
                    <a:pt x="25" y="1"/>
                    <a:pt x="0" y="171"/>
                    <a:pt x="124" y="193"/>
                  </a:cubicBezTo>
                  <a:cubicBezTo>
                    <a:pt x="314" y="241"/>
                    <a:pt x="528" y="265"/>
                    <a:pt x="731" y="276"/>
                  </a:cubicBezTo>
                  <a:lnTo>
                    <a:pt x="766" y="276"/>
                  </a:lnTo>
                  <a:cubicBezTo>
                    <a:pt x="802" y="253"/>
                    <a:pt x="826" y="217"/>
                    <a:pt x="826" y="169"/>
                  </a:cubicBezTo>
                  <a:cubicBezTo>
                    <a:pt x="826" y="122"/>
                    <a:pt x="790" y="74"/>
                    <a:pt x="731" y="74"/>
                  </a:cubicBezTo>
                  <a:cubicBezTo>
                    <a:pt x="540" y="62"/>
                    <a:pt x="350" y="50"/>
                    <a:pt x="159" y="3"/>
                  </a:cubicBezTo>
                  <a:cubicBezTo>
                    <a:pt x="152" y="1"/>
                    <a:pt x="144" y="1"/>
                    <a:pt x="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3631700" y="1229000"/>
              <a:ext cx="15500" cy="16450"/>
            </a:xfrm>
            <a:custGeom>
              <a:avLst/>
              <a:gdLst/>
              <a:ahLst/>
              <a:cxnLst/>
              <a:rect l="l" t="t" r="r" b="b"/>
              <a:pathLst>
                <a:path w="620" h="658" extrusionOk="0">
                  <a:moveTo>
                    <a:pt x="484" y="0"/>
                  </a:moveTo>
                  <a:cubicBezTo>
                    <a:pt x="457" y="0"/>
                    <a:pt x="428" y="13"/>
                    <a:pt x="405" y="42"/>
                  </a:cubicBezTo>
                  <a:cubicBezTo>
                    <a:pt x="286" y="209"/>
                    <a:pt x="155" y="352"/>
                    <a:pt x="36" y="495"/>
                  </a:cubicBezTo>
                  <a:cubicBezTo>
                    <a:pt x="0" y="530"/>
                    <a:pt x="0" y="590"/>
                    <a:pt x="36" y="638"/>
                  </a:cubicBezTo>
                  <a:cubicBezTo>
                    <a:pt x="50" y="651"/>
                    <a:pt x="72" y="657"/>
                    <a:pt x="95" y="657"/>
                  </a:cubicBezTo>
                  <a:cubicBezTo>
                    <a:pt x="111" y="657"/>
                    <a:pt x="128" y="654"/>
                    <a:pt x="143" y="649"/>
                  </a:cubicBezTo>
                  <a:cubicBezTo>
                    <a:pt x="155" y="649"/>
                    <a:pt x="167" y="638"/>
                    <a:pt x="179" y="638"/>
                  </a:cubicBezTo>
                  <a:cubicBezTo>
                    <a:pt x="298" y="483"/>
                    <a:pt x="441" y="340"/>
                    <a:pt x="560" y="161"/>
                  </a:cubicBezTo>
                  <a:cubicBezTo>
                    <a:pt x="620" y="84"/>
                    <a:pt x="556" y="0"/>
                    <a:pt x="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a:off x="3523750" y="1258900"/>
              <a:ext cx="19550" cy="11875"/>
            </a:xfrm>
            <a:custGeom>
              <a:avLst/>
              <a:gdLst/>
              <a:ahLst/>
              <a:cxnLst/>
              <a:rect l="l" t="t" r="r" b="b"/>
              <a:pathLst>
                <a:path w="782" h="475" extrusionOk="0">
                  <a:moveTo>
                    <a:pt x="148" y="0"/>
                  </a:moveTo>
                  <a:cubicBezTo>
                    <a:pt x="56" y="0"/>
                    <a:pt x="0" y="129"/>
                    <a:pt x="91" y="180"/>
                  </a:cubicBezTo>
                  <a:cubicBezTo>
                    <a:pt x="258" y="299"/>
                    <a:pt x="449" y="382"/>
                    <a:pt x="639" y="465"/>
                  </a:cubicBezTo>
                  <a:cubicBezTo>
                    <a:pt x="651" y="471"/>
                    <a:pt x="663" y="474"/>
                    <a:pt x="675" y="474"/>
                  </a:cubicBezTo>
                  <a:cubicBezTo>
                    <a:pt x="687" y="474"/>
                    <a:pt x="699" y="471"/>
                    <a:pt x="711" y="465"/>
                  </a:cubicBezTo>
                  <a:cubicBezTo>
                    <a:pt x="734" y="454"/>
                    <a:pt x="758" y="430"/>
                    <a:pt x="758" y="406"/>
                  </a:cubicBezTo>
                  <a:cubicBezTo>
                    <a:pt x="782" y="358"/>
                    <a:pt x="758" y="299"/>
                    <a:pt x="711" y="275"/>
                  </a:cubicBezTo>
                  <a:cubicBezTo>
                    <a:pt x="532" y="204"/>
                    <a:pt x="353" y="120"/>
                    <a:pt x="199" y="13"/>
                  </a:cubicBezTo>
                  <a:cubicBezTo>
                    <a:pt x="181" y="4"/>
                    <a:pt x="164" y="0"/>
                    <a:pt x="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3649250" y="1204150"/>
              <a:ext cx="13425" cy="17700"/>
            </a:xfrm>
            <a:custGeom>
              <a:avLst/>
              <a:gdLst/>
              <a:ahLst/>
              <a:cxnLst/>
              <a:rect l="l" t="t" r="r" b="b"/>
              <a:pathLst>
                <a:path w="537" h="708" extrusionOk="0">
                  <a:moveTo>
                    <a:pt x="427" y="0"/>
                  </a:moveTo>
                  <a:cubicBezTo>
                    <a:pt x="394" y="0"/>
                    <a:pt x="362" y="16"/>
                    <a:pt x="346" y="48"/>
                  </a:cubicBezTo>
                  <a:cubicBezTo>
                    <a:pt x="239" y="227"/>
                    <a:pt x="144" y="393"/>
                    <a:pt x="36" y="548"/>
                  </a:cubicBezTo>
                  <a:cubicBezTo>
                    <a:pt x="1" y="596"/>
                    <a:pt x="24" y="655"/>
                    <a:pt x="60" y="691"/>
                  </a:cubicBezTo>
                  <a:cubicBezTo>
                    <a:pt x="85" y="699"/>
                    <a:pt x="105" y="708"/>
                    <a:pt x="126" y="708"/>
                  </a:cubicBezTo>
                  <a:cubicBezTo>
                    <a:pt x="136" y="708"/>
                    <a:pt x="145" y="706"/>
                    <a:pt x="155" y="703"/>
                  </a:cubicBezTo>
                  <a:cubicBezTo>
                    <a:pt x="167" y="691"/>
                    <a:pt x="191" y="679"/>
                    <a:pt x="203" y="667"/>
                  </a:cubicBezTo>
                  <a:cubicBezTo>
                    <a:pt x="310" y="500"/>
                    <a:pt x="405" y="334"/>
                    <a:pt x="513" y="155"/>
                  </a:cubicBezTo>
                  <a:cubicBezTo>
                    <a:pt x="536" y="108"/>
                    <a:pt x="525" y="36"/>
                    <a:pt x="477" y="12"/>
                  </a:cubicBezTo>
                  <a:cubicBezTo>
                    <a:pt x="461" y="4"/>
                    <a:pt x="444" y="0"/>
                    <a:pt x="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3656625" y="1196250"/>
              <a:ext cx="16475" cy="15850"/>
            </a:xfrm>
            <a:custGeom>
              <a:avLst/>
              <a:gdLst/>
              <a:ahLst/>
              <a:cxnLst/>
              <a:rect l="l" t="t" r="r" b="b"/>
              <a:pathLst>
                <a:path w="659" h="634" extrusionOk="0">
                  <a:moveTo>
                    <a:pt x="164" y="1"/>
                  </a:moveTo>
                  <a:cubicBezTo>
                    <a:pt x="92" y="1"/>
                    <a:pt x="1" y="106"/>
                    <a:pt x="75" y="162"/>
                  </a:cubicBezTo>
                  <a:cubicBezTo>
                    <a:pt x="206" y="316"/>
                    <a:pt x="349" y="471"/>
                    <a:pt x="491" y="614"/>
                  </a:cubicBezTo>
                  <a:cubicBezTo>
                    <a:pt x="505" y="628"/>
                    <a:pt x="528" y="634"/>
                    <a:pt x="551" y="634"/>
                  </a:cubicBezTo>
                  <a:cubicBezTo>
                    <a:pt x="567" y="634"/>
                    <a:pt x="584" y="631"/>
                    <a:pt x="599" y="626"/>
                  </a:cubicBezTo>
                  <a:cubicBezTo>
                    <a:pt x="611" y="626"/>
                    <a:pt x="611" y="614"/>
                    <a:pt x="622" y="602"/>
                  </a:cubicBezTo>
                  <a:cubicBezTo>
                    <a:pt x="658" y="555"/>
                    <a:pt x="658" y="495"/>
                    <a:pt x="622" y="459"/>
                  </a:cubicBezTo>
                  <a:cubicBezTo>
                    <a:pt x="480" y="328"/>
                    <a:pt x="349" y="185"/>
                    <a:pt x="218" y="31"/>
                  </a:cubicBezTo>
                  <a:cubicBezTo>
                    <a:pt x="204" y="9"/>
                    <a:pt x="185" y="1"/>
                    <a:pt x="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3664125" y="1177875"/>
              <a:ext cx="12925" cy="18175"/>
            </a:xfrm>
            <a:custGeom>
              <a:avLst/>
              <a:gdLst/>
              <a:ahLst/>
              <a:cxnLst/>
              <a:rect l="l" t="t" r="r" b="b"/>
              <a:pathLst>
                <a:path w="517" h="727" extrusionOk="0">
                  <a:moveTo>
                    <a:pt x="378" y="0"/>
                  </a:moveTo>
                  <a:cubicBezTo>
                    <a:pt x="343" y="0"/>
                    <a:pt x="307" y="18"/>
                    <a:pt x="287" y="63"/>
                  </a:cubicBezTo>
                  <a:lnTo>
                    <a:pt x="203" y="230"/>
                  </a:lnTo>
                  <a:cubicBezTo>
                    <a:pt x="156" y="349"/>
                    <a:pt x="84" y="468"/>
                    <a:pt x="25" y="587"/>
                  </a:cubicBezTo>
                  <a:cubicBezTo>
                    <a:pt x="1" y="635"/>
                    <a:pt x="25" y="694"/>
                    <a:pt x="72" y="718"/>
                  </a:cubicBezTo>
                  <a:cubicBezTo>
                    <a:pt x="84" y="724"/>
                    <a:pt x="99" y="727"/>
                    <a:pt x="114" y="727"/>
                  </a:cubicBezTo>
                  <a:cubicBezTo>
                    <a:pt x="129" y="727"/>
                    <a:pt x="144" y="724"/>
                    <a:pt x="156" y="718"/>
                  </a:cubicBezTo>
                  <a:cubicBezTo>
                    <a:pt x="180" y="718"/>
                    <a:pt x="203" y="706"/>
                    <a:pt x="215" y="682"/>
                  </a:cubicBezTo>
                  <a:cubicBezTo>
                    <a:pt x="275" y="563"/>
                    <a:pt x="334" y="444"/>
                    <a:pt x="394" y="325"/>
                  </a:cubicBezTo>
                  <a:lnTo>
                    <a:pt x="477" y="147"/>
                  </a:lnTo>
                  <a:cubicBezTo>
                    <a:pt x="516" y="68"/>
                    <a:pt x="447" y="0"/>
                    <a:pt x="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3502325" y="1239250"/>
              <a:ext cx="15975" cy="15725"/>
            </a:xfrm>
            <a:custGeom>
              <a:avLst/>
              <a:gdLst/>
              <a:ahLst/>
              <a:cxnLst/>
              <a:rect l="l" t="t" r="r" b="b"/>
              <a:pathLst>
                <a:path w="639" h="629" extrusionOk="0">
                  <a:moveTo>
                    <a:pt x="124" y="0"/>
                  </a:moveTo>
                  <a:cubicBezTo>
                    <a:pt x="58" y="0"/>
                    <a:pt x="0" y="78"/>
                    <a:pt x="44" y="156"/>
                  </a:cubicBezTo>
                  <a:cubicBezTo>
                    <a:pt x="175" y="311"/>
                    <a:pt x="306" y="466"/>
                    <a:pt x="460" y="609"/>
                  </a:cubicBezTo>
                  <a:cubicBezTo>
                    <a:pt x="474" y="622"/>
                    <a:pt x="496" y="628"/>
                    <a:pt x="519" y="628"/>
                  </a:cubicBezTo>
                  <a:cubicBezTo>
                    <a:pt x="536" y="628"/>
                    <a:pt x="553" y="625"/>
                    <a:pt x="567" y="620"/>
                  </a:cubicBezTo>
                  <a:cubicBezTo>
                    <a:pt x="579" y="620"/>
                    <a:pt x="591" y="609"/>
                    <a:pt x="603" y="597"/>
                  </a:cubicBezTo>
                  <a:cubicBezTo>
                    <a:pt x="639" y="561"/>
                    <a:pt x="639" y="489"/>
                    <a:pt x="591" y="454"/>
                  </a:cubicBezTo>
                  <a:cubicBezTo>
                    <a:pt x="448" y="335"/>
                    <a:pt x="317" y="192"/>
                    <a:pt x="198" y="37"/>
                  </a:cubicBezTo>
                  <a:cubicBezTo>
                    <a:pt x="176" y="11"/>
                    <a:pt x="149" y="0"/>
                    <a:pt x="1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3641525" y="1171475"/>
              <a:ext cx="12825" cy="17925"/>
            </a:xfrm>
            <a:custGeom>
              <a:avLst/>
              <a:gdLst/>
              <a:ahLst/>
              <a:cxnLst/>
              <a:rect l="l" t="t" r="r" b="b"/>
              <a:pathLst>
                <a:path w="513" h="717" extrusionOk="0">
                  <a:moveTo>
                    <a:pt x="111" y="0"/>
                  </a:moveTo>
                  <a:cubicBezTo>
                    <a:pt x="98" y="0"/>
                    <a:pt x="84" y="3"/>
                    <a:pt x="72" y="10"/>
                  </a:cubicBezTo>
                  <a:cubicBezTo>
                    <a:pt x="12" y="33"/>
                    <a:pt x="0" y="93"/>
                    <a:pt x="24" y="141"/>
                  </a:cubicBezTo>
                  <a:cubicBezTo>
                    <a:pt x="107" y="319"/>
                    <a:pt x="202" y="498"/>
                    <a:pt x="322" y="676"/>
                  </a:cubicBezTo>
                  <a:cubicBezTo>
                    <a:pt x="339" y="703"/>
                    <a:pt x="371" y="717"/>
                    <a:pt x="405" y="717"/>
                  </a:cubicBezTo>
                  <a:cubicBezTo>
                    <a:pt x="417" y="717"/>
                    <a:pt x="429" y="715"/>
                    <a:pt x="441" y="712"/>
                  </a:cubicBezTo>
                  <a:cubicBezTo>
                    <a:pt x="441" y="712"/>
                    <a:pt x="453" y="712"/>
                    <a:pt x="453" y="700"/>
                  </a:cubicBezTo>
                  <a:cubicBezTo>
                    <a:pt x="500" y="676"/>
                    <a:pt x="512" y="617"/>
                    <a:pt x="488" y="569"/>
                  </a:cubicBezTo>
                  <a:cubicBezTo>
                    <a:pt x="381" y="403"/>
                    <a:pt x="286" y="236"/>
                    <a:pt x="202" y="57"/>
                  </a:cubicBezTo>
                  <a:cubicBezTo>
                    <a:pt x="185" y="22"/>
                    <a:pt x="148"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3676350" y="1149625"/>
              <a:ext cx="8650" cy="19350"/>
            </a:xfrm>
            <a:custGeom>
              <a:avLst/>
              <a:gdLst/>
              <a:ahLst/>
              <a:cxnLst/>
              <a:rect l="l" t="t" r="r" b="b"/>
              <a:pathLst>
                <a:path w="346" h="774" extrusionOk="0">
                  <a:moveTo>
                    <a:pt x="240" y="0"/>
                  </a:moveTo>
                  <a:cubicBezTo>
                    <a:pt x="191" y="0"/>
                    <a:pt x="153" y="34"/>
                    <a:pt x="143" y="86"/>
                  </a:cubicBezTo>
                  <a:cubicBezTo>
                    <a:pt x="119" y="276"/>
                    <a:pt x="83" y="467"/>
                    <a:pt x="24" y="645"/>
                  </a:cubicBezTo>
                  <a:cubicBezTo>
                    <a:pt x="0" y="693"/>
                    <a:pt x="36" y="753"/>
                    <a:pt x="83" y="765"/>
                  </a:cubicBezTo>
                  <a:cubicBezTo>
                    <a:pt x="95" y="770"/>
                    <a:pt x="107" y="773"/>
                    <a:pt x="119" y="773"/>
                  </a:cubicBezTo>
                  <a:cubicBezTo>
                    <a:pt x="131" y="773"/>
                    <a:pt x="143" y="770"/>
                    <a:pt x="155" y="765"/>
                  </a:cubicBezTo>
                  <a:cubicBezTo>
                    <a:pt x="179" y="753"/>
                    <a:pt x="203" y="729"/>
                    <a:pt x="214" y="705"/>
                  </a:cubicBezTo>
                  <a:cubicBezTo>
                    <a:pt x="274" y="503"/>
                    <a:pt x="322" y="312"/>
                    <a:pt x="345" y="110"/>
                  </a:cubicBezTo>
                  <a:cubicBezTo>
                    <a:pt x="345" y="50"/>
                    <a:pt x="310" y="3"/>
                    <a:pt x="262" y="3"/>
                  </a:cubicBezTo>
                  <a:cubicBezTo>
                    <a:pt x="254" y="1"/>
                    <a:pt x="247"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3488825" y="1213000"/>
              <a:ext cx="11325" cy="18625"/>
            </a:xfrm>
            <a:custGeom>
              <a:avLst/>
              <a:gdLst/>
              <a:ahLst/>
              <a:cxnLst/>
              <a:rect l="l" t="t" r="r" b="b"/>
              <a:pathLst>
                <a:path w="453" h="745" extrusionOk="0">
                  <a:moveTo>
                    <a:pt x="101" y="1"/>
                  </a:moveTo>
                  <a:cubicBezTo>
                    <a:pt x="92" y="1"/>
                    <a:pt x="82" y="2"/>
                    <a:pt x="72" y="4"/>
                  </a:cubicBezTo>
                  <a:cubicBezTo>
                    <a:pt x="24" y="27"/>
                    <a:pt x="0" y="75"/>
                    <a:pt x="12" y="135"/>
                  </a:cubicBezTo>
                  <a:cubicBezTo>
                    <a:pt x="36" y="182"/>
                    <a:pt x="60" y="242"/>
                    <a:pt x="84" y="301"/>
                  </a:cubicBezTo>
                  <a:cubicBezTo>
                    <a:pt x="119" y="396"/>
                    <a:pt x="155" y="480"/>
                    <a:pt x="191" y="563"/>
                  </a:cubicBezTo>
                  <a:cubicBezTo>
                    <a:pt x="214" y="611"/>
                    <a:pt x="238" y="647"/>
                    <a:pt x="250" y="694"/>
                  </a:cubicBezTo>
                  <a:cubicBezTo>
                    <a:pt x="270" y="724"/>
                    <a:pt x="314" y="745"/>
                    <a:pt x="355" y="745"/>
                  </a:cubicBezTo>
                  <a:cubicBezTo>
                    <a:pt x="364" y="745"/>
                    <a:pt x="373" y="744"/>
                    <a:pt x="381" y="742"/>
                  </a:cubicBezTo>
                  <a:lnTo>
                    <a:pt x="393" y="730"/>
                  </a:lnTo>
                  <a:cubicBezTo>
                    <a:pt x="441" y="706"/>
                    <a:pt x="453" y="647"/>
                    <a:pt x="429" y="599"/>
                  </a:cubicBezTo>
                  <a:cubicBezTo>
                    <a:pt x="417" y="563"/>
                    <a:pt x="393" y="516"/>
                    <a:pt x="369" y="480"/>
                  </a:cubicBezTo>
                  <a:cubicBezTo>
                    <a:pt x="334" y="396"/>
                    <a:pt x="298" y="313"/>
                    <a:pt x="262" y="230"/>
                  </a:cubicBezTo>
                  <a:cubicBezTo>
                    <a:pt x="238" y="170"/>
                    <a:pt x="226" y="123"/>
                    <a:pt x="203" y="63"/>
                  </a:cubicBezTo>
                  <a:cubicBezTo>
                    <a:pt x="183" y="24"/>
                    <a:pt x="147" y="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3634075" y="1142825"/>
              <a:ext cx="8050" cy="19575"/>
            </a:xfrm>
            <a:custGeom>
              <a:avLst/>
              <a:gdLst/>
              <a:ahLst/>
              <a:cxnLst/>
              <a:rect l="l" t="t" r="r" b="b"/>
              <a:pathLst>
                <a:path w="322" h="783" extrusionOk="0">
                  <a:moveTo>
                    <a:pt x="96" y="1"/>
                  </a:moveTo>
                  <a:cubicBezTo>
                    <a:pt x="36" y="13"/>
                    <a:pt x="0" y="60"/>
                    <a:pt x="0" y="120"/>
                  </a:cubicBezTo>
                  <a:cubicBezTo>
                    <a:pt x="24" y="310"/>
                    <a:pt x="60" y="513"/>
                    <a:pt x="119" y="715"/>
                  </a:cubicBezTo>
                  <a:cubicBezTo>
                    <a:pt x="129" y="752"/>
                    <a:pt x="167" y="782"/>
                    <a:pt x="206" y="782"/>
                  </a:cubicBezTo>
                  <a:cubicBezTo>
                    <a:pt x="217" y="782"/>
                    <a:pt x="228" y="780"/>
                    <a:pt x="239" y="775"/>
                  </a:cubicBezTo>
                  <a:lnTo>
                    <a:pt x="250" y="775"/>
                  </a:lnTo>
                  <a:cubicBezTo>
                    <a:pt x="298" y="763"/>
                    <a:pt x="322" y="703"/>
                    <a:pt x="310" y="656"/>
                  </a:cubicBezTo>
                  <a:cubicBezTo>
                    <a:pt x="250" y="477"/>
                    <a:pt x="215" y="286"/>
                    <a:pt x="203" y="96"/>
                  </a:cubicBezTo>
                  <a:cubicBezTo>
                    <a:pt x="191" y="36"/>
                    <a:pt x="143" y="1"/>
                    <a:pt x="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3673950" y="1120675"/>
              <a:ext cx="10750" cy="18975"/>
            </a:xfrm>
            <a:custGeom>
              <a:avLst/>
              <a:gdLst/>
              <a:ahLst/>
              <a:cxnLst/>
              <a:rect l="l" t="t" r="r" b="b"/>
              <a:pathLst>
                <a:path w="430" h="759" extrusionOk="0">
                  <a:moveTo>
                    <a:pt x="122" y="0"/>
                  </a:moveTo>
                  <a:cubicBezTo>
                    <a:pt x="105" y="0"/>
                    <a:pt x="88" y="6"/>
                    <a:pt x="72" y="18"/>
                  </a:cubicBezTo>
                  <a:cubicBezTo>
                    <a:pt x="25" y="41"/>
                    <a:pt x="1" y="101"/>
                    <a:pt x="25" y="149"/>
                  </a:cubicBezTo>
                  <a:cubicBezTo>
                    <a:pt x="120" y="315"/>
                    <a:pt x="191" y="494"/>
                    <a:pt x="227" y="672"/>
                  </a:cubicBezTo>
                  <a:cubicBezTo>
                    <a:pt x="237" y="724"/>
                    <a:pt x="275" y="758"/>
                    <a:pt x="324" y="758"/>
                  </a:cubicBezTo>
                  <a:cubicBezTo>
                    <a:pt x="331" y="758"/>
                    <a:pt x="338" y="757"/>
                    <a:pt x="346" y="756"/>
                  </a:cubicBezTo>
                  <a:lnTo>
                    <a:pt x="358" y="756"/>
                  </a:lnTo>
                  <a:cubicBezTo>
                    <a:pt x="406" y="732"/>
                    <a:pt x="429" y="684"/>
                    <a:pt x="418" y="637"/>
                  </a:cubicBezTo>
                  <a:cubicBezTo>
                    <a:pt x="394" y="518"/>
                    <a:pt x="370" y="410"/>
                    <a:pt x="322" y="303"/>
                  </a:cubicBezTo>
                  <a:cubicBezTo>
                    <a:pt x="287" y="220"/>
                    <a:pt x="251" y="137"/>
                    <a:pt x="203" y="53"/>
                  </a:cubicBezTo>
                  <a:cubicBezTo>
                    <a:pt x="187" y="22"/>
                    <a:pt x="156"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9"/>
            <p:cNvSpPr/>
            <p:nvPr/>
          </p:nvSpPr>
          <p:spPr>
            <a:xfrm>
              <a:off x="3479450" y="1184525"/>
              <a:ext cx="10275" cy="19250"/>
            </a:xfrm>
            <a:custGeom>
              <a:avLst/>
              <a:gdLst/>
              <a:ahLst/>
              <a:cxnLst/>
              <a:rect l="l" t="t" r="r" b="b"/>
              <a:pathLst>
                <a:path w="411" h="770" extrusionOk="0">
                  <a:moveTo>
                    <a:pt x="126" y="1"/>
                  </a:moveTo>
                  <a:cubicBezTo>
                    <a:pt x="63" y="1"/>
                    <a:pt x="0" y="57"/>
                    <a:pt x="30" y="131"/>
                  </a:cubicBezTo>
                  <a:cubicBezTo>
                    <a:pt x="78" y="285"/>
                    <a:pt x="125" y="440"/>
                    <a:pt x="173" y="607"/>
                  </a:cubicBezTo>
                  <a:lnTo>
                    <a:pt x="208" y="702"/>
                  </a:lnTo>
                  <a:cubicBezTo>
                    <a:pt x="218" y="739"/>
                    <a:pt x="256" y="769"/>
                    <a:pt x="295" y="769"/>
                  </a:cubicBezTo>
                  <a:cubicBezTo>
                    <a:pt x="306" y="769"/>
                    <a:pt x="317" y="767"/>
                    <a:pt x="328" y="762"/>
                  </a:cubicBezTo>
                  <a:lnTo>
                    <a:pt x="339" y="762"/>
                  </a:lnTo>
                  <a:cubicBezTo>
                    <a:pt x="387" y="750"/>
                    <a:pt x="411" y="690"/>
                    <a:pt x="399" y="643"/>
                  </a:cubicBezTo>
                  <a:lnTo>
                    <a:pt x="363" y="547"/>
                  </a:lnTo>
                  <a:cubicBezTo>
                    <a:pt x="316" y="381"/>
                    <a:pt x="268" y="226"/>
                    <a:pt x="220" y="71"/>
                  </a:cubicBezTo>
                  <a:cubicBezTo>
                    <a:pt x="202" y="21"/>
                    <a:pt x="164"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p:nvPr/>
          </p:nvSpPr>
          <p:spPr>
            <a:xfrm>
              <a:off x="3634375" y="1113975"/>
              <a:ext cx="10775" cy="19050"/>
            </a:xfrm>
            <a:custGeom>
              <a:avLst/>
              <a:gdLst/>
              <a:ahLst/>
              <a:cxnLst/>
              <a:rect l="l" t="t" r="r" b="b"/>
              <a:pathLst>
                <a:path w="431" h="762" extrusionOk="0">
                  <a:moveTo>
                    <a:pt x="297" y="1"/>
                  </a:moveTo>
                  <a:cubicBezTo>
                    <a:pt x="267" y="1"/>
                    <a:pt x="236" y="15"/>
                    <a:pt x="215" y="47"/>
                  </a:cubicBezTo>
                  <a:cubicBezTo>
                    <a:pt x="107" y="226"/>
                    <a:pt x="36" y="428"/>
                    <a:pt x="12" y="643"/>
                  </a:cubicBezTo>
                  <a:cubicBezTo>
                    <a:pt x="0" y="702"/>
                    <a:pt x="36" y="750"/>
                    <a:pt x="96" y="762"/>
                  </a:cubicBezTo>
                  <a:lnTo>
                    <a:pt x="143" y="762"/>
                  </a:lnTo>
                  <a:cubicBezTo>
                    <a:pt x="179" y="738"/>
                    <a:pt x="203" y="714"/>
                    <a:pt x="203" y="678"/>
                  </a:cubicBezTo>
                  <a:cubicBezTo>
                    <a:pt x="227" y="488"/>
                    <a:pt x="298" y="309"/>
                    <a:pt x="381" y="155"/>
                  </a:cubicBezTo>
                  <a:cubicBezTo>
                    <a:pt x="431" y="72"/>
                    <a:pt x="366"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a:off x="3649950" y="1105625"/>
              <a:ext cx="20175" cy="9150"/>
            </a:xfrm>
            <a:custGeom>
              <a:avLst/>
              <a:gdLst/>
              <a:ahLst/>
              <a:cxnLst/>
              <a:rect l="l" t="t" r="r" b="b"/>
              <a:pathLst>
                <a:path w="807" h="366" extrusionOk="0">
                  <a:moveTo>
                    <a:pt x="223" y="0"/>
                  </a:moveTo>
                  <a:cubicBezTo>
                    <a:pt x="187" y="0"/>
                    <a:pt x="163" y="0"/>
                    <a:pt x="127" y="12"/>
                  </a:cubicBezTo>
                  <a:cubicBezTo>
                    <a:pt x="1" y="35"/>
                    <a:pt x="30" y="203"/>
                    <a:pt x="151" y="203"/>
                  </a:cubicBezTo>
                  <a:cubicBezTo>
                    <a:pt x="155" y="203"/>
                    <a:pt x="159" y="203"/>
                    <a:pt x="163" y="203"/>
                  </a:cubicBezTo>
                  <a:cubicBezTo>
                    <a:pt x="187" y="203"/>
                    <a:pt x="211" y="191"/>
                    <a:pt x="235" y="191"/>
                  </a:cubicBezTo>
                  <a:cubicBezTo>
                    <a:pt x="377" y="203"/>
                    <a:pt x="520" y="250"/>
                    <a:pt x="639" y="346"/>
                  </a:cubicBezTo>
                  <a:cubicBezTo>
                    <a:pt x="653" y="360"/>
                    <a:pt x="671" y="365"/>
                    <a:pt x="691" y="365"/>
                  </a:cubicBezTo>
                  <a:cubicBezTo>
                    <a:pt x="705" y="365"/>
                    <a:pt x="720" y="363"/>
                    <a:pt x="735" y="358"/>
                  </a:cubicBezTo>
                  <a:cubicBezTo>
                    <a:pt x="747" y="346"/>
                    <a:pt x="758" y="346"/>
                    <a:pt x="770" y="334"/>
                  </a:cubicBezTo>
                  <a:cubicBezTo>
                    <a:pt x="806" y="286"/>
                    <a:pt x="794" y="227"/>
                    <a:pt x="758" y="191"/>
                  </a:cubicBezTo>
                  <a:cubicBezTo>
                    <a:pt x="604" y="72"/>
                    <a:pt x="413" y="0"/>
                    <a:pt x="2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3292650" y="1239375"/>
              <a:ext cx="10150" cy="19200"/>
            </a:xfrm>
            <a:custGeom>
              <a:avLst/>
              <a:gdLst/>
              <a:ahLst/>
              <a:cxnLst/>
              <a:rect l="l" t="t" r="r" b="b"/>
              <a:pathLst>
                <a:path w="406" h="768" extrusionOk="0">
                  <a:moveTo>
                    <a:pt x="290" y="1"/>
                  </a:moveTo>
                  <a:cubicBezTo>
                    <a:pt x="251" y="1"/>
                    <a:pt x="213" y="31"/>
                    <a:pt x="203" y="68"/>
                  </a:cubicBezTo>
                  <a:cubicBezTo>
                    <a:pt x="132" y="258"/>
                    <a:pt x="72" y="449"/>
                    <a:pt x="13" y="639"/>
                  </a:cubicBezTo>
                  <a:cubicBezTo>
                    <a:pt x="1" y="687"/>
                    <a:pt x="25" y="746"/>
                    <a:pt x="84" y="758"/>
                  </a:cubicBezTo>
                  <a:cubicBezTo>
                    <a:pt x="90" y="764"/>
                    <a:pt x="99" y="767"/>
                    <a:pt x="110" y="767"/>
                  </a:cubicBezTo>
                  <a:cubicBezTo>
                    <a:pt x="120" y="767"/>
                    <a:pt x="132" y="764"/>
                    <a:pt x="144" y="758"/>
                  </a:cubicBezTo>
                  <a:cubicBezTo>
                    <a:pt x="168" y="746"/>
                    <a:pt x="191" y="723"/>
                    <a:pt x="203" y="699"/>
                  </a:cubicBezTo>
                  <a:cubicBezTo>
                    <a:pt x="263" y="508"/>
                    <a:pt x="322" y="318"/>
                    <a:pt x="382" y="139"/>
                  </a:cubicBezTo>
                  <a:cubicBezTo>
                    <a:pt x="406" y="80"/>
                    <a:pt x="382" y="32"/>
                    <a:pt x="322" y="8"/>
                  </a:cubicBezTo>
                  <a:cubicBezTo>
                    <a:pt x="312" y="3"/>
                    <a:pt x="301" y="1"/>
                    <a:pt x="2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3466800" y="1157925"/>
              <a:ext cx="13100" cy="17900"/>
            </a:xfrm>
            <a:custGeom>
              <a:avLst/>
              <a:gdLst/>
              <a:ahLst/>
              <a:cxnLst/>
              <a:rect l="l" t="t" r="r" b="b"/>
              <a:pathLst>
                <a:path w="524" h="716" extrusionOk="0">
                  <a:moveTo>
                    <a:pt x="116" y="0"/>
                  </a:moveTo>
                  <a:cubicBezTo>
                    <a:pt x="95" y="0"/>
                    <a:pt x="74" y="6"/>
                    <a:pt x="60" y="16"/>
                  </a:cubicBezTo>
                  <a:cubicBezTo>
                    <a:pt x="12" y="52"/>
                    <a:pt x="0" y="111"/>
                    <a:pt x="36" y="159"/>
                  </a:cubicBezTo>
                  <a:cubicBezTo>
                    <a:pt x="155" y="313"/>
                    <a:pt x="250" y="480"/>
                    <a:pt x="333" y="659"/>
                  </a:cubicBezTo>
                  <a:cubicBezTo>
                    <a:pt x="342" y="694"/>
                    <a:pt x="376" y="716"/>
                    <a:pt x="413" y="716"/>
                  </a:cubicBezTo>
                  <a:cubicBezTo>
                    <a:pt x="426" y="716"/>
                    <a:pt x="440" y="713"/>
                    <a:pt x="453" y="706"/>
                  </a:cubicBezTo>
                  <a:cubicBezTo>
                    <a:pt x="512" y="683"/>
                    <a:pt x="524" y="623"/>
                    <a:pt x="512" y="575"/>
                  </a:cubicBezTo>
                  <a:cubicBezTo>
                    <a:pt x="417" y="385"/>
                    <a:pt x="322" y="206"/>
                    <a:pt x="191" y="40"/>
                  </a:cubicBezTo>
                  <a:cubicBezTo>
                    <a:pt x="177" y="12"/>
                    <a:pt x="146" y="0"/>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3302775" y="1212725"/>
              <a:ext cx="12650" cy="18150"/>
            </a:xfrm>
            <a:custGeom>
              <a:avLst/>
              <a:gdLst/>
              <a:ahLst/>
              <a:cxnLst/>
              <a:rect l="l" t="t" r="r" b="b"/>
              <a:pathLst>
                <a:path w="506" h="726" extrusionOk="0">
                  <a:moveTo>
                    <a:pt x="384" y="1"/>
                  </a:moveTo>
                  <a:cubicBezTo>
                    <a:pt x="353" y="1"/>
                    <a:pt x="322" y="16"/>
                    <a:pt x="298" y="50"/>
                  </a:cubicBezTo>
                  <a:cubicBezTo>
                    <a:pt x="203" y="217"/>
                    <a:pt x="108" y="396"/>
                    <a:pt x="25" y="586"/>
                  </a:cubicBezTo>
                  <a:cubicBezTo>
                    <a:pt x="1" y="634"/>
                    <a:pt x="25" y="693"/>
                    <a:pt x="72" y="717"/>
                  </a:cubicBezTo>
                  <a:cubicBezTo>
                    <a:pt x="84" y="723"/>
                    <a:pt x="96" y="726"/>
                    <a:pt x="109" y="726"/>
                  </a:cubicBezTo>
                  <a:cubicBezTo>
                    <a:pt x="123" y="726"/>
                    <a:pt x="138" y="723"/>
                    <a:pt x="156" y="717"/>
                  </a:cubicBezTo>
                  <a:cubicBezTo>
                    <a:pt x="167" y="705"/>
                    <a:pt x="191" y="693"/>
                    <a:pt x="203" y="669"/>
                  </a:cubicBezTo>
                  <a:cubicBezTo>
                    <a:pt x="287" y="491"/>
                    <a:pt x="382" y="312"/>
                    <a:pt x="465" y="146"/>
                  </a:cubicBezTo>
                  <a:cubicBezTo>
                    <a:pt x="505" y="65"/>
                    <a:pt x="448" y="1"/>
                    <a:pt x="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3442925" y="1140325"/>
              <a:ext cx="19125" cy="12175"/>
            </a:xfrm>
            <a:custGeom>
              <a:avLst/>
              <a:gdLst/>
              <a:ahLst/>
              <a:cxnLst/>
              <a:rect l="l" t="t" r="r" b="b"/>
              <a:pathLst>
                <a:path w="765" h="487" extrusionOk="0">
                  <a:moveTo>
                    <a:pt x="137" y="0"/>
                  </a:moveTo>
                  <a:cubicBezTo>
                    <a:pt x="40" y="0"/>
                    <a:pt x="1" y="142"/>
                    <a:pt x="98" y="196"/>
                  </a:cubicBezTo>
                  <a:cubicBezTo>
                    <a:pt x="276" y="255"/>
                    <a:pt x="443" y="351"/>
                    <a:pt x="598" y="458"/>
                  </a:cubicBezTo>
                  <a:cubicBezTo>
                    <a:pt x="615" y="475"/>
                    <a:pt x="639" y="486"/>
                    <a:pt x="665" y="486"/>
                  </a:cubicBezTo>
                  <a:cubicBezTo>
                    <a:pt x="674" y="486"/>
                    <a:pt x="684" y="485"/>
                    <a:pt x="693" y="482"/>
                  </a:cubicBezTo>
                  <a:cubicBezTo>
                    <a:pt x="705" y="470"/>
                    <a:pt x="717" y="458"/>
                    <a:pt x="729" y="446"/>
                  </a:cubicBezTo>
                  <a:cubicBezTo>
                    <a:pt x="765" y="398"/>
                    <a:pt x="753" y="339"/>
                    <a:pt x="717" y="303"/>
                  </a:cubicBezTo>
                  <a:cubicBezTo>
                    <a:pt x="550" y="184"/>
                    <a:pt x="360" y="77"/>
                    <a:pt x="169" y="5"/>
                  </a:cubicBezTo>
                  <a:cubicBezTo>
                    <a:pt x="158" y="2"/>
                    <a:pt x="147" y="0"/>
                    <a:pt x="1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3317375" y="1188350"/>
              <a:ext cx="14850" cy="16625"/>
            </a:xfrm>
            <a:custGeom>
              <a:avLst/>
              <a:gdLst/>
              <a:ahLst/>
              <a:cxnLst/>
              <a:rect l="l" t="t" r="r" b="b"/>
              <a:pathLst>
                <a:path w="594" h="665" extrusionOk="0">
                  <a:moveTo>
                    <a:pt x="458" y="0"/>
                  </a:moveTo>
                  <a:cubicBezTo>
                    <a:pt x="436" y="0"/>
                    <a:pt x="413" y="8"/>
                    <a:pt x="393" y="25"/>
                  </a:cubicBezTo>
                  <a:cubicBezTo>
                    <a:pt x="274" y="180"/>
                    <a:pt x="155" y="335"/>
                    <a:pt x="36" y="513"/>
                  </a:cubicBezTo>
                  <a:cubicBezTo>
                    <a:pt x="0" y="549"/>
                    <a:pt x="12" y="609"/>
                    <a:pt x="60" y="644"/>
                  </a:cubicBezTo>
                  <a:cubicBezTo>
                    <a:pt x="74" y="658"/>
                    <a:pt x="92" y="664"/>
                    <a:pt x="111" y="664"/>
                  </a:cubicBezTo>
                  <a:cubicBezTo>
                    <a:pt x="125" y="664"/>
                    <a:pt x="140" y="661"/>
                    <a:pt x="155" y="656"/>
                  </a:cubicBezTo>
                  <a:cubicBezTo>
                    <a:pt x="167" y="644"/>
                    <a:pt x="179" y="632"/>
                    <a:pt x="191" y="620"/>
                  </a:cubicBezTo>
                  <a:cubicBezTo>
                    <a:pt x="310" y="454"/>
                    <a:pt x="429" y="299"/>
                    <a:pt x="548" y="156"/>
                  </a:cubicBezTo>
                  <a:cubicBezTo>
                    <a:pt x="593" y="75"/>
                    <a:pt x="529" y="0"/>
                    <a:pt x="4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3336050" y="1167025"/>
              <a:ext cx="17050" cy="14975"/>
            </a:xfrm>
            <a:custGeom>
              <a:avLst/>
              <a:gdLst/>
              <a:ahLst/>
              <a:cxnLst/>
              <a:rect l="l" t="t" r="r" b="b"/>
              <a:pathLst>
                <a:path w="682" h="599" extrusionOk="0">
                  <a:moveTo>
                    <a:pt x="563" y="0"/>
                  </a:moveTo>
                  <a:cubicBezTo>
                    <a:pt x="543" y="0"/>
                    <a:pt x="522" y="7"/>
                    <a:pt x="503" y="21"/>
                  </a:cubicBezTo>
                  <a:cubicBezTo>
                    <a:pt x="360" y="152"/>
                    <a:pt x="206" y="283"/>
                    <a:pt x="63" y="438"/>
                  </a:cubicBezTo>
                  <a:cubicBezTo>
                    <a:pt x="0" y="500"/>
                    <a:pt x="47" y="599"/>
                    <a:pt x="123" y="599"/>
                  </a:cubicBezTo>
                  <a:cubicBezTo>
                    <a:pt x="134" y="599"/>
                    <a:pt x="146" y="597"/>
                    <a:pt x="158" y="592"/>
                  </a:cubicBezTo>
                  <a:cubicBezTo>
                    <a:pt x="170" y="592"/>
                    <a:pt x="182" y="581"/>
                    <a:pt x="194" y="569"/>
                  </a:cubicBezTo>
                  <a:cubicBezTo>
                    <a:pt x="337" y="438"/>
                    <a:pt x="480" y="295"/>
                    <a:pt x="634" y="176"/>
                  </a:cubicBezTo>
                  <a:cubicBezTo>
                    <a:pt x="670" y="140"/>
                    <a:pt x="682" y="80"/>
                    <a:pt x="646" y="45"/>
                  </a:cubicBezTo>
                  <a:cubicBezTo>
                    <a:pt x="625" y="16"/>
                    <a:pt x="594"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3413900" y="1136425"/>
              <a:ext cx="20775" cy="5450"/>
            </a:xfrm>
            <a:custGeom>
              <a:avLst/>
              <a:gdLst/>
              <a:ahLst/>
              <a:cxnLst/>
              <a:rect l="l" t="t" r="r" b="b"/>
              <a:pathLst>
                <a:path w="831" h="218" extrusionOk="0">
                  <a:moveTo>
                    <a:pt x="425" y="1"/>
                  </a:moveTo>
                  <a:cubicBezTo>
                    <a:pt x="321" y="1"/>
                    <a:pt x="217" y="7"/>
                    <a:pt x="116" y="19"/>
                  </a:cubicBezTo>
                  <a:cubicBezTo>
                    <a:pt x="1" y="42"/>
                    <a:pt x="8" y="210"/>
                    <a:pt x="127" y="210"/>
                  </a:cubicBezTo>
                  <a:cubicBezTo>
                    <a:pt x="131" y="210"/>
                    <a:pt x="135" y="209"/>
                    <a:pt x="140" y="209"/>
                  </a:cubicBezTo>
                  <a:cubicBezTo>
                    <a:pt x="235" y="203"/>
                    <a:pt x="330" y="200"/>
                    <a:pt x="425" y="200"/>
                  </a:cubicBezTo>
                  <a:cubicBezTo>
                    <a:pt x="521" y="200"/>
                    <a:pt x="616" y="203"/>
                    <a:pt x="711" y="209"/>
                  </a:cubicBezTo>
                  <a:cubicBezTo>
                    <a:pt x="717" y="215"/>
                    <a:pt x="723" y="218"/>
                    <a:pt x="731" y="218"/>
                  </a:cubicBezTo>
                  <a:cubicBezTo>
                    <a:pt x="738" y="218"/>
                    <a:pt x="747" y="215"/>
                    <a:pt x="759" y="209"/>
                  </a:cubicBezTo>
                  <a:cubicBezTo>
                    <a:pt x="795" y="197"/>
                    <a:pt x="818" y="161"/>
                    <a:pt x="818" y="126"/>
                  </a:cubicBezTo>
                  <a:cubicBezTo>
                    <a:pt x="830" y="66"/>
                    <a:pt x="783" y="19"/>
                    <a:pt x="735" y="19"/>
                  </a:cubicBezTo>
                  <a:cubicBezTo>
                    <a:pt x="634" y="7"/>
                    <a:pt x="530" y="1"/>
                    <a:pt x="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3358200" y="1150650"/>
              <a:ext cx="19900" cy="12650"/>
            </a:xfrm>
            <a:custGeom>
              <a:avLst/>
              <a:gdLst/>
              <a:ahLst/>
              <a:cxnLst/>
              <a:rect l="l" t="t" r="r" b="b"/>
              <a:pathLst>
                <a:path w="796" h="506" extrusionOk="0">
                  <a:moveTo>
                    <a:pt x="658" y="0"/>
                  </a:moveTo>
                  <a:cubicBezTo>
                    <a:pt x="645" y="0"/>
                    <a:pt x="631" y="3"/>
                    <a:pt x="617" y="9"/>
                  </a:cubicBezTo>
                  <a:cubicBezTo>
                    <a:pt x="439" y="104"/>
                    <a:pt x="272" y="200"/>
                    <a:pt x="105" y="319"/>
                  </a:cubicBezTo>
                  <a:cubicBezTo>
                    <a:pt x="1" y="371"/>
                    <a:pt x="62" y="506"/>
                    <a:pt x="150" y="506"/>
                  </a:cubicBezTo>
                  <a:cubicBezTo>
                    <a:pt x="163" y="506"/>
                    <a:pt x="176" y="503"/>
                    <a:pt x="189" y="497"/>
                  </a:cubicBezTo>
                  <a:cubicBezTo>
                    <a:pt x="201" y="485"/>
                    <a:pt x="201" y="485"/>
                    <a:pt x="213" y="485"/>
                  </a:cubicBezTo>
                  <a:cubicBezTo>
                    <a:pt x="367" y="366"/>
                    <a:pt x="534" y="271"/>
                    <a:pt x="713" y="188"/>
                  </a:cubicBezTo>
                  <a:cubicBezTo>
                    <a:pt x="796" y="126"/>
                    <a:pt x="743" y="0"/>
                    <a:pt x="6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a:off x="3385525" y="1139375"/>
              <a:ext cx="19675" cy="9675"/>
            </a:xfrm>
            <a:custGeom>
              <a:avLst/>
              <a:gdLst/>
              <a:ahLst/>
              <a:cxnLst/>
              <a:rect l="l" t="t" r="r" b="b"/>
              <a:pathLst>
                <a:path w="787" h="387" extrusionOk="0">
                  <a:moveTo>
                    <a:pt x="687" y="0"/>
                  </a:moveTo>
                  <a:cubicBezTo>
                    <a:pt x="676" y="0"/>
                    <a:pt x="666" y="3"/>
                    <a:pt x="656" y="8"/>
                  </a:cubicBezTo>
                  <a:cubicBezTo>
                    <a:pt x="453" y="55"/>
                    <a:pt x="263" y="127"/>
                    <a:pt x="72" y="198"/>
                  </a:cubicBezTo>
                  <a:cubicBezTo>
                    <a:pt x="25" y="210"/>
                    <a:pt x="1" y="270"/>
                    <a:pt x="25" y="329"/>
                  </a:cubicBezTo>
                  <a:cubicBezTo>
                    <a:pt x="33" y="364"/>
                    <a:pt x="67" y="386"/>
                    <a:pt x="104" y="386"/>
                  </a:cubicBezTo>
                  <a:cubicBezTo>
                    <a:pt x="117" y="386"/>
                    <a:pt x="131" y="383"/>
                    <a:pt x="144" y="377"/>
                  </a:cubicBezTo>
                  <a:cubicBezTo>
                    <a:pt x="334" y="305"/>
                    <a:pt x="513" y="246"/>
                    <a:pt x="703" y="198"/>
                  </a:cubicBezTo>
                  <a:lnTo>
                    <a:pt x="715" y="198"/>
                  </a:lnTo>
                  <a:cubicBezTo>
                    <a:pt x="763" y="174"/>
                    <a:pt x="787" y="127"/>
                    <a:pt x="775" y="79"/>
                  </a:cubicBezTo>
                  <a:cubicBezTo>
                    <a:pt x="765" y="32"/>
                    <a:pt x="726" y="0"/>
                    <a:pt x="6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ctrTitle"/>
          </p:nvPr>
        </p:nvSpPr>
        <p:spPr>
          <a:xfrm>
            <a:off x="722700" y="1938075"/>
            <a:ext cx="5157000" cy="885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5200"/>
              <a:buNone/>
              <a:defRPr sz="80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2" name="Google Shape;22;p3"/>
          <p:cNvSpPr txBox="1">
            <a:spLocks noGrp="1"/>
          </p:cNvSpPr>
          <p:nvPr>
            <p:ph type="subTitle" idx="1"/>
          </p:nvPr>
        </p:nvSpPr>
        <p:spPr>
          <a:xfrm>
            <a:off x="731125" y="3179450"/>
            <a:ext cx="2876700" cy="737700"/>
          </a:xfrm>
          <a:prstGeom prst="rect">
            <a:avLst/>
          </a:prstGeom>
          <a:solidFill>
            <a:schemeClr val="accent5"/>
          </a:solidFill>
          <a:ln w="19050"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2800"/>
              <a:buFont typeface="Roboto"/>
              <a:buNone/>
              <a:defRPr sz="17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 name="Google Shape;23;p3"/>
          <p:cNvSpPr txBox="1">
            <a:spLocks noGrp="1"/>
          </p:cNvSpPr>
          <p:nvPr>
            <p:ph type="title" idx="2" hasCustomPrompt="1"/>
          </p:nvPr>
        </p:nvSpPr>
        <p:spPr>
          <a:xfrm>
            <a:off x="722775" y="540125"/>
            <a:ext cx="3281700" cy="1222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4" name="Google Shape;24;p3"/>
          <p:cNvGrpSpPr/>
          <p:nvPr/>
        </p:nvGrpSpPr>
        <p:grpSpPr>
          <a:xfrm rot="1659461">
            <a:off x="-177341" y="4392349"/>
            <a:ext cx="2514541" cy="885594"/>
            <a:chOff x="2263075" y="1731675"/>
            <a:chExt cx="605750" cy="213350"/>
          </a:xfrm>
        </p:grpSpPr>
        <p:sp>
          <p:nvSpPr>
            <p:cNvPr id="25" name="Google Shape;25;p3"/>
            <p:cNvSpPr/>
            <p:nvPr/>
          </p:nvSpPr>
          <p:spPr>
            <a:xfrm>
              <a:off x="2263075" y="1897975"/>
              <a:ext cx="3000" cy="3900"/>
            </a:xfrm>
            <a:custGeom>
              <a:avLst/>
              <a:gdLst/>
              <a:ahLst/>
              <a:cxnLst/>
              <a:rect l="l" t="t" r="r" b="b"/>
              <a:pathLst>
                <a:path w="120" h="156" extrusionOk="0">
                  <a:moveTo>
                    <a:pt x="0" y="1"/>
                  </a:moveTo>
                  <a:lnTo>
                    <a:pt x="95" y="156"/>
                  </a:lnTo>
                  <a:cubicBezTo>
                    <a:pt x="119" y="84"/>
                    <a:pt x="72" y="1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2264250" y="1864600"/>
              <a:ext cx="16875" cy="22025"/>
            </a:xfrm>
            <a:custGeom>
              <a:avLst/>
              <a:gdLst/>
              <a:ahLst/>
              <a:cxnLst/>
              <a:rect l="l" t="t" r="r" b="b"/>
              <a:pathLst>
                <a:path w="675" h="881" extrusionOk="0">
                  <a:moveTo>
                    <a:pt x="497" y="0"/>
                  </a:moveTo>
                  <a:cubicBezTo>
                    <a:pt x="464" y="0"/>
                    <a:pt x="431" y="15"/>
                    <a:pt x="406" y="50"/>
                  </a:cubicBezTo>
                  <a:cubicBezTo>
                    <a:pt x="334" y="145"/>
                    <a:pt x="263" y="252"/>
                    <a:pt x="203" y="359"/>
                  </a:cubicBezTo>
                  <a:cubicBezTo>
                    <a:pt x="156" y="443"/>
                    <a:pt x="108" y="538"/>
                    <a:pt x="60" y="633"/>
                  </a:cubicBezTo>
                  <a:cubicBezTo>
                    <a:pt x="48" y="657"/>
                    <a:pt x="37" y="681"/>
                    <a:pt x="25" y="717"/>
                  </a:cubicBezTo>
                  <a:cubicBezTo>
                    <a:pt x="1" y="776"/>
                    <a:pt x="25" y="836"/>
                    <a:pt x="84" y="871"/>
                  </a:cubicBezTo>
                  <a:lnTo>
                    <a:pt x="96" y="871"/>
                  </a:lnTo>
                  <a:cubicBezTo>
                    <a:pt x="111" y="878"/>
                    <a:pt x="128" y="881"/>
                    <a:pt x="144" y="881"/>
                  </a:cubicBezTo>
                  <a:cubicBezTo>
                    <a:pt x="189" y="881"/>
                    <a:pt x="233" y="856"/>
                    <a:pt x="251" y="812"/>
                  </a:cubicBezTo>
                  <a:lnTo>
                    <a:pt x="287" y="729"/>
                  </a:lnTo>
                  <a:cubicBezTo>
                    <a:pt x="322" y="645"/>
                    <a:pt x="370" y="562"/>
                    <a:pt x="418" y="490"/>
                  </a:cubicBezTo>
                  <a:cubicBezTo>
                    <a:pt x="465" y="383"/>
                    <a:pt x="537" y="288"/>
                    <a:pt x="596" y="205"/>
                  </a:cubicBezTo>
                  <a:cubicBezTo>
                    <a:pt x="675" y="109"/>
                    <a:pt x="587" y="0"/>
                    <a:pt x="4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2386000" y="1931800"/>
              <a:ext cx="24425" cy="12200"/>
            </a:xfrm>
            <a:custGeom>
              <a:avLst/>
              <a:gdLst/>
              <a:ahLst/>
              <a:cxnLst/>
              <a:rect l="l" t="t" r="r" b="b"/>
              <a:pathLst>
                <a:path w="977" h="488" extrusionOk="0">
                  <a:moveTo>
                    <a:pt x="146" y="1"/>
                  </a:moveTo>
                  <a:cubicBezTo>
                    <a:pt x="103" y="1"/>
                    <a:pt x="61" y="27"/>
                    <a:pt x="36" y="77"/>
                  </a:cubicBezTo>
                  <a:cubicBezTo>
                    <a:pt x="1" y="136"/>
                    <a:pt x="36" y="208"/>
                    <a:pt x="96" y="231"/>
                  </a:cubicBezTo>
                  <a:lnTo>
                    <a:pt x="167" y="267"/>
                  </a:lnTo>
                  <a:cubicBezTo>
                    <a:pt x="370" y="362"/>
                    <a:pt x="596" y="434"/>
                    <a:pt x="810" y="481"/>
                  </a:cubicBezTo>
                  <a:cubicBezTo>
                    <a:pt x="823" y="486"/>
                    <a:pt x="835" y="488"/>
                    <a:pt x="848" y="488"/>
                  </a:cubicBezTo>
                  <a:cubicBezTo>
                    <a:pt x="905" y="488"/>
                    <a:pt x="955" y="445"/>
                    <a:pt x="965" y="386"/>
                  </a:cubicBezTo>
                  <a:cubicBezTo>
                    <a:pt x="977" y="327"/>
                    <a:pt x="929" y="255"/>
                    <a:pt x="870" y="243"/>
                  </a:cubicBezTo>
                  <a:cubicBezTo>
                    <a:pt x="667" y="196"/>
                    <a:pt x="465" y="136"/>
                    <a:pt x="274" y="53"/>
                  </a:cubicBezTo>
                  <a:lnTo>
                    <a:pt x="203" y="17"/>
                  </a:lnTo>
                  <a:cubicBezTo>
                    <a:pt x="184" y="6"/>
                    <a:pt x="165" y="1"/>
                    <a:pt x="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2359800" y="1907300"/>
              <a:ext cx="18200" cy="20475"/>
            </a:xfrm>
            <a:custGeom>
              <a:avLst/>
              <a:gdLst/>
              <a:ahLst/>
              <a:cxnLst/>
              <a:rect l="l" t="t" r="r" b="b"/>
              <a:pathLst>
                <a:path w="728" h="819" extrusionOk="0">
                  <a:moveTo>
                    <a:pt x="154" y="1"/>
                  </a:moveTo>
                  <a:cubicBezTo>
                    <a:pt x="130" y="1"/>
                    <a:pt x="106" y="7"/>
                    <a:pt x="84" y="21"/>
                  </a:cubicBezTo>
                  <a:cubicBezTo>
                    <a:pt x="25" y="45"/>
                    <a:pt x="1" y="128"/>
                    <a:pt x="36" y="187"/>
                  </a:cubicBezTo>
                  <a:cubicBezTo>
                    <a:pt x="84" y="259"/>
                    <a:pt x="132" y="342"/>
                    <a:pt x="191" y="414"/>
                  </a:cubicBezTo>
                  <a:cubicBezTo>
                    <a:pt x="275" y="545"/>
                    <a:pt x="394" y="676"/>
                    <a:pt x="513" y="783"/>
                  </a:cubicBezTo>
                  <a:cubicBezTo>
                    <a:pt x="513" y="795"/>
                    <a:pt x="525" y="795"/>
                    <a:pt x="537" y="807"/>
                  </a:cubicBezTo>
                  <a:cubicBezTo>
                    <a:pt x="553" y="815"/>
                    <a:pt x="572" y="819"/>
                    <a:pt x="590" y="819"/>
                  </a:cubicBezTo>
                  <a:cubicBezTo>
                    <a:pt x="623" y="819"/>
                    <a:pt x="656" y="806"/>
                    <a:pt x="679" y="783"/>
                  </a:cubicBezTo>
                  <a:cubicBezTo>
                    <a:pt x="727" y="723"/>
                    <a:pt x="727" y="652"/>
                    <a:pt x="679" y="604"/>
                  </a:cubicBezTo>
                  <a:cubicBezTo>
                    <a:pt x="572" y="509"/>
                    <a:pt x="477" y="390"/>
                    <a:pt x="382" y="271"/>
                  </a:cubicBezTo>
                  <a:cubicBezTo>
                    <a:pt x="334" y="211"/>
                    <a:pt x="287" y="140"/>
                    <a:pt x="251" y="56"/>
                  </a:cubicBezTo>
                  <a:cubicBezTo>
                    <a:pt x="228" y="19"/>
                    <a:pt x="192" y="1"/>
                    <a:pt x="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2422025" y="1934950"/>
              <a:ext cx="25475" cy="10075"/>
            </a:xfrm>
            <a:custGeom>
              <a:avLst/>
              <a:gdLst/>
              <a:ahLst/>
              <a:cxnLst/>
              <a:rect l="l" t="t" r="r" b="b"/>
              <a:pathLst>
                <a:path w="1019" h="403" extrusionOk="0">
                  <a:moveTo>
                    <a:pt x="837" y="0"/>
                  </a:moveTo>
                  <a:cubicBezTo>
                    <a:pt x="821" y="0"/>
                    <a:pt x="804" y="3"/>
                    <a:pt x="786" y="10"/>
                  </a:cubicBezTo>
                  <a:cubicBezTo>
                    <a:pt x="572" y="93"/>
                    <a:pt x="345" y="153"/>
                    <a:pt x="119" y="165"/>
                  </a:cubicBezTo>
                  <a:cubicBezTo>
                    <a:pt x="48" y="165"/>
                    <a:pt x="0" y="224"/>
                    <a:pt x="0" y="296"/>
                  </a:cubicBezTo>
                  <a:cubicBezTo>
                    <a:pt x="0" y="332"/>
                    <a:pt x="36" y="379"/>
                    <a:pt x="72" y="391"/>
                  </a:cubicBezTo>
                  <a:cubicBezTo>
                    <a:pt x="95" y="403"/>
                    <a:pt x="119" y="403"/>
                    <a:pt x="143" y="403"/>
                  </a:cubicBezTo>
                  <a:cubicBezTo>
                    <a:pt x="393" y="391"/>
                    <a:pt x="643" y="332"/>
                    <a:pt x="881" y="236"/>
                  </a:cubicBezTo>
                  <a:cubicBezTo>
                    <a:pt x="1018" y="184"/>
                    <a:pt x="959"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2349975" y="1872650"/>
              <a:ext cx="9550" cy="24000"/>
            </a:xfrm>
            <a:custGeom>
              <a:avLst/>
              <a:gdLst/>
              <a:ahLst/>
              <a:cxnLst/>
              <a:rect l="l" t="t" r="r" b="b"/>
              <a:pathLst>
                <a:path w="382" h="960" extrusionOk="0">
                  <a:moveTo>
                    <a:pt x="138" y="0"/>
                  </a:moveTo>
                  <a:cubicBezTo>
                    <a:pt x="132" y="0"/>
                    <a:pt x="126" y="1"/>
                    <a:pt x="120" y="2"/>
                  </a:cubicBezTo>
                  <a:cubicBezTo>
                    <a:pt x="60" y="2"/>
                    <a:pt x="1" y="61"/>
                    <a:pt x="1" y="121"/>
                  </a:cubicBezTo>
                  <a:cubicBezTo>
                    <a:pt x="25" y="383"/>
                    <a:pt x="60" y="621"/>
                    <a:pt x="132" y="871"/>
                  </a:cubicBezTo>
                  <a:cubicBezTo>
                    <a:pt x="144" y="907"/>
                    <a:pt x="168" y="930"/>
                    <a:pt x="191" y="942"/>
                  </a:cubicBezTo>
                  <a:cubicBezTo>
                    <a:pt x="217" y="951"/>
                    <a:pt x="236" y="959"/>
                    <a:pt x="253" y="959"/>
                  </a:cubicBezTo>
                  <a:cubicBezTo>
                    <a:pt x="261" y="959"/>
                    <a:pt x="268" y="958"/>
                    <a:pt x="275" y="954"/>
                  </a:cubicBezTo>
                  <a:cubicBezTo>
                    <a:pt x="346" y="930"/>
                    <a:pt x="382" y="871"/>
                    <a:pt x="370" y="811"/>
                  </a:cubicBezTo>
                  <a:cubicBezTo>
                    <a:pt x="299" y="573"/>
                    <a:pt x="263" y="347"/>
                    <a:pt x="251" y="109"/>
                  </a:cubicBezTo>
                  <a:cubicBezTo>
                    <a:pt x="251" y="55"/>
                    <a:pt x="201" y="0"/>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2285700" y="1840450"/>
              <a:ext cx="22175" cy="16950"/>
            </a:xfrm>
            <a:custGeom>
              <a:avLst/>
              <a:gdLst/>
              <a:ahLst/>
              <a:cxnLst/>
              <a:rect l="l" t="t" r="r" b="b"/>
              <a:pathLst>
                <a:path w="887" h="678" extrusionOk="0">
                  <a:moveTo>
                    <a:pt x="713" y="0"/>
                  </a:moveTo>
                  <a:cubicBezTo>
                    <a:pt x="695" y="0"/>
                    <a:pt x="675" y="5"/>
                    <a:pt x="655" y="16"/>
                  </a:cubicBezTo>
                  <a:cubicBezTo>
                    <a:pt x="441" y="147"/>
                    <a:pt x="250" y="302"/>
                    <a:pt x="60" y="468"/>
                  </a:cubicBezTo>
                  <a:cubicBezTo>
                    <a:pt x="12" y="504"/>
                    <a:pt x="0" y="587"/>
                    <a:pt x="48" y="635"/>
                  </a:cubicBezTo>
                  <a:cubicBezTo>
                    <a:pt x="60" y="647"/>
                    <a:pt x="72" y="659"/>
                    <a:pt x="83" y="671"/>
                  </a:cubicBezTo>
                  <a:cubicBezTo>
                    <a:pt x="101" y="675"/>
                    <a:pt x="118" y="678"/>
                    <a:pt x="135" y="678"/>
                  </a:cubicBezTo>
                  <a:cubicBezTo>
                    <a:pt x="164" y="678"/>
                    <a:pt x="192" y="669"/>
                    <a:pt x="214" y="647"/>
                  </a:cubicBezTo>
                  <a:cubicBezTo>
                    <a:pt x="393" y="492"/>
                    <a:pt x="584" y="349"/>
                    <a:pt x="786" y="218"/>
                  </a:cubicBezTo>
                  <a:cubicBezTo>
                    <a:pt x="887" y="148"/>
                    <a:pt x="817" y="0"/>
                    <a:pt x="7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2454750" y="1910300"/>
              <a:ext cx="17300" cy="21050"/>
            </a:xfrm>
            <a:custGeom>
              <a:avLst/>
              <a:gdLst/>
              <a:ahLst/>
              <a:cxnLst/>
              <a:rect l="l" t="t" r="r" b="b"/>
              <a:pathLst>
                <a:path w="692" h="842" extrusionOk="0">
                  <a:moveTo>
                    <a:pt x="569" y="0"/>
                  </a:moveTo>
                  <a:cubicBezTo>
                    <a:pt x="520" y="0"/>
                    <a:pt x="469" y="32"/>
                    <a:pt x="441" y="79"/>
                  </a:cubicBezTo>
                  <a:cubicBezTo>
                    <a:pt x="382" y="210"/>
                    <a:pt x="310" y="341"/>
                    <a:pt x="215" y="448"/>
                  </a:cubicBezTo>
                  <a:cubicBezTo>
                    <a:pt x="168" y="508"/>
                    <a:pt x="108" y="567"/>
                    <a:pt x="48" y="627"/>
                  </a:cubicBezTo>
                  <a:cubicBezTo>
                    <a:pt x="1" y="675"/>
                    <a:pt x="1" y="758"/>
                    <a:pt x="48" y="806"/>
                  </a:cubicBezTo>
                  <a:cubicBezTo>
                    <a:pt x="60" y="817"/>
                    <a:pt x="72" y="817"/>
                    <a:pt x="84" y="829"/>
                  </a:cubicBezTo>
                  <a:cubicBezTo>
                    <a:pt x="101" y="838"/>
                    <a:pt x="118" y="842"/>
                    <a:pt x="134" y="842"/>
                  </a:cubicBezTo>
                  <a:cubicBezTo>
                    <a:pt x="164" y="842"/>
                    <a:pt x="192" y="829"/>
                    <a:pt x="215" y="806"/>
                  </a:cubicBezTo>
                  <a:cubicBezTo>
                    <a:pt x="287" y="746"/>
                    <a:pt x="346" y="675"/>
                    <a:pt x="406" y="603"/>
                  </a:cubicBezTo>
                  <a:cubicBezTo>
                    <a:pt x="513" y="472"/>
                    <a:pt x="596" y="329"/>
                    <a:pt x="668" y="175"/>
                  </a:cubicBezTo>
                  <a:cubicBezTo>
                    <a:pt x="691" y="115"/>
                    <a:pt x="668" y="44"/>
                    <a:pt x="608" y="8"/>
                  </a:cubicBezTo>
                  <a:cubicBezTo>
                    <a:pt x="595" y="3"/>
                    <a:pt x="582" y="0"/>
                    <a:pt x="5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2350875" y="1836300"/>
              <a:ext cx="10875" cy="23950"/>
            </a:xfrm>
            <a:custGeom>
              <a:avLst/>
              <a:gdLst/>
              <a:ahLst/>
              <a:cxnLst/>
              <a:rect l="l" t="t" r="r" b="b"/>
              <a:pathLst>
                <a:path w="435" h="958" extrusionOk="0">
                  <a:moveTo>
                    <a:pt x="290" y="0"/>
                  </a:moveTo>
                  <a:cubicBezTo>
                    <a:pt x="244" y="0"/>
                    <a:pt x="198" y="26"/>
                    <a:pt x="179" y="87"/>
                  </a:cubicBezTo>
                  <a:cubicBezTo>
                    <a:pt x="96" y="325"/>
                    <a:pt x="36" y="575"/>
                    <a:pt x="1" y="825"/>
                  </a:cubicBezTo>
                  <a:cubicBezTo>
                    <a:pt x="1" y="872"/>
                    <a:pt x="24" y="920"/>
                    <a:pt x="72" y="944"/>
                  </a:cubicBezTo>
                  <a:cubicBezTo>
                    <a:pt x="84" y="956"/>
                    <a:pt x="96" y="956"/>
                    <a:pt x="108" y="956"/>
                  </a:cubicBezTo>
                  <a:cubicBezTo>
                    <a:pt x="115" y="957"/>
                    <a:pt x="122" y="958"/>
                    <a:pt x="129" y="958"/>
                  </a:cubicBezTo>
                  <a:cubicBezTo>
                    <a:pt x="191" y="958"/>
                    <a:pt x="239" y="913"/>
                    <a:pt x="239" y="849"/>
                  </a:cubicBezTo>
                  <a:cubicBezTo>
                    <a:pt x="274" y="622"/>
                    <a:pt x="334" y="384"/>
                    <a:pt x="405" y="158"/>
                  </a:cubicBezTo>
                  <a:cubicBezTo>
                    <a:pt x="434" y="64"/>
                    <a:pt x="362"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2316350" y="1824525"/>
              <a:ext cx="23825" cy="12950"/>
            </a:xfrm>
            <a:custGeom>
              <a:avLst/>
              <a:gdLst/>
              <a:ahLst/>
              <a:cxnLst/>
              <a:rect l="l" t="t" r="r" b="b"/>
              <a:pathLst>
                <a:path w="953" h="518" extrusionOk="0">
                  <a:moveTo>
                    <a:pt x="820" y="1"/>
                  </a:moveTo>
                  <a:cubicBezTo>
                    <a:pt x="805" y="1"/>
                    <a:pt x="789" y="4"/>
                    <a:pt x="774" y="10"/>
                  </a:cubicBezTo>
                  <a:cubicBezTo>
                    <a:pt x="667" y="46"/>
                    <a:pt x="572" y="81"/>
                    <a:pt x="453" y="129"/>
                  </a:cubicBezTo>
                  <a:cubicBezTo>
                    <a:pt x="334" y="188"/>
                    <a:pt x="203" y="236"/>
                    <a:pt x="96" y="296"/>
                  </a:cubicBezTo>
                  <a:cubicBezTo>
                    <a:pt x="24" y="319"/>
                    <a:pt x="0" y="391"/>
                    <a:pt x="36" y="450"/>
                  </a:cubicBezTo>
                  <a:cubicBezTo>
                    <a:pt x="48" y="486"/>
                    <a:pt x="60" y="498"/>
                    <a:pt x="96" y="510"/>
                  </a:cubicBezTo>
                  <a:cubicBezTo>
                    <a:pt x="110" y="515"/>
                    <a:pt x="125" y="518"/>
                    <a:pt x="139" y="518"/>
                  </a:cubicBezTo>
                  <a:cubicBezTo>
                    <a:pt x="159" y="518"/>
                    <a:pt x="177" y="512"/>
                    <a:pt x="191" y="498"/>
                  </a:cubicBezTo>
                  <a:cubicBezTo>
                    <a:pt x="310" y="450"/>
                    <a:pt x="441" y="391"/>
                    <a:pt x="536" y="355"/>
                  </a:cubicBezTo>
                  <a:cubicBezTo>
                    <a:pt x="643" y="308"/>
                    <a:pt x="751" y="260"/>
                    <a:pt x="858" y="224"/>
                  </a:cubicBezTo>
                  <a:cubicBezTo>
                    <a:pt x="917" y="200"/>
                    <a:pt x="953" y="141"/>
                    <a:pt x="929" y="81"/>
                  </a:cubicBezTo>
                  <a:cubicBezTo>
                    <a:pt x="911" y="28"/>
                    <a:pt x="867"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2468225" y="1874375"/>
              <a:ext cx="8575" cy="24525"/>
            </a:xfrm>
            <a:custGeom>
              <a:avLst/>
              <a:gdLst/>
              <a:ahLst/>
              <a:cxnLst/>
              <a:rect l="l" t="t" r="r" b="b"/>
              <a:pathLst>
                <a:path w="343" h="981" extrusionOk="0">
                  <a:moveTo>
                    <a:pt x="150" y="0"/>
                  </a:moveTo>
                  <a:cubicBezTo>
                    <a:pt x="78" y="0"/>
                    <a:pt x="0" y="61"/>
                    <a:pt x="21" y="159"/>
                  </a:cubicBezTo>
                  <a:cubicBezTo>
                    <a:pt x="81" y="385"/>
                    <a:pt x="93" y="611"/>
                    <a:pt x="81" y="850"/>
                  </a:cubicBezTo>
                  <a:cubicBezTo>
                    <a:pt x="69" y="897"/>
                    <a:pt x="105" y="945"/>
                    <a:pt x="152" y="969"/>
                  </a:cubicBezTo>
                  <a:cubicBezTo>
                    <a:pt x="164" y="969"/>
                    <a:pt x="176" y="981"/>
                    <a:pt x="188" y="981"/>
                  </a:cubicBezTo>
                  <a:cubicBezTo>
                    <a:pt x="260" y="981"/>
                    <a:pt x="319" y="933"/>
                    <a:pt x="319" y="861"/>
                  </a:cubicBezTo>
                  <a:cubicBezTo>
                    <a:pt x="343" y="611"/>
                    <a:pt x="319" y="349"/>
                    <a:pt x="260" y="99"/>
                  </a:cubicBezTo>
                  <a:cubicBezTo>
                    <a:pt x="250" y="31"/>
                    <a:pt x="201" y="0"/>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2350875" y="1804350"/>
              <a:ext cx="28000" cy="21450"/>
            </a:xfrm>
            <a:custGeom>
              <a:avLst/>
              <a:gdLst/>
              <a:ahLst/>
              <a:cxnLst/>
              <a:rect l="l" t="t" r="r" b="b"/>
              <a:pathLst>
                <a:path w="1120" h="858" extrusionOk="0">
                  <a:moveTo>
                    <a:pt x="978" y="1"/>
                  </a:moveTo>
                  <a:cubicBezTo>
                    <a:pt x="943" y="1"/>
                    <a:pt x="908" y="16"/>
                    <a:pt x="882" y="43"/>
                  </a:cubicBezTo>
                  <a:cubicBezTo>
                    <a:pt x="834" y="102"/>
                    <a:pt x="810" y="150"/>
                    <a:pt x="751" y="233"/>
                  </a:cubicBezTo>
                  <a:cubicBezTo>
                    <a:pt x="691" y="317"/>
                    <a:pt x="632" y="400"/>
                    <a:pt x="572" y="495"/>
                  </a:cubicBezTo>
                  <a:cubicBezTo>
                    <a:pt x="417" y="519"/>
                    <a:pt x="263" y="555"/>
                    <a:pt x="108" y="591"/>
                  </a:cubicBezTo>
                  <a:cubicBezTo>
                    <a:pt x="36" y="614"/>
                    <a:pt x="1" y="674"/>
                    <a:pt x="12" y="745"/>
                  </a:cubicBezTo>
                  <a:cubicBezTo>
                    <a:pt x="24" y="781"/>
                    <a:pt x="48" y="805"/>
                    <a:pt x="84" y="829"/>
                  </a:cubicBezTo>
                  <a:lnTo>
                    <a:pt x="155" y="829"/>
                  </a:lnTo>
                  <a:cubicBezTo>
                    <a:pt x="263" y="805"/>
                    <a:pt x="358" y="781"/>
                    <a:pt x="453" y="769"/>
                  </a:cubicBezTo>
                  <a:cubicBezTo>
                    <a:pt x="465" y="793"/>
                    <a:pt x="489" y="829"/>
                    <a:pt x="513" y="841"/>
                  </a:cubicBezTo>
                  <a:cubicBezTo>
                    <a:pt x="532" y="852"/>
                    <a:pt x="553" y="857"/>
                    <a:pt x="574" y="857"/>
                  </a:cubicBezTo>
                  <a:cubicBezTo>
                    <a:pt x="619" y="857"/>
                    <a:pt x="663" y="833"/>
                    <a:pt x="679" y="793"/>
                  </a:cubicBezTo>
                  <a:lnTo>
                    <a:pt x="727" y="722"/>
                  </a:lnTo>
                  <a:lnTo>
                    <a:pt x="870" y="698"/>
                  </a:lnTo>
                  <a:cubicBezTo>
                    <a:pt x="1001" y="674"/>
                    <a:pt x="1013" y="495"/>
                    <a:pt x="894" y="460"/>
                  </a:cubicBezTo>
                  <a:lnTo>
                    <a:pt x="941" y="376"/>
                  </a:lnTo>
                  <a:cubicBezTo>
                    <a:pt x="989" y="317"/>
                    <a:pt x="1036" y="257"/>
                    <a:pt x="1072" y="198"/>
                  </a:cubicBezTo>
                  <a:cubicBezTo>
                    <a:pt x="1120" y="138"/>
                    <a:pt x="1108" y="67"/>
                    <a:pt x="1060" y="31"/>
                  </a:cubicBezTo>
                  <a:cubicBezTo>
                    <a:pt x="1034" y="10"/>
                    <a:pt x="1006" y="1"/>
                    <a:pt x="9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2451600" y="1841975"/>
              <a:ext cx="17775" cy="21425"/>
            </a:xfrm>
            <a:custGeom>
              <a:avLst/>
              <a:gdLst/>
              <a:ahLst/>
              <a:cxnLst/>
              <a:rect l="l" t="t" r="r" b="b"/>
              <a:pathLst>
                <a:path w="711" h="857" extrusionOk="0">
                  <a:moveTo>
                    <a:pt x="168" y="0"/>
                  </a:moveTo>
                  <a:cubicBezTo>
                    <a:pt x="82" y="0"/>
                    <a:pt x="1" y="109"/>
                    <a:pt x="79" y="205"/>
                  </a:cubicBezTo>
                  <a:cubicBezTo>
                    <a:pt x="222" y="383"/>
                    <a:pt x="353" y="586"/>
                    <a:pt x="460" y="788"/>
                  </a:cubicBezTo>
                  <a:cubicBezTo>
                    <a:pt x="472" y="812"/>
                    <a:pt x="496" y="836"/>
                    <a:pt x="520" y="848"/>
                  </a:cubicBezTo>
                  <a:cubicBezTo>
                    <a:pt x="538" y="854"/>
                    <a:pt x="555" y="857"/>
                    <a:pt x="573" y="857"/>
                  </a:cubicBezTo>
                  <a:cubicBezTo>
                    <a:pt x="591" y="857"/>
                    <a:pt x="609" y="854"/>
                    <a:pt x="627" y="848"/>
                  </a:cubicBezTo>
                  <a:cubicBezTo>
                    <a:pt x="686" y="812"/>
                    <a:pt x="710" y="741"/>
                    <a:pt x="675" y="681"/>
                  </a:cubicBezTo>
                  <a:cubicBezTo>
                    <a:pt x="567" y="455"/>
                    <a:pt x="425" y="241"/>
                    <a:pt x="258" y="50"/>
                  </a:cubicBezTo>
                  <a:cubicBezTo>
                    <a:pt x="232" y="15"/>
                    <a:pt x="200"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2386300" y="1814650"/>
              <a:ext cx="26625" cy="7800"/>
            </a:xfrm>
            <a:custGeom>
              <a:avLst/>
              <a:gdLst/>
              <a:ahLst/>
              <a:cxnLst/>
              <a:rect l="l" t="t" r="r" b="b"/>
              <a:pathLst>
                <a:path w="1065" h="312" extrusionOk="0">
                  <a:moveTo>
                    <a:pt x="167" y="0"/>
                  </a:moveTo>
                  <a:cubicBezTo>
                    <a:pt x="36" y="0"/>
                    <a:pt x="0" y="167"/>
                    <a:pt x="119" y="226"/>
                  </a:cubicBezTo>
                  <a:cubicBezTo>
                    <a:pt x="131" y="238"/>
                    <a:pt x="143" y="238"/>
                    <a:pt x="167" y="238"/>
                  </a:cubicBezTo>
                  <a:cubicBezTo>
                    <a:pt x="405" y="238"/>
                    <a:pt x="631" y="262"/>
                    <a:pt x="870" y="310"/>
                  </a:cubicBezTo>
                  <a:cubicBezTo>
                    <a:pt x="877" y="311"/>
                    <a:pt x="884" y="311"/>
                    <a:pt x="891" y="311"/>
                  </a:cubicBezTo>
                  <a:cubicBezTo>
                    <a:pt x="1028" y="311"/>
                    <a:pt x="1065" y="94"/>
                    <a:pt x="917" y="60"/>
                  </a:cubicBezTo>
                  <a:cubicBezTo>
                    <a:pt x="667" y="24"/>
                    <a:pt x="417"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422900" y="1821125"/>
              <a:ext cx="23725" cy="14675"/>
            </a:xfrm>
            <a:custGeom>
              <a:avLst/>
              <a:gdLst/>
              <a:ahLst/>
              <a:cxnLst/>
              <a:rect l="l" t="t" r="r" b="b"/>
              <a:pathLst>
                <a:path w="949" h="587" extrusionOk="0">
                  <a:moveTo>
                    <a:pt x="129" y="1"/>
                  </a:moveTo>
                  <a:cubicBezTo>
                    <a:pt x="84" y="1"/>
                    <a:pt x="42" y="31"/>
                    <a:pt x="25" y="74"/>
                  </a:cubicBezTo>
                  <a:cubicBezTo>
                    <a:pt x="1" y="134"/>
                    <a:pt x="25" y="217"/>
                    <a:pt x="96" y="241"/>
                  </a:cubicBezTo>
                  <a:cubicBezTo>
                    <a:pt x="227" y="289"/>
                    <a:pt x="358" y="348"/>
                    <a:pt x="489" y="420"/>
                  </a:cubicBezTo>
                  <a:cubicBezTo>
                    <a:pt x="560" y="467"/>
                    <a:pt x="644" y="515"/>
                    <a:pt x="715" y="563"/>
                  </a:cubicBezTo>
                  <a:cubicBezTo>
                    <a:pt x="715" y="563"/>
                    <a:pt x="727" y="574"/>
                    <a:pt x="727" y="574"/>
                  </a:cubicBezTo>
                  <a:cubicBezTo>
                    <a:pt x="745" y="583"/>
                    <a:pt x="763" y="586"/>
                    <a:pt x="779" y="586"/>
                  </a:cubicBezTo>
                  <a:cubicBezTo>
                    <a:pt x="883" y="586"/>
                    <a:pt x="949" y="442"/>
                    <a:pt x="846" y="360"/>
                  </a:cubicBezTo>
                  <a:cubicBezTo>
                    <a:pt x="775" y="313"/>
                    <a:pt x="691" y="253"/>
                    <a:pt x="608" y="205"/>
                  </a:cubicBezTo>
                  <a:cubicBezTo>
                    <a:pt x="465" y="134"/>
                    <a:pt x="322" y="63"/>
                    <a:pt x="179" y="15"/>
                  </a:cubicBezTo>
                  <a:cubicBezTo>
                    <a:pt x="163" y="5"/>
                    <a:pt x="146"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2384225" y="1778875"/>
              <a:ext cx="22025" cy="17950"/>
            </a:xfrm>
            <a:custGeom>
              <a:avLst/>
              <a:gdLst/>
              <a:ahLst/>
              <a:cxnLst/>
              <a:rect l="l" t="t" r="r" b="b"/>
              <a:pathLst>
                <a:path w="881" h="718" extrusionOk="0">
                  <a:moveTo>
                    <a:pt x="694" y="0"/>
                  </a:moveTo>
                  <a:cubicBezTo>
                    <a:pt x="670" y="0"/>
                    <a:pt x="644" y="8"/>
                    <a:pt x="619" y="26"/>
                  </a:cubicBezTo>
                  <a:cubicBezTo>
                    <a:pt x="417" y="181"/>
                    <a:pt x="226" y="336"/>
                    <a:pt x="48" y="514"/>
                  </a:cubicBezTo>
                  <a:cubicBezTo>
                    <a:pt x="0" y="562"/>
                    <a:pt x="0" y="633"/>
                    <a:pt x="48" y="681"/>
                  </a:cubicBezTo>
                  <a:cubicBezTo>
                    <a:pt x="60" y="693"/>
                    <a:pt x="72" y="705"/>
                    <a:pt x="83" y="705"/>
                  </a:cubicBezTo>
                  <a:cubicBezTo>
                    <a:pt x="100" y="713"/>
                    <a:pt x="119" y="717"/>
                    <a:pt x="137" y="717"/>
                  </a:cubicBezTo>
                  <a:cubicBezTo>
                    <a:pt x="170" y="717"/>
                    <a:pt x="203" y="704"/>
                    <a:pt x="226" y="681"/>
                  </a:cubicBezTo>
                  <a:cubicBezTo>
                    <a:pt x="393" y="526"/>
                    <a:pt x="583" y="371"/>
                    <a:pt x="774" y="229"/>
                  </a:cubicBezTo>
                  <a:cubicBezTo>
                    <a:pt x="880" y="142"/>
                    <a:pt x="799" y="0"/>
                    <a:pt x="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2413375" y="1760325"/>
              <a:ext cx="24475" cy="14650"/>
            </a:xfrm>
            <a:custGeom>
              <a:avLst/>
              <a:gdLst/>
              <a:ahLst/>
              <a:cxnLst/>
              <a:rect l="l" t="t" r="r" b="b"/>
              <a:pathLst>
                <a:path w="979" h="586" extrusionOk="0">
                  <a:moveTo>
                    <a:pt x="799" y="1"/>
                  </a:moveTo>
                  <a:cubicBezTo>
                    <a:pt x="780" y="1"/>
                    <a:pt x="760" y="6"/>
                    <a:pt x="739" y="18"/>
                  </a:cubicBezTo>
                  <a:cubicBezTo>
                    <a:pt x="513" y="125"/>
                    <a:pt x="287" y="244"/>
                    <a:pt x="84" y="363"/>
                  </a:cubicBezTo>
                  <a:cubicBezTo>
                    <a:pt x="25" y="399"/>
                    <a:pt x="1" y="470"/>
                    <a:pt x="37" y="530"/>
                  </a:cubicBezTo>
                  <a:cubicBezTo>
                    <a:pt x="49" y="554"/>
                    <a:pt x="72" y="566"/>
                    <a:pt x="96" y="578"/>
                  </a:cubicBezTo>
                  <a:cubicBezTo>
                    <a:pt x="111" y="583"/>
                    <a:pt x="126" y="585"/>
                    <a:pt x="141" y="585"/>
                  </a:cubicBezTo>
                  <a:cubicBezTo>
                    <a:pt x="161" y="585"/>
                    <a:pt x="182" y="580"/>
                    <a:pt x="203" y="566"/>
                  </a:cubicBezTo>
                  <a:cubicBezTo>
                    <a:pt x="406" y="447"/>
                    <a:pt x="620" y="339"/>
                    <a:pt x="846" y="232"/>
                  </a:cubicBezTo>
                  <a:cubicBezTo>
                    <a:pt x="978" y="182"/>
                    <a:pt x="911" y="1"/>
                    <a:pt x="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446425" y="1747200"/>
              <a:ext cx="25250" cy="12025"/>
            </a:xfrm>
            <a:custGeom>
              <a:avLst/>
              <a:gdLst/>
              <a:ahLst/>
              <a:cxnLst/>
              <a:rect l="l" t="t" r="r" b="b"/>
              <a:pathLst>
                <a:path w="1010" h="481" extrusionOk="0">
                  <a:moveTo>
                    <a:pt x="840" y="1"/>
                  </a:moveTo>
                  <a:cubicBezTo>
                    <a:pt x="827" y="1"/>
                    <a:pt x="813" y="3"/>
                    <a:pt x="798" y="7"/>
                  </a:cubicBezTo>
                  <a:lnTo>
                    <a:pt x="632" y="55"/>
                  </a:lnTo>
                  <a:cubicBezTo>
                    <a:pt x="453" y="114"/>
                    <a:pt x="274" y="174"/>
                    <a:pt x="96" y="245"/>
                  </a:cubicBezTo>
                  <a:cubicBezTo>
                    <a:pt x="36" y="269"/>
                    <a:pt x="0" y="341"/>
                    <a:pt x="24" y="412"/>
                  </a:cubicBezTo>
                  <a:cubicBezTo>
                    <a:pt x="36" y="436"/>
                    <a:pt x="60" y="460"/>
                    <a:pt x="84" y="472"/>
                  </a:cubicBezTo>
                  <a:cubicBezTo>
                    <a:pt x="102" y="478"/>
                    <a:pt x="120" y="481"/>
                    <a:pt x="136" y="481"/>
                  </a:cubicBezTo>
                  <a:cubicBezTo>
                    <a:pt x="152" y="481"/>
                    <a:pt x="167" y="478"/>
                    <a:pt x="179" y="472"/>
                  </a:cubicBezTo>
                  <a:cubicBezTo>
                    <a:pt x="358" y="412"/>
                    <a:pt x="524" y="353"/>
                    <a:pt x="703" y="293"/>
                  </a:cubicBezTo>
                  <a:lnTo>
                    <a:pt x="870" y="233"/>
                  </a:lnTo>
                  <a:cubicBezTo>
                    <a:pt x="1010" y="190"/>
                    <a:pt x="964" y="1"/>
                    <a:pt x="8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481250" y="1738050"/>
              <a:ext cx="25650" cy="10225"/>
            </a:xfrm>
            <a:custGeom>
              <a:avLst/>
              <a:gdLst/>
              <a:ahLst/>
              <a:cxnLst/>
              <a:rect l="l" t="t" r="r" b="b"/>
              <a:pathLst>
                <a:path w="1026" h="409" extrusionOk="0">
                  <a:moveTo>
                    <a:pt x="865" y="1"/>
                  </a:moveTo>
                  <a:cubicBezTo>
                    <a:pt x="855" y="1"/>
                    <a:pt x="845" y="2"/>
                    <a:pt x="834" y="4"/>
                  </a:cubicBezTo>
                  <a:cubicBezTo>
                    <a:pt x="596" y="52"/>
                    <a:pt x="346" y="111"/>
                    <a:pt x="108" y="171"/>
                  </a:cubicBezTo>
                  <a:cubicBezTo>
                    <a:pt x="48" y="183"/>
                    <a:pt x="1" y="254"/>
                    <a:pt x="24" y="314"/>
                  </a:cubicBezTo>
                  <a:cubicBezTo>
                    <a:pt x="36" y="349"/>
                    <a:pt x="60" y="385"/>
                    <a:pt x="96" y="397"/>
                  </a:cubicBezTo>
                  <a:cubicBezTo>
                    <a:pt x="120" y="409"/>
                    <a:pt x="143" y="409"/>
                    <a:pt x="167" y="409"/>
                  </a:cubicBezTo>
                  <a:cubicBezTo>
                    <a:pt x="405" y="349"/>
                    <a:pt x="643" y="290"/>
                    <a:pt x="882" y="242"/>
                  </a:cubicBezTo>
                  <a:cubicBezTo>
                    <a:pt x="1026" y="209"/>
                    <a:pt x="994" y="1"/>
                    <a:pt x="8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2517275" y="1733075"/>
              <a:ext cx="25525" cy="8075"/>
            </a:xfrm>
            <a:custGeom>
              <a:avLst/>
              <a:gdLst/>
              <a:ahLst/>
              <a:cxnLst/>
              <a:rect l="l" t="t" r="r" b="b"/>
              <a:pathLst>
                <a:path w="1021" h="323" extrusionOk="0">
                  <a:moveTo>
                    <a:pt x="868" y="0"/>
                  </a:moveTo>
                  <a:cubicBezTo>
                    <a:pt x="865" y="0"/>
                    <a:pt x="861" y="0"/>
                    <a:pt x="857" y="1"/>
                  </a:cubicBezTo>
                  <a:cubicBezTo>
                    <a:pt x="607" y="13"/>
                    <a:pt x="357" y="48"/>
                    <a:pt x="119" y="84"/>
                  </a:cubicBezTo>
                  <a:cubicBezTo>
                    <a:pt x="48" y="84"/>
                    <a:pt x="0" y="156"/>
                    <a:pt x="12" y="215"/>
                  </a:cubicBezTo>
                  <a:cubicBezTo>
                    <a:pt x="24" y="263"/>
                    <a:pt x="48" y="298"/>
                    <a:pt x="84" y="310"/>
                  </a:cubicBezTo>
                  <a:cubicBezTo>
                    <a:pt x="107" y="322"/>
                    <a:pt x="131" y="322"/>
                    <a:pt x="155" y="322"/>
                  </a:cubicBezTo>
                  <a:cubicBezTo>
                    <a:pt x="393" y="286"/>
                    <a:pt x="631" y="263"/>
                    <a:pt x="869" y="239"/>
                  </a:cubicBezTo>
                  <a:cubicBezTo>
                    <a:pt x="1020" y="216"/>
                    <a:pt x="1001"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553875" y="1731675"/>
              <a:ext cx="26050" cy="6325"/>
            </a:xfrm>
            <a:custGeom>
              <a:avLst/>
              <a:gdLst/>
              <a:ahLst/>
              <a:cxnLst/>
              <a:rect l="l" t="t" r="r" b="b"/>
              <a:pathLst>
                <a:path w="1042" h="253" extrusionOk="0">
                  <a:moveTo>
                    <a:pt x="495" y="0"/>
                  </a:moveTo>
                  <a:cubicBezTo>
                    <a:pt x="370" y="0"/>
                    <a:pt x="245" y="3"/>
                    <a:pt x="120" y="9"/>
                  </a:cubicBezTo>
                  <a:cubicBezTo>
                    <a:pt x="60" y="9"/>
                    <a:pt x="1" y="69"/>
                    <a:pt x="13" y="128"/>
                  </a:cubicBezTo>
                  <a:cubicBezTo>
                    <a:pt x="13" y="176"/>
                    <a:pt x="36" y="223"/>
                    <a:pt x="72" y="235"/>
                  </a:cubicBezTo>
                  <a:cubicBezTo>
                    <a:pt x="89" y="244"/>
                    <a:pt x="106" y="252"/>
                    <a:pt x="123" y="252"/>
                  </a:cubicBezTo>
                  <a:cubicBezTo>
                    <a:pt x="130" y="252"/>
                    <a:pt x="137" y="251"/>
                    <a:pt x="144" y="247"/>
                  </a:cubicBezTo>
                  <a:lnTo>
                    <a:pt x="870" y="247"/>
                  </a:lnTo>
                  <a:cubicBezTo>
                    <a:pt x="877" y="248"/>
                    <a:pt x="884" y="249"/>
                    <a:pt x="890" y="249"/>
                  </a:cubicBezTo>
                  <a:cubicBezTo>
                    <a:pt x="1042" y="249"/>
                    <a:pt x="1042" y="8"/>
                    <a:pt x="890" y="8"/>
                  </a:cubicBezTo>
                  <a:cubicBezTo>
                    <a:pt x="884" y="8"/>
                    <a:pt x="877" y="8"/>
                    <a:pt x="870" y="9"/>
                  </a:cubicBezTo>
                  <a:cubicBezTo>
                    <a:pt x="745" y="3"/>
                    <a:pt x="620" y="0"/>
                    <a:pt x="4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589300" y="1732475"/>
              <a:ext cx="26525" cy="8075"/>
            </a:xfrm>
            <a:custGeom>
              <a:avLst/>
              <a:gdLst/>
              <a:ahLst/>
              <a:cxnLst/>
              <a:rect l="l" t="t" r="r" b="b"/>
              <a:pathLst>
                <a:path w="1061" h="323" extrusionOk="0">
                  <a:moveTo>
                    <a:pt x="179" y="1"/>
                  </a:moveTo>
                  <a:cubicBezTo>
                    <a:pt x="48" y="1"/>
                    <a:pt x="0" y="180"/>
                    <a:pt x="120" y="239"/>
                  </a:cubicBezTo>
                  <a:cubicBezTo>
                    <a:pt x="131" y="239"/>
                    <a:pt x="155" y="251"/>
                    <a:pt x="167" y="251"/>
                  </a:cubicBezTo>
                  <a:cubicBezTo>
                    <a:pt x="405" y="263"/>
                    <a:pt x="643" y="287"/>
                    <a:pt x="882" y="322"/>
                  </a:cubicBezTo>
                  <a:cubicBezTo>
                    <a:pt x="1036" y="322"/>
                    <a:pt x="1060" y="108"/>
                    <a:pt x="917" y="84"/>
                  </a:cubicBezTo>
                  <a:cubicBezTo>
                    <a:pt x="679" y="49"/>
                    <a:pt x="429" y="25"/>
                    <a:pt x="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625500" y="1737200"/>
              <a:ext cx="25725" cy="10250"/>
            </a:xfrm>
            <a:custGeom>
              <a:avLst/>
              <a:gdLst/>
              <a:ahLst/>
              <a:cxnLst/>
              <a:rect l="l" t="t" r="r" b="b"/>
              <a:pathLst>
                <a:path w="1029" h="410" extrusionOk="0">
                  <a:moveTo>
                    <a:pt x="174" y="0"/>
                  </a:moveTo>
                  <a:cubicBezTo>
                    <a:pt x="57" y="0"/>
                    <a:pt x="0" y="184"/>
                    <a:pt x="124" y="241"/>
                  </a:cubicBezTo>
                  <a:lnTo>
                    <a:pt x="160" y="252"/>
                  </a:lnTo>
                  <a:cubicBezTo>
                    <a:pt x="398" y="288"/>
                    <a:pt x="636" y="348"/>
                    <a:pt x="862" y="407"/>
                  </a:cubicBezTo>
                  <a:cubicBezTo>
                    <a:pt x="870" y="408"/>
                    <a:pt x="877" y="409"/>
                    <a:pt x="884" y="409"/>
                  </a:cubicBezTo>
                  <a:cubicBezTo>
                    <a:pt x="946" y="409"/>
                    <a:pt x="996" y="365"/>
                    <a:pt x="1017" y="312"/>
                  </a:cubicBezTo>
                  <a:cubicBezTo>
                    <a:pt x="1029" y="241"/>
                    <a:pt x="993" y="181"/>
                    <a:pt x="922" y="157"/>
                  </a:cubicBezTo>
                  <a:cubicBezTo>
                    <a:pt x="684" y="110"/>
                    <a:pt x="446" y="50"/>
                    <a:pt x="196" y="2"/>
                  </a:cubicBezTo>
                  <a:cubicBezTo>
                    <a:pt x="188" y="1"/>
                    <a:pt x="181"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2661925" y="1746000"/>
              <a:ext cx="24425" cy="11700"/>
            </a:xfrm>
            <a:custGeom>
              <a:avLst/>
              <a:gdLst/>
              <a:ahLst/>
              <a:cxnLst/>
              <a:rect l="l" t="t" r="r" b="b"/>
              <a:pathLst>
                <a:path w="977" h="468" extrusionOk="0">
                  <a:moveTo>
                    <a:pt x="135" y="0"/>
                  </a:moveTo>
                  <a:cubicBezTo>
                    <a:pt x="84" y="0"/>
                    <a:pt x="43" y="32"/>
                    <a:pt x="24" y="79"/>
                  </a:cubicBezTo>
                  <a:cubicBezTo>
                    <a:pt x="1" y="139"/>
                    <a:pt x="36" y="210"/>
                    <a:pt x="96" y="234"/>
                  </a:cubicBezTo>
                  <a:lnTo>
                    <a:pt x="108" y="234"/>
                  </a:lnTo>
                  <a:cubicBezTo>
                    <a:pt x="334" y="305"/>
                    <a:pt x="560" y="377"/>
                    <a:pt x="798" y="460"/>
                  </a:cubicBezTo>
                  <a:cubicBezTo>
                    <a:pt x="811" y="465"/>
                    <a:pt x="824" y="468"/>
                    <a:pt x="838" y="468"/>
                  </a:cubicBezTo>
                  <a:cubicBezTo>
                    <a:pt x="886" y="468"/>
                    <a:pt x="934" y="435"/>
                    <a:pt x="953" y="389"/>
                  </a:cubicBezTo>
                  <a:cubicBezTo>
                    <a:pt x="977" y="329"/>
                    <a:pt x="941" y="258"/>
                    <a:pt x="882" y="234"/>
                  </a:cubicBezTo>
                  <a:cubicBezTo>
                    <a:pt x="644" y="150"/>
                    <a:pt x="405" y="67"/>
                    <a:pt x="179" y="8"/>
                  </a:cubicBezTo>
                  <a:cubicBezTo>
                    <a:pt x="164" y="3"/>
                    <a:pt x="149"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2695475" y="1758025"/>
              <a:ext cx="25125" cy="13250"/>
            </a:xfrm>
            <a:custGeom>
              <a:avLst/>
              <a:gdLst/>
              <a:ahLst/>
              <a:cxnLst/>
              <a:rect l="l" t="t" r="r" b="b"/>
              <a:pathLst>
                <a:path w="1005" h="530" extrusionOk="0">
                  <a:moveTo>
                    <a:pt x="172" y="1"/>
                  </a:moveTo>
                  <a:cubicBezTo>
                    <a:pt x="54" y="1"/>
                    <a:pt x="1" y="179"/>
                    <a:pt x="135" y="241"/>
                  </a:cubicBezTo>
                  <a:lnTo>
                    <a:pt x="147" y="241"/>
                  </a:lnTo>
                  <a:cubicBezTo>
                    <a:pt x="373" y="324"/>
                    <a:pt x="587" y="420"/>
                    <a:pt x="814" y="515"/>
                  </a:cubicBezTo>
                  <a:cubicBezTo>
                    <a:pt x="830" y="525"/>
                    <a:pt x="847" y="529"/>
                    <a:pt x="865" y="529"/>
                  </a:cubicBezTo>
                  <a:cubicBezTo>
                    <a:pt x="910" y="529"/>
                    <a:pt x="954" y="498"/>
                    <a:pt x="980" y="455"/>
                  </a:cubicBezTo>
                  <a:cubicBezTo>
                    <a:pt x="1004" y="396"/>
                    <a:pt x="980" y="312"/>
                    <a:pt x="909" y="289"/>
                  </a:cubicBezTo>
                  <a:cubicBezTo>
                    <a:pt x="683" y="193"/>
                    <a:pt x="456" y="98"/>
                    <a:pt x="230" y="15"/>
                  </a:cubicBezTo>
                  <a:cubicBezTo>
                    <a:pt x="210" y="5"/>
                    <a:pt x="190" y="1"/>
                    <a:pt x="1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2762375" y="1787900"/>
              <a:ext cx="24600" cy="13900"/>
            </a:xfrm>
            <a:custGeom>
              <a:avLst/>
              <a:gdLst/>
              <a:ahLst/>
              <a:cxnLst/>
              <a:rect l="l" t="t" r="r" b="b"/>
              <a:pathLst>
                <a:path w="984" h="556" extrusionOk="0">
                  <a:moveTo>
                    <a:pt x="180" y="0"/>
                  </a:moveTo>
                  <a:cubicBezTo>
                    <a:pt x="59" y="0"/>
                    <a:pt x="0" y="174"/>
                    <a:pt x="126" y="237"/>
                  </a:cubicBezTo>
                  <a:lnTo>
                    <a:pt x="638" y="475"/>
                  </a:lnTo>
                  <a:lnTo>
                    <a:pt x="793" y="546"/>
                  </a:lnTo>
                  <a:cubicBezTo>
                    <a:pt x="808" y="552"/>
                    <a:pt x="824" y="555"/>
                    <a:pt x="840" y="555"/>
                  </a:cubicBezTo>
                  <a:cubicBezTo>
                    <a:pt x="887" y="555"/>
                    <a:pt x="933" y="531"/>
                    <a:pt x="959" y="487"/>
                  </a:cubicBezTo>
                  <a:cubicBezTo>
                    <a:pt x="983" y="415"/>
                    <a:pt x="959" y="344"/>
                    <a:pt x="900" y="320"/>
                  </a:cubicBezTo>
                  <a:lnTo>
                    <a:pt x="745" y="249"/>
                  </a:lnTo>
                  <a:lnTo>
                    <a:pt x="233" y="10"/>
                  </a:lnTo>
                  <a:cubicBezTo>
                    <a:pt x="215" y="3"/>
                    <a:pt x="197"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2730100" y="1772450"/>
              <a:ext cx="23825" cy="13875"/>
            </a:xfrm>
            <a:custGeom>
              <a:avLst/>
              <a:gdLst/>
              <a:ahLst/>
              <a:cxnLst/>
              <a:rect l="l" t="t" r="r" b="b"/>
              <a:pathLst>
                <a:path w="953" h="555" extrusionOk="0">
                  <a:moveTo>
                    <a:pt x="143" y="0"/>
                  </a:moveTo>
                  <a:cubicBezTo>
                    <a:pt x="97" y="0"/>
                    <a:pt x="54" y="25"/>
                    <a:pt x="36" y="69"/>
                  </a:cubicBezTo>
                  <a:cubicBezTo>
                    <a:pt x="0" y="140"/>
                    <a:pt x="24" y="212"/>
                    <a:pt x="95" y="235"/>
                  </a:cubicBezTo>
                  <a:lnTo>
                    <a:pt x="286" y="331"/>
                  </a:lnTo>
                  <a:lnTo>
                    <a:pt x="750" y="545"/>
                  </a:lnTo>
                  <a:cubicBezTo>
                    <a:pt x="769" y="551"/>
                    <a:pt x="787" y="554"/>
                    <a:pt x="805" y="554"/>
                  </a:cubicBezTo>
                  <a:cubicBezTo>
                    <a:pt x="855" y="554"/>
                    <a:pt x="899" y="530"/>
                    <a:pt x="917" y="486"/>
                  </a:cubicBezTo>
                  <a:cubicBezTo>
                    <a:pt x="953" y="426"/>
                    <a:pt x="917" y="355"/>
                    <a:pt x="857" y="319"/>
                  </a:cubicBezTo>
                  <a:cubicBezTo>
                    <a:pt x="703" y="259"/>
                    <a:pt x="536" y="176"/>
                    <a:pt x="393" y="105"/>
                  </a:cubicBezTo>
                  <a:lnTo>
                    <a:pt x="191" y="9"/>
                  </a:lnTo>
                  <a:cubicBezTo>
                    <a:pt x="175" y="3"/>
                    <a:pt x="15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2796775" y="1803100"/>
              <a:ext cx="23825" cy="13250"/>
            </a:xfrm>
            <a:custGeom>
              <a:avLst/>
              <a:gdLst/>
              <a:ahLst/>
              <a:cxnLst/>
              <a:rect l="l" t="t" r="r" b="b"/>
              <a:pathLst>
                <a:path w="953" h="530" extrusionOk="0">
                  <a:moveTo>
                    <a:pt x="131" y="0"/>
                  </a:moveTo>
                  <a:cubicBezTo>
                    <a:pt x="85" y="0"/>
                    <a:pt x="42" y="25"/>
                    <a:pt x="24" y="69"/>
                  </a:cubicBezTo>
                  <a:cubicBezTo>
                    <a:pt x="0" y="141"/>
                    <a:pt x="24" y="212"/>
                    <a:pt x="83" y="236"/>
                  </a:cubicBezTo>
                  <a:cubicBezTo>
                    <a:pt x="262" y="319"/>
                    <a:pt x="453" y="391"/>
                    <a:pt x="631" y="462"/>
                  </a:cubicBezTo>
                  <a:lnTo>
                    <a:pt x="762" y="522"/>
                  </a:lnTo>
                  <a:cubicBezTo>
                    <a:pt x="775" y="527"/>
                    <a:pt x="788" y="529"/>
                    <a:pt x="801" y="529"/>
                  </a:cubicBezTo>
                  <a:cubicBezTo>
                    <a:pt x="851" y="529"/>
                    <a:pt x="901" y="497"/>
                    <a:pt x="929" y="450"/>
                  </a:cubicBezTo>
                  <a:cubicBezTo>
                    <a:pt x="953" y="391"/>
                    <a:pt x="917" y="319"/>
                    <a:pt x="857" y="295"/>
                  </a:cubicBezTo>
                  <a:lnTo>
                    <a:pt x="726" y="236"/>
                  </a:lnTo>
                  <a:lnTo>
                    <a:pt x="179" y="10"/>
                  </a:lnTo>
                  <a:cubicBezTo>
                    <a:pt x="163" y="3"/>
                    <a:pt x="147"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2829775" y="1816600"/>
              <a:ext cx="26200" cy="11900"/>
            </a:xfrm>
            <a:custGeom>
              <a:avLst/>
              <a:gdLst/>
              <a:ahLst/>
              <a:cxnLst/>
              <a:rect l="l" t="t" r="r" b="b"/>
              <a:pathLst>
                <a:path w="1048" h="476" extrusionOk="0">
                  <a:moveTo>
                    <a:pt x="181" y="1"/>
                  </a:moveTo>
                  <a:cubicBezTo>
                    <a:pt x="61" y="1"/>
                    <a:pt x="1" y="166"/>
                    <a:pt x="121" y="232"/>
                  </a:cubicBezTo>
                  <a:lnTo>
                    <a:pt x="133" y="244"/>
                  </a:lnTo>
                  <a:cubicBezTo>
                    <a:pt x="371" y="315"/>
                    <a:pt x="609" y="398"/>
                    <a:pt x="835" y="470"/>
                  </a:cubicBezTo>
                  <a:cubicBezTo>
                    <a:pt x="849" y="474"/>
                    <a:pt x="862" y="476"/>
                    <a:pt x="875" y="476"/>
                  </a:cubicBezTo>
                  <a:cubicBezTo>
                    <a:pt x="1001" y="476"/>
                    <a:pt x="1047" y="275"/>
                    <a:pt x="907" y="232"/>
                  </a:cubicBezTo>
                  <a:cubicBezTo>
                    <a:pt x="680" y="172"/>
                    <a:pt x="454" y="89"/>
                    <a:pt x="216" y="5"/>
                  </a:cubicBezTo>
                  <a:cubicBezTo>
                    <a:pt x="204" y="2"/>
                    <a:pt x="192" y="1"/>
                    <a:pt x="1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866125" y="1829825"/>
              <a:ext cx="2700" cy="3300"/>
            </a:xfrm>
            <a:custGeom>
              <a:avLst/>
              <a:gdLst/>
              <a:ahLst/>
              <a:cxnLst/>
              <a:rect l="l" t="t" r="r" b="b"/>
              <a:pathLst>
                <a:path w="108" h="132" extrusionOk="0">
                  <a:moveTo>
                    <a:pt x="12" y="0"/>
                  </a:moveTo>
                  <a:lnTo>
                    <a:pt x="12" y="0"/>
                  </a:lnTo>
                  <a:cubicBezTo>
                    <a:pt x="0" y="48"/>
                    <a:pt x="24" y="107"/>
                    <a:pt x="84" y="131"/>
                  </a:cubicBezTo>
                  <a:lnTo>
                    <a:pt x="107" y="131"/>
                  </a:lnTo>
                  <a:lnTo>
                    <a:pt x="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3"/>
          <p:cNvGrpSpPr/>
          <p:nvPr/>
        </p:nvGrpSpPr>
        <p:grpSpPr>
          <a:xfrm rot="1416031">
            <a:off x="2242489" y="4636330"/>
            <a:ext cx="397611" cy="397611"/>
            <a:chOff x="4449175" y="2410675"/>
            <a:chExt cx="499800" cy="499800"/>
          </a:xfrm>
        </p:grpSpPr>
        <p:sp>
          <p:nvSpPr>
            <p:cNvPr id="56" name="Google Shape;56;p3"/>
            <p:cNvSpPr/>
            <p:nvPr/>
          </p:nvSpPr>
          <p:spPr>
            <a:xfrm rot="5400000">
              <a:off x="4632475" y="2410675"/>
              <a:ext cx="133200" cy="4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632475" y="2410675"/>
              <a:ext cx="133200" cy="4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4"/>
          <p:cNvSpPr/>
          <p:nvPr/>
        </p:nvSpPr>
        <p:spPr>
          <a:xfrm>
            <a:off x="651943" y="403029"/>
            <a:ext cx="7842900" cy="645000"/>
          </a:xfrm>
          <a:prstGeom prst="rect">
            <a:avLst/>
          </a:prstGeom>
          <a:solidFill>
            <a:srgbClr val="FFFFFF"/>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txBox="1">
            <a:spLocks noGrp="1"/>
          </p:cNvSpPr>
          <p:nvPr>
            <p:ph type="title"/>
          </p:nvPr>
        </p:nvSpPr>
        <p:spPr>
          <a:xfrm>
            <a:off x="722700" y="463925"/>
            <a:ext cx="7698600" cy="524100"/>
          </a:xfrm>
          <a:prstGeom prst="rect">
            <a:avLst/>
          </a:prstGeom>
          <a:noFill/>
          <a:ln w="19050"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lvl1pPr lvl="0">
              <a:spcBef>
                <a:spcPts val="0"/>
              </a:spcBef>
              <a:spcAft>
                <a:spcPts val="0"/>
              </a:spcAft>
              <a:buSzPts val="3000"/>
              <a:buNone/>
              <a:defRPr>
                <a:solidFill>
                  <a:schemeClr val="dk2"/>
                </a:solidFill>
                <a:latin typeface="Lobster"/>
                <a:ea typeface="Lobster"/>
                <a:cs typeface="Lobster"/>
                <a:sym typeface="Lobster"/>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1" name="Google Shape;61;p4"/>
          <p:cNvSpPr txBox="1">
            <a:spLocks noGrp="1"/>
          </p:cNvSpPr>
          <p:nvPr>
            <p:ph type="body" idx="1"/>
          </p:nvPr>
        </p:nvSpPr>
        <p:spPr>
          <a:xfrm>
            <a:off x="720000" y="1199775"/>
            <a:ext cx="7704000" cy="34035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AutoNum type="arabicPeriod"/>
              <a:defRPr sz="1100"/>
            </a:lvl1pPr>
            <a:lvl2pPr marL="914400" lvl="1" indent="-317500">
              <a:spcBef>
                <a:spcPts val="0"/>
              </a:spcBef>
              <a:spcAft>
                <a:spcPts val="0"/>
              </a:spcAft>
              <a:buClr>
                <a:schemeClr val="dk2"/>
              </a:buClr>
              <a:buSzPts val="1400"/>
              <a:buAutoNum type="alphaLcPeriod"/>
              <a:defRPr/>
            </a:lvl2pPr>
            <a:lvl3pPr marL="1371600" lvl="2" indent="-317500">
              <a:spcBef>
                <a:spcPts val="0"/>
              </a:spcBef>
              <a:spcAft>
                <a:spcPts val="0"/>
              </a:spcAft>
              <a:buClr>
                <a:schemeClr val="dk2"/>
              </a:buClr>
              <a:buSzPts val="1400"/>
              <a:buAutoNum type="romanLcPeriod"/>
              <a:defRPr/>
            </a:lvl3pPr>
            <a:lvl4pPr marL="1828800" lvl="3" indent="-317500">
              <a:spcBef>
                <a:spcPts val="0"/>
              </a:spcBef>
              <a:spcAft>
                <a:spcPts val="0"/>
              </a:spcAft>
              <a:buClr>
                <a:schemeClr val="dk2"/>
              </a:buClr>
              <a:buSzPts val="1400"/>
              <a:buAutoNum type="arabicPeriod"/>
              <a:defRPr/>
            </a:lvl4pPr>
            <a:lvl5pPr marL="2286000" lvl="4" indent="-317500">
              <a:spcBef>
                <a:spcPts val="0"/>
              </a:spcBef>
              <a:spcAft>
                <a:spcPts val="0"/>
              </a:spcAft>
              <a:buClr>
                <a:schemeClr val="dk2"/>
              </a:buClr>
              <a:buSzPts val="1400"/>
              <a:buAutoNum type="alphaLcPeriod"/>
              <a:defRPr/>
            </a:lvl5pPr>
            <a:lvl6pPr marL="2743200" lvl="5" indent="-317500">
              <a:spcBef>
                <a:spcPts val="0"/>
              </a:spcBef>
              <a:spcAft>
                <a:spcPts val="0"/>
              </a:spcAft>
              <a:buClr>
                <a:schemeClr val="dk2"/>
              </a:buClr>
              <a:buSzPts val="1400"/>
              <a:buAutoNum type="romanLcPeriod"/>
              <a:defRPr/>
            </a:lvl6pPr>
            <a:lvl7pPr marL="3200400" lvl="6" indent="-317500">
              <a:spcBef>
                <a:spcPts val="0"/>
              </a:spcBef>
              <a:spcAft>
                <a:spcPts val="0"/>
              </a:spcAft>
              <a:buClr>
                <a:schemeClr val="dk2"/>
              </a:buClr>
              <a:buSzPts val="1400"/>
              <a:buAutoNum type="arabicPeriod"/>
              <a:defRPr/>
            </a:lvl7pPr>
            <a:lvl8pPr marL="3657600" lvl="7" indent="-317500">
              <a:spcBef>
                <a:spcPts val="0"/>
              </a:spcBef>
              <a:spcAft>
                <a:spcPts val="0"/>
              </a:spcAft>
              <a:buClr>
                <a:schemeClr val="dk2"/>
              </a:buClr>
              <a:buSzPts val="1400"/>
              <a:buAutoNum type="alphaLcPeriod"/>
              <a:defRPr/>
            </a:lvl8pPr>
            <a:lvl9pPr marL="4114800" lvl="8" indent="-317500">
              <a:spcBef>
                <a:spcPts val="0"/>
              </a:spcBef>
              <a:spcAft>
                <a:spcPts val="0"/>
              </a:spcAft>
              <a:buClr>
                <a:schemeClr val="dk2"/>
              </a:buClr>
              <a:buSzPts val="1400"/>
              <a:buAutoNum type="romanLcPeriod"/>
              <a:defRPr/>
            </a:lvl9pPr>
          </a:lstStyle>
          <a:p>
            <a:endParaRPr/>
          </a:p>
        </p:txBody>
      </p:sp>
      <p:sp>
        <p:nvSpPr>
          <p:cNvPr id="62" name="Google Shape;62;p4"/>
          <p:cNvSpPr/>
          <p:nvPr/>
        </p:nvSpPr>
        <p:spPr>
          <a:xfrm rot="-4862387">
            <a:off x="9464529" y="1327494"/>
            <a:ext cx="2647437" cy="4501036"/>
          </a:xfrm>
          <a:custGeom>
            <a:avLst/>
            <a:gdLst/>
            <a:ahLst/>
            <a:cxnLst/>
            <a:rect l="l" t="t" r="r" b="b"/>
            <a:pathLst>
              <a:path w="33660" h="57227" extrusionOk="0">
                <a:moveTo>
                  <a:pt x="6930" y="0"/>
                </a:moveTo>
                <a:cubicBezTo>
                  <a:pt x="6799" y="0"/>
                  <a:pt x="6680" y="0"/>
                  <a:pt x="6561" y="12"/>
                </a:cubicBezTo>
                <a:cubicBezTo>
                  <a:pt x="6442" y="24"/>
                  <a:pt x="6311" y="36"/>
                  <a:pt x="6180" y="60"/>
                </a:cubicBezTo>
                <a:cubicBezTo>
                  <a:pt x="6121" y="60"/>
                  <a:pt x="6073" y="119"/>
                  <a:pt x="6073" y="191"/>
                </a:cubicBezTo>
                <a:cubicBezTo>
                  <a:pt x="6084" y="255"/>
                  <a:pt x="6133" y="300"/>
                  <a:pt x="6194" y="300"/>
                </a:cubicBezTo>
                <a:cubicBezTo>
                  <a:pt x="6201" y="300"/>
                  <a:pt x="6208" y="299"/>
                  <a:pt x="6216" y="298"/>
                </a:cubicBezTo>
                <a:cubicBezTo>
                  <a:pt x="6335" y="286"/>
                  <a:pt x="6466" y="262"/>
                  <a:pt x="6585" y="262"/>
                </a:cubicBezTo>
                <a:cubicBezTo>
                  <a:pt x="6704" y="250"/>
                  <a:pt x="6811" y="238"/>
                  <a:pt x="6930" y="238"/>
                </a:cubicBezTo>
                <a:lnTo>
                  <a:pt x="6954" y="238"/>
                </a:lnTo>
                <a:cubicBezTo>
                  <a:pt x="7014" y="226"/>
                  <a:pt x="7049" y="179"/>
                  <a:pt x="7049" y="119"/>
                </a:cubicBezTo>
                <a:cubicBezTo>
                  <a:pt x="7049" y="48"/>
                  <a:pt x="6990" y="0"/>
                  <a:pt x="6930" y="0"/>
                </a:cubicBezTo>
                <a:close/>
                <a:moveTo>
                  <a:pt x="7680" y="36"/>
                </a:moveTo>
                <a:cubicBezTo>
                  <a:pt x="7609" y="36"/>
                  <a:pt x="7549" y="72"/>
                  <a:pt x="7537" y="143"/>
                </a:cubicBezTo>
                <a:cubicBezTo>
                  <a:pt x="7525" y="214"/>
                  <a:pt x="7573" y="274"/>
                  <a:pt x="7645" y="286"/>
                </a:cubicBezTo>
                <a:cubicBezTo>
                  <a:pt x="7895" y="310"/>
                  <a:pt x="8121" y="369"/>
                  <a:pt x="8335" y="441"/>
                </a:cubicBezTo>
                <a:cubicBezTo>
                  <a:pt x="8341" y="447"/>
                  <a:pt x="8350" y="450"/>
                  <a:pt x="8360" y="450"/>
                </a:cubicBezTo>
                <a:cubicBezTo>
                  <a:pt x="8371" y="450"/>
                  <a:pt x="8383" y="447"/>
                  <a:pt x="8395" y="441"/>
                </a:cubicBezTo>
                <a:cubicBezTo>
                  <a:pt x="8430" y="441"/>
                  <a:pt x="8466" y="405"/>
                  <a:pt x="8490" y="369"/>
                </a:cubicBezTo>
                <a:cubicBezTo>
                  <a:pt x="8502" y="310"/>
                  <a:pt x="8478" y="238"/>
                  <a:pt x="8407" y="214"/>
                </a:cubicBezTo>
                <a:cubicBezTo>
                  <a:pt x="8192" y="131"/>
                  <a:pt x="7942" y="72"/>
                  <a:pt x="7680" y="36"/>
                </a:cubicBezTo>
                <a:close/>
                <a:moveTo>
                  <a:pt x="5473" y="177"/>
                </a:moveTo>
                <a:cubicBezTo>
                  <a:pt x="5466" y="177"/>
                  <a:pt x="5460" y="177"/>
                  <a:pt x="5454" y="179"/>
                </a:cubicBezTo>
                <a:cubicBezTo>
                  <a:pt x="5216" y="238"/>
                  <a:pt x="4966" y="298"/>
                  <a:pt x="4739" y="369"/>
                </a:cubicBezTo>
                <a:cubicBezTo>
                  <a:pt x="4668" y="393"/>
                  <a:pt x="4632" y="464"/>
                  <a:pt x="4656" y="524"/>
                </a:cubicBezTo>
                <a:cubicBezTo>
                  <a:pt x="4666" y="576"/>
                  <a:pt x="4713" y="610"/>
                  <a:pt x="4764" y="610"/>
                </a:cubicBezTo>
                <a:cubicBezTo>
                  <a:pt x="4772" y="610"/>
                  <a:pt x="4779" y="609"/>
                  <a:pt x="4787" y="607"/>
                </a:cubicBezTo>
                <a:lnTo>
                  <a:pt x="4811" y="607"/>
                </a:lnTo>
                <a:cubicBezTo>
                  <a:pt x="5037" y="536"/>
                  <a:pt x="5275" y="476"/>
                  <a:pt x="5501" y="417"/>
                </a:cubicBezTo>
                <a:cubicBezTo>
                  <a:pt x="5573" y="405"/>
                  <a:pt x="5609" y="345"/>
                  <a:pt x="5597" y="274"/>
                </a:cubicBezTo>
                <a:cubicBezTo>
                  <a:pt x="5586" y="221"/>
                  <a:pt x="5528" y="177"/>
                  <a:pt x="5473" y="177"/>
                </a:cubicBezTo>
                <a:close/>
                <a:moveTo>
                  <a:pt x="18908" y="238"/>
                </a:moveTo>
                <a:cubicBezTo>
                  <a:pt x="18836" y="238"/>
                  <a:pt x="18777" y="298"/>
                  <a:pt x="18777" y="357"/>
                </a:cubicBezTo>
                <a:cubicBezTo>
                  <a:pt x="18777" y="429"/>
                  <a:pt x="18836" y="476"/>
                  <a:pt x="18908" y="476"/>
                </a:cubicBezTo>
                <a:cubicBezTo>
                  <a:pt x="18932" y="476"/>
                  <a:pt x="18955" y="488"/>
                  <a:pt x="18991" y="488"/>
                </a:cubicBezTo>
                <a:cubicBezTo>
                  <a:pt x="19170" y="500"/>
                  <a:pt x="19325" y="595"/>
                  <a:pt x="19467" y="726"/>
                </a:cubicBezTo>
                <a:cubicBezTo>
                  <a:pt x="19485" y="753"/>
                  <a:pt x="19517" y="767"/>
                  <a:pt x="19546" y="767"/>
                </a:cubicBezTo>
                <a:cubicBezTo>
                  <a:pt x="19556" y="767"/>
                  <a:pt x="19566" y="765"/>
                  <a:pt x="19575" y="762"/>
                </a:cubicBezTo>
                <a:cubicBezTo>
                  <a:pt x="19598" y="762"/>
                  <a:pt x="19622" y="750"/>
                  <a:pt x="19634" y="738"/>
                </a:cubicBezTo>
                <a:cubicBezTo>
                  <a:pt x="19682" y="691"/>
                  <a:pt x="19694" y="607"/>
                  <a:pt x="19646" y="560"/>
                </a:cubicBezTo>
                <a:cubicBezTo>
                  <a:pt x="19467" y="381"/>
                  <a:pt x="19253" y="274"/>
                  <a:pt x="19015" y="238"/>
                </a:cubicBezTo>
                <a:close/>
                <a:moveTo>
                  <a:pt x="4076" y="612"/>
                </a:moveTo>
                <a:cubicBezTo>
                  <a:pt x="4063" y="612"/>
                  <a:pt x="4050" y="614"/>
                  <a:pt x="4037" y="619"/>
                </a:cubicBezTo>
                <a:cubicBezTo>
                  <a:pt x="3811" y="714"/>
                  <a:pt x="3585" y="822"/>
                  <a:pt x="3358" y="929"/>
                </a:cubicBezTo>
                <a:cubicBezTo>
                  <a:pt x="3299" y="965"/>
                  <a:pt x="3275" y="1036"/>
                  <a:pt x="3311" y="1095"/>
                </a:cubicBezTo>
                <a:cubicBezTo>
                  <a:pt x="3330" y="1135"/>
                  <a:pt x="3366" y="1158"/>
                  <a:pt x="3412" y="1158"/>
                </a:cubicBezTo>
                <a:cubicBezTo>
                  <a:pt x="3422" y="1158"/>
                  <a:pt x="3431" y="1157"/>
                  <a:pt x="3442" y="1155"/>
                </a:cubicBezTo>
                <a:lnTo>
                  <a:pt x="3477" y="1155"/>
                </a:lnTo>
                <a:cubicBezTo>
                  <a:pt x="3692" y="1036"/>
                  <a:pt x="3906" y="941"/>
                  <a:pt x="4132" y="845"/>
                </a:cubicBezTo>
                <a:cubicBezTo>
                  <a:pt x="4192" y="822"/>
                  <a:pt x="4227" y="750"/>
                  <a:pt x="4192" y="691"/>
                </a:cubicBezTo>
                <a:cubicBezTo>
                  <a:pt x="4173" y="644"/>
                  <a:pt x="4125" y="612"/>
                  <a:pt x="4076" y="612"/>
                </a:cubicBezTo>
                <a:close/>
                <a:moveTo>
                  <a:pt x="9023" y="539"/>
                </a:moveTo>
                <a:cubicBezTo>
                  <a:pt x="8985" y="539"/>
                  <a:pt x="8947" y="555"/>
                  <a:pt x="8919" y="584"/>
                </a:cubicBezTo>
                <a:cubicBezTo>
                  <a:pt x="8883" y="643"/>
                  <a:pt x="8895" y="714"/>
                  <a:pt x="8942" y="762"/>
                </a:cubicBezTo>
                <a:cubicBezTo>
                  <a:pt x="9133" y="905"/>
                  <a:pt x="9288" y="1072"/>
                  <a:pt x="9407" y="1262"/>
                </a:cubicBezTo>
                <a:cubicBezTo>
                  <a:pt x="9430" y="1310"/>
                  <a:pt x="9490" y="1322"/>
                  <a:pt x="9538" y="1322"/>
                </a:cubicBezTo>
                <a:cubicBezTo>
                  <a:pt x="9550" y="1310"/>
                  <a:pt x="9561" y="1310"/>
                  <a:pt x="9573" y="1298"/>
                </a:cubicBezTo>
                <a:cubicBezTo>
                  <a:pt x="9633" y="1262"/>
                  <a:pt x="9657" y="1191"/>
                  <a:pt x="9621" y="1131"/>
                </a:cubicBezTo>
                <a:cubicBezTo>
                  <a:pt x="9478" y="917"/>
                  <a:pt x="9311" y="726"/>
                  <a:pt x="9097" y="560"/>
                </a:cubicBezTo>
                <a:cubicBezTo>
                  <a:pt x="9074" y="546"/>
                  <a:pt x="9048" y="539"/>
                  <a:pt x="9023" y="539"/>
                </a:cubicBezTo>
                <a:close/>
                <a:moveTo>
                  <a:pt x="18235" y="506"/>
                </a:moveTo>
                <a:cubicBezTo>
                  <a:pt x="18206" y="506"/>
                  <a:pt x="18179" y="515"/>
                  <a:pt x="18158" y="536"/>
                </a:cubicBezTo>
                <a:cubicBezTo>
                  <a:pt x="17979" y="703"/>
                  <a:pt x="17812" y="917"/>
                  <a:pt x="17705" y="1167"/>
                </a:cubicBezTo>
                <a:cubicBezTo>
                  <a:pt x="17670" y="1226"/>
                  <a:pt x="17705" y="1298"/>
                  <a:pt x="17765" y="1334"/>
                </a:cubicBezTo>
                <a:cubicBezTo>
                  <a:pt x="17777" y="1340"/>
                  <a:pt x="17789" y="1343"/>
                  <a:pt x="17801" y="1343"/>
                </a:cubicBezTo>
                <a:cubicBezTo>
                  <a:pt x="17812" y="1343"/>
                  <a:pt x="17824" y="1340"/>
                  <a:pt x="17836" y="1334"/>
                </a:cubicBezTo>
                <a:cubicBezTo>
                  <a:pt x="17872" y="1334"/>
                  <a:pt x="17908" y="1310"/>
                  <a:pt x="17932" y="1274"/>
                </a:cubicBezTo>
                <a:cubicBezTo>
                  <a:pt x="18027" y="1048"/>
                  <a:pt x="18158" y="857"/>
                  <a:pt x="18324" y="726"/>
                </a:cubicBezTo>
                <a:cubicBezTo>
                  <a:pt x="18372" y="679"/>
                  <a:pt x="18372" y="595"/>
                  <a:pt x="18336" y="548"/>
                </a:cubicBezTo>
                <a:cubicBezTo>
                  <a:pt x="18310" y="521"/>
                  <a:pt x="18272" y="506"/>
                  <a:pt x="18235" y="506"/>
                </a:cubicBezTo>
                <a:close/>
                <a:moveTo>
                  <a:pt x="2785" y="1278"/>
                </a:moveTo>
                <a:cubicBezTo>
                  <a:pt x="2762" y="1278"/>
                  <a:pt x="2738" y="1284"/>
                  <a:pt x="2715" y="1298"/>
                </a:cubicBezTo>
                <a:cubicBezTo>
                  <a:pt x="2501" y="1417"/>
                  <a:pt x="2299" y="1560"/>
                  <a:pt x="2096" y="1703"/>
                </a:cubicBezTo>
                <a:cubicBezTo>
                  <a:pt x="2049" y="1750"/>
                  <a:pt x="2037" y="1822"/>
                  <a:pt x="2072" y="1881"/>
                </a:cubicBezTo>
                <a:cubicBezTo>
                  <a:pt x="2096" y="1917"/>
                  <a:pt x="2144" y="1929"/>
                  <a:pt x="2191" y="1929"/>
                </a:cubicBezTo>
                <a:cubicBezTo>
                  <a:pt x="2215" y="1917"/>
                  <a:pt x="2227" y="1917"/>
                  <a:pt x="2239" y="1905"/>
                </a:cubicBezTo>
                <a:cubicBezTo>
                  <a:pt x="2442" y="1762"/>
                  <a:pt x="2644" y="1631"/>
                  <a:pt x="2846" y="1500"/>
                </a:cubicBezTo>
                <a:cubicBezTo>
                  <a:pt x="2906" y="1465"/>
                  <a:pt x="2918" y="1393"/>
                  <a:pt x="2882" y="1334"/>
                </a:cubicBezTo>
                <a:cubicBezTo>
                  <a:pt x="2860" y="1296"/>
                  <a:pt x="2823" y="1278"/>
                  <a:pt x="2785" y="1278"/>
                </a:cubicBezTo>
                <a:close/>
                <a:moveTo>
                  <a:pt x="19883" y="1165"/>
                </a:moveTo>
                <a:cubicBezTo>
                  <a:pt x="19876" y="1165"/>
                  <a:pt x="19868" y="1165"/>
                  <a:pt x="19860" y="1167"/>
                </a:cubicBezTo>
                <a:cubicBezTo>
                  <a:pt x="19789" y="1179"/>
                  <a:pt x="19753" y="1250"/>
                  <a:pt x="19765" y="1310"/>
                </a:cubicBezTo>
                <a:lnTo>
                  <a:pt x="19777" y="1369"/>
                </a:lnTo>
                <a:cubicBezTo>
                  <a:pt x="19801" y="1524"/>
                  <a:pt x="19801" y="1679"/>
                  <a:pt x="19777" y="1822"/>
                </a:cubicBezTo>
                <a:cubicBezTo>
                  <a:pt x="19765" y="1869"/>
                  <a:pt x="19753" y="1929"/>
                  <a:pt x="19741" y="1977"/>
                </a:cubicBezTo>
                <a:cubicBezTo>
                  <a:pt x="19717" y="2048"/>
                  <a:pt x="19753" y="2108"/>
                  <a:pt x="19825" y="2131"/>
                </a:cubicBezTo>
                <a:lnTo>
                  <a:pt x="19872" y="2131"/>
                </a:lnTo>
                <a:cubicBezTo>
                  <a:pt x="19920" y="2119"/>
                  <a:pt x="19956" y="2096"/>
                  <a:pt x="19968" y="2048"/>
                </a:cubicBezTo>
                <a:cubicBezTo>
                  <a:pt x="19991" y="1988"/>
                  <a:pt x="20003" y="1929"/>
                  <a:pt x="20015" y="1857"/>
                </a:cubicBezTo>
                <a:cubicBezTo>
                  <a:pt x="20051" y="1691"/>
                  <a:pt x="20051" y="1500"/>
                  <a:pt x="20015" y="1322"/>
                </a:cubicBezTo>
                <a:cubicBezTo>
                  <a:pt x="20015" y="1298"/>
                  <a:pt x="20003" y="1286"/>
                  <a:pt x="20003" y="1262"/>
                </a:cubicBezTo>
                <a:cubicBezTo>
                  <a:pt x="19993" y="1200"/>
                  <a:pt x="19937" y="1165"/>
                  <a:pt x="19883" y="1165"/>
                </a:cubicBezTo>
                <a:close/>
                <a:moveTo>
                  <a:pt x="9771" y="1748"/>
                </a:moveTo>
                <a:cubicBezTo>
                  <a:pt x="9764" y="1748"/>
                  <a:pt x="9758" y="1749"/>
                  <a:pt x="9752" y="1750"/>
                </a:cubicBezTo>
                <a:cubicBezTo>
                  <a:pt x="9681" y="1774"/>
                  <a:pt x="9645" y="1834"/>
                  <a:pt x="9657" y="1905"/>
                </a:cubicBezTo>
                <a:cubicBezTo>
                  <a:pt x="9669" y="1953"/>
                  <a:pt x="9681" y="1988"/>
                  <a:pt x="9681" y="2036"/>
                </a:cubicBezTo>
                <a:cubicBezTo>
                  <a:pt x="9716" y="2238"/>
                  <a:pt x="9740" y="2453"/>
                  <a:pt x="9752" y="2608"/>
                </a:cubicBezTo>
                <a:cubicBezTo>
                  <a:pt x="9752" y="2679"/>
                  <a:pt x="9811" y="2727"/>
                  <a:pt x="9883" y="2727"/>
                </a:cubicBezTo>
                <a:lnTo>
                  <a:pt x="9895" y="2727"/>
                </a:lnTo>
                <a:cubicBezTo>
                  <a:pt x="9954" y="2715"/>
                  <a:pt x="10002" y="2655"/>
                  <a:pt x="9990" y="2596"/>
                </a:cubicBezTo>
                <a:cubicBezTo>
                  <a:pt x="9978" y="2429"/>
                  <a:pt x="9954" y="2215"/>
                  <a:pt x="9919" y="2000"/>
                </a:cubicBezTo>
                <a:cubicBezTo>
                  <a:pt x="9919" y="1953"/>
                  <a:pt x="9907" y="1893"/>
                  <a:pt x="9895" y="1846"/>
                </a:cubicBezTo>
                <a:cubicBezTo>
                  <a:pt x="9884" y="1792"/>
                  <a:pt x="9826" y="1748"/>
                  <a:pt x="9771" y="1748"/>
                </a:cubicBezTo>
                <a:close/>
                <a:moveTo>
                  <a:pt x="17646" y="1798"/>
                </a:moveTo>
                <a:cubicBezTo>
                  <a:pt x="17574" y="1798"/>
                  <a:pt x="17515" y="1846"/>
                  <a:pt x="17515" y="1917"/>
                </a:cubicBezTo>
                <a:cubicBezTo>
                  <a:pt x="17491" y="2167"/>
                  <a:pt x="17503" y="2417"/>
                  <a:pt x="17539" y="2679"/>
                </a:cubicBezTo>
                <a:cubicBezTo>
                  <a:pt x="17549" y="2732"/>
                  <a:pt x="17608" y="2776"/>
                  <a:pt x="17663" y="2776"/>
                </a:cubicBezTo>
                <a:cubicBezTo>
                  <a:pt x="17669" y="2776"/>
                  <a:pt x="17675" y="2775"/>
                  <a:pt x="17682" y="2774"/>
                </a:cubicBezTo>
                <a:cubicBezTo>
                  <a:pt x="17753" y="2762"/>
                  <a:pt x="17789" y="2703"/>
                  <a:pt x="17777" y="2631"/>
                </a:cubicBezTo>
                <a:cubicBezTo>
                  <a:pt x="17741" y="2405"/>
                  <a:pt x="17729" y="2167"/>
                  <a:pt x="17753" y="1929"/>
                </a:cubicBezTo>
                <a:cubicBezTo>
                  <a:pt x="17765" y="1869"/>
                  <a:pt x="17717" y="1810"/>
                  <a:pt x="17646" y="1798"/>
                </a:cubicBezTo>
                <a:close/>
                <a:moveTo>
                  <a:pt x="1597" y="2137"/>
                </a:moveTo>
                <a:cubicBezTo>
                  <a:pt x="1571" y="2137"/>
                  <a:pt x="1546" y="2146"/>
                  <a:pt x="1525" y="2167"/>
                </a:cubicBezTo>
                <a:cubicBezTo>
                  <a:pt x="1334" y="2334"/>
                  <a:pt x="1156" y="2500"/>
                  <a:pt x="977" y="2679"/>
                </a:cubicBezTo>
                <a:cubicBezTo>
                  <a:pt x="929" y="2727"/>
                  <a:pt x="941" y="2810"/>
                  <a:pt x="989" y="2858"/>
                </a:cubicBezTo>
                <a:cubicBezTo>
                  <a:pt x="1006" y="2875"/>
                  <a:pt x="1030" y="2886"/>
                  <a:pt x="1056" y="2886"/>
                </a:cubicBezTo>
                <a:cubicBezTo>
                  <a:pt x="1065" y="2886"/>
                  <a:pt x="1075" y="2885"/>
                  <a:pt x="1084" y="2881"/>
                </a:cubicBezTo>
                <a:cubicBezTo>
                  <a:pt x="1108" y="2881"/>
                  <a:pt x="1132" y="2870"/>
                  <a:pt x="1156" y="2846"/>
                </a:cubicBezTo>
                <a:cubicBezTo>
                  <a:pt x="1322" y="2679"/>
                  <a:pt x="1501" y="2512"/>
                  <a:pt x="1680" y="2358"/>
                </a:cubicBezTo>
                <a:cubicBezTo>
                  <a:pt x="1727" y="2310"/>
                  <a:pt x="1739" y="2227"/>
                  <a:pt x="1691" y="2179"/>
                </a:cubicBezTo>
                <a:cubicBezTo>
                  <a:pt x="1665" y="2152"/>
                  <a:pt x="1630" y="2137"/>
                  <a:pt x="1597" y="2137"/>
                </a:cubicBezTo>
                <a:close/>
                <a:moveTo>
                  <a:pt x="19542" y="2543"/>
                </a:moveTo>
                <a:cubicBezTo>
                  <a:pt x="19501" y="2543"/>
                  <a:pt x="19456" y="2564"/>
                  <a:pt x="19432" y="2596"/>
                </a:cubicBezTo>
                <a:cubicBezTo>
                  <a:pt x="19313" y="2774"/>
                  <a:pt x="19170" y="2941"/>
                  <a:pt x="18979" y="3155"/>
                </a:cubicBezTo>
                <a:cubicBezTo>
                  <a:pt x="18932" y="3203"/>
                  <a:pt x="18944" y="3274"/>
                  <a:pt x="18991" y="3322"/>
                </a:cubicBezTo>
                <a:cubicBezTo>
                  <a:pt x="19015" y="3346"/>
                  <a:pt x="19051" y="3358"/>
                  <a:pt x="19098" y="3358"/>
                </a:cubicBezTo>
                <a:cubicBezTo>
                  <a:pt x="19122" y="3346"/>
                  <a:pt x="19146" y="3334"/>
                  <a:pt x="19158" y="3310"/>
                </a:cubicBezTo>
                <a:cubicBezTo>
                  <a:pt x="19360" y="3096"/>
                  <a:pt x="19515" y="2917"/>
                  <a:pt x="19634" y="2739"/>
                </a:cubicBezTo>
                <a:cubicBezTo>
                  <a:pt x="19670" y="2679"/>
                  <a:pt x="19658" y="2608"/>
                  <a:pt x="19598" y="2560"/>
                </a:cubicBezTo>
                <a:cubicBezTo>
                  <a:pt x="19583" y="2548"/>
                  <a:pt x="19563" y="2543"/>
                  <a:pt x="19542" y="2543"/>
                </a:cubicBezTo>
                <a:close/>
                <a:moveTo>
                  <a:pt x="583" y="3185"/>
                </a:moveTo>
                <a:cubicBezTo>
                  <a:pt x="547" y="3185"/>
                  <a:pt x="510" y="3204"/>
                  <a:pt x="489" y="3239"/>
                </a:cubicBezTo>
                <a:cubicBezTo>
                  <a:pt x="334" y="3429"/>
                  <a:pt x="179" y="3620"/>
                  <a:pt x="48" y="3834"/>
                </a:cubicBezTo>
                <a:cubicBezTo>
                  <a:pt x="1" y="3882"/>
                  <a:pt x="25" y="3965"/>
                  <a:pt x="72" y="4001"/>
                </a:cubicBezTo>
                <a:cubicBezTo>
                  <a:pt x="97" y="4009"/>
                  <a:pt x="117" y="4017"/>
                  <a:pt x="138" y="4017"/>
                </a:cubicBezTo>
                <a:cubicBezTo>
                  <a:pt x="148" y="4017"/>
                  <a:pt x="157" y="4016"/>
                  <a:pt x="167" y="4013"/>
                </a:cubicBezTo>
                <a:cubicBezTo>
                  <a:pt x="191" y="4013"/>
                  <a:pt x="227" y="4001"/>
                  <a:pt x="251" y="3965"/>
                </a:cubicBezTo>
                <a:cubicBezTo>
                  <a:pt x="382" y="3762"/>
                  <a:pt x="525" y="3572"/>
                  <a:pt x="679" y="3381"/>
                </a:cubicBezTo>
                <a:cubicBezTo>
                  <a:pt x="715" y="3334"/>
                  <a:pt x="715" y="3262"/>
                  <a:pt x="656" y="3215"/>
                </a:cubicBezTo>
                <a:cubicBezTo>
                  <a:pt x="636" y="3195"/>
                  <a:pt x="610" y="3185"/>
                  <a:pt x="583" y="3185"/>
                </a:cubicBezTo>
                <a:close/>
                <a:moveTo>
                  <a:pt x="9907" y="3203"/>
                </a:moveTo>
                <a:cubicBezTo>
                  <a:pt x="9847" y="3215"/>
                  <a:pt x="9800" y="3274"/>
                  <a:pt x="9800" y="3346"/>
                </a:cubicBezTo>
                <a:cubicBezTo>
                  <a:pt x="9811" y="3465"/>
                  <a:pt x="9835" y="3596"/>
                  <a:pt x="9847" y="3715"/>
                </a:cubicBezTo>
                <a:cubicBezTo>
                  <a:pt x="9871" y="3810"/>
                  <a:pt x="9883" y="3905"/>
                  <a:pt x="9919" y="4001"/>
                </a:cubicBezTo>
                <a:cubicBezTo>
                  <a:pt x="9919" y="4024"/>
                  <a:pt x="9931" y="4060"/>
                  <a:pt x="9942" y="4084"/>
                </a:cubicBezTo>
                <a:cubicBezTo>
                  <a:pt x="9953" y="4136"/>
                  <a:pt x="9999" y="4170"/>
                  <a:pt x="10050" y="4170"/>
                </a:cubicBezTo>
                <a:cubicBezTo>
                  <a:pt x="10058" y="4170"/>
                  <a:pt x="10066" y="4169"/>
                  <a:pt x="10073" y="4167"/>
                </a:cubicBezTo>
                <a:lnTo>
                  <a:pt x="10085" y="4167"/>
                </a:lnTo>
                <a:cubicBezTo>
                  <a:pt x="10157" y="4143"/>
                  <a:pt x="10192" y="4072"/>
                  <a:pt x="10169" y="4013"/>
                </a:cubicBezTo>
                <a:cubicBezTo>
                  <a:pt x="10169" y="3989"/>
                  <a:pt x="10157" y="3965"/>
                  <a:pt x="10145" y="3941"/>
                </a:cubicBezTo>
                <a:cubicBezTo>
                  <a:pt x="10133" y="3846"/>
                  <a:pt x="10109" y="3762"/>
                  <a:pt x="10097" y="3679"/>
                </a:cubicBezTo>
                <a:cubicBezTo>
                  <a:pt x="10073" y="3560"/>
                  <a:pt x="10062" y="3441"/>
                  <a:pt x="10050" y="3322"/>
                </a:cubicBezTo>
                <a:cubicBezTo>
                  <a:pt x="10038" y="3251"/>
                  <a:pt x="9978" y="3203"/>
                  <a:pt x="9907" y="3203"/>
                </a:cubicBezTo>
                <a:close/>
                <a:moveTo>
                  <a:pt x="17864" y="3231"/>
                </a:moveTo>
                <a:cubicBezTo>
                  <a:pt x="17850" y="3231"/>
                  <a:pt x="17837" y="3234"/>
                  <a:pt x="17824" y="3239"/>
                </a:cubicBezTo>
                <a:cubicBezTo>
                  <a:pt x="17753" y="3262"/>
                  <a:pt x="17729" y="3334"/>
                  <a:pt x="17753" y="3405"/>
                </a:cubicBezTo>
                <a:cubicBezTo>
                  <a:pt x="17848" y="3620"/>
                  <a:pt x="17955" y="3822"/>
                  <a:pt x="18098" y="4024"/>
                </a:cubicBezTo>
                <a:cubicBezTo>
                  <a:pt x="18039" y="4072"/>
                  <a:pt x="17991" y="4120"/>
                  <a:pt x="17943" y="4167"/>
                </a:cubicBezTo>
                <a:cubicBezTo>
                  <a:pt x="17896" y="4215"/>
                  <a:pt x="17896" y="4286"/>
                  <a:pt x="17932" y="4334"/>
                </a:cubicBezTo>
                <a:cubicBezTo>
                  <a:pt x="17967" y="4370"/>
                  <a:pt x="18003" y="4382"/>
                  <a:pt x="18051" y="4382"/>
                </a:cubicBezTo>
                <a:cubicBezTo>
                  <a:pt x="18074" y="4370"/>
                  <a:pt x="18086" y="4370"/>
                  <a:pt x="18110" y="4346"/>
                </a:cubicBezTo>
                <a:cubicBezTo>
                  <a:pt x="18289" y="4179"/>
                  <a:pt x="18467" y="4013"/>
                  <a:pt x="18646" y="3846"/>
                </a:cubicBezTo>
                <a:cubicBezTo>
                  <a:pt x="18694" y="3798"/>
                  <a:pt x="18694" y="3715"/>
                  <a:pt x="18646" y="3667"/>
                </a:cubicBezTo>
                <a:cubicBezTo>
                  <a:pt x="18622" y="3643"/>
                  <a:pt x="18589" y="3632"/>
                  <a:pt x="18557" y="3632"/>
                </a:cubicBezTo>
                <a:cubicBezTo>
                  <a:pt x="18524" y="3632"/>
                  <a:pt x="18491" y="3643"/>
                  <a:pt x="18467" y="3667"/>
                </a:cubicBezTo>
                <a:cubicBezTo>
                  <a:pt x="18408" y="3739"/>
                  <a:pt x="18336" y="3798"/>
                  <a:pt x="18277" y="3858"/>
                </a:cubicBezTo>
                <a:cubicBezTo>
                  <a:pt x="18158" y="3679"/>
                  <a:pt x="18063" y="3501"/>
                  <a:pt x="17979" y="3310"/>
                </a:cubicBezTo>
                <a:cubicBezTo>
                  <a:pt x="17960" y="3263"/>
                  <a:pt x="17912" y="3231"/>
                  <a:pt x="17864" y="3231"/>
                </a:cubicBezTo>
                <a:close/>
                <a:moveTo>
                  <a:pt x="18682" y="4441"/>
                </a:moveTo>
                <a:cubicBezTo>
                  <a:pt x="18652" y="4441"/>
                  <a:pt x="18622" y="4453"/>
                  <a:pt x="18598" y="4477"/>
                </a:cubicBezTo>
                <a:cubicBezTo>
                  <a:pt x="18539" y="4524"/>
                  <a:pt x="18539" y="4596"/>
                  <a:pt x="18586" y="4644"/>
                </a:cubicBezTo>
                <a:cubicBezTo>
                  <a:pt x="18765" y="4822"/>
                  <a:pt x="18944" y="4989"/>
                  <a:pt x="19146" y="5144"/>
                </a:cubicBezTo>
                <a:cubicBezTo>
                  <a:pt x="19172" y="5161"/>
                  <a:pt x="19192" y="5172"/>
                  <a:pt x="19215" y="5172"/>
                </a:cubicBezTo>
                <a:cubicBezTo>
                  <a:pt x="19223" y="5172"/>
                  <a:pt x="19232" y="5171"/>
                  <a:pt x="19241" y="5167"/>
                </a:cubicBezTo>
                <a:cubicBezTo>
                  <a:pt x="19277" y="5167"/>
                  <a:pt x="19301" y="5156"/>
                  <a:pt x="19325" y="5132"/>
                </a:cubicBezTo>
                <a:cubicBezTo>
                  <a:pt x="19360" y="5072"/>
                  <a:pt x="19348" y="5001"/>
                  <a:pt x="19301" y="4953"/>
                </a:cubicBezTo>
                <a:cubicBezTo>
                  <a:pt x="19110" y="4810"/>
                  <a:pt x="18932" y="4644"/>
                  <a:pt x="18765" y="4477"/>
                </a:cubicBezTo>
                <a:cubicBezTo>
                  <a:pt x="18741" y="4453"/>
                  <a:pt x="18711" y="4441"/>
                  <a:pt x="18682" y="4441"/>
                </a:cubicBezTo>
                <a:close/>
                <a:moveTo>
                  <a:pt x="17472" y="4613"/>
                </a:moveTo>
                <a:cubicBezTo>
                  <a:pt x="17444" y="4613"/>
                  <a:pt x="17417" y="4623"/>
                  <a:pt x="17396" y="4644"/>
                </a:cubicBezTo>
                <a:cubicBezTo>
                  <a:pt x="17193" y="4798"/>
                  <a:pt x="17003" y="4941"/>
                  <a:pt x="16812" y="5072"/>
                </a:cubicBezTo>
                <a:cubicBezTo>
                  <a:pt x="16753" y="5108"/>
                  <a:pt x="16741" y="5191"/>
                  <a:pt x="16789" y="5239"/>
                </a:cubicBezTo>
                <a:cubicBezTo>
                  <a:pt x="16807" y="5275"/>
                  <a:pt x="16839" y="5291"/>
                  <a:pt x="16874" y="5291"/>
                </a:cubicBezTo>
                <a:cubicBezTo>
                  <a:pt x="16885" y="5291"/>
                  <a:pt x="16896" y="5289"/>
                  <a:pt x="16908" y="5286"/>
                </a:cubicBezTo>
                <a:cubicBezTo>
                  <a:pt x="16920" y="5286"/>
                  <a:pt x="16943" y="5286"/>
                  <a:pt x="16955" y="5275"/>
                </a:cubicBezTo>
                <a:cubicBezTo>
                  <a:pt x="17146" y="5132"/>
                  <a:pt x="17348" y="4989"/>
                  <a:pt x="17551" y="4822"/>
                </a:cubicBezTo>
                <a:cubicBezTo>
                  <a:pt x="17598" y="4786"/>
                  <a:pt x="17610" y="4703"/>
                  <a:pt x="17562" y="4655"/>
                </a:cubicBezTo>
                <a:cubicBezTo>
                  <a:pt x="17542" y="4629"/>
                  <a:pt x="17507" y="4613"/>
                  <a:pt x="17472" y="4613"/>
                </a:cubicBezTo>
                <a:close/>
                <a:moveTo>
                  <a:pt x="10361" y="4588"/>
                </a:moveTo>
                <a:cubicBezTo>
                  <a:pt x="10336" y="4588"/>
                  <a:pt x="10310" y="4594"/>
                  <a:pt x="10288" y="4608"/>
                </a:cubicBezTo>
                <a:cubicBezTo>
                  <a:pt x="10240" y="4644"/>
                  <a:pt x="10216" y="4715"/>
                  <a:pt x="10252" y="4775"/>
                </a:cubicBezTo>
                <a:cubicBezTo>
                  <a:pt x="10383" y="4989"/>
                  <a:pt x="10550" y="5179"/>
                  <a:pt x="10740" y="5370"/>
                </a:cubicBezTo>
                <a:cubicBezTo>
                  <a:pt x="10758" y="5387"/>
                  <a:pt x="10781" y="5398"/>
                  <a:pt x="10807" y="5398"/>
                </a:cubicBezTo>
                <a:cubicBezTo>
                  <a:pt x="10816" y="5398"/>
                  <a:pt x="10826" y="5397"/>
                  <a:pt x="10835" y="5394"/>
                </a:cubicBezTo>
                <a:cubicBezTo>
                  <a:pt x="10871" y="5394"/>
                  <a:pt x="10895" y="5382"/>
                  <a:pt x="10907" y="5358"/>
                </a:cubicBezTo>
                <a:cubicBezTo>
                  <a:pt x="10954" y="5310"/>
                  <a:pt x="10954" y="5239"/>
                  <a:pt x="10907" y="5191"/>
                </a:cubicBezTo>
                <a:cubicBezTo>
                  <a:pt x="10728" y="5025"/>
                  <a:pt x="10585" y="4846"/>
                  <a:pt x="10466" y="4644"/>
                </a:cubicBezTo>
                <a:cubicBezTo>
                  <a:pt x="10444" y="4606"/>
                  <a:pt x="10403" y="4588"/>
                  <a:pt x="10361" y="4588"/>
                </a:cubicBezTo>
                <a:close/>
                <a:moveTo>
                  <a:pt x="19837" y="5329"/>
                </a:moveTo>
                <a:cubicBezTo>
                  <a:pt x="19794" y="5329"/>
                  <a:pt x="19754" y="5353"/>
                  <a:pt x="19729" y="5394"/>
                </a:cubicBezTo>
                <a:cubicBezTo>
                  <a:pt x="19694" y="5453"/>
                  <a:pt x="19717" y="5525"/>
                  <a:pt x="19777" y="5560"/>
                </a:cubicBezTo>
                <a:cubicBezTo>
                  <a:pt x="19991" y="5691"/>
                  <a:pt x="20218" y="5798"/>
                  <a:pt x="20456" y="5882"/>
                </a:cubicBezTo>
                <a:cubicBezTo>
                  <a:pt x="20462" y="5888"/>
                  <a:pt x="20471" y="5891"/>
                  <a:pt x="20481" y="5891"/>
                </a:cubicBezTo>
                <a:cubicBezTo>
                  <a:pt x="20491" y="5891"/>
                  <a:pt x="20503" y="5888"/>
                  <a:pt x="20515" y="5882"/>
                </a:cubicBezTo>
                <a:cubicBezTo>
                  <a:pt x="20551" y="5882"/>
                  <a:pt x="20599" y="5858"/>
                  <a:pt x="20610" y="5810"/>
                </a:cubicBezTo>
                <a:cubicBezTo>
                  <a:pt x="20634" y="5751"/>
                  <a:pt x="20599" y="5679"/>
                  <a:pt x="20539" y="5656"/>
                </a:cubicBezTo>
                <a:cubicBezTo>
                  <a:pt x="20325" y="5572"/>
                  <a:pt x="20098" y="5465"/>
                  <a:pt x="19896" y="5346"/>
                </a:cubicBezTo>
                <a:cubicBezTo>
                  <a:pt x="19877" y="5335"/>
                  <a:pt x="19857" y="5329"/>
                  <a:pt x="19837" y="5329"/>
                </a:cubicBezTo>
                <a:close/>
                <a:moveTo>
                  <a:pt x="16264" y="5442"/>
                </a:moveTo>
                <a:cubicBezTo>
                  <a:pt x="16244" y="5442"/>
                  <a:pt x="16224" y="5446"/>
                  <a:pt x="16205" y="5453"/>
                </a:cubicBezTo>
                <a:cubicBezTo>
                  <a:pt x="15991" y="5572"/>
                  <a:pt x="15777" y="5691"/>
                  <a:pt x="15562" y="5775"/>
                </a:cubicBezTo>
                <a:cubicBezTo>
                  <a:pt x="15503" y="5810"/>
                  <a:pt x="15467" y="5882"/>
                  <a:pt x="15503" y="5941"/>
                </a:cubicBezTo>
                <a:cubicBezTo>
                  <a:pt x="15523" y="5983"/>
                  <a:pt x="15562" y="6015"/>
                  <a:pt x="15611" y="6015"/>
                </a:cubicBezTo>
                <a:cubicBezTo>
                  <a:pt x="15618" y="6015"/>
                  <a:pt x="15626" y="6014"/>
                  <a:pt x="15634" y="6013"/>
                </a:cubicBezTo>
                <a:cubicBezTo>
                  <a:pt x="15646" y="6013"/>
                  <a:pt x="15657" y="6013"/>
                  <a:pt x="15657" y="6001"/>
                </a:cubicBezTo>
                <a:cubicBezTo>
                  <a:pt x="15884" y="5906"/>
                  <a:pt x="16098" y="5798"/>
                  <a:pt x="16324" y="5667"/>
                </a:cubicBezTo>
                <a:cubicBezTo>
                  <a:pt x="16384" y="5632"/>
                  <a:pt x="16408" y="5560"/>
                  <a:pt x="16372" y="5501"/>
                </a:cubicBezTo>
                <a:cubicBezTo>
                  <a:pt x="16347" y="5460"/>
                  <a:pt x="16306" y="5442"/>
                  <a:pt x="16264" y="5442"/>
                </a:cubicBezTo>
                <a:close/>
                <a:moveTo>
                  <a:pt x="27766" y="5870"/>
                </a:moveTo>
                <a:cubicBezTo>
                  <a:pt x="27528" y="5870"/>
                  <a:pt x="27278" y="5870"/>
                  <a:pt x="27028" y="5882"/>
                </a:cubicBezTo>
                <a:cubicBezTo>
                  <a:pt x="26956" y="5882"/>
                  <a:pt x="26909" y="5941"/>
                  <a:pt x="26909" y="6001"/>
                </a:cubicBezTo>
                <a:cubicBezTo>
                  <a:pt x="26909" y="6072"/>
                  <a:pt x="26968" y="6120"/>
                  <a:pt x="27028" y="6120"/>
                </a:cubicBezTo>
                <a:cubicBezTo>
                  <a:pt x="27195" y="6120"/>
                  <a:pt x="27361" y="6115"/>
                  <a:pt x="27521" y="6115"/>
                </a:cubicBezTo>
                <a:cubicBezTo>
                  <a:pt x="27601" y="6115"/>
                  <a:pt x="27679" y="6116"/>
                  <a:pt x="27754" y="6120"/>
                </a:cubicBezTo>
                <a:lnTo>
                  <a:pt x="27778" y="6120"/>
                </a:lnTo>
                <a:cubicBezTo>
                  <a:pt x="27838" y="6108"/>
                  <a:pt x="27885" y="6060"/>
                  <a:pt x="27885" y="6001"/>
                </a:cubicBezTo>
                <a:cubicBezTo>
                  <a:pt x="27885" y="5929"/>
                  <a:pt x="27826" y="5882"/>
                  <a:pt x="27766" y="5870"/>
                </a:cubicBezTo>
                <a:close/>
                <a:moveTo>
                  <a:pt x="11393" y="5600"/>
                </a:moveTo>
                <a:cubicBezTo>
                  <a:pt x="11351" y="5600"/>
                  <a:pt x="11310" y="5618"/>
                  <a:pt x="11288" y="5656"/>
                </a:cubicBezTo>
                <a:cubicBezTo>
                  <a:pt x="11264" y="5715"/>
                  <a:pt x="11276" y="5787"/>
                  <a:pt x="11335" y="5822"/>
                </a:cubicBezTo>
                <a:cubicBezTo>
                  <a:pt x="11538" y="5953"/>
                  <a:pt x="11776" y="6072"/>
                  <a:pt x="12014" y="6168"/>
                </a:cubicBezTo>
                <a:lnTo>
                  <a:pt x="12074" y="6168"/>
                </a:lnTo>
                <a:cubicBezTo>
                  <a:pt x="12109" y="6156"/>
                  <a:pt x="12145" y="6132"/>
                  <a:pt x="12169" y="6096"/>
                </a:cubicBezTo>
                <a:cubicBezTo>
                  <a:pt x="12193" y="6025"/>
                  <a:pt x="12157" y="5953"/>
                  <a:pt x="12097" y="5929"/>
                </a:cubicBezTo>
                <a:cubicBezTo>
                  <a:pt x="11871" y="5846"/>
                  <a:pt x="11657" y="5739"/>
                  <a:pt x="11466" y="5620"/>
                </a:cubicBezTo>
                <a:cubicBezTo>
                  <a:pt x="11444" y="5606"/>
                  <a:pt x="11418" y="5600"/>
                  <a:pt x="11393" y="5600"/>
                </a:cubicBezTo>
                <a:close/>
                <a:moveTo>
                  <a:pt x="26308" y="5916"/>
                </a:moveTo>
                <a:cubicBezTo>
                  <a:pt x="26302" y="5916"/>
                  <a:pt x="26296" y="5916"/>
                  <a:pt x="26290" y="5917"/>
                </a:cubicBezTo>
                <a:cubicBezTo>
                  <a:pt x="26052" y="5929"/>
                  <a:pt x="25802" y="5941"/>
                  <a:pt x="25563" y="5965"/>
                </a:cubicBezTo>
                <a:cubicBezTo>
                  <a:pt x="25492" y="5965"/>
                  <a:pt x="25444" y="6025"/>
                  <a:pt x="25444" y="6096"/>
                </a:cubicBezTo>
                <a:cubicBezTo>
                  <a:pt x="25444" y="6150"/>
                  <a:pt x="25494" y="6205"/>
                  <a:pt x="25557" y="6205"/>
                </a:cubicBezTo>
                <a:cubicBezTo>
                  <a:pt x="25563" y="6205"/>
                  <a:pt x="25569" y="6204"/>
                  <a:pt x="25575" y="6203"/>
                </a:cubicBezTo>
                <a:cubicBezTo>
                  <a:pt x="25825" y="6191"/>
                  <a:pt x="26064" y="6168"/>
                  <a:pt x="26302" y="6156"/>
                </a:cubicBezTo>
                <a:lnTo>
                  <a:pt x="26314" y="6156"/>
                </a:lnTo>
                <a:cubicBezTo>
                  <a:pt x="26385" y="6144"/>
                  <a:pt x="26421" y="6084"/>
                  <a:pt x="26421" y="6025"/>
                </a:cubicBezTo>
                <a:cubicBezTo>
                  <a:pt x="26421" y="5970"/>
                  <a:pt x="26371" y="5916"/>
                  <a:pt x="26308" y="5916"/>
                </a:cubicBezTo>
                <a:close/>
                <a:moveTo>
                  <a:pt x="21203" y="5856"/>
                </a:moveTo>
                <a:cubicBezTo>
                  <a:pt x="21144" y="5856"/>
                  <a:pt x="21096" y="5891"/>
                  <a:pt x="21075" y="5953"/>
                </a:cubicBezTo>
                <a:cubicBezTo>
                  <a:pt x="21063" y="6013"/>
                  <a:pt x="21099" y="6084"/>
                  <a:pt x="21170" y="6096"/>
                </a:cubicBezTo>
                <a:cubicBezTo>
                  <a:pt x="21396" y="6156"/>
                  <a:pt x="21646" y="6203"/>
                  <a:pt x="21896" y="6227"/>
                </a:cubicBezTo>
                <a:cubicBezTo>
                  <a:pt x="21902" y="6233"/>
                  <a:pt x="21908" y="6236"/>
                  <a:pt x="21914" y="6236"/>
                </a:cubicBezTo>
                <a:cubicBezTo>
                  <a:pt x="21920" y="6236"/>
                  <a:pt x="21926" y="6233"/>
                  <a:pt x="21932" y="6227"/>
                </a:cubicBezTo>
                <a:cubicBezTo>
                  <a:pt x="21992" y="6227"/>
                  <a:pt x="22027" y="6179"/>
                  <a:pt x="22039" y="6132"/>
                </a:cubicBezTo>
                <a:cubicBezTo>
                  <a:pt x="22039" y="6060"/>
                  <a:pt x="22003" y="6001"/>
                  <a:pt x="21932" y="5989"/>
                </a:cubicBezTo>
                <a:cubicBezTo>
                  <a:pt x="21694" y="5953"/>
                  <a:pt x="21456" y="5917"/>
                  <a:pt x="21230" y="5858"/>
                </a:cubicBezTo>
                <a:cubicBezTo>
                  <a:pt x="21221" y="5856"/>
                  <a:pt x="21212" y="5856"/>
                  <a:pt x="21203" y="5856"/>
                </a:cubicBezTo>
                <a:close/>
                <a:moveTo>
                  <a:pt x="28483" y="5916"/>
                </a:moveTo>
                <a:cubicBezTo>
                  <a:pt x="28421" y="5916"/>
                  <a:pt x="28373" y="5961"/>
                  <a:pt x="28373" y="6025"/>
                </a:cubicBezTo>
                <a:cubicBezTo>
                  <a:pt x="28361" y="6096"/>
                  <a:pt x="28409" y="6156"/>
                  <a:pt x="28480" y="6156"/>
                </a:cubicBezTo>
                <a:cubicBezTo>
                  <a:pt x="28731" y="6179"/>
                  <a:pt x="28969" y="6203"/>
                  <a:pt x="29195" y="6251"/>
                </a:cubicBezTo>
                <a:lnTo>
                  <a:pt x="29242" y="6251"/>
                </a:lnTo>
                <a:cubicBezTo>
                  <a:pt x="29290" y="6239"/>
                  <a:pt x="29326" y="6203"/>
                  <a:pt x="29338" y="6144"/>
                </a:cubicBezTo>
                <a:cubicBezTo>
                  <a:pt x="29350" y="6084"/>
                  <a:pt x="29302" y="6013"/>
                  <a:pt x="29242" y="6001"/>
                </a:cubicBezTo>
                <a:cubicBezTo>
                  <a:pt x="29004" y="5965"/>
                  <a:pt x="28754" y="5941"/>
                  <a:pt x="28504" y="5917"/>
                </a:cubicBezTo>
                <a:cubicBezTo>
                  <a:pt x="28497" y="5916"/>
                  <a:pt x="28490" y="5916"/>
                  <a:pt x="28483" y="5916"/>
                </a:cubicBezTo>
                <a:close/>
                <a:moveTo>
                  <a:pt x="24825" y="6013"/>
                </a:moveTo>
                <a:cubicBezTo>
                  <a:pt x="24587" y="6037"/>
                  <a:pt x="24337" y="6048"/>
                  <a:pt x="24099" y="6060"/>
                </a:cubicBezTo>
                <a:cubicBezTo>
                  <a:pt x="24028" y="6060"/>
                  <a:pt x="23980" y="6120"/>
                  <a:pt x="23980" y="6191"/>
                </a:cubicBezTo>
                <a:cubicBezTo>
                  <a:pt x="23991" y="6246"/>
                  <a:pt x="24031" y="6300"/>
                  <a:pt x="24093" y="6300"/>
                </a:cubicBezTo>
                <a:cubicBezTo>
                  <a:pt x="24099" y="6300"/>
                  <a:pt x="24105" y="6300"/>
                  <a:pt x="24111" y="6298"/>
                </a:cubicBezTo>
                <a:cubicBezTo>
                  <a:pt x="24361" y="6287"/>
                  <a:pt x="24599" y="6275"/>
                  <a:pt x="24849" y="6263"/>
                </a:cubicBezTo>
                <a:lnTo>
                  <a:pt x="24861" y="6263"/>
                </a:lnTo>
                <a:cubicBezTo>
                  <a:pt x="24921" y="6251"/>
                  <a:pt x="24968" y="6191"/>
                  <a:pt x="24956" y="6132"/>
                </a:cubicBezTo>
                <a:cubicBezTo>
                  <a:pt x="24956" y="6060"/>
                  <a:pt x="24897" y="6013"/>
                  <a:pt x="24825" y="6013"/>
                </a:cubicBezTo>
                <a:close/>
                <a:moveTo>
                  <a:pt x="22631" y="6059"/>
                </a:moveTo>
                <a:cubicBezTo>
                  <a:pt x="22577" y="6059"/>
                  <a:pt x="22526" y="6113"/>
                  <a:pt x="22515" y="6168"/>
                </a:cubicBezTo>
                <a:cubicBezTo>
                  <a:pt x="22515" y="6239"/>
                  <a:pt x="22563" y="6298"/>
                  <a:pt x="22635" y="6298"/>
                </a:cubicBezTo>
                <a:cubicBezTo>
                  <a:pt x="22873" y="6310"/>
                  <a:pt x="23111" y="6322"/>
                  <a:pt x="23373" y="6322"/>
                </a:cubicBezTo>
                <a:lnTo>
                  <a:pt x="23397" y="6322"/>
                </a:lnTo>
                <a:cubicBezTo>
                  <a:pt x="23456" y="6310"/>
                  <a:pt x="23492" y="6263"/>
                  <a:pt x="23492" y="6203"/>
                </a:cubicBezTo>
                <a:cubicBezTo>
                  <a:pt x="23492" y="6132"/>
                  <a:pt x="23444" y="6072"/>
                  <a:pt x="23373" y="6072"/>
                </a:cubicBezTo>
                <a:cubicBezTo>
                  <a:pt x="23123" y="6072"/>
                  <a:pt x="22885" y="6072"/>
                  <a:pt x="22646" y="6060"/>
                </a:cubicBezTo>
                <a:cubicBezTo>
                  <a:pt x="22641" y="6059"/>
                  <a:pt x="22636" y="6059"/>
                  <a:pt x="22631" y="6059"/>
                </a:cubicBezTo>
                <a:close/>
                <a:moveTo>
                  <a:pt x="14934" y="6017"/>
                </a:moveTo>
                <a:cubicBezTo>
                  <a:pt x="14921" y="6017"/>
                  <a:pt x="14908" y="6020"/>
                  <a:pt x="14895" y="6025"/>
                </a:cubicBezTo>
                <a:cubicBezTo>
                  <a:pt x="14705" y="6072"/>
                  <a:pt x="14526" y="6120"/>
                  <a:pt x="14324" y="6156"/>
                </a:cubicBezTo>
                <a:cubicBezTo>
                  <a:pt x="14276" y="6168"/>
                  <a:pt x="14241" y="6168"/>
                  <a:pt x="14193" y="6179"/>
                </a:cubicBezTo>
                <a:cubicBezTo>
                  <a:pt x="14122" y="6191"/>
                  <a:pt x="14074" y="6251"/>
                  <a:pt x="14086" y="6322"/>
                </a:cubicBezTo>
                <a:cubicBezTo>
                  <a:pt x="14096" y="6376"/>
                  <a:pt x="14145" y="6419"/>
                  <a:pt x="14207" y="6419"/>
                </a:cubicBezTo>
                <a:cubicBezTo>
                  <a:pt x="14214" y="6419"/>
                  <a:pt x="14221" y="6419"/>
                  <a:pt x="14229" y="6418"/>
                </a:cubicBezTo>
                <a:cubicBezTo>
                  <a:pt x="14276" y="6418"/>
                  <a:pt x="14324" y="6406"/>
                  <a:pt x="14372" y="6406"/>
                </a:cubicBezTo>
                <a:cubicBezTo>
                  <a:pt x="14372" y="6406"/>
                  <a:pt x="14395" y="6394"/>
                  <a:pt x="14395" y="6394"/>
                </a:cubicBezTo>
                <a:cubicBezTo>
                  <a:pt x="14586" y="6358"/>
                  <a:pt x="14776" y="6310"/>
                  <a:pt x="14955" y="6263"/>
                </a:cubicBezTo>
                <a:cubicBezTo>
                  <a:pt x="15026" y="6239"/>
                  <a:pt x="15062" y="6168"/>
                  <a:pt x="15038" y="6108"/>
                </a:cubicBezTo>
                <a:cubicBezTo>
                  <a:pt x="15029" y="6051"/>
                  <a:pt x="14982" y="6017"/>
                  <a:pt x="14934" y="6017"/>
                </a:cubicBezTo>
                <a:close/>
                <a:moveTo>
                  <a:pt x="12757" y="6130"/>
                </a:moveTo>
                <a:cubicBezTo>
                  <a:pt x="12702" y="6130"/>
                  <a:pt x="12644" y="6174"/>
                  <a:pt x="12633" y="6227"/>
                </a:cubicBezTo>
                <a:cubicBezTo>
                  <a:pt x="12621" y="6298"/>
                  <a:pt x="12669" y="6358"/>
                  <a:pt x="12729" y="6370"/>
                </a:cubicBezTo>
                <a:cubicBezTo>
                  <a:pt x="12979" y="6418"/>
                  <a:pt x="13229" y="6453"/>
                  <a:pt x="13479" y="6465"/>
                </a:cubicBezTo>
                <a:lnTo>
                  <a:pt x="13502" y="6465"/>
                </a:lnTo>
                <a:cubicBezTo>
                  <a:pt x="13562" y="6453"/>
                  <a:pt x="13598" y="6406"/>
                  <a:pt x="13610" y="6346"/>
                </a:cubicBezTo>
                <a:cubicBezTo>
                  <a:pt x="13610" y="6275"/>
                  <a:pt x="13550" y="6215"/>
                  <a:pt x="13491" y="6215"/>
                </a:cubicBezTo>
                <a:cubicBezTo>
                  <a:pt x="13252" y="6203"/>
                  <a:pt x="13014" y="6179"/>
                  <a:pt x="12776" y="6132"/>
                </a:cubicBezTo>
                <a:cubicBezTo>
                  <a:pt x="12770" y="6131"/>
                  <a:pt x="12764" y="6130"/>
                  <a:pt x="12757" y="6130"/>
                </a:cubicBezTo>
                <a:close/>
                <a:moveTo>
                  <a:pt x="29926" y="6160"/>
                </a:moveTo>
                <a:cubicBezTo>
                  <a:pt x="29874" y="6160"/>
                  <a:pt x="29833" y="6194"/>
                  <a:pt x="29814" y="6251"/>
                </a:cubicBezTo>
                <a:cubicBezTo>
                  <a:pt x="29802" y="6310"/>
                  <a:pt x="29838" y="6382"/>
                  <a:pt x="29897" y="6394"/>
                </a:cubicBezTo>
                <a:cubicBezTo>
                  <a:pt x="30135" y="6465"/>
                  <a:pt x="30362" y="6537"/>
                  <a:pt x="30576" y="6620"/>
                </a:cubicBezTo>
                <a:cubicBezTo>
                  <a:pt x="30600" y="6632"/>
                  <a:pt x="30624" y="6632"/>
                  <a:pt x="30647" y="6632"/>
                </a:cubicBezTo>
                <a:cubicBezTo>
                  <a:pt x="30683" y="6620"/>
                  <a:pt x="30719" y="6596"/>
                  <a:pt x="30743" y="6560"/>
                </a:cubicBezTo>
                <a:cubicBezTo>
                  <a:pt x="30766" y="6489"/>
                  <a:pt x="30731" y="6418"/>
                  <a:pt x="30671" y="6394"/>
                </a:cubicBezTo>
                <a:cubicBezTo>
                  <a:pt x="30445" y="6310"/>
                  <a:pt x="30207" y="6227"/>
                  <a:pt x="29969" y="6168"/>
                </a:cubicBezTo>
                <a:cubicBezTo>
                  <a:pt x="29954" y="6163"/>
                  <a:pt x="29939" y="6160"/>
                  <a:pt x="29926" y="6160"/>
                </a:cubicBezTo>
                <a:close/>
                <a:moveTo>
                  <a:pt x="31291" y="6710"/>
                </a:moveTo>
                <a:cubicBezTo>
                  <a:pt x="31248" y="6710"/>
                  <a:pt x="31207" y="6734"/>
                  <a:pt x="31183" y="6775"/>
                </a:cubicBezTo>
                <a:cubicBezTo>
                  <a:pt x="31147" y="6822"/>
                  <a:pt x="31159" y="6906"/>
                  <a:pt x="31219" y="6941"/>
                </a:cubicBezTo>
                <a:cubicBezTo>
                  <a:pt x="31433" y="7060"/>
                  <a:pt x="31624" y="7191"/>
                  <a:pt x="31814" y="7346"/>
                </a:cubicBezTo>
                <a:cubicBezTo>
                  <a:pt x="31838" y="7370"/>
                  <a:pt x="31874" y="7370"/>
                  <a:pt x="31909" y="7370"/>
                </a:cubicBezTo>
                <a:cubicBezTo>
                  <a:pt x="31933" y="7358"/>
                  <a:pt x="31957" y="7346"/>
                  <a:pt x="31981" y="7322"/>
                </a:cubicBezTo>
                <a:cubicBezTo>
                  <a:pt x="32029" y="7275"/>
                  <a:pt x="32017" y="7191"/>
                  <a:pt x="31969" y="7156"/>
                </a:cubicBezTo>
                <a:cubicBezTo>
                  <a:pt x="31767" y="7001"/>
                  <a:pt x="31564" y="6846"/>
                  <a:pt x="31350" y="6727"/>
                </a:cubicBezTo>
                <a:cubicBezTo>
                  <a:pt x="31331" y="6716"/>
                  <a:pt x="31311" y="6710"/>
                  <a:pt x="31291" y="6710"/>
                </a:cubicBezTo>
                <a:close/>
                <a:moveTo>
                  <a:pt x="32415" y="7633"/>
                </a:moveTo>
                <a:cubicBezTo>
                  <a:pt x="32385" y="7633"/>
                  <a:pt x="32354" y="7645"/>
                  <a:pt x="32326" y="7668"/>
                </a:cubicBezTo>
                <a:cubicBezTo>
                  <a:pt x="32279" y="7703"/>
                  <a:pt x="32279" y="7787"/>
                  <a:pt x="32314" y="7834"/>
                </a:cubicBezTo>
                <a:cubicBezTo>
                  <a:pt x="32469" y="8013"/>
                  <a:pt x="32612" y="8203"/>
                  <a:pt x="32731" y="8418"/>
                </a:cubicBezTo>
                <a:cubicBezTo>
                  <a:pt x="32751" y="8447"/>
                  <a:pt x="32794" y="8469"/>
                  <a:pt x="32836" y="8469"/>
                </a:cubicBezTo>
                <a:cubicBezTo>
                  <a:pt x="32845" y="8469"/>
                  <a:pt x="32854" y="8468"/>
                  <a:pt x="32862" y="8465"/>
                </a:cubicBezTo>
                <a:cubicBezTo>
                  <a:pt x="32874" y="8465"/>
                  <a:pt x="32886" y="8465"/>
                  <a:pt x="32898" y="8454"/>
                </a:cubicBezTo>
                <a:cubicBezTo>
                  <a:pt x="32957" y="8418"/>
                  <a:pt x="32981" y="8346"/>
                  <a:pt x="32945" y="8287"/>
                </a:cubicBezTo>
                <a:cubicBezTo>
                  <a:pt x="32814" y="8073"/>
                  <a:pt x="32660" y="7870"/>
                  <a:pt x="32505" y="7680"/>
                </a:cubicBezTo>
                <a:cubicBezTo>
                  <a:pt x="32480" y="7648"/>
                  <a:pt x="32448" y="7633"/>
                  <a:pt x="32415" y="7633"/>
                </a:cubicBezTo>
                <a:close/>
                <a:moveTo>
                  <a:pt x="33165" y="8885"/>
                </a:moveTo>
                <a:cubicBezTo>
                  <a:pt x="33148" y="8885"/>
                  <a:pt x="33130" y="8888"/>
                  <a:pt x="33112" y="8894"/>
                </a:cubicBezTo>
                <a:cubicBezTo>
                  <a:pt x="33052" y="8918"/>
                  <a:pt x="33017" y="8989"/>
                  <a:pt x="33052" y="9049"/>
                </a:cubicBezTo>
                <a:cubicBezTo>
                  <a:pt x="33136" y="9263"/>
                  <a:pt x="33207" y="9501"/>
                  <a:pt x="33267" y="9727"/>
                </a:cubicBezTo>
                <a:cubicBezTo>
                  <a:pt x="33277" y="9790"/>
                  <a:pt x="33324" y="9825"/>
                  <a:pt x="33383" y="9825"/>
                </a:cubicBezTo>
                <a:cubicBezTo>
                  <a:pt x="33392" y="9825"/>
                  <a:pt x="33401" y="9824"/>
                  <a:pt x="33410" y="9823"/>
                </a:cubicBezTo>
                <a:cubicBezTo>
                  <a:pt x="33481" y="9799"/>
                  <a:pt x="33517" y="9739"/>
                  <a:pt x="33505" y="9680"/>
                </a:cubicBezTo>
                <a:cubicBezTo>
                  <a:pt x="33445" y="9430"/>
                  <a:pt x="33362" y="9192"/>
                  <a:pt x="33279" y="8965"/>
                </a:cubicBezTo>
                <a:cubicBezTo>
                  <a:pt x="33261" y="8912"/>
                  <a:pt x="33216" y="8885"/>
                  <a:pt x="33165" y="8885"/>
                </a:cubicBezTo>
                <a:close/>
                <a:moveTo>
                  <a:pt x="33493" y="10299"/>
                </a:moveTo>
                <a:cubicBezTo>
                  <a:pt x="33422" y="10311"/>
                  <a:pt x="33374" y="10370"/>
                  <a:pt x="33386" y="10442"/>
                </a:cubicBezTo>
                <a:cubicBezTo>
                  <a:pt x="33410" y="10668"/>
                  <a:pt x="33422" y="10918"/>
                  <a:pt x="33410" y="11156"/>
                </a:cubicBezTo>
                <a:cubicBezTo>
                  <a:pt x="33410" y="11216"/>
                  <a:pt x="33457" y="11275"/>
                  <a:pt x="33529" y="11275"/>
                </a:cubicBezTo>
                <a:lnTo>
                  <a:pt x="33553" y="11275"/>
                </a:lnTo>
                <a:cubicBezTo>
                  <a:pt x="33612" y="11263"/>
                  <a:pt x="33648" y="11216"/>
                  <a:pt x="33648" y="11156"/>
                </a:cubicBezTo>
                <a:cubicBezTo>
                  <a:pt x="33660" y="10906"/>
                  <a:pt x="33648" y="10656"/>
                  <a:pt x="33624" y="10406"/>
                </a:cubicBezTo>
                <a:cubicBezTo>
                  <a:pt x="33612" y="10347"/>
                  <a:pt x="33564" y="10299"/>
                  <a:pt x="33493" y="10299"/>
                </a:cubicBezTo>
                <a:close/>
                <a:moveTo>
                  <a:pt x="33462" y="11762"/>
                </a:moveTo>
                <a:cubicBezTo>
                  <a:pt x="33408" y="11762"/>
                  <a:pt x="33350" y="11807"/>
                  <a:pt x="33350" y="11871"/>
                </a:cubicBezTo>
                <a:cubicBezTo>
                  <a:pt x="33303" y="12097"/>
                  <a:pt x="33255" y="12335"/>
                  <a:pt x="33183" y="12561"/>
                </a:cubicBezTo>
                <a:cubicBezTo>
                  <a:pt x="33172" y="12633"/>
                  <a:pt x="33207" y="12692"/>
                  <a:pt x="33267" y="12716"/>
                </a:cubicBezTo>
                <a:lnTo>
                  <a:pt x="33326" y="12716"/>
                </a:lnTo>
                <a:cubicBezTo>
                  <a:pt x="33374" y="12704"/>
                  <a:pt x="33410" y="12680"/>
                  <a:pt x="33422" y="12633"/>
                </a:cubicBezTo>
                <a:cubicBezTo>
                  <a:pt x="33493" y="12394"/>
                  <a:pt x="33553" y="12144"/>
                  <a:pt x="33588" y="11906"/>
                </a:cubicBezTo>
                <a:cubicBezTo>
                  <a:pt x="33600" y="11835"/>
                  <a:pt x="33553" y="11775"/>
                  <a:pt x="33481" y="11763"/>
                </a:cubicBezTo>
                <a:cubicBezTo>
                  <a:pt x="33475" y="11762"/>
                  <a:pt x="33469" y="11762"/>
                  <a:pt x="33462" y="11762"/>
                </a:cubicBezTo>
                <a:close/>
                <a:moveTo>
                  <a:pt x="33054" y="13159"/>
                </a:moveTo>
                <a:cubicBezTo>
                  <a:pt x="33008" y="13159"/>
                  <a:pt x="32963" y="13186"/>
                  <a:pt x="32945" y="13240"/>
                </a:cubicBezTo>
                <a:cubicBezTo>
                  <a:pt x="32850" y="13454"/>
                  <a:pt x="32731" y="13668"/>
                  <a:pt x="32612" y="13871"/>
                </a:cubicBezTo>
                <a:cubicBezTo>
                  <a:pt x="32576" y="13930"/>
                  <a:pt x="32600" y="14002"/>
                  <a:pt x="32660" y="14038"/>
                </a:cubicBezTo>
                <a:cubicBezTo>
                  <a:pt x="32676" y="14046"/>
                  <a:pt x="32693" y="14054"/>
                  <a:pt x="32714" y="14054"/>
                </a:cubicBezTo>
                <a:cubicBezTo>
                  <a:pt x="32723" y="14054"/>
                  <a:pt x="32732" y="14053"/>
                  <a:pt x="32743" y="14049"/>
                </a:cubicBezTo>
                <a:cubicBezTo>
                  <a:pt x="32779" y="14049"/>
                  <a:pt x="32802" y="14026"/>
                  <a:pt x="32826" y="14002"/>
                </a:cubicBezTo>
                <a:cubicBezTo>
                  <a:pt x="32957" y="13776"/>
                  <a:pt x="33064" y="13561"/>
                  <a:pt x="33172" y="13335"/>
                </a:cubicBezTo>
                <a:cubicBezTo>
                  <a:pt x="33195" y="13276"/>
                  <a:pt x="33160" y="13204"/>
                  <a:pt x="33100" y="13168"/>
                </a:cubicBezTo>
                <a:cubicBezTo>
                  <a:pt x="33085" y="13162"/>
                  <a:pt x="33070" y="13159"/>
                  <a:pt x="33054" y="13159"/>
                </a:cubicBezTo>
                <a:close/>
                <a:moveTo>
                  <a:pt x="32318" y="14422"/>
                </a:moveTo>
                <a:cubicBezTo>
                  <a:pt x="32280" y="14422"/>
                  <a:pt x="32241" y="14437"/>
                  <a:pt x="32219" y="14466"/>
                </a:cubicBezTo>
                <a:cubicBezTo>
                  <a:pt x="32076" y="14657"/>
                  <a:pt x="31921" y="14847"/>
                  <a:pt x="31755" y="15026"/>
                </a:cubicBezTo>
                <a:cubicBezTo>
                  <a:pt x="31707" y="15073"/>
                  <a:pt x="31719" y="15157"/>
                  <a:pt x="31767" y="15192"/>
                </a:cubicBezTo>
                <a:cubicBezTo>
                  <a:pt x="31790" y="15228"/>
                  <a:pt x="31838" y="15228"/>
                  <a:pt x="31874" y="15228"/>
                </a:cubicBezTo>
                <a:cubicBezTo>
                  <a:pt x="31898" y="15228"/>
                  <a:pt x="31921" y="15216"/>
                  <a:pt x="31933" y="15192"/>
                </a:cubicBezTo>
                <a:cubicBezTo>
                  <a:pt x="32112" y="15002"/>
                  <a:pt x="32267" y="14811"/>
                  <a:pt x="32410" y="14621"/>
                </a:cubicBezTo>
                <a:cubicBezTo>
                  <a:pt x="32457" y="14561"/>
                  <a:pt x="32445" y="14490"/>
                  <a:pt x="32386" y="14442"/>
                </a:cubicBezTo>
                <a:cubicBezTo>
                  <a:pt x="32367" y="14428"/>
                  <a:pt x="32343" y="14422"/>
                  <a:pt x="32318" y="14422"/>
                </a:cubicBezTo>
                <a:close/>
                <a:moveTo>
                  <a:pt x="31336" y="15502"/>
                </a:moveTo>
                <a:cubicBezTo>
                  <a:pt x="31305" y="15502"/>
                  <a:pt x="31273" y="15514"/>
                  <a:pt x="31243" y="15538"/>
                </a:cubicBezTo>
                <a:cubicBezTo>
                  <a:pt x="31076" y="15693"/>
                  <a:pt x="30886" y="15847"/>
                  <a:pt x="30695" y="15990"/>
                </a:cubicBezTo>
                <a:cubicBezTo>
                  <a:pt x="30636" y="16038"/>
                  <a:pt x="30624" y="16109"/>
                  <a:pt x="30671" y="16169"/>
                </a:cubicBezTo>
                <a:cubicBezTo>
                  <a:pt x="30695" y="16204"/>
                  <a:pt x="30743" y="16216"/>
                  <a:pt x="30790" y="16216"/>
                </a:cubicBezTo>
                <a:cubicBezTo>
                  <a:pt x="30802" y="16204"/>
                  <a:pt x="30826" y="16204"/>
                  <a:pt x="30838" y="16193"/>
                </a:cubicBezTo>
                <a:cubicBezTo>
                  <a:pt x="31040" y="16038"/>
                  <a:pt x="31231" y="15883"/>
                  <a:pt x="31409" y="15716"/>
                </a:cubicBezTo>
                <a:cubicBezTo>
                  <a:pt x="31457" y="15669"/>
                  <a:pt x="31469" y="15597"/>
                  <a:pt x="31421" y="15538"/>
                </a:cubicBezTo>
                <a:cubicBezTo>
                  <a:pt x="31398" y="15514"/>
                  <a:pt x="31368" y="15502"/>
                  <a:pt x="31336" y="15502"/>
                </a:cubicBezTo>
                <a:close/>
                <a:moveTo>
                  <a:pt x="30169" y="16387"/>
                </a:moveTo>
                <a:cubicBezTo>
                  <a:pt x="30146" y="16387"/>
                  <a:pt x="30122" y="16393"/>
                  <a:pt x="30100" y="16407"/>
                </a:cubicBezTo>
                <a:cubicBezTo>
                  <a:pt x="29909" y="16538"/>
                  <a:pt x="29695" y="16657"/>
                  <a:pt x="29481" y="16776"/>
                </a:cubicBezTo>
                <a:cubicBezTo>
                  <a:pt x="29421" y="16812"/>
                  <a:pt x="29397" y="16883"/>
                  <a:pt x="29433" y="16943"/>
                </a:cubicBezTo>
                <a:cubicBezTo>
                  <a:pt x="29453" y="16982"/>
                  <a:pt x="29489" y="17005"/>
                  <a:pt x="29534" y="17005"/>
                </a:cubicBezTo>
                <a:cubicBezTo>
                  <a:pt x="29544" y="17005"/>
                  <a:pt x="29554" y="17004"/>
                  <a:pt x="29564" y="17002"/>
                </a:cubicBezTo>
                <a:cubicBezTo>
                  <a:pt x="29576" y="17002"/>
                  <a:pt x="29588" y="17002"/>
                  <a:pt x="29600" y="16990"/>
                </a:cubicBezTo>
                <a:cubicBezTo>
                  <a:pt x="29814" y="16871"/>
                  <a:pt x="30028" y="16740"/>
                  <a:pt x="30231" y="16609"/>
                </a:cubicBezTo>
                <a:cubicBezTo>
                  <a:pt x="30290" y="16574"/>
                  <a:pt x="30314" y="16502"/>
                  <a:pt x="30266" y="16443"/>
                </a:cubicBezTo>
                <a:cubicBezTo>
                  <a:pt x="30244" y="16405"/>
                  <a:pt x="30208" y="16387"/>
                  <a:pt x="30169" y="16387"/>
                </a:cubicBezTo>
                <a:close/>
                <a:moveTo>
                  <a:pt x="28885" y="17088"/>
                </a:moveTo>
                <a:cubicBezTo>
                  <a:pt x="28869" y="17088"/>
                  <a:pt x="28853" y="17091"/>
                  <a:pt x="28838" y="17097"/>
                </a:cubicBezTo>
                <a:cubicBezTo>
                  <a:pt x="28719" y="17145"/>
                  <a:pt x="28611" y="17193"/>
                  <a:pt x="28504" y="17240"/>
                </a:cubicBezTo>
                <a:cubicBezTo>
                  <a:pt x="28385" y="17288"/>
                  <a:pt x="28278" y="17336"/>
                  <a:pt x="28159" y="17371"/>
                </a:cubicBezTo>
                <a:cubicBezTo>
                  <a:pt x="28099" y="17395"/>
                  <a:pt x="28064" y="17467"/>
                  <a:pt x="28088" y="17538"/>
                </a:cubicBezTo>
                <a:cubicBezTo>
                  <a:pt x="28108" y="17579"/>
                  <a:pt x="28156" y="17612"/>
                  <a:pt x="28207" y="17612"/>
                </a:cubicBezTo>
                <a:cubicBezTo>
                  <a:pt x="28215" y="17612"/>
                  <a:pt x="28223" y="17611"/>
                  <a:pt x="28230" y="17609"/>
                </a:cubicBezTo>
                <a:lnTo>
                  <a:pt x="28254" y="17609"/>
                </a:lnTo>
                <a:cubicBezTo>
                  <a:pt x="28361" y="17562"/>
                  <a:pt x="28480" y="17514"/>
                  <a:pt x="28588" y="17467"/>
                </a:cubicBezTo>
                <a:cubicBezTo>
                  <a:pt x="28707" y="17419"/>
                  <a:pt x="28826" y="17371"/>
                  <a:pt x="28933" y="17324"/>
                </a:cubicBezTo>
                <a:cubicBezTo>
                  <a:pt x="28992" y="17300"/>
                  <a:pt x="29028" y="17217"/>
                  <a:pt x="28992" y="17157"/>
                </a:cubicBezTo>
                <a:cubicBezTo>
                  <a:pt x="28975" y="17113"/>
                  <a:pt x="28931" y="17088"/>
                  <a:pt x="28885" y="17088"/>
                </a:cubicBezTo>
                <a:close/>
                <a:moveTo>
                  <a:pt x="27504" y="17607"/>
                </a:moveTo>
                <a:cubicBezTo>
                  <a:pt x="27496" y="17607"/>
                  <a:pt x="27488" y="17608"/>
                  <a:pt x="27480" y="17609"/>
                </a:cubicBezTo>
                <a:cubicBezTo>
                  <a:pt x="27254" y="17681"/>
                  <a:pt x="27016" y="17752"/>
                  <a:pt x="26778" y="17812"/>
                </a:cubicBezTo>
                <a:cubicBezTo>
                  <a:pt x="26718" y="17824"/>
                  <a:pt x="26671" y="17895"/>
                  <a:pt x="26695" y="17967"/>
                </a:cubicBezTo>
                <a:cubicBezTo>
                  <a:pt x="26705" y="18018"/>
                  <a:pt x="26751" y="18052"/>
                  <a:pt x="26810" y="18052"/>
                </a:cubicBezTo>
                <a:cubicBezTo>
                  <a:pt x="26819" y="18052"/>
                  <a:pt x="26828" y="18051"/>
                  <a:pt x="26837" y="18050"/>
                </a:cubicBezTo>
                <a:cubicBezTo>
                  <a:pt x="27087" y="17990"/>
                  <a:pt x="27326" y="17919"/>
                  <a:pt x="27552" y="17848"/>
                </a:cubicBezTo>
                <a:cubicBezTo>
                  <a:pt x="27611" y="17824"/>
                  <a:pt x="27647" y="17752"/>
                  <a:pt x="27635" y="17693"/>
                </a:cubicBezTo>
                <a:cubicBezTo>
                  <a:pt x="27614" y="17641"/>
                  <a:pt x="27558" y="17607"/>
                  <a:pt x="27504" y="17607"/>
                </a:cubicBezTo>
                <a:close/>
                <a:moveTo>
                  <a:pt x="26099" y="17976"/>
                </a:moveTo>
                <a:cubicBezTo>
                  <a:pt x="26091" y="17976"/>
                  <a:pt x="26083" y="17977"/>
                  <a:pt x="26075" y="17979"/>
                </a:cubicBezTo>
                <a:cubicBezTo>
                  <a:pt x="25861" y="18026"/>
                  <a:pt x="25647" y="18062"/>
                  <a:pt x="25444" y="18098"/>
                </a:cubicBezTo>
                <a:lnTo>
                  <a:pt x="25361" y="18109"/>
                </a:lnTo>
                <a:cubicBezTo>
                  <a:pt x="25290" y="18121"/>
                  <a:pt x="25242" y="18193"/>
                  <a:pt x="25254" y="18252"/>
                </a:cubicBezTo>
                <a:cubicBezTo>
                  <a:pt x="25265" y="18316"/>
                  <a:pt x="25323" y="18361"/>
                  <a:pt x="25378" y="18361"/>
                </a:cubicBezTo>
                <a:cubicBezTo>
                  <a:pt x="25384" y="18361"/>
                  <a:pt x="25391" y="18361"/>
                  <a:pt x="25397" y="18360"/>
                </a:cubicBezTo>
                <a:lnTo>
                  <a:pt x="25480" y="18336"/>
                </a:lnTo>
                <a:cubicBezTo>
                  <a:pt x="25694" y="18300"/>
                  <a:pt x="25909" y="18264"/>
                  <a:pt x="26123" y="18217"/>
                </a:cubicBezTo>
                <a:cubicBezTo>
                  <a:pt x="26194" y="18205"/>
                  <a:pt x="26230" y="18133"/>
                  <a:pt x="26218" y="18074"/>
                </a:cubicBezTo>
                <a:cubicBezTo>
                  <a:pt x="26208" y="18011"/>
                  <a:pt x="26152" y="17976"/>
                  <a:pt x="26099" y="17976"/>
                </a:cubicBezTo>
                <a:close/>
                <a:moveTo>
                  <a:pt x="24656" y="18227"/>
                </a:moveTo>
                <a:cubicBezTo>
                  <a:pt x="24649" y="18227"/>
                  <a:pt x="24642" y="18227"/>
                  <a:pt x="24635" y="18229"/>
                </a:cubicBezTo>
                <a:cubicBezTo>
                  <a:pt x="24397" y="18264"/>
                  <a:pt x="24159" y="18288"/>
                  <a:pt x="23908" y="18324"/>
                </a:cubicBezTo>
                <a:cubicBezTo>
                  <a:pt x="23849" y="18324"/>
                  <a:pt x="23801" y="18383"/>
                  <a:pt x="23801" y="18455"/>
                </a:cubicBezTo>
                <a:cubicBezTo>
                  <a:pt x="23812" y="18519"/>
                  <a:pt x="23861" y="18564"/>
                  <a:pt x="23923" y="18564"/>
                </a:cubicBezTo>
                <a:cubicBezTo>
                  <a:pt x="23930" y="18564"/>
                  <a:pt x="23937" y="18563"/>
                  <a:pt x="23944" y="18562"/>
                </a:cubicBezTo>
                <a:cubicBezTo>
                  <a:pt x="24182" y="18538"/>
                  <a:pt x="24432" y="18502"/>
                  <a:pt x="24670" y="18467"/>
                </a:cubicBezTo>
                <a:lnTo>
                  <a:pt x="24682" y="18467"/>
                </a:lnTo>
                <a:cubicBezTo>
                  <a:pt x="24742" y="18455"/>
                  <a:pt x="24790" y="18395"/>
                  <a:pt x="24778" y="18336"/>
                </a:cubicBezTo>
                <a:cubicBezTo>
                  <a:pt x="24767" y="18272"/>
                  <a:pt x="24718" y="18227"/>
                  <a:pt x="24656" y="18227"/>
                </a:cubicBezTo>
                <a:close/>
                <a:moveTo>
                  <a:pt x="23194" y="18395"/>
                </a:moveTo>
                <a:cubicBezTo>
                  <a:pt x="22944" y="18419"/>
                  <a:pt x="22706" y="18443"/>
                  <a:pt x="22456" y="18455"/>
                </a:cubicBezTo>
                <a:cubicBezTo>
                  <a:pt x="22396" y="18467"/>
                  <a:pt x="22349" y="18526"/>
                  <a:pt x="22349" y="18586"/>
                </a:cubicBezTo>
                <a:cubicBezTo>
                  <a:pt x="22361" y="18657"/>
                  <a:pt x="22408" y="18705"/>
                  <a:pt x="22480" y="18705"/>
                </a:cubicBezTo>
                <a:cubicBezTo>
                  <a:pt x="22730" y="18681"/>
                  <a:pt x="22968" y="18657"/>
                  <a:pt x="23218" y="18633"/>
                </a:cubicBezTo>
                <a:cubicBezTo>
                  <a:pt x="23289" y="18621"/>
                  <a:pt x="23325" y="18574"/>
                  <a:pt x="23325" y="18502"/>
                </a:cubicBezTo>
                <a:cubicBezTo>
                  <a:pt x="23313" y="18443"/>
                  <a:pt x="23254" y="18395"/>
                  <a:pt x="23194" y="18395"/>
                </a:cubicBezTo>
                <a:close/>
                <a:moveTo>
                  <a:pt x="21730" y="18514"/>
                </a:moveTo>
                <a:cubicBezTo>
                  <a:pt x="21492" y="18538"/>
                  <a:pt x="21253" y="18550"/>
                  <a:pt x="21003" y="18562"/>
                </a:cubicBezTo>
                <a:cubicBezTo>
                  <a:pt x="20932" y="18574"/>
                  <a:pt x="20884" y="18633"/>
                  <a:pt x="20896" y="18693"/>
                </a:cubicBezTo>
                <a:cubicBezTo>
                  <a:pt x="20896" y="18764"/>
                  <a:pt x="20956" y="18812"/>
                  <a:pt x="21027" y="18812"/>
                </a:cubicBezTo>
                <a:cubicBezTo>
                  <a:pt x="21265" y="18788"/>
                  <a:pt x="21503" y="18776"/>
                  <a:pt x="21753" y="18752"/>
                </a:cubicBezTo>
                <a:lnTo>
                  <a:pt x="21765" y="18752"/>
                </a:lnTo>
                <a:cubicBezTo>
                  <a:pt x="21825" y="18741"/>
                  <a:pt x="21873" y="18693"/>
                  <a:pt x="21861" y="18633"/>
                </a:cubicBezTo>
                <a:cubicBezTo>
                  <a:pt x="21861" y="18562"/>
                  <a:pt x="21801" y="18514"/>
                  <a:pt x="21730" y="18514"/>
                </a:cubicBezTo>
                <a:close/>
                <a:moveTo>
                  <a:pt x="20277" y="18610"/>
                </a:moveTo>
                <a:lnTo>
                  <a:pt x="19539" y="18657"/>
                </a:lnTo>
                <a:cubicBezTo>
                  <a:pt x="19479" y="18669"/>
                  <a:pt x="19420" y="18717"/>
                  <a:pt x="19432" y="18788"/>
                </a:cubicBezTo>
                <a:cubicBezTo>
                  <a:pt x="19432" y="18860"/>
                  <a:pt x="19491" y="18907"/>
                  <a:pt x="19563" y="18907"/>
                </a:cubicBezTo>
                <a:lnTo>
                  <a:pt x="20289" y="18860"/>
                </a:lnTo>
                <a:lnTo>
                  <a:pt x="20301" y="18860"/>
                </a:lnTo>
                <a:cubicBezTo>
                  <a:pt x="20360" y="18848"/>
                  <a:pt x="20408" y="18788"/>
                  <a:pt x="20408" y="18729"/>
                </a:cubicBezTo>
                <a:cubicBezTo>
                  <a:pt x="20396" y="18657"/>
                  <a:pt x="20337" y="18610"/>
                  <a:pt x="20277" y="18610"/>
                </a:cubicBezTo>
                <a:close/>
                <a:moveTo>
                  <a:pt x="18813" y="18705"/>
                </a:moveTo>
                <a:cubicBezTo>
                  <a:pt x="18574" y="18717"/>
                  <a:pt x="18324" y="18741"/>
                  <a:pt x="18086" y="18752"/>
                </a:cubicBezTo>
                <a:cubicBezTo>
                  <a:pt x="18015" y="18764"/>
                  <a:pt x="17967" y="18824"/>
                  <a:pt x="17967" y="18883"/>
                </a:cubicBezTo>
                <a:cubicBezTo>
                  <a:pt x="17979" y="18955"/>
                  <a:pt x="18039" y="19002"/>
                  <a:pt x="18098" y="19002"/>
                </a:cubicBezTo>
                <a:cubicBezTo>
                  <a:pt x="18348" y="18979"/>
                  <a:pt x="18586" y="18967"/>
                  <a:pt x="18825" y="18955"/>
                </a:cubicBezTo>
                <a:lnTo>
                  <a:pt x="18848" y="18955"/>
                </a:lnTo>
                <a:cubicBezTo>
                  <a:pt x="18908" y="18943"/>
                  <a:pt x="18944" y="18883"/>
                  <a:pt x="18944" y="18824"/>
                </a:cubicBezTo>
                <a:cubicBezTo>
                  <a:pt x="18944" y="18752"/>
                  <a:pt x="18884" y="18705"/>
                  <a:pt x="18813" y="18705"/>
                </a:cubicBezTo>
                <a:close/>
                <a:moveTo>
                  <a:pt x="17348" y="18812"/>
                </a:moveTo>
                <a:cubicBezTo>
                  <a:pt x="17110" y="18824"/>
                  <a:pt x="16860" y="18848"/>
                  <a:pt x="16622" y="18871"/>
                </a:cubicBezTo>
                <a:cubicBezTo>
                  <a:pt x="16550" y="18871"/>
                  <a:pt x="16503" y="18931"/>
                  <a:pt x="16503" y="19002"/>
                </a:cubicBezTo>
                <a:cubicBezTo>
                  <a:pt x="16513" y="19067"/>
                  <a:pt x="16562" y="19111"/>
                  <a:pt x="16624" y="19111"/>
                </a:cubicBezTo>
                <a:cubicBezTo>
                  <a:pt x="16631" y="19111"/>
                  <a:pt x="16638" y="19111"/>
                  <a:pt x="16646" y="19110"/>
                </a:cubicBezTo>
                <a:cubicBezTo>
                  <a:pt x="16884" y="19098"/>
                  <a:pt x="17122" y="19074"/>
                  <a:pt x="17372" y="19050"/>
                </a:cubicBezTo>
                <a:lnTo>
                  <a:pt x="17384" y="19050"/>
                </a:lnTo>
                <a:cubicBezTo>
                  <a:pt x="17443" y="19038"/>
                  <a:pt x="17491" y="18991"/>
                  <a:pt x="17479" y="18919"/>
                </a:cubicBezTo>
                <a:cubicBezTo>
                  <a:pt x="17479" y="18860"/>
                  <a:pt x="17420" y="18812"/>
                  <a:pt x="17348" y="18812"/>
                </a:cubicBezTo>
                <a:close/>
                <a:moveTo>
                  <a:pt x="15905" y="18941"/>
                </a:moveTo>
                <a:cubicBezTo>
                  <a:pt x="15898" y="18941"/>
                  <a:pt x="15891" y="18942"/>
                  <a:pt x="15884" y="18943"/>
                </a:cubicBezTo>
                <a:cubicBezTo>
                  <a:pt x="15646" y="18967"/>
                  <a:pt x="15407" y="18991"/>
                  <a:pt x="15157" y="19014"/>
                </a:cubicBezTo>
                <a:cubicBezTo>
                  <a:pt x="15098" y="19026"/>
                  <a:pt x="15038" y="19086"/>
                  <a:pt x="15050" y="19157"/>
                </a:cubicBezTo>
                <a:cubicBezTo>
                  <a:pt x="15062" y="19217"/>
                  <a:pt x="15122" y="19264"/>
                  <a:pt x="15193" y="19264"/>
                </a:cubicBezTo>
                <a:cubicBezTo>
                  <a:pt x="15431" y="19229"/>
                  <a:pt x="15669" y="19205"/>
                  <a:pt x="15919" y="19181"/>
                </a:cubicBezTo>
                <a:cubicBezTo>
                  <a:pt x="15991" y="19169"/>
                  <a:pt x="16027" y="19110"/>
                  <a:pt x="16027" y="19050"/>
                </a:cubicBezTo>
                <a:cubicBezTo>
                  <a:pt x="16016" y="18986"/>
                  <a:pt x="15967" y="18941"/>
                  <a:pt x="15905" y="18941"/>
                </a:cubicBezTo>
                <a:close/>
                <a:moveTo>
                  <a:pt x="14453" y="19108"/>
                </a:moveTo>
                <a:cubicBezTo>
                  <a:pt x="14446" y="19108"/>
                  <a:pt x="14439" y="19108"/>
                  <a:pt x="14431" y="19110"/>
                </a:cubicBezTo>
                <a:cubicBezTo>
                  <a:pt x="14193" y="19133"/>
                  <a:pt x="13943" y="19169"/>
                  <a:pt x="13705" y="19205"/>
                </a:cubicBezTo>
                <a:cubicBezTo>
                  <a:pt x="13633" y="19217"/>
                  <a:pt x="13586" y="19276"/>
                  <a:pt x="13598" y="19348"/>
                </a:cubicBezTo>
                <a:cubicBezTo>
                  <a:pt x="13608" y="19412"/>
                  <a:pt x="13657" y="19457"/>
                  <a:pt x="13719" y="19457"/>
                </a:cubicBezTo>
                <a:cubicBezTo>
                  <a:pt x="13726" y="19457"/>
                  <a:pt x="13733" y="19456"/>
                  <a:pt x="13741" y="19455"/>
                </a:cubicBezTo>
                <a:cubicBezTo>
                  <a:pt x="13979" y="19419"/>
                  <a:pt x="14217" y="19383"/>
                  <a:pt x="14467" y="19348"/>
                </a:cubicBezTo>
                <a:cubicBezTo>
                  <a:pt x="14538" y="19336"/>
                  <a:pt x="14574" y="19276"/>
                  <a:pt x="14574" y="19205"/>
                </a:cubicBezTo>
                <a:cubicBezTo>
                  <a:pt x="14563" y="19152"/>
                  <a:pt x="14514" y="19108"/>
                  <a:pt x="14453" y="19108"/>
                </a:cubicBezTo>
                <a:close/>
                <a:moveTo>
                  <a:pt x="12982" y="19334"/>
                </a:moveTo>
                <a:cubicBezTo>
                  <a:pt x="12973" y="19334"/>
                  <a:pt x="12964" y="19334"/>
                  <a:pt x="12955" y="19336"/>
                </a:cubicBezTo>
                <a:cubicBezTo>
                  <a:pt x="12717" y="19372"/>
                  <a:pt x="12490" y="19419"/>
                  <a:pt x="12252" y="19467"/>
                </a:cubicBezTo>
                <a:cubicBezTo>
                  <a:pt x="12193" y="19479"/>
                  <a:pt x="12145" y="19538"/>
                  <a:pt x="12157" y="19610"/>
                </a:cubicBezTo>
                <a:cubicBezTo>
                  <a:pt x="12168" y="19663"/>
                  <a:pt x="12226" y="19707"/>
                  <a:pt x="12281" y="19707"/>
                </a:cubicBezTo>
                <a:cubicBezTo>
                  <a:pt x="12287" y="19707"/>
                  <a:pt x="12294" y="19706"/>
                  <a:pt x="12300" y="19705"/>
                </a:cubicBezTo>
                <a:cubicBezTo>
                  <a:pt x="12538" y="19657"/>
                  <a:pt x="12764" y="19610"/>
                  <a:pt x="13002" y="19574"/>
                </a:cubicBezTo>
                <a:lnTo>
                  <a:pt x="13026" y="19574"/>
                </a:lnTo>
                <a:cubicBezTo>
                  <a:pt x="13086" y="19562"/>
                  <a:pt x="13121" y="19491"/>
                  <a:pt x="13110" y="19431"/>
                </a:cubicBezTo>
                <a:cubicBezTo>
                  <a:pt x="13099" y="19369"/>
                  <a:pt x="13043" y="19334"/>
                  <a:pt x="12982" y="19334"/>
                </a:cubicBezTo>
                <a:close/>
                <a:moveTo>
                  <a:pt x="11575" y="19615"/>
                </a:moveTo>
                <a:cubicBezTo>
                  <a:pt x="11563" y="19615"/>
                  <a:pt x="11551" y="19617"/>
                  <a:pt x="11538" y="19622"/>
                </a:cubicBezTo>
                <a:cubicBezTo>
                  <a:pt x="11300" y="19669"/>
                  <a:pt x="11062" y="19729"/>
                  <a:pt x="10824" y="19800"/>
                </a:cubicBezTo>
                <a:cubicBezTo>
                  <a:pt x="10764" y="19812"/>
                  <a:pt x="10716" y="19884"/>
                  <a:pt x="10740" y="19943"/>
                </a:cubicBezTo>
                <a:cubicBezTo>
                  <a:pt x="10751" y="19996"/>
                  <a:pt x="10800" y="20040"/>
                  <a:pt x="10853" y="20040"/>
                </a:cubicBezTo>
                <a:cubicBezTo>
                  <a:pt x="10859" y="20040"/>
                  <a:pt x="10865" y="20040"/>
                  <a:pt x="10871" y="20038"/>
                </a:cubicBezTo>
                <a:cubicBezTo>
                  <a:pt x="10883" y="20038"/>
                  <a:pt x="10883" y="20038"/>
                  <a:pt x="10883" y="20026"/>
                </a:cubicBezTo>
                <a:cubicBezTo>
                  <a:pt x="11121" y="19967"/>
                  <a:pt x="11359" y="19907"/>
                  <a:pt x="11597" y="19860"/>
                </a:cubicBezTo>
                <a:cubicBezTo>
                  <a:pt x="11657" y="19836"/>
                  <a:pt x="11693" y="19776"/>
                  <a:pt x="11681" y="19705"/>
                </a:cubicBezTo>
                <a:cubicBezTo>
                  <a:pt x="11671" y="19656"/>
                  <a:pt x="11629" y="19615"/>
                  <a:pt x="11575" y="19615"/>
                </a:cubicBezTo>
                <a:close/>
                <a:moveTo>
                  <a:pt x="10160" y="19995"/>
                </a:moveTo>
                <a:cubicBezTo>
                  <a:pt x="10147" y="19995"/>
                  <a:pt x="10134" y="19997"/>
                  <a:pt x="10121" y="20003"/>
                </a:cubicBezTo>
                <a:cubicBezTo>
                  <a:pt x="9883" y="20062"/>
                  <a:pt x="9645" y="20145"/>
                  <a:pt x="9419" y="20229"/>
                </a:cubicBezTo>
                <a:cubicBezTo>
                  <a:pt x="9347" y="20241"/>
                  <a:pt x="9311" y="20312"/>
                  <a:pt x="9335" y="20384"/>
                </a:cubicBezTo>
                <a:cubicBezTo>
                  <a:pt x="9356" y="20425"/>
                  <a:pt x="9404" y="20457"/>
                  <a:pt x="9455" y="20457"/>
                </a:cubicBezTo>
                <a:cubicBezTo>
                  <a:pt x="9462" y="20457"/>
                  <a:pt x="9470" y="20457"/>
                  <a:pt x="9478" y="20455"/>
                </a:cubicBezTo>
                <a:lnTo>
                  <a:pt x="9490" y="20455"/>
                </a:lnTo>
                <a:cubicBezTo>
                  <a:pt x="9728" y="20372"/>
                  <a:pt x="9954" y="20300"/>
                  <a:pt x="10181" y="20229"/>
                </a:cubicBezTo>
                <a:cubicBezTo>
                  <a:pt x="10252" y="20217"/>
                  <a:pt x="10288" y="20145"/>
                  <a:pt x="10264" y="20074"/>
                </a:cubicBezTo>
                <a:cubicBezTo>
                  <a:pt x="10255" y="20027"/>
                  <a:pt x="10208" y="19995"/>
                  <a:pt x="10160" y="19995"/>
                </a:cubicBezTo>
                <a:close/>
                <a:moveTo>
                  <a:pt x="8769" y="20470"/>
                </a:moveTo>
                <a:cubicBezTo>
                  <a:pt x="8752" y="20470"/>
                  <a:pt x="8734" y="20473"/>
                  <a:pt x="8716" y="20479"/>
                </a:cubicBezTo>
                <a:cubicBezTo>
                  <a:pt x="8490" y="20562"/>
                  <a:pt x="8264" y="20657"/>
                  <a:pt x="8037" y="20753"/>
                </a:cubicBezTo>
                <a:cubicBezTo>
                  <a:pt x="7978" y="20788"/>
                  <a:pt x="7954" y="20860"/>
                  <a:pt x="7978" y="20919"/>
                </a:cubicBezTo>
                <a:cubicBezTo>
                  <a:pt x="7999" y="20961"/>
                  <a:pt x="8046" y="20993"/>
                  <a:pt x="8090" y="20993"/>
                </a:cubicBezTo>
                <a:cubicBezTo>
                  <a:pt x="8096" y="20993"/>
                  <a:pt x="8103" y="20992"/>
                  <a:pt x="8109" y="20991"/>
                </a:cubicBezTo>
                <a:cubicBezTo>
                  <a:pt x="8121" y="20991"/>
                  <a:pt x="8133" y="20991"/>
                  <a:pt x="8133" y="20979"/>
                </a:cubicBezTo>
                <a:cubicBezTo>
                  <a:pt x="8359" y="20884"/>
                  <a:pt x="8585" y="20788"/>
                  <a:pt x="8811" y="20705"/>
                </a:cubicBezTo>
                <a:cubicBezTo>
                  <a:pt x="8871" y="20681"/>
                  <a:pt x="8907" y="20610"/>
                  <a:pt x="8883" y="20550"/>
                </a:cubicBezTo>
                <a:cubicBezTo>
                  <a:pt x="8865" y="20497"/>
                  <a:pt x="8820" y="20470"/>
                  <a:pt x="8769" y="20470"/>
                </a:cubicBezTo>
                <a:close/>
                <a:moveTo>
                  <a:pt x="7418" y="21053"/>
                </a:moveTo>
                <a:cubicBezTo>
                  <a:pt x="7402" y="21053"/>
                  <a:pt x="7386" y="21056"/>
                  <a:pt x="7371" y="21062"/>
                </a:cubicBezTo>
                <a:cubicBezTo>
                  <a:pt x="7156" y="21169"/>
                  <a:pt x="6930" y="21288"/>
                  <a:pt x="6716" y="21407"/>
                </a:cubicBezTo>
                <a:cubicBezTo>
                  <a:pt x="6656" y="21431"/>
                  <a:pt x="6633" y="21515"/>
                  <a:pt x="6668" y="21574"/>
                </a:cubicBezTo>
                <a:cubicBezTo>
                  <a:pt x="6688" y="21614"/>
                  <a:pt x="6732" y="21637"/>
                  <a:pt x="6774" y="21637"/>
                </a:cubicBezTo>
                <a:cubicBezTo>
                  <a:pt x="6783" y="21637"/>
                  <a:pt x="6791" y="21636"/>
                  <a:pt x="6799" y="21634"/>
                </a:cubicBezTo>
                <a:cubicBezTo>
                  <a:pt x="6811" y="21634"/>
                  <a:pt x="6823" y="21622"/>
                  <a:pt x="6835" y="21622"/>
                </a:cubicBezTo>
                <a:cubicBezTo>
                  <a:pt x="7049" y="21503"/>
                  <a:pt x="7264" y="21396"/>
                  <a:pt x="7478" y="21288"/>
                </a:cubicBezTo>
                <a:cubicBezTo>
                  <a:pt x="7537" y="21253"/>
                  <a:pt x="7561" y="21181"/>
                  <a:pt x="7537" y="21122"/>
                </a:cubicBezTo>
                <a:cubicBezTo>
                  <a:pt x="7511" y="21078"/>
                  <a:pt x="7465" y="21053"/>
                  <a:pt x="7418" y="21053"/>
                </a:cubicBezTo>
                <a:close/>
                <a:moveTo>
                  <a:pt x="6142" y="21756"/>
                </a:moveTo>
                <a:cubicBezTo>
                  <a:pt x="6119" y="21756"/>
                  <a:pt x="6095" y="21763"/>
                  <a:pt x="6073" y="21777"/>
                </a:cubicBezTo>
                <a:cubicBezTo>
                  <a:pt x="5871" y="21896"/>
                  <a:pt x="5656" y="22039"/>
                  <a:pt x="5454" y="22169"/>
                </a:cubicBezTo>
                <a:cubicBezTo>
                  <a:pt x="5394" y="22205"/>
                  <a:pt x="5382" y="22277"/>
                  <a:pt x="5418" y="22336"/>
                </a:cubicBezTo>
                <a:cubicBezTo>
                  <a:pt x="5442" y="22384"/>
                  <a:pt x="5501" y="22396"/>
                  <a:pt x="5549" y="22396"/>
                </a:cubicBezTo>
                <a:cubicBezTo>
                  <a:pt x="5561" y="22384"/>
                  <a:pt x="5573" y="22384"/>
                  <a:pt x="5597" y="22372"/>
                </a:cubicBezTo>
                <a:cubicBezTo>
                  <a:pt x="5787" y="22241"/>
                  <a:pt x="5990" y="22110"/>
                  <a:pt x="6204" y="21979"/>
                </a:cubicBezTo>
                <a:cubicBezTo>
                  <a:pt x="6263" y="21943"/>
                  <a:pt x="6275" y="21872"/>
                  <a:pt x="6240" y="21812"/>
                </a:cubicBezTo>
                <a:cubicBezTo>
                  <a:pt x="6217" y="21775"/>
                  <a:pt x="6181" y="21756"/>
                  <a:pt x="6142" y="21756"/>
                </a:cubicBezTo>
                <a:close/>
                <a:moveTo>
                  <a:pt x="4931" y="22569"/>
                </a:moveTo>
                <a:cubicBezTo>
                  <a:pt x="4904" y="22569"/>
                  <a:pt x="4878" y="22578"/>
                  <a:pt x="4858" y="22598"/>
                </a:cubicBezTo>
                <a:cubicBezTo>
                  <a:pt x="4656" y="22741"/>
                  <a:pt x="4466" y="22896"/>
                  <a:pt x="4275" y="23051"/>
                </a:cubicBezTo>
                <a:cubicBezTo>
                  <a:pt x="4227" y="23098"/>
                  <a:pt x="4216" y="23182"/>
                  <a:pt x="4263" y="23229"/>
                </a:cubicBezTo>
                <a:cubicBezTo>
                  <a:pt x="4281" y="23256"/>
                  <a:pt x="4312" y="23269"/>
                  <a:pt x="4342" y="23269"/>
                </a:cubicBezTo>
                <a:cubicBezTo>
                  <a:pt x="4352" y="23269"/>
                  <a:pt x="4361" y="23268"/>
                  <a:pt x="4370" y="23265"/>
                </a:cubicBezTo>
                <a:cubicBezTo>
                  <a:pt x="4394" y="23265"/>
                  <a:pt x="4418" y="23253"/>
                  <a:pt x="4430" y="23241"/>
                </a:cubicBezTo>
                <a:cubicBezTo>
                  <a:pt x="4620" y="23086"/>
                  <a:pt x="4811" y="22931"/>
                  <a:pt x="5001" y="22789"/>
                </a:cubicBezTo>
                <a:cubicBezTo>
                  <a:pt x="5049" y="22753"/>
                  <a:pt x="5061" y="22670"/>
                  <a:pt x="5025" y="22622"/>
                </a:cubicBezTo>
                <a:cubicBezTo>
                  <a:pt x="5004" y="22587"/>
                  <a:pt x="4967" y="22569"/>
                  <a:pt x="4931" y="22569"/>
                </a:cubicBezTo>
                <a:close/>
                <a:moveTo>
                  <a:pt x="3811" y="23515"/>
                </a:moveTo>
                <a:cubicBezTo>
                  <a:pt x="3781" y="23515"/>
                  <a:pt x="3751" y="23527"/>
                  <a:pt x="3727" y="23551"/>
                </a:cubicBezTo>
                <a:cubicBezTo>
                  <a:pt x="3537" y="23717"/>
                  <a:pt x="3358" y="23896"/>
                  <a:pt x="3204" y="24074"/>
                </a:cubicBezTo>
                <a:cubicBezTo>
                  <a:pt x="3156" y="24122"/>
                  <a:pt x="3156" y="24194"/>
                  <a:pt x="3204" y="24241"/>
                </a:cubicBezTo>
                <a:cubicBezTo>
                  <a:pt x="3239" y="24265"/>
                  <a:pt x="3275" y="24277"/>
                  <a:pt x="3311" y="24277"/>
                </a:cubicBezTo>
                <a:cubicBezTo>
                  <a:pt x="3334" y="24265"/>
                  <a:pt x="3358" y="24253"/>
                  <a:pt x="3382" y="24241"/>
                </a:cubicBezTo>
                <a:cubicBezTo>
                  <a:pt x="3537" y="24063"/>
                  <a:pt x="3715" y="23896"/>
                  <a:pt x="3894" y="23729"/>
                </a:cubicBezTo>
                <a:cubicBezTo>
                  <a:pt x="3942" y="23682"/>
                  <a:pt x="3942" y="23598"/>
                  <a:pt x="3894" y="23551"/>
                </a:cubicBezTo>
                <a:cubicBezTo>
                  <a:pt x="3870" y="23527"/>
                  <a:pt x="3840" y="23515"/>
                  <a:pt x="3811" y="23515"/>
                </a:cubicBezTo>
                <a:close/>
                <a:moveTo>
                  <a:pt x="2806" y="24580"/>
                </a:moveTo>
                <a:cubicBezTo>
                  <a:pt x="2770" y="24580"/>
                  <a:pt x="2735" y="24595"/>
                  <a:pt x="2715" y="24622"/>
                </a:cubicBezTo>
                <a:cubicBezTo>
                  <a:pt x="2549" y="24813"/>
                  <a:pt x="2406" y="25015"/>
                  <a:pt x="2263" y="25217"/>
                </a:cubicBezTo>
                <a:cubicBezTo>
                  <a:pt x="2215" y="25265"/>
                  <a:pt x="2227" y="25348"/>
                  <a:pt x="2287" y="25384"/>
                </a:cubicBezTo>
                <a:cubicBezTo>
                  <a:pt x="2311" y="25396"/>
                  <a:pt x="2346" y="25408"/>
                  <a:pt x="2382" y="25408"/>
                </a:cubicBezTo>
                <a:cubicBezTo>
                  <a:pt x="2406" y="25396"/>
                  <a:pt x="2442" y="25384"/>
                  <a:pt x="2453" y="25348"/>
                </a:cubicBezTo>
                <a:cubicBezTo>
                  <a:pt x="2596" y="25158"/>
                  <a:pt x="2739" y="24967"/>
                  <a:pt x="2894" y="24777"/>
                </a:cubicBezTo>
                <a:cubicBezTo>
                  <a:pt x="2942" y="24729"/>
                  <a:pt x="2930" y="24658"/>
                  <a:pt x="2882" y="24610"/>
                </a:cubicBezTo>
                <a:cubicBezTo>
                  <a:pt x="2861" y="24589"/>
                  <a:pt x="2833" y="24580"/>
                  <a:pt x="2806" y="24580"/>
                </a:cubicBezTo>
                <a:close/>
                <a:moveTo>
                  <a:pt x="1943" y="25769"/>
                </a:moveTo>
                <a:cubicBezTo>
                  <a:pt x="1905" y="25769"/>
                  <a:pt x="1869" y="25788"/>
                  <a:pt x="1846" y="25825"/>
                </a:cubicBezTo>
                <a:cubicBezTo>
                  <a:pt x="1715" y="26039"/>
                  <a:pt x="1596" y="26253"/>
                  <a:pt x="1489" y="26468"/>
                </a:cubicBezTo>
                <a:cubicBezTo>
                  <a:pt x="1453" y="26527"/>
                  <a:pt x="1477" y="26611"/>
                  <a:pt x="1537" y="26634"/>
                </a:cubicBezTo>
                <a:cubicBezTo>
                  <a:pt x="1553" y="26643"/>
                  <a:pt x="1570" y="26651"/>
                  <a:pt x="1587" y="26651"/>
                </a:cubicBezTo>
                <a:cubicBezTo>
                  <a:pt x="1594" y="26651"/>
                  <a:pt x="1601" y="26650"/>
                  <a:pt x="1608" y="26646"/>
                </a:cubicBezTo>
                <a:cubicBezTo>
                  <a:pt x="1656" y="26646"/>
                  <a:pt x="1680" y="26622"/>
                  <a:pt x="1703" y="26587"/>
                </a:cubicBezTo>
                <a:cubicBezTo>
                  <a:pt x="1810" y="26372"/>
                  <a:pt x="1930" y="26158"/>
                  <a:pt x="2061" y="25956"/>
                </a:cubicBezTo>
                <a:cubicBezTo>
                  <a:pt x="2096" y="25896"/>
                  <a:pt x="2072" y="25825"/>
                  <a:pt x="2013" y="25789"/>
                </a:cubicBezTo>
                <a:cubicBezTo>
                  <a:pt x="1991" y="25776"/>
                  <a:pt x="1967" y="25769"/>
                  <a:pt x="1943" y="25769"/>
                </a:cubicBezTo>
                <a:close/>
                <a:moveTo>
                  <a:pt x="1276" y="27066"/>
                </a:moveTo>
                <a:cubicBezTo>
                  <a:pt x="1230" y="27066"/>
                  <a:pt x="1185" y="27093"/>
                  <a:pt x="1168" y="27146"/>
                </a:cubicBezTo>
                <a:cubicBezTo>
                  <a:pt x="1060" y="27396"/>
                  <a:pt x="977" y="27623"/>
                  <a:pt x="906" y="27837"/>
                </a:cubicBezTo>
                <a:cubicBezTo>
                  <a:pt x="894" y="27908"/>
                  <a:pt x="929" y="27980"/>
                  <a:pt x="989" y="27992"/>
                </a:cubicBezTo>
                <a:cubicBezTo>
                  <a:pt x="1001" y="27998"/>
                  <a:pt x="1013" y="28001"/>
                  <a:pt x="1023" y="28001"/>
                </a:cubicBezTo>
                <a:cubicBezTo>
                  <a:pt x="1034" y="28001"/>
                  <a:pt x="1043" y="27998"/>
                  <a:pt x="1048" y="27992"/>
                </a:cubicBezTo>
                <a:cubicBezTo>
                  <a:pt x="1096" y="27992"/>
                  <a:pt x="1132" y="27956"/>
                  <a:pt x="1144" y="27908"/>
                </a:cubicBezTo>
                <a:cubicBezTo>
                  <a:pt x="1203" y="27706"/>
                  <a:pt x="1287" y="27480"/>
                  <a:pt x="1394" y="27242"/>
                </a:cubicBezTo>
                <a:cubicBezTo>
                  <a:pt x="1418" y="27182"/>
                  <a:pt x="1394" y="27111"/>
                  <a:pt x="1322" y="27075"/>
                </a:cubicBezTo>
                <a:cubicBezTo>
                  <a:pt x="1307" y="27069"/>
                  <a:pt x="1292" y="27066"/>
                  <a:pt x="1276" y="27066"/>
                </a:cubicBezTo>
                <a:close/>
                <a:moveTo>
                  <a:pt x="894" y="28468"/>
                </a:moveTo>
                <a:cubicBezTo>
                  <a:pt x="822" y="28468"/>
                  <a:pt x="763" y="28516"/>
                  <a:pt x="751" y="28575"/>
                </a:cubicBezTo>
                <a:cubicBezTo>
                  <a:pt x="727" y="28837"/>
                  <a:pt x="727" y="29099"/>
                  <a:pt x="751" y="29349"/>
                </a:cubicBezTo>
                <a:cubicBezTo>
                  <a:pt x="761" y="29402"/>
                  <a:pt x="820" y="29446"/>
                  <a:pt x="875" y="29446"/>
                </a:cubicBezTo>
                <a:cubicBezTo>
                  <a:pt x="881" y="29446"/>
                  <a:pt x="887" y="29445"/>
                  <a:pt x="894" y="29444"/>
                </a:cubicBezTo>
                <a:cubicBezTo>
                  <a:pt x="965" y="29432"/>
                  <a:pt x="1001" y="29373"/>
                  <a:pt x="1001" y="29301"/>
                </a:cubicBezTo>
                <a:cubicBezTo>
                  <a:pt x="965" y="29087"/>
                  <a:pt x="965" y="28849"/>
                  <a:pt x="1001" y="28611"/>
                </a:cubicBezTo>
                <a:cubicBezTo>
                  <a:pt x="1001" y="28539"/>
                  <a:pt x="953" y="28480"/>
                  <a:pt x="894" y="28468"/>
                </a:cubicBezTo>
                <a:close/>
                <a:moveTo>
                  <a:pt x="29437" y="30408"/>
                </a:moveTo>
                <a:cubicBezTo>
                  <a:pt x="29284" y="30408"/>
                  <a:pt x="29121" y="30418"/>
                  <a:pt x="28945" y="30432"/>
                </a:cubicBezTo>
                <a:cubicBezTo>
                  <a:pt x="28873" y="30432"/>
                  <a:pt x="28838" y="30492"/>
                  <a:pt x="28838" y="30563"/>
                </a:cubicBezTo>
                <a:cubicBezTo>
                  <a:pt x="28848" y="30627"/>
                  <a:pt x="28897" y="30672"/>
                  <a:pt x="28950" y="30672"/>
                </a:cubicBezTo>
                <a:cubicBezTo>
                  <a:pt x="28956" y="30672"/>
                  <a:pt x="28962" y="30672"/>
                  <a:pt x="28969" y="30671"/>
                </a:cubicBezTo>
                <a:cubicBezTo>
                  <a:pt x="29129" y="30657"/>
                  <a:pt x="29273" y="30651"/>
                  <a:pt x="29408" y="30651"/>
                </a:cubicBezTo>
                <a:cubicBezTo>
                  <a:pt x="29503" y="30651"/>
                  <a:pt x="29594" y="30654"/>
                  <a:pt x="29683" y="30659"/>
                </a:cubicBezTo>
                <a:lnTo>
                  <a:pt x="29719" y="30659"/>
                </a:lnTo>
                <a:cubicBezTo>
                  <a:pt x="29766" y="30647"/>
                  <a:pt x="29814" y="30611"/>
                  <a:pt x="29814" y="30551"/>
                </a:cubicBezTo>
                <a:cubicBezTo>
                  <a:pt x="29814" y="30480"/>
                  <a:pt x="29766" y="30421"/>
                  <a:pt x="29707" y="30421"/>
                </a:cubicBezTo>
                <a:cubicBezTo>
                  <a:pt x="29620" y="30411"/>
                  <a:pt x="29531" y="30408"/>
                  <a:pt x="29437" y="30408"/>
                </a:cubicBezTo>
                <a:close/>
                <a:moveTo>
                  <a:pt x="1052" y="29901"/>
                </a:moveTo>
                <a:cubicBezTo>
                  <a:pt x="1039" y="29901"/>
                  <a:pt x="1025" y="29903"/>
                  <a:pt x="1013" y="29909"/>
                </a:cubicBezTo>
                <a:cubicBezTo>
                  <a:pt x="953" y="29932"/>
                  <a:pt x="918" y="30004"/>
                  <a:pt x="941" y="30075"/>
                </a:cubicBezTo>
                <a:cubicBezTo>
                  <a:pt x="1025" y="30290"/>
                  <a:pt x="1132" y="30516"/>
                  <a:pt x="1263" y="30754"/>
                </a:cubicBezTo>
                <a:cubicBezTo>
                  <a:pt x="1299" y="30790"/>
                  <a:pt x="1346" y="30813"/>
                  <a:pt x="1394" y="30813"/>
                </a:cubicBezTo>
                <a:cubicBezTo>
                  <a:pt x="1406" y="30802"/>
                  <a:pt x="1418" y="30802"/>
                  <a:pt x="1429" y="30790"/>
                </a:cubicBezTo>
                <a:cubicBezTo>
                  <a:pt x="1489" y="30754"/>
                  <a:pt x="1513" y="30682"/>
                  <a:pt x="1477" y="30623"/>
                </a:cubicBezTo>
                <a:cubicBezTo>
                  <a:pt x="1346" y="30409"/>
                  <a:pt x="1251" y="30194"/>
                  <a:pt x="1168" y="29980"/>
                </a:cubicBezTo>
                <a:cubicBezTo>
                  <a:pt x="1149" y="29933"/>
                  <a:pt x="1101" y="29901"/>
                  <a:pt x="1052" y="29901"/>
                </a:cubicBezTo>
                <a:close/>
                <a:moveTo>
                  <a:pt x="28233" y="30537"/>
                </a:moveTo>
                <a:cubicBezTo>
                  <a:pt x="28225" y="30537"/>
                  <a:pt x="28216" y="30538"/>
                  <a:pt x="28207" y="30540"/>
                </a:cubicBezTo>
                <a:lnTo>
                  <a:pt x="28040" y="30563"/>
                </a:lnTo>
                <a:cubicBezTo>
                  <a:pt x="27861" y="30599"/>
                  <a:pt x="27671" y="30635"/>
                  <a:pt x="27492" y="30671"/>
                </a:cubicBezTo>
                <a:cubicBezTo>
                  <a:pt x="27433" y="30682"/>
                  <a:pt x="27385" y="30742"/>
                  <a:pt x="27397" y="30802"/>
                </a:cubicBezTo>
                <a:cubicBezTo>
                  <a:pt x="27408" y="30866"/>
                  <a:pt x="27457" y="30910"/>
                  <a:pt x="27518" y="30910"/>
                </a:cubicBezTo>
                <a:cubicBezTo>
                  <a:pt x="27525" y="30910"/>
                  <a:pt x="27533" y="30910"/>
                  <a:pt x="27540" y="30909"/>
                </a:cubicBezTo>
                <a:cubicBezTo>
                  <a:pt x="27718" y="30873"/>
                  <a:pt x="27897" y="30837"/>
                  <a:pt x="28076" y="30802"/>
                </a:cubicBezTo>
                <a:lnTo>
                  <a:pt x="28254" y="30778"/>
                </a:lnTo>
                <a:cubicBezTo>
                  <a:pt x="28326" y="30766"/>
                  <a:pt x="28361" y="30706"/>
                  <a:pt x="28350" y="30635"/>
                </a:cubicBezTo>
                <a:cubicBezTo>
                  <a:pt x="28339" y="30572"/>
                  <a:pt x="28292" y="30537"/>
                  <a:pt x="28233" y="30537"/>
                </a:cubicBezTo>
                <a:close/>
                <a:moveTo>
                  <a:pt x="26797" y="30800"/>
                </a:moveTo>
                <a:cubicBezTo>
                  <a:pt x="26790" y="30800"/>
                  <a:pt x="26784" y="30800"/>
                  <a:pt x="26778" y="30802"/>
                </a:cubicBezTo>
                <a:cubicBezTo>
                  <a:pt x="26540" y="30849"/>
                  <a:pt x="26290" y="30909"/>
                  <a:pt x="26052" y="30956"/>
                </a:cubicBezTo>
                <a:cubicBezTo>
                  <a:pt x="25992" y="30968"/>
                  <a:pt x="25944" y="31028"/>
                  <a:pt x="25956" y="31099"/>
                </a:cubicBezTo>
                <a:cubicBezTo>
                  <a:pt x="25978" y="31152"/>
                  <a:pt x="26028" y="31196"/>
                  <a:pt x="26081" y="31196"/>
                </a:cubicBezTo>
                <a:cubicBezTo>
                  <a:pt x="26087" y="31196"/>
                  <a:pt x="26093" y="31196"/>
                  <a:pt x="26099" y="31194"/>
                </a:cubicBezTo>
                <a:lnTo>
                  <a:pt x="26111" y="31194"/>
                </a:lnTo>
                <a:cubicBezTo>
                  <a:pt x="26349" y="31147"/>
                  <a:pt x="26587" y="31087"/>
                  <a:pt x="26826" y="31040"/>
                </a:cubicBezTo>
                <a:cubicBezTo>
                  <a:pt x="26885" y="31028"/>
                  <a:pt x="26933" y="30968"/>
                  <a:pt x="26921" y="30897"/>
                </a:cubicBezTo>
                <a:cubicBezTo>
                  <a:pt x="26910" y="30843"/>
                  <a:pt x="26852" y="30800"/>
                  <a:pt x="26797" y="30800"/>
                </a:cubicBezTo>
                <a:close/>
                <a:moveTo>
                  <a:pt x="30398" y="30578"/>
                </a:moveTo>
                <a:cubicBezTo>
                  <a:pt x="30352" y="30578"/>
                  <a:pt x="30308" y="30603"/>
                  <a:pt x="30290" y="30647"/>
                </a:cubicBezTo>
                <a:cubicBezTo>
                  <a:pt x="30266" y="30718"/>
                  <a:pt x="30302" y="30790"/>
                  <a:pt x="30362" y="30813"/>
                </a:cubicBezTo>
                <a:cubicBezTo>
                  <a:pt x="30445" y="30837"/>
                  <a:pt x="30516" y="30885"/>
                  <a:pt x="30588" y="30921"/>
                </a:cubicBezTo>
                <a:cubicBezTo>
                  <a:pt x="30719" y="30992"/>
                  <a:pt x="30826" y="31075"/>
                  <a:pt x="30933" y="31171"/>
                </a:cubicBezTo>
                <a:cubicBezTo>
                  <a:pt x="30951" y="31197"/>
                  <a:pt x="30982" y="31211"/>
                  <a:pt x="31012" y="31211"/>
                </a:cubicBezTo>
                <a:cubicBezTo>
                  <a:pt x="31022" y="31211"/>
                  <a:pt x="31031" y="31209"/>
                  <a:pt x="31040" y="31206"/>
                </a:cubicBezTo>
                <a:cubicBezTo>
                  <a:pt x="31064" y="31206"/>
                  <a:pt x="31088" y="31194"/>
                  <a:pt x="31100" y="31171"/>
                </a:cubicBezTo>
                <a:cubicBezTo>
                  <a:pt x="31147" y="31123"/>
                  <a:pt x="31147" y="31052"/>
                  <a:pt x="31100" y="31004"/>
                </a:cubicBezTo>
                <a:cubicBezTo>
                  <a:pt x="30981" y="30885"/>
                  <a:pt x="30862" y="30790"/>
                  <a:pt x="30707" y="30706"/>
                </a:cubicBezTo>
                <a:cubicBezTo>
                  <a:pt x="30624" y="30659"/>
                  <a:pt x="30540" y="30623"/>
                  <a:pt x="30445" y="30587"/>
                </a:cubicBezTo>
                <a:cubicBezTo>
                  <a:pt x="30430" y="30581"/>
                  <a:pt x="30413" y="30578"/>
                  <a:pt x="30398" y="30578"/>
                </a:cubicBezTo>
                <a:close/>
                <a:moveTo>
                  <a:pt x="25374" y="31105"/>
                </a:moveTo>
                <a:cubicBezTo>
                  <a:pt x="25363" y="31105"/>
                  <a:pt x="25350" y="31107"/>
                  <a:pt x="25337" y="31111"/>
                </a:cubicBezTo>
                <a:cubicBezTo>
                  <a:pt x="25099" y="31159"/>
                  <a:pt x="24861" y="31218"/>
                  <a:pt x="24623" y="31278"/>
                </a:cubicBezTo>
                <a:cubicBezTo>
                  <a:pt x="24563" y="31290"/>
                  <a:pt x="24516" y="31349"/>
                  <a:pt x="24528" y="31421"/>
                </a:cubicBezTo>
                <a:cubicBezTo>
                  <a:pt x="24549" y="31474"/>
                  <a:pt x="24599" y="31518"/>
                  <a:pt x="24652" y="31518"/>
                </a:cubicBezTo>
                <a:cubicBezTo>
                  <a:pt x="24658" y="31518"/>
                  <a:pt x="24664" y="31517"/>
                  <a:pt x="24670" y="31516"/>
                </a:cubicBezTo>
                <a:lnTo>
                  <a:pt x="24682" y="31516"/>
                </a:lnTo>
                <a:cubicBezTo>
                  <a:pt x="24921" y="31456"/>
                  <a:pt x="25159" y="31397"/>
                  <a:pt x="25385" y="31349"/>
                </a:cubicBezTo>
                <a:cubicBezTo>
                  <a:pt x="25456" y="31325"/>
                  <a:pt x="25492" y="31266"/>
                  <a:pt x="25480" y="31194"/>
                </a:cubicBezTo>
                <a:cubicBezTo>
                  <a:pt x="25470" y="31146"/>
                  <a:pt x="25429" y="31105"/>
                  <a:pt x="25374" y="31105"/>
                </a:cubicBezTo>
                <a:close/>
                <a:moveTo>
                  <a:pt x="23935" y="31442"/>
                </a:moveTo>
                <a:cubicBezTo>
                  <a:pt x="23926" y="31442"/>
                  <a:pt x="23918" y="31443"/>
                  <a:pt x="23908" y="31444"/>
                </a:cubicBezTo>
                <a:cubicBezTo>
                  <a:pt x="23670" y="31504"/>
                  <a:pt x="23432" y="31564"/>
                  <a:pt x="23194" y="31635"/>
                </a:cubicBezTo>
                <a:cubicBezTo>
                  <a:pt x="23135" y="31647"/>
                  <a:pt x="23099" y="31718"/>
                  <a:pt x="23111" y="31778"/>
                </a:cubicBezTo>
                <a:cubicBezTo>
                  <a:pt x="23132" y="31840"/>
                  <a:pt x="23180" y="31875"/>
                  <a:pt x="23231" y="31875"/>
                </a:cubicBezTo>
                <a:cubicBezTo>
                  <a:pt x="23239" y="31875"/>
                  <a:pt x="23246" y="31875"/>
                  <a:pt x="23254" y="31873"/>
                </a:cubicBezTo>
                <a:lnTo>
                  <a:pt x="23266" y="31873"/>
                </a:lnTo>
                <a:cubicBezTo>
                  <a:pt x="23492" y="31814"/>
                  <a:pt x="23730" y="31742"/>
                  <a:pt x="23968" y="31683"/>
                </a:cubicBezTo>
                <a:cubicBezTo>
                  <a:pt x="24028" y="31671"/>
                  <a:pt x="24075" y="31599"/>
                  <a:pt x="24051" y="31540"/>
                </a:cubicBezTo>
                <a:cubicBezTo>
                  <a:pt x="24041" y="31477"/>
                  <a:pt x="23994" y="31442"/>
                  <a:pt x="23935" y="31442"/>
                </a:cubicBezTo>
                <a:close/>
                <a:moveTo>
                  <a:pt x="1781" y="31177"/>
                </a:moveTo>
                <a:cubicBezTo>
                  <a:pt x="1755" y="31177"/>
                  <a:pt x="1728" y="31186"/>
                  <a:pt x="1703" y="31206"/>
                </a:cubicBezTo>
                <a:cubicBezTo>
                  <a:pt x="1644" y="31242"/>
                  <a:pt x="1632" y="31313"/>
                  <a:pt x="1680" y="31373"/>
                </a:cubicBezTo>
                <a:cubicBezTo>
                  <a:pt x="1822" y="31564"/>
                  <a:pt x="1977" y="31766"/>
                  <a:pt x="2132" y="31956"/>
                </a:cubicBezTo>
                <a:cubicBezTo>
                  <a:pt x="2159" y="31983"/>
                  <a:pt x="2186" y="31997"/>
                  <a:pt x="2217" y="31997"/>
                </a:cubicBezTo>
                <a:cubicBezTo>
                  <a:pt x="2228" y="31997"/>
                  <a:pt x="2239" y="31995"/>
                  <a:pt x="2251" y="31992"/>
                </a:cubicBezTo>
                <a:cubicBezTo>
                  <a:pt x="2263" y="31992"/>
                  <a:pt x="2287" y="31980"/>
                  <a:pt x="2311" y="31968"/>
                </a:cubicBezTo>
                <a:cubicBezTo>
                  <a:pt x="2358" y="31921"/>
                  <a:pt x="2358" y="31849"/>
                  <a:pt x="2322" y="31802"/>
                </a:cubicBezTo>
                <a:cubicBezTo>
                  <a:pt x="2168" y="31611"/>
                  <a:pt x="2013" y="31421"/>
                  <a:pt x="1870" y="31230"/>
                </a:cubicBezTo>
                <a:cubicBezTo>
                  <a:pt x="1849" y="31195"/>
                  <a:pt x="1816" y="31177"/>
                  <a:pt x="1781" y="31177"/>
                </a:cubicBezTo>
                <a:close/>
                <a:moveTo>
                  <a:pt x="22521" y="31823"/>
                </a:moveTo>
                <a:cubicBezTo>
                  <a:pt x="22511" y="31823"/>
                  <a:pt x="22501" y="31824"/>
                  <a:pt x="22492" y="31825"/>
                </a:cubicBezTo>
                <a:cubicBezTo>
                  <a:pt x="22254" y="31885"/>
                  <a:pt x="22015" y="31956"/>
                  <a:pt x="21789" y="32028"/>
                </a:cubicBezTo>
                <a:cubicBezTo>
                  <a:pt x="21718" y="32040"/>
                  <a:pt x="21682" y="32111"/>
                  <a:pt x="21706" y="32171"/>
                </a:cubicBezTo>
                <a:cubicBezTo>
                  <a:pt x="21716" y="32233"/>
                  <a:pt x="21763" y="32268"/>
                  <a:pt x="21814" y="32268"/>
                </a:cubicBezTo>
                <a:cubicBezTo>
                  <a:pt x="21822" y="32268"/>
                  <a:pt x="21829" y="32267"/>
                  <a:pt x="21837" y="32266"/>
                </a:cubicBezTo>
                <a:cubicBezTo>
                  <a:pt x="21849" y="32266"/>
                  <a:pt x="21849" y="32266"/>
                  <a:pt x="21861" y="32254"/>
                </a:cubicBezTo>
                <a:cubicBezTo>
                  <a:pt x="22087" y="32195"/>
                  <a:pt x="22325" y="32123"/>
                  <a:pt x="22563" y="32064"/>
                </a:cubicBezTo>
                <a:cubicBezTo>
                  <a:pt x="22623" y="32040"/>
                  <a:pt x="22658" y="31968"/>
                  <a:pt x="22646" y="31909"/>
                </a:cubicBezTo>
                <a:cubicBezTo>
                  <a:pt x="22626" y="31849"/>
                  <a:pt x="22573" y="31823"/>
                  <a:pt x="22521" y="31823"/>
                </a:cubicBezTo>
                <a:close/>
                <a:moveTo>
                  <a:pt x="31428" y="31566"/>
                </a:moveTo>
                <a:cubicBezTo>
                  <a:pt x="31411" y="31566"/>
                  <a:pt x="31392" y="31569"/>
                  <a:pt x="31374" y="31575"/>
                </a:cubicBezTo>
                <a:cubicBezTo>
                  <a:pt x="31314" y="31599"/>
                  <a:pt x="31290" y="31671"/>
                  <a:pt x="31314" y="31730"/>
                </a:cubicBezTo>
                <a:cubicBezTo>
                  <a:pt x="31374" y="31885"/>
                  <a:pt x="31421" y="32052"/>
                  <a:pt x="31457" y="32218"/>
                </a:cubicBezTo>
                <a:cubicBezTo>
                  <a:pt x="31469" y="32278"/>
                  <a:pt x="31481" y="32337"/>
                  <a:pt x="31481" y="32409"/>
                </a:cubicBezTo>
                <a:cubicBezTo>
                  <a:pt x="31492" y="32473"/>
                  <a:pt x="31541" y="32518"/>
                  <a:pt x="31593" y="32518"/>
                </a:cubicBezTo>
                <a:cubicBezTo>
                  <a:pt x="31600" y="32518"/>
                  <a:pt x="31606" y="32517"/>
                  <a:pt x="31612" y="32516"/>
                </a:cubicBezTo>
                <a:lnTo>
                  <a:pt x="31624" y="32516"/>
                </a:lnTo>
                <a:cubicBezTo>
                  <a:pt x="31683" y="32504"/>
                  <a:pt x="31731" y="32445"/>
                  <a:pt x="31719" y="32385"/>
                </a:cubicBezTo>
                <a:cubicBezTo>
                  <a:pt x="31719" y="32314"/>
                  <a:pt x="31707" y="32242"/>
                  <a:pt x="31695" y="32171"/>
                </a:cubicBezTo>
                <a:cubicBezTo>
                  <a:pt x="31659" y="31980"/>
                  <a:pt x="31612" y="31802"/>
                  <a:pt x="31540" y="31635"/>
                </a:cubicBezTo>
                <a:cubicBezTo>
                  <a:pt x="31523" y="31591"/>
                  <a:pt x="31479" y="31566"/>
                  <a:pt x="31428" y="31566"/>
                </a:cubicBezTo>
                <a:close/>
                <a:moveTo>
                  <a:pt x="21110" y="32228"/>
                </a:moveTo>
                <a:cubicBezTo>
                  <a:pt x="21102" y="32228"/>
                  <a:pt x="21094" y="32229"/>
                  <a:pt x="21087" y="32230"/>
                </a:cubicBezTo>
                <a:cubicBezTo>
                  <a:pt x="20849" y="32302"/>
                  <a:pt x="20622" y="32373"/>
                  <a:pt x="20384" y="32456"/>
                </a:cubicBezTo>
                <a:cubicBezTo>
                  <a:pt x="20325" y="32468"/>
                  <a:pt x="20289" y="32540"/>
                  <a:pt x="20301" y="32611"/>
                </a:cubicBezTo>
                <a:cubicBezTo>
                  <a:pt x="20325" y="32671"/>
                  <a:pt x="20384" y="32695"/>
                  <a:pt x="20444" y="32695"/>
                </a:cubicBezTo>
                <a:cubicBezTo>
                  <a:pt x="20444" y="32683"/>
                  <a:pt x="20456" y="32683"/>
                  <a:pt x="20456" y="32683"/>
                </a:cubicBezTo>
                <a:cubicBezTo>
                  <a:pt x="20694" y="32611"/>
                  <a:pt x="20920" y="32540"/>
                  <a:pt x="21158" y="32468"/>
                </a:cubicBezTo>
                <a:cubicBezTo>
                  <a:pt x="21218" y="32445"/>
                  <a:pt x="21253" y="32385"/>
                  <a:pt x="21241" y="32314"/>
                </a:cubicBezTo>
                <a:cubicBezTo>
                  <a:pt x="21221" y="32262"/>
                  <a:pt x="21164" y="32228"/>
                  <a:pt x="21110" y="32228"/>
                </a:cubicBezTo>
                <a:close/>
                <a:moveTo>
                  <a:pt x="2721" y="32290"/>
                </a:moveTo>
                <a:cubicBezTo>
                  <a:pt x="2689" y="32290"/>
                  <a:pt x="2656" y="32302"/>
                  <a:pt x="2632" y="32326"/>
                </a:cubicBezTo>
                <a:cubicBezTo>
                  <a:pt x="2584" y="32373"/>
                  <a:pt x="2584" y="32456"/>
                  <a:pt x="2632" y="32504"/>
                </a:cubicBezTo>
                <a:cubicBezTo>
                  <a:pt x="2811" y="32671"/>
                  <a:pt x="2989" y="32849"/>
                  <a:pt x="3168" y="33004"/>
                </a:cubicBezTo>
                <a:cubicBezTo>
                  <a:pt x="3204" y="33040"/>
                  <a:pt x="3239" y="33040"/>
                  <a:pt x="3275" y="33040"/>
                </a:cubicBezTo>
                <a:cubicBezTo>
                  <a:pt x="3299" y="33028"/>
                  <a:pt x="3323" y="33016"/>
                  <a:pt x="3346" y="32992"/>
                </a:cubicBezTo>
                <a:cubicBezTo>
                  <a:pt x="3394" y="32945"/>
                  <a:pt x="3382" y="32873"/>
                  <a:pt x="3334" y="32826"/>
                </a:cubicBezTo>
                <a:cubicBezTo>
                  <a:pt x="3156" y="32659"/>
                  <a:pt x="2977" y="32492"/>
                  <a:pt x="2811" y="32326"/>
                </a:cubicBezTo>
                <a:cubicBezTo>
                  <a:pt x="2787" y="32302"/>
                  <a:pt x="2754" y="32290"/>
                  <a:pt x="2721" y="32290"/>
                </a:cubicBezTo>
                <a:close/>
                <a:moveTo>
                  <a:pt x="19726" y="32675"/>
                </a:moveTo>
                <a:cubicBezTo>
                  <a:pt x="19712" y="32675"/>
                  <a:pt x="19697" y="32678"/>
                  <a:pt x="19682" y="32683"/>
                </a:cubicBezTo>
                <a:cubicBezTo>
                  <a:pt x="19456" y="32754"/>
                  <a:pt x="19217" y="32837"/>
                  <a:pt x="18991" y="32909"/>
                </a:cubicBezTo>
                <a:cubicBezTo>
                  <a:pt x="18920" y="32933"/>
                  <a:pt x="18896" y="33004"/>
                  <a:pt x="18920" y="33064"/>
                </a:cubicBezTo>
                <a:cubicBezTo>
                  <a:pt x="18930" y="33116"/>
                  <a:pt x="18977" y="33149"/>
                  <a:pt x="19028" y="33149"/>
                </a:cubicBezTo>
                <a:cubicBezTo>
                  <a:pt x="19035" y="33149"/>
                  <a:pt x="19043" y="33149"/>
                  <a:pt x="19051" y="33147"/>
                </a:cubicBezTo>
                <a:lnTo>
                  <a:pt x="19075" y="33147"/>
                </a:lnTo>
                <a:cubicBezTo>
                  <a:pt x="19301" y="33064"/>
                  <a:pt x="19527" y="32980"/>
                  <a:pt x="19765" y="32909"/>
                </a:cubicBezTo>
                <a:cubicBezTo>
                  <a:pt x="19825" y="32885"/>
                  <a:pt x="19860" y="32814"/>
                  <a:pt x="19837" y="32754"/>
                </a:cubicBezTo>
                <a:cubicBezTo>
                  <a:pt x="19818" y="32707"/>
                  <a:pt x="19777" y="32675"/>
                  <a:pt x="19726" y="32675"/>
                </a:cubicBezTo>
                <a:close/>
                <a:moveTo>
                  <a:pt x="18340" y="33151"/>
                </a:moveTo>
                <a:cubicBezTo>
                  <a:pt x="18327" y="33151"/>
                  <a:pt x="18313" y="33154"/>
                  <a:pt x="18301" y="33159"/>
                </a:cubicBezTo>
                <a:cubicBezTo>
                  <a:pt x="18063" y="33242"/>
                  <a:pt x="17836" y="33326"/>
                  <a:pt x="17610" y="33409"/>
                </a:cubicBezTo>
                <a:cubicBezTo>
                  <a:pt x="17551" y="33433"/>
                  <a:pt x="17515" y="33504"/>
                  <a:pt x="17539" y="33564"/>
                </a:cubicBezTo>
                <a:cubicBezTo>
                  <a:pt x="17559" y="33616"/>
                  <a:pt x="17607" y="33649"/>
                  <a:pt x="17651" y="33649"/>
                </a:cubicBezTo>
                <a:cubicBezTo>
                  <a:pt x="17657" y="33649"/>
                  <a:pt x="17663" y="33649"/>
                  <a:pt x="17670" y="33647"/>
                </a:cubicBezTo>
                <a:cubicBezTo>
                  <a:pt x="17682" y="33647"/>
                  <a:pt x="17693" y="33635"/>
                  <a:pt x="17693" y="33635"/>
                </a:cubicBezTo>
                <a:cubicBezTo>
                  <a:pt x="17920" y="33552"/>
                  <a:pt x="18158" y="33469"/>
                  <a:pt x="18384" y="33385"/>
                </a:cubicBezTo>
                <a:cubicBezTo>
                  <a:pt x="18444" y="33361"/>
                  <a:pt x="18479" y="33302"/>
                  <a:pt x="18455" y="33230"/>
                </a:cubicBezTo>
                <a:cubicBezTo>
                  <a:pt x="18437" y="33184"/>
                  <a:pt x="18389" y="33151"/>
                  <a:pt x="18340" y="33151"/>
                </a:cubicBezTo>
                <a:close/>
                <a:moveTo>
                  <a:pt x="3817" y="33261"/>
                </a:moveTo>
                <a:cubicBezTo>
                  <a:pt x="3781" y="33261"/>
                  <a:pt x="3748" y="33279"/>
                  <a:pt x="3727" y="33314"/>
                </a:cubicBezTo>
                <a:cubicBezTo>
                  <a:pt x="3680" y="33361"/>
                  <a:pt x="3692" y="33445"/>
                  <a:pt x="3739" y="33480"/>
                </a:cubicBezTo>
                <a:cubicBezTo>
                  <a:pt x="3942" y="33623"/>
                  <a:pt x="4144" y="33766"/>
                  <a:pt x="4347" y="33909"/>
                </a:cubicBezTo>
                <a:cubicBezTo>
                  <a:pt x="4363" y="33917"/>
                  <a:pt x="4386" y="33926"/>
                  <a:pt x="4411" y="33926"/>
                </a:cubicBezTo>
                <a:cubicBezTo>
                  <a:pt x="4421" y="33926"/>
                  <a:pt x="4431" y="33924"/>
                  <a:pt x="4442" y="33921"/>
                </a:cubicBezTo>
                <a:cubicBezTo>
                  <a:pt x="4466" y="33921"/>
                  <a:pt x="4501" y="33897"/>
                  <a:pt x="4513" y="33873"/>
                </a:cubicBezTo>
                <a:cubicBezTo>
                  <a:pt x="4561" y="33814"/>
                  <a:pt x="4537" y="33742"/>
                  <a:pt x="4489" y="33707"/>
                </a:cubicBezTo>
                <a:cubicBezTo>
                  <a:pt x="4287" y="33576"/>
                  <a:pt x="4085" y="33433"/>
                  <a:pt x="3894" y="33290"/>
                </a:cubicBezTo>
                <a:cubicBezTo>
                  <a:pt x="3869" y="33270"/>
                  <a:pt x="3842" y="33261"/>
                  <a:pt x="3817" y="33261"/>
                </a:cubicBezTo>
                <a:close/>
                <a:moveTo>
                  <a:pt x="31590" y="33002"/>
                </a:moveTo>
                <a:cubicBezTo>
                  <a:pt x="31529" y="33002"/>
                  <a:pt x="31480" y="33047"/>
                  <a:pt x="31469" y="33111"/>
                </a:cubicBezTo>
                <a:cubicBezTo>
                  <a:pt x="31445" y="33338"/>
                  <a:pt x="31386" y="33576"/>
                  <a:pt x="31314" y="33802"/>
                </a:cubicBezTo>
                <a:cubicBezTo>
                  <a:pt x="31290" y="33861"/>
                  <a:pt x="31326" y="33933"/>
                  <a:pt x="31398" y="33957"/>
                </a:cubicBezTo>
                <a:lnTo>
                  <a:pt x="31457" y="33957"/>
                </a:lnTo>
                <a:cubicBezTo>
                  <a:pt x="31493" y="33957"/>
                  <a:pt x="31528" y="33921"/>
                  <a:pt x="31552" y="33873"/>
                </a:cubicBezTo>
                <a:cubicBezTo>
                  <a:pt x="31624" y="33635"/>
                  <a:pt x="31683" y="33385"/>
                  <a:pt x="31707" y="33147"/>
                </a:cubicBezTo>
                <a:cubicBezTo>
                  <a:pt x="31719" y="33076"/>
                  <a:pt x="31671" y="33016"/>
                  <a:pt x="31612" y="33004"/>
                </a:cubicBezTo>
                <a:cubicBezTo>
                  <a:pt x="31604" y="33003"/>
                  <a:pt x="31597" y="33002"/>
                  <a:pt x="31590" y="33002"/>
                </a:cubicBezTo>
                <a:close/>
                <a:moveTo>
                  <a:pt x="16971" y="33663"/>
                </a:moveTo>
                <a:cubicBezTo>
                  <a:pt x="16957" y="33663"/>
                  <a:pt x="16944" y="33666"/>
                  <a:pt x="16931" y="33671"/>
                </a:cubicBezTo>
                <a:lnTo>
                  <a:pt x="16241" y="33933"/>
                </a:lnTo>
                <a:cubicBezTo>
                  <a:pt x="16181" y="33957"/>
                  <a:pt x="16146" y="34028"/>
                  <a:pt x="16169" y="34100"/>
                </a:cubicBezTo>
                <a:cubicBezTo>
                  <a:pt x="16190" y="34141"/>
                  <a:pt x="16238" y="34173"/>
                  <a:pt x="16289" y="34173"/>
                </a:cubicBezTo>
                <a:cubicBezTo>
                  <a:pt x="16297" y="34173"/>
                  <a:pt x="16304" y="34173"/>
                  <a:pt x="16312" y="34171"/>
                </a:cubicBezTo>
                <a:cubicBezTo>
                  <a:pt x="16312" y="34171"/>
                  <a:pt x="16324" y="34171"/>
                  <a:pt x="16336" y="34159"/>
                </a:cubicBezTo>
                <a:lnTo>
                  <a:pt x="17015" y="33897"/>
                </a:lnTo>
                <a:cubicBezTo>
                  <a:pt x="17074" y="33873"/>
                  <a:pt x="17110" y="33802"/>
                  <a:pt x="17086" y="33742"/>
                </a:cubicBezTo>
                <a:cubicBezTo>
                  <a:pt x="17067" y="33696"/>
                  <a:pt x="17019" y="33663"/>
                  <a:pt x="16971" y="33663"/>
                </a:cubicBezTo>
                <a:close/>
                <a:moveTo>
                  <a:pt x="5038" y="34064"/>
                </a:moveTo>
                <a:cubicBezTo>
                  <a:pt x="4995" y="34064"/>
                  <a:pt x="4954" y="34083"/>
                  <a:pt x="4930" y="34123"/>
                </a:cubicBezTo>
                <a:cubicBezTo>
                  <a:pt x="4906" y="34183"/>
                  <a:pt x="4918" y="34254"/>
                  <a:pt x="4978" y="34290"/>
                </a:cubicBezTo>
                <a:cubicBezTo>
                  <a:pt x="5192" y="34409"/>
                  <a:pt x="5418" y="34528"/>
                  <a:pt x="5632" y="34635"/>
                </a:cubicBezTo>
                <a:cubicBezTo>
                  <a:pt x="5656" y="34647"/>
                  <a:pt x="5692" y="34647"/>
                  <a:pt x="5716" y="34647"/>
                </a:cubicBezTo>
                <a:cubicBezTo>
                  <a:pt x="5751" y="34635"/>
                  <a:pt x="5787" y="34612"/>
                  <a:pt x="5799" y="34576"/>
                </a:cubicBezTo>
                <a:cubicBezTo>
                  <a:pt x="5835" y="34516"/>
                  <a:pt x="5811" y="34445"/>
                  <a:pt x="5740" y="34409"/>
                </a:cubicBezTo>
                <a:cubicBezTo>
                  <a:pt x="5525" y="34314"/>
                  <a:pt x="5311" y="34195"/>
                  <a:pt x="5097" y="34076"/>
                </a:cubicBezTo>
                <a:cubicBezTo>
                  <a:pt x="5078" y="34068"/>
                  <a:pt x="5058" y="34064"/>
                  <a:pt x="5038" y="34064"/>
                </a:cubicBezTo>
                <a:close/>
                <a:moveTo>
                  <a:pt x="15601" y="34187"/>
                </a:moveTo>
                <a:cubicBezTo>
                  <a:pt x="15588" y="34187"/>
                  <a:pt x="15575" y="34190"/>
                  <a:pt x="15562" y="34195"/>
                </a:cubicBezTo>
                <a:cubicBezTo>
                  <a:pt x="15336" y="34290"/>
                  <a:pt x="15110" y="34373"/>
                  <a:pt x="14884" y="34457"/>
                </a:cubicBezTo>
                <a:cubicBezTo>
                  <a:pt x="14812" y="34481"/>
                  <a:pt x="14776" y="34552"/>
                  <a:pt x="14800" y="34612"/>
                </a:cubicBezTo>
                <a:cubicBezTo>
                  <a:pt x="14821" y="34663"/>
                  <a:pt x="14869" y="34697"/>
                  <a:pt x="14920" y="34697"/>
                </a:cubicBezTo>
                <a:cubicBezTo>
                  <a:pt x="14928" y="34697"/>
                  <a:pt x="14935" y="34696"/>
                  <a:pt x="14943" y="34695"/>
                </a:cubicBezTo>
                <a:cubicBezTo>
                  <a:pt x="14943" y="34695"/>
                  <a:pt x="14955" y="34695"/>
                  <a:pt x="14967" y="34683"/>
                </a:cubicBezTo>
                <a:cubicBezTo>
                  <a:pt x="15193" y="34600"/>
                  <a:pt x="15419" y="34516"/>
                  <a:pt x="15646" y="34433"/>
                </a:cubicBezTo>
                <a:cubicBezTo>
                  <a:pt x="15717" y="34409"/>
                  <a:pt x="15741" y="34338"/>
                  <a:pt x="15717" y="34266"/>
                </a:cubicBezTo>
                <a:cubicBezTo>
                  <a:pt x="15698" y="34219"/>
                  <a:pt x="15650" y="34187"/>
                  <a:pt x="15601" y="34187"/>
                </a:cubicBezTo>
                <a:close/>
                <a:moveTo>
                  <a:pt x="14223" y="34692"/>
                </a:moveTo>
                <a:cubicBezTo>
                  <a:pt x="14213" y="34692"/>
                  <a:pt x="14203" y="34693"/>
                  <a:pt x="14193" y="34695"/>
                </a:cubicBezTo>
                <a:cubicBezTo>
                  <a:pt x="13955" y="34778"/>
                  <a:pt x="13729" y="34850"/>
                  <a:pt x="13491" y="34921"/>
                </a:cubicBezTo>
                <a:cubicBezTo>
                  <a:pt x="13431" y="34945"/>
                  <a:pt x="13395" y="35004"/>
                  <a:pt x="13407" y="35076"/>
                </a:cubicBezTo>
                <a:cubicBezTo>
                  <a:pt x="13428" y="35128"/>
                  <a:pt x="13476" y="35161"/>
                  <a:pt x="13527" y="35161"/>
                </a:cubicBezTo>
                <a:cubicBezTo>
                  <a:pt x="13535" y="35161"/>
                  <a:pt x="13542" y="35161"/>
                  <a:pt x="13550" y="35159"/>
                </a:cubicBezTo>
                <a:lnTo>
                  <a:pt x="13562" y="35159"/>
                </a:lnTo>
                <a:cubicBezTo>
                  <a:pt x="13800" y="35088"/>
                  <a:pt x="14038" y="35004"/>
                  <a:pt x="14264" y="34933"/>
                </a:cubicBezTo>
                <a:cubicBezTo>
                  <a:pt x="14336" y="34909"/>
                  <a:pt x="14360" y="34838"/>
                  <a:pt x="14348" y="34778"/>
                </a:cubicBezTo>
                <a:cubicBezTo>
                  <a:pt x="14328" y="34718"/>
                  <a:pt x="14274" y="34692"/>
                  <a:pt x="14223" y="34692"/>
                </a:cubicBezTo>
                <a:close/>
                <a:moveTo>
                  <a:pt x="6359" y="34698"/>
                </a:moveTo>
                <a:cubicBezTo>
                  <a:pt x="6313" y="34698"/>
                  <a:pt x="6269" y="34722"/>
                  <a:pt x="6252" y="34766"/>
                </a:cubicBezTo>
                <a:cubicBezTo>
                  <a:pt x="6216" y="34838"/>
                  <a:pt x="6252" y="34909"/>
                  <a:pt x="6311" y="34933"/>
                </a:cubicBezTo>
                <a:cubicBezTo>
                  <a:pt x="6537" y="35016"/>
                  <a:pt x="6775" y="35100"/>
                  <a:pt x="7014" y="35183"/>
                </a:cubicBezTo>
                <a:lnTo>
                  <a:pt x="7073" y="35183"/>
                </a:lnTo>
                <a:cubicBezTo>
                  <a:pt x="7109" y="35171"/>
                  <a:pt x="7156" y="35147"/>
                  <a:pt x="7168" y="35100"/>
                </a:cubicBezTo>
                <a:cubicBezTo>
                  <a:pt x="7180" y="35040"/>
                  <a:pt x="7144" y="34969"/>
                  <a:pt x="7085" y="34945"/>
                </a:cubicBezTo>
                <a:cubicBezTo>
                  <a:pt x="6859" y="34873"/>
                  <a:pt x="6621" y="34790"/>
                  <a:pt x="6406" y="34707"/>
                </a:cubicBezTo>
                <a:cubicBezTo>
                  <a:pt x="6391" y="34701"/>
                  <a:pt x="6375" y="34698"/>
                  <a:pt x="6359" y="34698"/>
                </a:cubicBezTo>
                <a:close/>
                <a:moveTo>
                  <a:pt x="31148" y="34392"/>
                </a:moveTo>
                <a:cubicBezTo>
                  <a:pt x="31105" y="34392"/>
                  <a:pt x="31065" y="34416"/>
                  <a:pt x="31040" y="34457"/>
                </a:cubicBezTo>
                <a:cubicBezTo>
                  <a:pt x="30921" y="34671"/>
                  <a:pt x="30802" y="34873"/>
                  <a:pt x="30659" y="35052"/>
                </a:cubicBezTo>
                <a:cubicBezTo>
                  <a:pt x="30612" y="35100"/>
                  <a:pt x="30624" y="35183"/>
                  <a:pt x="30671" y="35219"/>
                </a:cubicBezTo>
                <a:cubicBezTo>
                  <a:pt x="30697" y="35236"/>
                  <a:pt x="30724" y="35247"/>
                  <a:pt x="30745" y="35247"/>
                </a:cubicBezTo>
                <a:cubicBezTo>
                  <a:pt x="30753" y="35247"/>
                  <a:pt x="30760" y="35246"/>
                  <a:pt x="30766" y="35243"/>
                </a:cubicBezTo>
                <a:cubicBezTo>
                  <a:pt x="30802" y="35243"/>
                  <a:pt x="30826" y="35231"/>
                  <a:pt x="30850" y="35207"/>
                </a:cubicBezTo>
                <a:cubicBezTo>
                  <a:pt x="30993" y="35016"/>
                  <a:pt x="31136" y="34802"/>
                  <a:pt x="31255" y="34576"/>
                </a:cubicBezTo>
                <a:cubicBezTo>
                  <a:pt x="31290" y="34516"/>
                  <a:pt x="31267" y="34433"/>
                  <a:pt x="31207" y="34409"/>
                </a:cubicBezTo>
                <a:cubicBezTo>
                  <a:pt x="31188" y="34398"/>
                  <a:pt x="31168" y="34392"/>
                  <a:pt x="31148" y="34392"/>
                </a:cubicBezTo>
                <a:close/>
                <a:moveTo>
                  <a:pt x="12833" y="35105"/>
                </a:moveTo>
                <a:cubicBezTo>
                  <a:pt x="12822" y="35105"/>
                  <a:pt x="12811" y="35107"/>
                  <a:pt x="12800" y="35112"/>
                </a:cubicBezTo>
                <a:cubicBezTo>
                  <a:pt x="12550" y="35171"/>
                  <a:pt x="12312" y="35219"/>
                  <a:pt x="12086" y="35266"/>
                </a:cubicBezTo>
                <a:cubicBezTo>
                  <a:pt x="12026" y="35278"/>
                  <a:pt x="11978" y="35338"/>
                  <a:pt x="11990" y="35409"/>
                </a:cubicBezTo>
                <a:cubicBezTo>
                  <a:pt x="12001" y="35463"/>
                  <a:pt x="12050" y="35506"/>
                  <a:pt x="12111" y="35506"/>
                </a:cubicBezTo>
                <a:cubicBezTo>
                  <a:pt x="12118" y="35506"/>
                  <a:pt x="12126" y="35506"/>
                  <a:pt x="12133" y="35504"/>
                </a:cubicBezTo>
                <a:cubicBezTo>
                  <a:pt x="12359" y="35457"/>
                  <a:pt x="12609" y="35409"/>
                  <a:pt x="12848" y="35350"/>
                </a:cubicBezTo>
                <a:cubicBezTo>
                  <a:pt x="12919" y="35326"/>
                  <a:pt x="12955" y="35266"/>
                  <a:pt x="12943" y="35195"/>
                </a:cubicBezTo>
                <a:cubicBezTo>
                  <a:pt x="12933" y="35146"/>
                  <a:pt x="12883" y="35105"/>
                  <a:pt x="12833" y="35105"/>
                </a:cubicBezTo>
                <a:close/>
                <a:moveTo>
                  <a:pt x="7750" y="35141"/>
                </a:moveTo>
                <a:cubicBezTo>
                  <a:pt x="7696" y="35141"/>
                  <a:pt x="7652" y="35182"/>
                  <a:pt x="7633" y="35231"/>
                </a:cubicBezTo>
                <a:cubicBezTo>
                  <a:pt x="7621" y="35302"/>
                  <a:pt x="7656" y="35362"/>
                  <a:pt x="7728" y="35385"/>
                </a:cubicBezTo>
                <a:cubicBezTo>
                  <a:pt x="7966" y="35445"/>
                  <a:pt x="8204" y="35493"/>
                  <a:pt x="8454" y="35528"/>
                </a:cubicBezTo>
                <a:cubicBezTo>
                  <a:pt x="8460" y="35534"/>
                  <a:pt x="8466" y="35537"/>
                  <a:pt x="8472" y="35537"/>
                </a:cubicBezTo>
                <a:cubicBezTo>
                  <a:pt x="8478" y="35537"/>
                  <a:pt x="8484" y="35534"/>
                  <a:pt x="8490" y="35528"/>
                </a:cubicBezTo>
                <a:cubicBezTo>
                  <a:pt x="8538" y="35528"/>
                  <a:pt x="8585" y="35493"/>
                  <a:pt x="8597" y="35433"/>
                </a:cubicBezTo>
                <a:cubicBezTo>
                  <a:pt x="8597" y="35374"/>
                  <a:pt x="8561" y="35302"/>
                  <a:pt x="8490" y="35290"/>
                </a:cubicBezTo>
                <a:cubicBezTo>
                  <a:pt x="8252" y="35254"/>
                  <a:pt x="8014" y="35207"/>
                  <a:pt x="7787" y="35147"/>
                </a:cubicBezTo>
                <a:cubicBezTo>
                  <a:pt x="7775" y="35143"/>
                  <a:pt x="7762" y="35141"/>
                  <a:pt x="7750" y="35141"/>
                </a:cubicBezTo>
                <a:close/>
                <a:moveTo>
                  <a:pt x="9186" y="35395"/>
                </a:moveTo>
                <a:cubicBezTo>
                  <a:pt x="9133" y="35395"/>
                  <a:pt x="9084" y="35440"/>
                  <a:pt x="9073" y="35504"/>
                </a:cubicBezTo>
                <a:cubicBezTo>
                  <a:pt x="9061" y="35564"/>
                  <a:pt x="9121" y="35624"/>
                  <a:pt x="9180" y="35635"/>
                </a:cubicBezTo>
                <a:cubicBezTo>
                  <a:pt x="9430" y="35659"/>
                  <a:pt x="9681" y="35671"/>
                  <a:pt x="9919" y="35683"/>
                </a:cubicBezTo>
                <a:lnTo>
                  <a:pt x="9942" y="35683"/>
                </a:lnTo>
                <a:cubicBezTo>
                  <a:pt x="10002" y="35671"/>
                  <a:pt x="10050" y="35624"/>
                  <a:pt x="10050" y="35564"/>
                </a:cubicBezTo>
                <a:cubicBezTo>
                  <a:pt x="10050" y="35493"/>
                  <a:pt x="10002" y="35445"/>
                  <a:pt x="9931" y="35445"/>
                </a:cubicBezTo>
                <a:cubicBezTo>
                  <a:pt x="9692" y="35433"/>
                  <a:pt x="9442" y="35421"/>
                  <a:pt x="9204" y="35397"/>
                </a:cubicBezTo>
                <a:cubicBezTo>
                  <a:pt x="9198" y="35396"/>
                  <a:pt x="9192" y="35395"/>
                  <a:pt x="9186" y="35395"/>
                </a:cubicBezTo>
                <a:close/>
                <a:moveTo>
                  <a:pt x="11371" y="35374"/>
                </a:moveTo>
                <a:cubicBezTo>
                  <a:pt x="11133" y="35409"/>
                  <a:pt x="10895" y="35421"/>
                  <a:pt x="10657" y="35433"/>
                </a:cubicBezTo>
                <a:cubicBezTo>
                  <a:pt x="10585" y="35445"/>
                  <a:pt x="10538" y="35493"/>
                  <a:pt x="10538" y="35564"/>
                </a:cubicBezTo>
                <a:cubicBezTo>
                  <a:pt x="10538" y="35635"/>
                  <a:pt x="10597" y="35683"/>
                  <a:pt x="10657" y="35683"/>
                </a:cubicBezTo>
                <a:cubicBezTo>
                  <a:pt x="10907" y="35671"/>
                  <a:pt x="11157" y="35647"/>
                  <a:pt x="11395" y="35624"/>
                </a:cubicBezTo>
                <a:lnTo>
                  <a:pt x="11407" y="35624"/>
                </a:lnTo>
                <a:cubicBezTo>
                  <a:pt x="11466" y="35600"/>
                  <a:pt x="11514" y="35552"/>
                  <a:pt x="11502" y="35481"/>
                </a:cubicBezTo>
                <a:cubicBezTo>
                  <a:pt x="11502" y="35421"/>
                  <a:pt x="11443" y="35374"/>
                  <a:pt x="11371" y="35374"/>
                </a:cubicBezTo>
                <a:close/>
                <a:moveTo>
                  <a:pt x="30260" y="35552"/>
                </a:moveTo>
                <a:cubicBezTo>
                  <a:pt x="30228" y="35552"/>
                  <a:pt x="30195" y="35564"/>
                  <a:pt x="30171" y="35588"/>
                </a:cubicBezTo>
                <a:cubicBezTo>
                  <a:pt x="30004" y="35755"/>
                  <a:pt x="29826" y="35909"/>
                  <a:pt x="29635" y="36064"/>
                </a:cubicBezTo>
                <a:cubicBezTo>
                  <a:pt x="29588" y="36100"/>
                  <a:pt x="29576" y="36183"/>
                  <a:pt x="29623" y="36231"/>
                </a:cubicBezTo>
                <a:cubicBezTo>
                  <a:pt x="29643" y="36260"/>
                  <a:pt x="29679" y="36281"/>
                  <a:pt x="29711" y="36281"/>
                </a:cubicBezTo>
                <a:cubicBezTo>
                  <a:pt x="29718" y="36281"/>
                  <a:pt x="29724" y="36280"/>
                  <a:pt x="29731" y="36278"/>
                </a:cubicBezTo>
                <a:cubicBezTo>
                  <a:pt x="29754" y="36278"/>
                  <a:pt x="29778" y="36266"/>
                  <a:pt x="29790" y="36255"/>
                </a:cubicBezTo>
                <a:cubicBezTo>
                  <a:pt x="29981" y="36100"/>
                  <a:pt x="30171" y="35933"/>
                  <a:pt x="30350" y="35755"/>
                </a:cubicBezTo>
                <a:cubicBezTo>
                  <a:pt x="30397" y="35707"/>
                  <a:pt x="30397" y="35635"/>
                  <a:pt x="30350" y="35588"/>
                </a:cubicBezTo>
                <a:cubicBezTo>
                  <a:pt x="30326" y="35564"/>
                  <a:pt x="30293" y="35552"/>
                  <a:pt x="30260" y="35552"/>
                </a:cubicBezTo>
                <a:close/>
                <a:moveTo>
                  <a:pt x="29121" y="36461"/>
                </a:moveTo>
                <a:cubicBezTo>
                  <a:pt x="29098" y="36461"/>
                  <a:pt x="29074" y="36467"/>
                  <a:pt x="29052" y="36481"/>
                </a:cubicBezTo>
                <a:cubicBezTo>
                  <a:pt x="28861" y="36612"/>
                  <a:pt x="28647" y="36731"/>
                  <a:pt x="28433" y="36850"/>
                </a:cubicBezTo>
                <a:cubicBezTo>
                  <a:pt x="28373" y="36886"/>
                  <a:pt x="28350" y="36957"/>
                  <a:pt x="28385" y="37017"/>
                </a:cubicBezTo>
                <a:cubicBezTo>
                  <a:pt x="28409" y="37064"/>
                  <a:pt x="28469" y="37088"/>
                  <a:pt x="28516" y="37088"/>
                </a:cubicBezTo>
                <a:cubicBezTo>
                  <a:pt x="28528" y="37076"/>
                  <a:pt x="28540" y="37076"/>
                  <a:pt x="28552" y="37064"/>
                </a:cubicBezTo>
                <a:cubicBezTo>
                  <a:pt x="28778" y="36945"/>
                  <a:pt x="28992" y="36814"/>
                  <a:pt x="29195" y="36683"/>
                </a:cubicBezTo>
                <a:cubicBezTo>
                  <a:pt x="29242" y="36647"/>
                  <a:pt x="29266" y="36576"/>
                  <a:pt x="29219" y="36516"/>
                </a:cubicBezTo>
                <a:cubicBezTo>
                  <a:pt x="29196" y="36479"/>
                  <a:pt x="29160" y="36461"/>
                  <a:pt x="29121" y="36461"/>
                </a:cubicBezTo>
                <a:close/>
                <a:moveTo>
                  <a:pt x="27836" y="37162"/>
                </a:moveTo>
                <a:cubicBezTo>
                  <a:pt x="27820" y="37162"/>
                  <a:pt x="27805" y="37165"/>
                  <a:pt x="27790" y="37171"/>
                </a:cubicBezTo>
                <a:cubicBezTo>
                  <a:pt x="27576" y="37267"/>
                  <a:pt x="27349" y="37362"/>
                  <a:pt x="27123" y="37457"/>
                </a:cubicBezTo>
                <a:cubicBezTo>
                  <a:pt x="27052" y="37481"/>
                  <a:pt x="27028" y="37552"/>
                  <a:pt x="27052" y="37612"/>
                </a:cubicBezTo>
                <a:cubicBezTo>
                  <a:pt x="27072" y="37661"/>
                  <a:pt x="27108" y="37686"/>
                  <a:pt x="27154" y="37686"/>
                </a:cubicBezTo>
                <a:cubicBezTo>
                  <a:pt x="27163" y="37686"/>
                  <a:pt x="27173" y="37685"/>
                  <a:pt x="27183" y="37683"/>
                </a:cubicBezTo>
                <a:lnTo>
                  <a:pt x="27207" y="37683"/>
                </a:lnTo>
                <a:cubicBezTo>
                  <a:pt x="27445" y="37600"/>
                  <a:pt x="27671" y="37493"/>
                  <a:pt x="27885" y="37398"/>
                </a:cubicBezTo>
                <a:cubicBezTo>
                  <a:pt x="27957" y="37374"/>
                  <a:pt x="27980" y="37302"/>
                  <a:pt x="27945" y="37243"/>
                </a:cubicBezTo>
                <a:cubicBezTo>
                  <a:pt x="27927" y="37189"/>
                  <a:pt x="27882" y="37162"/>
                  <a:pt x="27836" y="37162"/>
                </a:cubicBezTo>
                <a:close/>
                <a:moveTo>
                  <a:pt x="26476" y="37688"/>
                </a:moveTo>
                <a:cubicBezTo>
                  <a:pt x="26462" y="37688"/>
                  <a:pt x="26448" y="37690"/>
                  <a:pt x="26433" y="37695"/>
                </a:cubicBezTo>
                <a:cubicBezTo>
                  <a:pt x="26206" y="37767"/>
                  <a:pt x="25980" y="37838"/>
                  <a:pt x="25742" y="37898"/>
                </a:cubicBezTo>
                <a:cubicBezTo>
                  <a:pt x="25671" y="37921"/>
                  <a:pt x="25635" y="37981"/>
                  <a:pt x="25647" y="38052"/>
                </a:cubicBezTo>
                <a:cubicBezTo>
                  <a:pt x="25668" y="38104"/>
                  <a:pt x="25715" y="38138"/>
                  <a:pt x="25767" y="38138"/>
                </a:cubicBezTo>
                <a:cubicBezTo>
                  <a:pt x="25774" y="38138"/>
                  <a:pt x="25782" y="38137"/>
                  <a:pt x="25790" y="38136"/>
                </a:cubicBezTo>
                <a:lnTo>
                  <a:pt x="25802" y="38136"/>
                </a:lnTo>
                <a:cubicBezTo>
                  <a:pt x="26040" y="38064"/>
                  <a:pt x="26278" y="38005"/>
                  <a:pt x="26504" y="37933"/>
                </a:cubicBezTo>
                <a:cubicBezTo>
                  <a:pt x="26575" y="37910"/>
                  <a:pt x="26611" y="37838"/>
                  <a:pt x="26587" y="37779"/>
                </a:cubicBezTo>
                <a:cubicBezTo>
                  <a:pt x="26569" y="37722"/>
                  <a:pt x="26527" y="37688"/>
                  <a:pt x="26476" y="37688"/>
                </a:cubicBezTo>
                <a:close/>
                <a:moveTo>
                  <a:pt x="25054" y="38074"/>
                </a:moveTo>
                <a:cubicBezTo>
                  <a:pt x="25046" y="38074"/>
                  <a:pt x="25037" y="38075"/>
                  <a:pt x="25028" y="38076"/>
                </a:cubicBezTo>
                <a:lnTo>
                  <a:pt x="24897" y="38112"/>
                </a:lnTo>
                <a:cubicBezTo>
                  <a:pt x="24706" y="38148"/>
                  <a:pt x="24516" y="38195"/>
                  <a:pt x="24313" y="38231"/>
                </a:cubicBezTo>
                <a:cubicBezTo>
                  <a:pt x="24254" y="38243"/>
                  <a:pt x="24206" y="38302"/>
                  <a:pt x="24218" y="38374"/>
                </a:cubicBezTo>
                <a:cubicBezTo>
                  <a:pt x="24239" y="38427"/>
                  <a:pt x="24289" y="38471"/>
                  <a:pt x="24342" y="38471"/>
                </a:cubicBezTo>
                <a:cubicBezTo>
                  <a:pt x="24348" y="38471"/>
                  <a:pt x="24355" y="38470"/>
                  <a:pt x="24361" y="38469"/>
                </a:cubicBezTo>
                <a:cubicBezTo>
                  <a:pt x="24563" y="38433"/>
                  <a:pt x="24754" y="38386"/>
                  <a:pt x="24944" y="38350"/>
                </a:cubicBezTo>
                <a:lnTo>
                  <a:pt x="25087" y="38314"/>
                </a:lnTo>
                <a:cubicBezTo>
                  <a:pt x="25147" y="38302"/>
                  <a:pt x="25194" y="38231"/>
                  <a:pt x="25182" y="38171"/>
                </a:cubicBezTo>
                <a:cubicBezTo>
                  <a:pt x="25162" y="38109"/>
                  <a:pt x="25114" y="38074"/>
                  <a:pt x="25054" y="38074"/>
                </a:cubicBezTo>
                <a:close/>
                <a:moveTo>
                  <a:pt x="23621" y="38360"/>
                </a:moveTo>
                <a:cubicBezTo>
                  <a:pt x="23614" y="38360"/>
                  <a:pt x="23606" y="38361"/>
                  <a:pt x="23599" y="38362"/>
                </a:cubicBezTo>
                <a:lnTo>
                  <a:pt x="23444" y="38386"/>
                </a:lnTo>
                <a:cubicBezTo>
                  <a:pt x="23254" y="38421"/>
                  <a:pt x="23063" y="38457"/>
                  <a:pt x="22885" y="38493"/>
                </a:cubicBezTo>
                <a:cubicBezTo>
                  <a:pt x="22813" y="38493"/>
                  <a:pt x="22765" y="38564"/>
                  <a:pt x="22777" y="38624"/>
                </a:cubicBezTo>
                <a:cubicBezTo>
                  <a:pt x="22788" y="38688"/>
                  <a:pt x="22847" y="38733"/>
                  <a:pt x="22902" y="38733"/>
                </a:cubicBezTo>
                <a:cubicBezTo>
                  <a:pt x="22908" y="38733"/>
                  <a:pt x="22914" y="38732"/>
                  <a:pt x="22920" y="38731"/>
                </a:cubicBezTo>
                <a:cubicBezTo>
                  <a:pt x="23111" y="38695"/>
                  <a:pt x="23301" y="38660"/>
                  <a:pt x="23480" y="38636"/>
                </a:cubicBezTo>
                <a:lnTo>
                  <a:pt x="23647" y="38600"/>
                </a:lnTo>
                <a:cubicBezTo>
                  <a:pt x="23706" y="38588"/>
                  <a:pt x="23754" y="38529"/>
                  <a:pt x="23742" y="38457"/>
                </a:cubicBezTo>
                <a:cubicBezTo>
                  <a:pt x="23731" y="38404"/>
                  <a:pt x="23682" y="38360"/>
                  <a:pt x="23621" y="38360"/>
                </a:cubicBezTo>
                <a:close/>
                <a:moveTo>
                  <a:pt x="22180" y="38610"/>
                </a:moveTo>
                <a:cubicBezTo>
                  <a:pt x="22173" y="38610"/>
                  <a:pt x="22166" y="38611"/>
                  <a:pt x="22158" y="38612"/>
                </a:cubicBezTo>
                <a:cubicBezTo>
                  <a:pt x="21992" y="38636"/>
                  <a:pt x="21825" y="38672"/>
                  <a:pt x="21658" y="38695"/>
                </a:cubicBezTo>
                <a:lnTo>
                  <a:pt x="21444" y="38731"/>
                </a:lnTo>
                <a:cubicBezTo>
                  <a:pt x="21372" y="38743"/>
                  <a:pt x="21325" y="38814"/>
                  <a:pt x="21337" y="38874"/>
                </a:cubicBezTo>
                <a:cubicBezTo>
                  <a:pt x="21347" y="38938"/>
                  <a:pt x="21406" y="38983"/>
                  <a:pt x="21461" y="38983"/>
                </a:cubicBezTo>
                <a:cubicBezTo>
                  <a:pt x="21467" y="38983"/>
                  <a:pt x="21473" y="38982"/>
                  <a:pt x="21480" y="38981"/>
                </a:cubicBezTo>
                <a:lnTo>
                  <a:pt x="21694" y="38933"/>
                </a:lnTo>
                <a:cubicBezTo>
                  <a:pt x="21861" y="38910"/>
                  <a:pt x="22027" y="38874"/>
                  <a:pt x="22206" y="38850"/>
                </a:cubicBezTo>
                <a:cubicBezTo>
                  <a:pt x="22265" y="38838"/>
                  <a:pt x="22313" y="38779"/>
                  <a:pt x="22301" y="38707"/>
                </a:cubicBezTo>
                <a:cubicBezTo>
                  <a:pt x="22290" y="38654"/>
                  <a:pt x="22242" y="38610"/>
                  <a:pt x="22180" y="38610"/>
                </a:cubicBezTo>
                <a:close/>
                <a:moveTo>
                  <a:pt x="20744" y="38872"/>
                </a:moveTo>
                <a:cubicBezTo>
                  <a:pt x="20736" y="38872"/>
                  <a:pt x="20727" y="38872"/>
                  <a:pt x="20718" y="38874"/>
                </a:cubicBezTo>
                <a:cubicBezTo>
                  <a:pt x="20479" y="38922"/>
                  <a:pt x="20229" y="38969"/>
                  <a:pt x="19991" y="39029"/>
                </a:cubicBezTo>
                <a:cubicBezTo>
                  <a:pt x="19932" y="39041"/>
                  <a:pt x="19896" y="39112"/>
                  <a:pt x="19908" y="39172"/>
                </a:cubicBezTo>
                <a:cubicBezTo>
                  <a:pt x="19918" y="39234"/>
                  <a:pt x="19965" y="39269"/>
                  <a:pt x="20024" y="39269"/>
                </a:cubicBezTo>
                <a:cubicBezTo>
                  <a:pt x="20033" y="39269"/>
                  <a:pt x="20042" y="39268"/>
                  <a:pt x="20051" y="39267"/>
                </a:cubicBezTo>
                <a:cubicBezTo>
                  <a:pt x="20289" y="39207"/>
                  <a:pt x="20527" y="39160"/>
                  <a:pt x="20765" y="39112"/>
                </a:cubicBezTo>
                <a:cubicBezTo>
                  <a:pt x="20825" y="39100"/>
                  <a:pt x="20872" y="39029"/>
                  <a:pt x="20860" y="38969"/>
                </a:cubicBezTo>
                <a:cubicBezTo>
                  <a:pt x="20850" y="38907"/>
                  <a:pt x="20803" y="38872"/>
                  <a:pt x="20744" y="38872"/>
                </a:cubicBezTo>
                <a:close/>
                <a:moveTo>
                  <a:pt x="19305" y="39205"/>
                </a:moveTo>
                <a:cubicBezTo>
                  <a:pt x="19295" y="39205"/>
                  <a:pt x="19286" y="39206"/>
                  <a:pt x="19277" y="39207"/>
                </a:cubicBezTo>
                <a:cubicBezTo>
                  <a:pt x="19039" y="39267"/>
                  <a:pt x="18801" y="39338"/>
                  <a:pt x="18574" y="39410"/>
                </a:cubicBezTo>
                <a:cubicBezTo>
                  <a:pt x="18515" y="39434"/>
                  <a:pt x="18479" y="39505"/>
                  <a:pt x="18491" y="39564"/>
                </a:cubicBezTo>
                <a:cubicBezTo>
                  <a:pt x="18512" y="39616"/>
                  <a:pt x="18560" y="39650"/>
                  <a:pt x="18611" y="39650"/>
                </a:cubicBezTo>
                <a:cubicBezTo>
                  <a:pt x="18619" y="39650"/>
                  <a:pt x="18626" y="39649"/>
                  <a:pt x="18634" y="39648"/>
                </a:cubicBezTo>
                <a:lnTo>
                  <a:pt x="18646" y="39648"/>
                </a:lnTo>
                <a:cubicBezTo>
                  <a:pt x="18872" y="39576"/>
                  <a:pt x="19110" y="39505"/>
                  <a:pt x="19348" y="39445"/>
                </a:cubicBezTo>
                <a:cubicBezTo>
                  <a:pt x="19408" y="39422"/>
                  <a:pt x="19444" y="39362"/>
                  <a:pt x="19432" y="39291"/>
                </a:cubicBezTo>
                <a:cubicBezTo>
                  <a:pt x="19421" y="39239"/>
                  <a:pt x="19366" y="39205"/>
                  <a:pt x="19305" y="39205"/>
                </a:cubicBezTo>
                <a:close/>
                <a:moveTo>
                  <a:pt x="17917" y="39652"/>
                </a:moveTo>
                <a:cubicBezTo>
                  <a:pt x="17903" y="39652"/>
                  <a:pt x="17887" y="39655"/>
                  <a:pt x="17872" y="39660"/>
                </a:cubicBezTo>
                <a:cubicBezTo>
                  <a:pt x="17646" y="39743"/>
                  <a:pt x="17420" y="39838"/>
                  <a:pt x="17193" y="39945"/>
                </a:cubicBezTo>
                <a:cubicBezTo>
                  <a:pt x="17134" y="39969"/>
                  <a:pt x="17110" y="40041"/>
                  <a:pt x="17134" y="40100"/>
                </a:cubicBezTo>
                <a:cubicBezTo>
                  <a:pt x="17154" y="40150"/>
                  <a:pt x="17198" y="40175"/>
                  <a:pt x="17240" y="40175"/>
                </a:cubicBezTo>
                <a:cubicBezTo>
                  <a:pt x="17249" y="40175"/>
                  <a:pt x="17257" y="40174"/>
                  <a:pt x="17265" y="40172"/>
                </a:cubicBezTo>
                <a:lnTo>
                  <a:pt x="17289" y="40172"/>
                </a:lnTo>
                <a:cubicBezTo>
                  <a:pt x="17515" y="40065"/>
                  <a:pt x="17741" y="39969"/>
                  <a:pt x="17967" y="39886"/>
                </a:cubicBezTo>
                <a:cubicBezTo>
                  <a:pt x="18027" y="39862"/>
                  <a:pt x="18063" y="39791"/>
                  <a:pt x="18039" y="39731"/>
                </a:cubicBezTo>
                <a:cubicBezTo>
                  <a:pt x="18020" y="39684"/>
                  <a:pt x="17972" y="39652"/>
                  <a:pt x="17917" y="39652"/>
                </a:cubicBezTo>
                <a:close/>
                <a:moveTo>
                  <a:pt x="16588" y="40250"/>
                </a:moveTo>
                <a:cubicBezTo>
                  <a:pt x="16567" y="40250"/>
                  <a:pt x="16546" y="40256"/>
                  <a:pt x="16527" y="40267"/>
                </a:cubicBezTo>
                <a:cubicBezTo>
                  <a:pt x="16312" y="40374"/>
                  <a:pt x="16098" y="40493"/>
                  <a:pt x="15884" y="40624"/>
                </a:cubicBezTo>
                <a:cubicBezTo>
                  <a:pt x="15824" y="40660"/>
                  <a:pt x="15800" y="40731"/>
                  <a:pt x="15836" y="40791"/>
                </a:cubicBezTo>
                <a:cubicBezTo>
                  <a:pt x="15860" y="40827"/>
                  <a:pt x="15919" y="40850"/>
                  <a:pt x="15967" y="40850"/>
                </a:cubicBezTo>
                <a:cubicBezTo>
                  <a:pt x="15979" y="40838"/>
                  <a:pt x="15991" y="40838"/>
                  <a:pt x="16003" y="40827"/>
                </a:cubicBezTo>
                <a:cubicBezTo>
                  <a:pt x="16217" y="40707"/>
                  <a:pt x="16431" y="40588"/>
                  <a:pt x="16646" y="40481"/>
                </a:cubicBezTo>
                <a:cubicBezTo>
                  <a:pt x="16705" y="40446"/>
                  <a:pt x="16729" y="40374"/>
                  <a:pt x="16693" y="40315"/>
                </a:cubicBezTo>
                <a:cubicBezTo>
                  <a:pt x="16677" y="40274"/>
                  <a:pt x="16633" y="40250"/>
                  <a:pt x="16588" y="40250"/>
                </a:cubicBezTo>
                <a:close/>
                <a:moveTo>
                  <a:pt x="15323" y="40985"/>
                </a:moveTo>
                <a:cubicBezTo>
                  <a:pt x="15299" y="40985"/>
                  <a:pt x="15275" y="40992"/>
                  <a:pt x="15253" y="41005"/>
                </a:cubicBezTo>
                <a:cubicBezTo>
                  <a:pt x="15050" y="41148"/>
                  <a:pt x="14848" y="41291"/>
                  <a:pt x="14657" y="41434"/>
                </a:cubicBezTo>
                <a:cubicBezTo>
                  <a:pt x="14598" y="41469"/>
                  <a:pt x="14586" y="41553"/>
                  <a:pt x="14622" y="41600"/>
                </a:cubicBezTo>
                <a:cubicBezTo>
                  <a:pt x="14649" y="41637"/>
                  <a:pt x="14683" y="41652"/>
                  <a:pt x="14714" y="41652"/>
                </a:cubicBezTo>
                <a:cubicBezTo>
                  <a:pt x="14723" y="41652"/>
                  <a:pt x="14732" y="41651"/>
                  <a:pt x="14741" y="41648"/>
                </a:cubicBezTo>
                <a:cubicBezTo>
                  <a:pt x="14764" y="41648"/>
                  <a:pt x="14776" y="41636"/>
                  <a:pt x="14800" y="41624"/>
                </a:cubicBezTo>
                <a:cubicBezTo>
                  <a:pt x="14991" y="41481"/>
                  <a:pt x="15193" y="41350"/>
                  <a:pt x="15396" y="41208"/>
                </a:cubicBezTo>
                <a:cubicBezTo>
                  <a:pt x="15443" y="41172"/>
                  <a:pt x="15467" y="41100"/>
                  <a:pt x="15431" y="41041"/>
                </a:cubicBezTo>
                <a:cubicBezTo>
                  <a:pt x="15401" y="41004"/>
                  <a:pt x="15362" y="40985"/>
                  <a:pt x="15323" y="40985"/>
                </a:cubicBezTo>
                <a:close/>
                <a:moveTo>
                  <a:pt x="14146" y="41862"/>
                </a:moveTo>
                <a:cubicBezTo>
                  <a:pt x="14120" y="41862"/>
                  <a:pt x="14095" y="41871"/>
                  <a:pt x="14074" y="41886"/>
                </a:cubicBezTo>
                <a:cubicBezTo>
                  <a:pt x="13883" y="42041"/>
                  <a:pt x="13693" y="42208"/>
                  <a:pt x="13514" y="42374"/>
                </a:cubicBezTo>
                <a:cubicBezTo>
                  <a:pt x="13467" y="42422"/>
                  <a:pt x="13467" y="42505"/>
                  <a:pt x="13502" y="42553"/>
                </a:cubicBezTo>
                <a:cubicBezTo>
                  <a:pt x="13538" y="42577"/>
                  <a:pt x="13574" y="42589"/>
                  <a:pt x="13621" y="42589"/>
                </a:cubicBezTo>
                <a:cubicBezTo>
                  <a:pt x="13645" y="42577"/>
                  <a:pt x="13669" y="42577"/>
                  <a:pt x="13681" y="42553"/>
                </a:cubicBezTo>
                <a:cubicBezTo>
                  <a:pt x="13860" y="42386"/>
                  <a:pt x="14038" y="42231"/>
                  <a:pt x="14229" y="42077"/>
                </a:cubicBezTo>
                <a:cubicBezTo>
                  <a:pt x="14276" y="42029"/>
                  <a:pt x="14288" y="41958"/>
                  <a:pt x="14241" y="41910"/>
                </a:cubicBezTo>
                <a:cubicBezTo>
                  <a:pt x="14214" y="41876"/>
                  <a:pt x="14179" y="41862"/>
                  <a:pt x="14146" y="41862"/>
                </a:cubicBezTo>
                <a:close/>
                <a:moveTo>
                  <a:pt x="13074" y="42851"/>
                </a:moveTo>
                <a:cubicBezTo>
                  <a:pt x="13044" y="42851"/>
                  <a:pt x="13014" y="42863"/>
                  <a:pt x="12990" y="42886"/>
                </a:cubicBezTo>
                <a:cubicBezTo>
                  <a:pt x="12812" y="43065"/>
                  <a:pt x="12645" y="43255"/>
                  <a:pt x="12490" y="43434"/>
                </a:cubicBezTo>
                <a:cubicBezTo>
                  <a:pt x="12443" y="43482"/>
                  <a:pt x="12443" y="43565"/>
                  <a:pt x="12502" y="43613"/>
                </a:cubicBezTo>
                <a:cubicBezTo>
                  <a:pt x="12526" y="43636"/>
                  <a:pt x="12562" y="43636"/>
                  <a:pt x="12598" y="43636"/>
                </a:cubicBezTo>
                <a:cubicBezTo>
                  <a:pt x="12621" y="43636"/>
                  <a:pt x="12657" y="43613"/>
                  <a:pt x="12669" y="43601"/>
                </a:cubicBezTo>
                <a:cubicBezTo>
                  <a:pt x="12824" y="43410"/>
                  <a:pt x="12990" y="43232"/>
                  <a:pt x="13157" y="43065"/>
                </a:cubicBezTo>
                <a:cubicBezTo>
                  <a:pt x="13205" y="43017"/>
                  <a:pt x="13205" y="42934"/>
                  <a:pt x="13157" y="42886"/>
                </a:cubicBezTo>
                <a:cubicBezTo>
                  <a:pt x="13133" y="42863"/>
                  <a:pt x="13104" y="42851"/>
                  <a:pt x="13074" y="42851"/>
                </a:cubicBezTo>
                <a:close/>
                <a:moveTo>
                  <a:pt x="12119" y="43961"/>
                </a:moveTo>
                <a:cubicBezTo>
                  <a:pt x="12081" y="43961"/>
                  <a:pt x="12043" y="43977"/>
                  <a:pt x="12014" y="44006"/>
                </a:cubicBezTo>
                <a:cubicBezTo>
                  <a:pt x="11978" y="44053"/>
                  <a:pt x="11943" y="44101"/>
                  <a:pt x="11907" y="44148"/>
                </a:cubicBezTo>
                <a:cubicBezTo>
                  <a:pt x="11800" y="44291"/>
                  <a:pt x="11693" y="44446"/>
                  <a:pt x="11586" y="44601"/>
                </a:cubicBezTo>
                <a:cubicBezTo>
                  <a:pt x="11550" y="44660"/>
                  <a:pt x="11562" y="44732"/>
                  <a:pt x="11609" y="44779"/>
                </a:cubicBezTo>
                <a:cubicBezTo>
                  <a:pt x="11635" y="44788"/>
                  <a:pt x="11654" y="44796"/>
                  <a:pt x="11676" y="44796"/>
                </a:cubicBezTo>
                <a:cubicBezTo>
                  <a:pt x="11685" y="44796"/>
                  <a:pt x="11694" y="44795"/>
                  <a:pt x="11705" y="44791"/>
                </a:cubicBezTo>
                <a:cubicBezTo>
                  <a:pt x="11740" y="44791"/>
                  <a:pt x="11764" y="44768"/>
                  <a:pt x="11788" y="44744"/>
                </a:cubicBezTo>
                <a:cubicBezTo>
                  <a:pt x="11883" y="44589"/>
                  <a:pt x="11990" y="44434"/>
                  <a:pt x="12109" y="44291"/>
                </a:cubicBezTo>
                <a:lnTo>
                  <a:pt x="12205" y="44160"/>
                </a:lnTo>
                <a:cubicBezTo>
                  <a:pt x="12252" y="44101"/>
                  <a:pt x="12240" y="44029"/>
                  <a:pt x="12193" y="43982"/>
                </a:cubicBezTo>
                <a:cubicBezTo>
                  <a:pt x="12169" y="43968"/>
                  <a:pt x="12144" y="43961"/>
                  <a:pt x="12119" y="43961"/>
                </a:cubicBezTo>
                <a:close/>
                <a:moveTo>
                  <a:pt x="11293" y="45167"/>
                </a:moveTo>
                <a:cubicBezTo>
                  <a:pt x="11251" y="45167"/>
                  <a:pt x="11205" y="45191"/>
                  <a:pt x="11181" y="45232"/>
                </a:cubicBezTo>
                <a:cubicBezTo>
                  <a:pt x="11062" y="45446"/>
                  <a:pt x="10943" y="45672"/>
                  <a:pt x="10847" y="45887"/>
                </a:cubicBezTo>
                <a:cubicBezTo>
                  <a:pt x="10812" y="45946"/>
                  <a:pt x="10847" y="46030"/>
                  <a:pt x="10907" y="46053"/>
                </a:cubicBezTo>
                <a:cubicBezTo>
                  <a:pt x="10931" y="46065"/>
                  <a:pt x="10954" y="46065"/>
                  <a:pt x="10978" y="46065"/>
                </a:cubicBezTo>
                <a:cubicBezTo>
                  <a:pt x="11014" y="46053"/>
                  <a:pt x="11050" y="46030"/>
                  <a:pt x="11062" y="45994"/>
                </a:cubicBezTo>
                <a:cubicBezTo>
                  <a:pt x="11157" y="45780"/>
                  <a:pt x="11276" y="45565"/>
                  <a:pt x="11395" y="45351"/>
                </a:cubicBezTo>
                <a:cubicBezTo>
                  <a:pt x="11431" y="45291"/>
                  <a:pt x="11407" y="45220"/>
                  <a:pt x="11347" y="45184"/>
                </a:cubicBezTo>
                <a:cubicBezTo>
                  <a:pt x="11332" y="45173"/>
                  <a:pt x="11313" y="45167"/>
                  <a:pt x="11293" y="45167"/>
                </a:cubicBezTo>
                <a:close/>
                <a:moveTo>
                  <a:pt x="10677" y="46498"/>
                </a:moveTo>
                <a:cubicBezTo>
                  <a:pt x="10628" y="46498"/>
                  <a:pt x="10580" y="46530"/>
                  <a:pt x="10562" y="46577"/>
                </a:cubicBezTo>
                <a:cubicBezTo>
                  <a:pt x="10490" y="46815"/>
                  <a:pt x="10419" y="47065"/>
                  <a:pt x="10371" y="47304"/>
                </a:cubicBezTo>
                <a:cubicBezTo>
                  <a:pt x="10359" y="47363"/>
                  <a:pt x="10395" y="47435"/>
                  <a:pt x="10466" y="47446"/>
                </a:cubicBezTo>
                <a:lnTo>
                  <a:pt x="10514" y="47446"/>
                </a:lnTo>
                <a:cubicBezTo>
                  <a:pt x="10562" y="47435"/>
                  <a:pt x="10597" y="47399"/>
                  <a:pt x="10609" y="47351"/>
                </a:cubicBezTo>
                <a:cubicBezTo>
                  <a:pt x="10657" y="47125"/>
                  <a:pt x="10716" y="46887"/>
                  <a:pt x="10800" y="46661"/>
                </a:cubicBezTo>
                <a:cubicBezTo>
                  <a:pt x="10824" y="46601"/>
                  <a:pt x="10788" y="46530"/>
                  <a:pt x="10716" y="46506"/>
                </a:cubicBezTo>
                <a:cubicBezTo>
                  <a:pt x="10704" y="46501"/>
                  <a:pt x="10690" y="46498"/>
                  <a:pt x="10677" y="46498"/>
                </a:cubicBezTo>
                <a:close/>
                <a:moveTo>
                  <a:pt x="13181" y="47232"/>
                </a:moveTo>
                <a:cubicBezTo>
                  <a:pt x="13074" y="47232"/>
                  <a:pt x="12979" y="47244"/>
                  <a:pt x="12883" y="47256"/>
                </a:cubicBezTo>
                <a:cubicBezTo>
                  <a:pt x="12729" y="47268"/>
                  <a:pt x="12574" y="47292"/>
                  <a:pt x="12419" y="47327"/>
                </a:cubicBezTo>
                <a:cubicBezTo>
                  <a:pt x="12359" y="47339"/>
                  <a:pt x="12324" y="47411"/>
                  <a:pt x="12336" y="47470"/>
                </a:cubicBezTo>
                <a:cubicBezTo>
                  <a:pt x="12346" y="47533"/>
                  <a:pt x="12402" y="47568"/>
                  <a:pt x="12455" y="47568"/>
                </a:cubicBezTo>
                <a:cubicBezTo>
                  <a:pt x="12463" y="47568"/>
                  <a:pt x="12471" y="47567"/>
                  <a:pt x="12478" y="47565"/>
                </a:cubicBezTo>
                <a:cubicBezTo>
                  <a:pt x="12621" y="47530"/>
                  <a:pt x="12764" y="47506"/>
                  <a:pt x="12907" y="47494"/>
                </a:cubicBezTo>
                <a:cubicBezTo>
                  <a:pt x="13002" y="47482"/>
                  <a:pt x="13086" y="47482"/>
                  <a:pt x="13181" y="47482"/>
                </a:cubicBezTo>
                <a:lnTo>
                  <a:pt x="13193" y="47482"/>
                </a:lnTo>
                <a:cubicBezTo>
                  <a:pt x="13252" y="47470"/>
                  <a:pt x="13300" y="47423"/>
                  <a:pt x="13300" y="47363"/>
                </a:cubicBezTo>
                <a:cubicBezTo>
                  <a:pt x="13300" y="47292"/>
                  <a:pt x="13240" y="47232"/>
                  <a:pt x="13181" y="47232"/>
                </a:cubicBezTo>
                <a:close/>
                <a:moveTo>
                  <a:pt x="31492" y="47420"/>
                </a:moveTo>
                <a:cubicBezTo>
                  <a:pt x="31484" y="47420"/>
                  <a:pt x="31477" y="47421"/>
                  <a:pt x="31469" y="47423"/>
                </a:cubicBezTo>
                <a:cubicBezTo>
                  <a:pt x="31219" y="47482"/>
                  <a:pt x="30981" y="47542"/>
                  <a:pt x="30743" y="47601"/>
                </a:cubicBezTo>
                <a:cubicBezTo>
                  <a:pt x="30683" y="47613"/>
                  <a:pt x="30647" y="47685"/>
                  <a:pt x="30659" y="47756"/>
                </a:cubicBezTo>
                <a:cubicBezTo>
                  <a:pt x="30680" y="47808"/>
                  <a:pt x="30728" y="47842"/>
                  <a:pt x="30779" y="47842"/>
                </a:cubicBezTo>
                <a:cubicBezTo>
                  <a:pt x="30787" y="47842"/>
                  <a:pt x="30795" y="47841"/>
                  <a:pt x="30802" y="47839"/>
                </a:cubicBezTo>
                <a:lnTo>
                  <a:pt x="30814" y="47839"/>
                </a:lnTo>
                <a:cubicBezTo>
                  <a:pt x="31040" y="47768"/>
                  <a:pt x="31278" y="47720"/>
                  <a:pt x="31517" y="47661"/>
                </a:cubicBezTo>
                <a:cubicBezTo>
                  <a:pt x="31588" y="47649"/>
                  <a:pt x="31624" y="47577"/>
                  <a:pt x="31612" y="47518"/>
                </a:cubicBezTo>
                <a:cubicBezTo>
                  <a:pt x="31601" y="47455"/>
                  <a:pt x="31546" y="47420"/>
                  <a:pt x="31492" y="47420"/>
                </a:cubicBezTo>
                <a:close/>
                <a:moveTo>
                  <a:pt x="13908" y="47337"/>
                </a:moveTo>
                <a:cubicBezTo>
                  <a:pt x="13854" y="47337"/>
                  <a:pt x="13797" y="47372"/>
                  <a:pt x="13776" y="47435"/>
                </a:cubicBezTo>
                <a:cubicBezTo>
                  <a:pt x="13764" y="47494"/>
                  <a:pt x="13800" y="47565"/>
                  <a:pt x="13872" y="47577"/>
                </a:cubicBezTo>
                <a:cubicBezTo>
                  <a:pt x="14098" y="47637"/>
                  <a:pt x="14312" y="47732"/>
                  <a:pt x="14514" y="47839"/>
                </a:cubicBezTo>
                <a:cubicBezTo>
                  <a:pt x="14538" y="47863"/>
                  <a:pt x="14574" y="47863"/>
                  <a:pt x="14598" y="47863"/>
                </a:cubicBezTo>
                <a:cubicBezTo>
                  <a:pt x="14634" y="47851"/>
                  <a:pt x="14669" y="47827"/>
                  <a:pt x="14681" y="47792"/>
                </a:cubicBezTo>
                <a:cubicBezTo>
                  <a:pt x="14717" y="47732"/>
                  <a:pt x="14693" y="47661"/>
                  <a:pt x="14634" y="47625"/>
                </a:cubicBezTo>
                <a:cubicBezTo>
                  <a:pt x="14407" y="47506"/>
                  <a:pt x="14181" y="47411"/>
                  <a:pt x="13931" y="47339"/>
                </a:cubicBezTo>
                <a:cubicBezTo>
                  <a:pt x="13923" y="47338"/>
                  <a:pt x="13916" y="47337"/>
                  <a:pt x="13908" y="47337"/>
                </a:cubicBezTo>
                <a:close/>
                <a:moveTo>
                  <a:pt x="11762" y="47557"/>
                </a:moveTo>
                <a:cubicBezTo>
                  <a:pt x="11747" y="47557"/>
                  <a:pt x="11731" y="47560"/>
                  <a:pt x="11716" y="47565"/>
                </a:cubicBezTo>
                <a:cubicBezTo>
                  <a:pt x="11490" y="47673"/>
                  <a:pt x="11264" y="47792"/>
                  <a:pt x="11062" y="47946"/>
                </a:cubicBezTo>
                <a:cubicBezTo>
                  <a:pt x="11002" y="47982"/>
                  <a:pt x="10990" y="48054"/>
                  <a:pt x="11026" y="48113"/>
                </a:cubicBezTo>
                <a:cubicBezTo>
                  <a:pt x="11046" y="48143"/>
                  <a:pt x="11081" y="48164"/>
                  <a:pt x="11120" y="48164"/>
                </a:cubicBezTo>
                <a:cubicBezTo>
                  <a:pt x="11128" y="48164"/>
                  <a:pt x="11137" y="48163"/>
                  <a:pt x="11145" y="48161"/>
                </a:cubicBezTo>
                <a:cubicBezTo>
                  <a:pt x="11157" y="48161"/>
                  <a:pt x="11181" y="48149"/>
                  <a:pt x="11193" y="48137"/>
                </a:cubicBezTo>
                <a:cubicBezTo>
                  <a:pt x="11395" y="48006"/>
                  <a:pt x="11609" y="47887"/>
                  <a:pt x="11812" y="47792"/>
                </a:cubicBezTo>
                <a:cubicBezTo>
                  <a:pt x="11871" y="47768"/>
                  <a:pt x="11907" y="47696"/>
                  <a:pt x="11871" y="47637"/>
                </a:cubicBezTo>
                <a:cubicBezTo>
                  <a:pt x="11853" y="47583"/>
                  <a:pt x="11809" y="47557"/>
                  <a:pt x="11762" y="47557"/>
                </a:cubicBezTo>
                <a:close/>
                <a:moveTo>
                  <a:pt x="30078" y="47808"/>
                </a:moveTo>
                <a:cubicBezTo>
                  <a:pt x="30066" y="47808"/>
                  <a:pt x="30053" y="47811"/>
                  <a:pt x="30040" y="47816"/>
                </a:cubicBezTo>
                <a:cubicBezTo>
                  <a:pt x="29802" y="47899"/>
                  <a:pt x="29576" y="47982"/>
                  <a:pt x="29350" y="48066"/>
                </a:cubicBezTo>
                <a:cubicBezTo>
                  <a:pt x="29278" y="48089"/>
                  <a:pt x="29254" y="48161"/>
                  <a:pt x="29278" y="48220"/>
                </a:cubicBezTo>
                <a:cubicBezTo>
                  <a:pt x="29299" y="48272"/>
                  <a:pt x="29347" y="48306"/>
                  <a:pt x="29390" y="48306"/>
                </a:cubicBezTo>
                <a:cubicBezTo>
                  <a:pt x="29397" y="48306"/>
                  <a:pt x="29403" y="48305"/>
                  <a:pt x="29409" y="48304"/>
                </a:cubicBezTo>
                <a:cubicBezTo>
                  <a:pt x="29421" y="48304"/>
                  <a:pt x="29433" y="48292"/>
                  <a:pt x="29433" y="48292"/>
                </a:cubicBezTo>
                <a:cubicBezTo>
                  <a:pt x="29659" y="48208"/>
                  <a:pt x="29885" y="48125"/>
                  <a:pt x="30112" y="48054"/>
                </a:cubicBezTo>
                <a:cubicBezTo>
                  <a:pt x="30183" y="48030"/>
                  <a:pt x="30219" y="47958"/>
                  <a:pt x="30195" y="47899"/>
                </a:cubicBezTo>
                <a:cubicBezTo>
                  <a:pt x="30176" y="47842"/>
                  <a:pt x="30127" y="47808"/>
                  <a:pt x="30078" y="47808"/>
                </a:cubicBezTo>
                <a:close/>
                <a:moveTo>
                  <a:pt x="15169" y="48043"/>
                </a:moveTo>
                <a:cubicBezTo>
                  <a:pt x="15134" y="48043"/>
                  <a:pt x="15099" y="48058"/>
                  <a:pt x="15074" y="48089"/>
                </a:cubicBezTo>
                <a:cubicBezTo>
                  <a:pt x="15026" y="48137"/>
                  <a:pt x="15038" y="48208"/>
                  <a:pt x="15086" y="48256"/>
                </a:cubicBezTo>
                <a:cubicBezTo>
                  <a:pt x="15265" y="48423"/>
                  <a:pt x="15407" y="48601"/>
                  <a:pt x="15515" y="48792"/>
                </a:cubicBezTo>
                <a:cubicBezTo>
                  <a:pt x="15544" y="48831"/>
                  <a:pt x="15582" y="48854"/>
                  <a:pt x="15621" y="48854"/>
                </a:cubicBezTo>
                <a:cubicBezTo>
                  <a:pt x="15629" y="48854"/>
                  <a:pt x="15637" y="48853"/>
                  <a:pt x="15646" y="48851"/>
                </a:cubicBezTo>
                <a:cubicBezTo>
                  <a:pt x="15657" y="48851"/>
                  <a:pt x="15669" y="48851"/>
                  <a:pt x="15681" y="48839"/>
                </a:cubicBezTo>
                <a:cubicBezTo>
                  <a:pt x="15741" y="48804"/>
                  <a:pt x="15765" y="48732"/>
                  <a:pt x="15729" y="48673"/>
                </a:cubicBezTo>
                <a:cubicBezTo>
                  <a:pt x="15610" y="48458"/>
                  <a:pt x="15443" y="48256"/>
                  <a:pt x="15253" y="48077"/>
                </a:cubicBezTo>
                <a:cubicBezTo>
                  <a:pt x="15230" y="48055"/>
                  <a:pt x="15200" y="48043"/>
                  <a:pt x="15169" y="48043"/>
                </a:cubicBezTo>
                <a:close/>
                <a:moveTo>
                  <a:pt x="28718" y="48342"/>
                </a:moveTo>
                <a:cubicBezTo>
                  <a:pt x="28703" y="48342"/>
                  <a:pt x="28686" y="48345"/>
                  <a:pt x="28671" y="48351"/>
                </a:cubicBezTo>
                <a:cubicBezTo>
                  <a:pt x="28445" y="48458"/>
                  <a:pt x="28219" y="48566"/>
                  <a:pt x="28004" y="48673"/>
                </a:cubicBezTo>
                <a:cubicBezTo>
                  <a:pt x="27945" y="48708"/>
                  <a:pt x="27921" y="48780"/>
                  <a:pt x="27957" y="48839"/>
                </a:cubicBezTo>
                <a:cubicBezTo>
                  <a:pt x="27980" y="48887"/>
                  <a:pt x="28028" y="48911"/>
                  <a:pt x="28076" y="48911"/>
                </a:cubicBezTo>
                <a:cubicBezTo>
                  <a:pt x="28088" y="48911"/>
                  <a:pt x="28099" y="48899"/>
                  <a:pt x="28111" y="48899"/>
                </a:cubicBezTo>
                <a:cubicBezTo>
                  <a:pt x="28326" y="48780"/>
                  <a:pt x="28552" y="48673"/>
                  <a:pt x="28766" y="48578"/>
                </a:cubicBezTo>
                <a:cubicBezTo>
                  <a:pt x="28826" y="48554"/>
                  <a:pt x="28861" y="48482"/>
                  <a:pt x="28826" y="48411"/>
                </a:cubicBezTo>
                <a:cubicBezTo>
                  <a:pt x="28808" y="48367"/>
                  <a:pt x="28764" y="48342"/>
                  <a:pt x="28718" y="48342"/>
                </a:cubicBezTo>
                <a:close/>
                <a:moveTo>
                  <a:pt x="10407" y="47923"/>
                </a:moveTo>
                <a:cubicBezTo>
                  <a:pt x="10335" y="47923"/>
                  <a:pt x="10276" y="47970"/>
                  <a:pt x="10276" y="48042"/>
                </a:cubicBezTo>
                <a:cubicBezTo>
                  <a:pt x="10264" y="48113"/>
                  <a:pt x="10264" y="48197"/>
                  <a:pt x="10264" y="48280"/>
                </a:cubicBezTo>
                <a:cubicBezTo>
                  <a:pt x="10264" y="48375"/>
                  <a:pt x="10264" y="48482"/>
                  <a:pt x="10276" y="48589"/>
                </a:cubicBezTo>
                <a:cubicBezTo>
                  <a:pt x="10157" y="48697"/>
                  <a:pt x="10050" y="48816"/>
                  <a:pt x="9942" y="48935"/>
                </a:cubicBezTo>
                <a:cubicBezTo>
                  <a:pt x="9895" y="48982"/>
                  <a:pt x="9907" y="49066"/>
                  <a:pt x="9954" y="49113"/>
                </a:cubicBezTo>
                <a:cubicBezTo>
                  <a:pt x="9990" y="49137"/>
                  <a:pt x="10026" y="49137"/>
                  <a:pt x="10062" y="49137"/>
                </a:cubicBezTo>
                <a:cubicBezTo>
                  <a:pt x="10085" y="49137"/>
                  <a:pt x="10109" y="49113"/>
                  <a:pt x="10133" y="49101"/>
                </a:cubicBezTo>
                <a:cubicBezTo>
                  <a:pt x="10192" y="49018"/>
                  <a:pt x="10264" y="48947"/>
                  <a:pt x="10335" y="48875"/>
                </a:cubicBezTo>
                <a:cubicBezTo>
                  <a:pt x="10353" y="48893"/>
                  <a:pt x="10377" y="48904"/>
                  <a:pt x="10402" y="48904"/>
                </a:cubicBezTo>
                <a:cubicBezTo>
                  <a:pt x="10411" y="48904"/>
                  <a:pt x="10421" y="48902"/>
                  <a:pt x="10431" y="48899"/>
                </a:cubicBezTo>
                <a:cubicBezTo>
                  <a:pt x="10490" y="48899"/>
                  <a:pt x="10538" y="48839"/>
                  <a:pt x="10538" y="48768"/>
                </a:cubicBezTo>
                <a:lnTo>
                  <a:pt x="10526" y="48685"/>
                </a:lnTo>
                <a:cubicBezTo>
                  <a:pt x="10562" y="48649"/>
                  <a:pt x="10597" y="48613"/>
                  <a:pt x="10633" y="48589"/>
                </a:cubicBezTo>
                <a:cubicBezTo>
                  <a:pt x="10681" y="48542"/>
                  <a:pt x="10681" y="48458"/>
                  <a:pt x="10645" y="48411"/>
                </a:cubicBezTo>
                <a:cubicBezTo>
                  <a:pt x="10618" y="48384"/>
                  <a:pt x="10578" y="48371"/>
                  <a:pt x="10544" y="48371"/>
                </a:cubicBezTo>
                <a:cubicBezTo>
                  <a:pt x="10533" y="48371"/>
                  <a:pt x="10523" y="48372"/>
                  <a:pt x="10514" y="48375"/>
                </a:cubicBezTo>
                <a:lnTo>
                  <a:pt x="10514" y="48280"/>
                </a:lnTo>
                <a:cubicBezTo>
                  <a:pt x="10514" y="48208"/>
                  <a:pt x="10514" y="48125"/>
                  <a:pt x="10514" y="48054"/>
                </a:cubicBezTo>
                <a:cubicBezTo>
                  <a:pt x="10526" y="47994"/>
                  <a:pt x="10466" y="47935"/>
                  <a:pt x="10407" y="47923"/>
                </a:cubicBezTo>
                <a:close/>
                <a:moveTo>
                  <a:pt x="27431" y="49022"/>
                </a:moveTo>
                <a:cubicBezTo>
                  <a:pt x="27408" y="49022"/>
                  <a:pt x="27384" y="49028"/>
                  <a:pt x="27361" y="49042"/>
                </a:cubicBezTo>
                <a:cubicBezTo>
                  <a:pt x="27147" y="49161"/>
                  <a:pt x="26933" y="49292"/>
                  <a:pt x="26730" y="49423"/>
                </a:cubicBezTo>
                <a:cubicBezTo>
                  <a:pt x="26671" y="49470"/>
                  <a:pt x="26659" y="49542"/>
                  <a:pt x="26695" y="49601"/>
                </a:cubicBezTo>
                <a:cubicBezTo>
                  <a:pt x="26724" y="49631"/>
                  <a:pt x="26761" y="49652"/>
                  <a:pt x="26800" y="49652"/>
                </a:cubicBezTo>
                <a:cubicBezTo>
                  <a:pt x="26809" y="49652"/>
                  <a:pt x="26817" y="49651"/>
                  <a:pt x="26826" y="49649"/>
                </a:cubicBezTo>
                <a:cubicBezTo>
                  <a:pt x="26837" y="49649"/>
                  <a:pt x="26849" y="49637"/>
                  <a:pt x="26861" y="49625"/>
                </a:cubicBezTo>
                <a:cubicBezTo>
                  <a:pt x="27064" y="49494"/>
                  <a:pt x="27278" y="49363"/>
                  <a:pt x="27480" y="49244"/>
                </a:cubicBezTo>
                <a:cubicBezTo>
                  <a:pt x="27540" y="49209"/>
                  <a:pt x="27564" y="49137"/>
                  <a:pt x="27528" y="49078"/>
                </a:cubicBezTo>
                <a:cubicBezTo>
                  <a:pt x="27506" y="49040"/>
                  <a:pt x="27469" y="49022"/>
                  <a:pt x="27431" y="49022"/>
                </a:cubicBezTo>
                <a:close/>
                <a:moveTo>
                  <a:pt x="15882" y="49290"/>
                </a:moveTo>
                <a:cubicBezTo>
                  <a:pt x="15875" y="49290"/>
                  <a:pt x="15867" y="49291"/>
                  <a:pt x="15860" y="49292"/>
                </a:cubicBezTo>
                <a:cubicBezTo>
                  <a:pt x="15788" y="49304"/>
                  <a:pt x="15753" y="49375"/>
                  <a:pt x="15765" y="49435"/>
                </a:cubicBezTo>
                <a:cubicBezTo>
                  <a:pt x="15788" y="49590"/>
                  <a:pt x="15788" y="49732"/>
                  <a:pt x="15788" y="49875"/>
                </a:cubicBezTo>
                <a:cubicBezTo>
                  <a:pt x="15777" y="49959"/>
                  <a:pt x="15765" y="50042"/>
                  <a:pt x="15753" y="50113"/>
                </a:cubicBezTo>
                <a:cubicBezTo>
                  <a:pt x="15741" y="50185"/>
                  <a:pt x="15777" y="50244"/>
                  <a:pt x="15848" y="50256"/>
                </a:cubicBezTo>
                <a:cubicBezTo>
                  <a:pt x="15860" y="50268"/>
                  <a:pt x="15872" y="50268"/>
                  <a:pt x="15896" y="50268"/>
                </a:cubicBezTo>
                <a:cubicBezTo>
                  <a:pt x="15943" y="50256"/>
                  <a:pt x="15979" y="50221"/>
                  <a:pt x="15991" y="50161"/>
                </a:cubicBezTo>
                <a:cubicBezTo>
                  <a:pt x="16003" y="50078"/>
                  <a:pt x="16027" y="49982"/>
                  <a:pt x="16027" y="49887"/>
                </a:cubicBezTo>
                <a:cubicBezTo>
                  <a:pt x="16038" y="49721"/>
                  <a:pt x="16027" y="49554"/>
                  <a:pt x="16003" y="49387"/>
                </a:cubicBezTo>
                <a:cubicBezTo>
                  <a:pt x="15992" y="49334"/>
                  <a:pt x="15943" y="49290"/>
                  <a:pt x="15882" y="49290"/>
                </a:cubicBezTo>
                <a:close/>
                <a:moveTo>
                  <a:pt x="10549" y="49373"/>
                </a:moveTo>
                <a:cubicBezTo>
                  <a:pt x="10541" y="49373"/>
                  <a:pt x="10534" y="49374"/>
                  <a:pt x="10526" y="49375"/>
                </a:cubicBezTo>
                <a:cubicBezTo>
                  <a:pt x="10454" y="49399"/>
                  <a:pt x="10419" y="49470"/>
                  <a:pt x="10443" y="49530"/>
                </a:cubicBezTo>
                <a:cubicBezTo>
                  <a:pt x="10514" y="49780"/>
                  <a:pt x="10609" y="50006"/>
                  <a:pt x="10716" y="50232"/>
                </a:cubicBezTo>
                <a:cubicBezTo>
                  <a:pt x="10740" y="50280"/>
                  <a:pt x="10800" y="50304"/>
                  <a:pt x="10847" y="50304"/>
                </a:cubicBezTo>
                <a:cubicBezTo>
                  <a:pt x="10859" y="50292"/>
                  <a:pt x="10871" y="50292"/>
                  <a:pt x="10883" y="50292"/>
                </a:cubicBezTo>
                <a:cubicBezTo>
                  <a:pt x="10943" y="50256"/>
                  <a:pt x="10966" y="50185"/>
                  <a:pt x="10931" y="50125"/>
                </a:cubicBezTo>
                <a:cubicBezTo>
                  <a:pt x="10824" y="49911"/>
                  <a:pt x="10740" y="49697"/>
                  <a:pt x="10669" y="49459"/>
                </a:cubicBezTo>
                <a:cubicBezTo>
                  <a:pt x="10658" y="49407"/>
                  <a:pt x="10603" y="49373"/>
                  <a:pt x="10549" y="49373"/>
                </a:cubicBezTo>
                <a:close/>
                <a:moveTo>
                  <a:pt x="9585" y="49468"/>
                </a:moveTo>
                <a:cubicBezTo>
                  <a:pt x="9546" y="49468"/>
                  <a:pt x="9508" y="49489"/>
                  <a:pt x="9478" y="49518"/>
                </a:cubicBezTo>
                <a:cubicBezTo>
                  <a:pt x="9419" y="49613"/>
                  <a:pt x="9347" y="49709"/>
                  <a:pt x="9288" y="49816"/>
                </a:cubicBezTo>
                <a:cubicBezTo>
                  <a:pt x="9216" y="49923"/>
                  <a:pt x="9145" y="50030"/>
                  <a:pt x="9085" y="50149"/>
                </a:cubicBezTo>
                <a:cubicBezTo>
                  <a:pt x="9049" y="50209"/>
                  <a:pt x="9073" y="50280"/>
                  <a:pt x="9133" y="50316"/>
                </a:cubicBezTo>
                <a:cubicBezTo>
                  <a:pt x="9157" y="50328"/>
                  <a:pt x="9180" y="50328"/>
                  <a:pt x="9204" y="50328"/>
                </a:cubicBezTo>
                <a:cubicBezTo>
                  <a:pt x="9240" y="50328"/>
                  <a:pt x="9276" y="50304"/>
                  <a:pt x="9288" y="50268"/>
                </a:cubicBezTo>
                <a:cubicBezTo>
                  <a:pt x="9359" y="50161"/>
                  <a:pt x="9419" y="50042"/>
                  <a:pt x="9490" y="49947"/>
                </a:cubicBezTo>
                <a:cubicBezTo>
                  <a:pt x="9550" y="49851"/>
                  <a:pt x="9621" y="49756"/>
                  <a:pt x="9681" y="49661"/>
                </a:cubicBezTo>
                <a:cubicBezTo>
                  <a:pt x="9716" y="49601"/>
                  <a:pt x="9704" y="49530"/>
                  <a:pt x="9657" y="49494"/>
                </a:cubicBezTo>
                <a:cubicBezTo>
                  <a:pt x="9634" y="49476"/>
                  <a:pt x="9609" y="49468"/>
                  <a:pt x="9585" y="49468"/>
                </a:cubicBezTo>
                <a:close/>
                <a:moveTo>
                  <a:pt x="26197" y="49831"/>
                </a:moveTo>
                <a:cubicBezTo>
                  <a:pt x="26172" y="49831"/>
                  <a:pt x="26147" y="49837"/>
                  <a:pt x="26123" y="49851"/>
                </a:cubicBezTo>
                <a:cubicBezTo>
                  <a:pt x="25921" y="49994"/>
                  <a:pt x="25730" y="50149"/>
                  <a:pt x="25540" y="50304"/>
                </a:cubicBezTo>
                <a:cubicBezTo>
                  <a:pt x="25492" y="50352"/>
                  <a:pt x="25480" y="50423"/>
                  <a:pt x="25528" y="50471"/>
                </a:cubicBezTo>
                <a:cubicBezTo>
                  <a:pt x="25547" y="50500"/>
                  <a:pt x="25583" y="50521"/>
                  <a:pt x="25622" y="50521"/>
                </a:cubicBezTo>
                <a:cubicBezTo>
                  <a:pt x="25630" y="50521"/>
                  <a:pt x="25638" y="50520"/>
                  <a:pt x="25647" y="50518"/>
                </a:cubicBezTo>
                <a:cubicBezTo>
                  <a:pt x="25659" y="50518"/>
                  <a:pt x="25683" y="50506"/>
                  <a:pt x="25694" y="50494"/>
                </a:cubicBezTo>
                <a:cubicBezTo>
                  <a:pt x="25885" y="50340"/>
                  <a:pt x="26075" y="50197"/>
                  <a:pt x="26266" y="50042"/>
                </a:cubicBezTo>
                <a:cubicBezTo>
                  <a:pt x="26325" y="50006"/>
                  <a:pt x="26337" y="49935"/>
                  <a:pt x="26302" y="49875"/>
                </a:cubicBezTo>
                <a:cubicBezTo>
                  <a:pt x="26273" y="49846"/>
                  <a:pt x="26235" y="49831"/>
                  <a:pt x="26197" y="49831"/>
                </a:cubicBezTo>
                <a:close/>
                <a:moveTo>
                  <a:pt x="11213" y="50676"/>
                </a:moveTo>
                <a:cubicBezTo>
                  <a:pt x="11188" y="50676"/>
                  <a:pt x="11164" y="50683"/>
                  <a:pt x="11145" y="50697"/>
                </a:cubicBezTo>
                <a:cubicBezTo>
                  <a:pt x="11085" y="50744"/>
                  <a:pt x="11074" y="50816"/>
                  <a:pt x="11121" y="50875"/>
                </a:cubicBezTo>
                <a:cubicBezTo>
                  <a:pt x="11276" y="51078"/>
                  <a:pt x="11455" y="51256"/>
                  <a:pt x="11645" y="51423"/>
                </a:cubicBezTo>
                <a:cubicBezTo>
                  <a:pt x="11669" y="51435"/>
                  <a:pt x="11705" y="51447"/>
                  <a:pt x="11740" y="51447"/>
                </a:cubicBezTo>
                <a:cubicBezTo>
                  <a:pt x="11776" y="51435"/>
                  <a:pt x="11800" y="51423"/>
                  <a:pt x="11812" y="51399"/>
                </a:cubicBezTo>
                <a:cubicBezTo>
                  <a:pt x="11859" y="51352"/>
                  <a:pt x="11847" y="51268"/>
                  <a:pt x="11800" y="51233"/>
                </a:cubicBezTo>
                <a:cubicBezTo>
                  <a:pt x="11621" y="51078"/>
                  <a:pt x="11455" y="50911"/>
                  <a:pt x="11312" y="50721"/>
                </a:cubicBezTo>
                <a:cubicBezTo>
                  <a:pt x="11290" y="50692"/>
                  <a:pt x="11251" y="50676"/>
                  <a:pt x="11213" y="50676"/>
                </a:cubicBezTo>
                <a:close/>
                <a:moveTo>
                  <a:pt x="15588" y="50689"/>
                </a:moveTo>
                <a:cubicBezTo>
                  <a:pt x="15549" y="50689"/>
                  <a:pt x="15513" y="50707"/>
                  <a:pt x="15491" y="50744"/>
                </a:cubicBezTo>
                <a:cubicBezTo>
                  <a:pt x="15360" y="50935"/>
                  <a:pt x="15205" y="51102"/>
                  <a:pt x="15015" y="51256"/>
                </a:cubicBezTo>
                <a:cubicBezTo>
                  <a:pt x="14967" y="51292"/>
                  <a:pt x="14955" y="51375"/>
                  <a:pt x="15003" y="51423"/>
                </a:cubicBezTo>
                <a:cubicBezTo>
                  <a:pt x="15022" y="51452"/>
                  <a:pt x="15058" y="51474"/>
                  <a:pt x="15096" y="51474"/>
                </a:cubicBezTo>
                <a:cubicBezTo>
                  <a:pt x="15105" y="51474"/>
                  <a:pt x="15113" y="51473"/>
                  <a:pt x="15122" y="51471"/>
                </a:cubicBezTo>
                <a:cubicBezTo>
                  <a:pt x="15134" y="51471"/>
                  <a:pt x="15157" y="51459"/>
                  <a:pt x="15169" y="51447"/>
                </a:cubicBezTo>
                <a:cubicBezTo>
                  <a:pt x="15384" y="51280"/>
                  <a:pt x="15550" y="51090"/>
                  <a:pt x="15693" y="50875"/>
                </a:cubicBezTo>
                <a:cubicBezTo>
                  <a:pt x="15729" y="50828"/>
                  <a:pt x="15717" y="50744"/>
                  <a:pt x="15657" y="50709"/>
                </a:cubicBezTo>
                <a:cubicBezTo>
                  <a:pt x="15635" y="50695"/>
                  <a:pt x="15611" y="50689"/>
                  <a:pt x="15588" y="50689"/>
                </a:cubicBezTo>
                <a:close/>
                <a:moveTo>
                  <a:pt x="25074" y="50756"/>
                </a:moveTo>
                <a:cubicBezTo>
                  <a:pt x="25043" y="50756"/>
                  <a:pt x="25010" y="50768"/>
                  <a:pt x="24980" y="50792"/>
                </a:cubicBezTo>
                <a:cubicBezTo>
                  <a:pt x="24801" y="50959"/>
                  <a:pt x="24623" y="51125"/>
                  <a:pt x="24456" y="51304"/>
                </a:cubicBezTo>
                <a:cubicBezTo>
                  <a:pt x="24409" y="51352"/>
                  <a:pt x="24409" y="51435"/>
                  <a:pt x="24456" y="51471"/>
                </a:cubicBezTo>
                <a:cubicBezTo>
                  <a:pt x="24483" y="51498"/>
                  <a:pt x="24510" y="51511"/>
                  <a:pt x="24537" y="51511"/>
                </a:cubicBezTo>
                <a:cubicBezTo>
                  <a:pt x="24545" y="51511"/>
                  <a:pt x="24554" y="51509"/>
                  <a:pt x="24563" y="51506"/>
                </a:cubicBezTo>
                <a:cubicBezTo>
                  <a:pt x="24587" y="51506"/>
                  <a:pt x="24611" y="51495"/>
                  <a:pt x="24635" y="51471"/>
                </a:cubicBezTo>
                <a:cubicBezTo>
                  <a:pt x="24801" y="51304"/>
                  <a:pt x="24968" y="51137"/>
                  <a:pt x="25147" y="50971"/>
                </a:cubicBezTo>
                <a:cubicBezTo>
                  <a:pt x="25206" y="50923"/>
                  <a:pt x="25206" y="50852"/>
                  <a:pt x="25159" y="50792"/>
                </a:cubicBezTo>
                <a:cubicBezTo>
                  <a:pt x="25135" y="50768"/>
                  <a:pt x="25105" y="50756"/>
                  <a:pt x="25074" y="50756"/>
                </a:cubicBezTo>
                <a:close/>
                <a:moveTo>
                  <a:pt x="8856" y="50742"/>
                </a:moveTo>
                <a:cubicBezTo>
                  <a:pt x="8811" y="50742"/>
                  <a:pt x="8769" y="50773"/>
                  <a:pt x="8752" y="50816"/>
                </a:cubicBezTo>
                <a:cubicBezTo>
                  <a:pt x="8645" y="51054"/>
                  <a:pt x="8561" y="51292"/>
                  <a:pt x="8514" y="51530"/>
                </a:cubicBezTo>
                <a:cubicBezTo>
                  <a:pt x="8490" y="51590"/>
                  <a:pt x="8538" y="51661"/>
                  <a:pt x="8597" y="51673"/>
                </a:cubicBezTo>
                <a:lnTo>
                  <a:pt x="8645" y="51673"/>
                </a:lnTo>
                <a:cubicBezTo>
                  <a:pt x="8692" y="51673"/>
                  <a:pt x="8740" y="51637"/>
                  <a:pt x="8740" y="51590"/>
                </a:cubicBezTo>
                <a:cubicBezTo>
                  <a:pt x="8799" y="51364"/>
                  <a:pt x="8871" y="51137"/>
                  <a:pt x="8978" y="50911"/>
                </a:cubicBezTo>
                <a:cubicBezTo>
                  <a:pt x="9002" y="50852"/>
                  <a:pt x="8966" y="50780"/>
                  <a:pt x="8907" y="50756"/>
                </a:cubicBezTo>
                <a:cubicBezTo>
                  <a:pt x="8890" y="50747"/>
                  <a:pt x="8873" y="50742"/>
                  <a:pt x="8856" y="50742"/>
                </a:cubicBezTo>
                <a:close/>
                <a:moveTo>
                  <a:pt x="14467" y="51604"/>
                </a:moveTo>
                <a:cubicBezTo>
                  <a:pt x="14451" y="51604"/>
                  <a:pt x="14435" y="51607"/>
                  <a:pt x="14419" y="51614"/>
                </a:cubicBezTo>
                <a:cubicBezTo>
                  <a:pt x="14229" y="51697"/>
                  <a:pt x="14026" y="51756"/>
                  <a:pt x="13824" y="51792"/>
                </a:cubicBezTo>
                <a:lnTo>
                  <a:pt x="13752" y="51804"/>
                </a:lnTo>
                <a:cubicBezTo>
                  <a:pt x="13681" y="51816"/>
                  <a:pt x="13633" y="51876"/>
                  <a:pt x="13645" y="51935"/>
                </a:cubicBezTo>
                <a:cubicBezTo>
                  <a:pt x="13656" y="51999"/>
                  <a:pt x="13705" y="52044"/>
                  <a:pt x="13766" y="52044"/>
                </a:cubicBezTo>
                <a:cubicBezTo>
                  <a:pt x="13774" y="52044"/>
                  <a:pt x="13781" y="52043"/>
                  <a:pt x="13788" y="52042"/>
                </a:cubicBezTo>
                <a:lnTo>
                  <a:pt x="13872" y="52030"/>
                </a:lnTo>
                <a:cubicBezTo>
                  <a:pt x="14086" y="51995"/>
                  <a:pt x="14312" y="51923"/>
                  <a:pt x="14514" y="51840"/>
                </a:cubicBezTo>
                <a:cubicBezTo>
                  <a:pt x="14574" y="51816"/>
                  <a:pt x="14610" y="51745"/>
                  <a:pt x="14586" y="51673"/>
                </a:cubicBezTo>
                <a:cubicBezTo>
                  <a:pt x="14559" y="51629"/>
                  <a:pt x="14513" y="51604"/>
                  <a:pt x="14467" y="51604"/>
                </a:cubicBezTo>
                <a:close/>
                <a:moveTo>
                  <a:pt x="12336" y="51593"/>
                </a:moveTo>
                <a:cubicBezTo>
                  <a:pt x="12290" y="51593"/>
                  <a:pt x="12246" y="51617"/>
                  <a:pt x="12228" y="51661"/>
                </a:cubicBezTo>
                <a:cubicBezTo>
                  <a:pt x="12193" y="51721"/>
                  <a:pt x="12228" y="51792"/>
                  <a:pt x="12288" y="51828"/>
                </a:cubicBezTo>
                <a:cubicBezTo>
                  <a:pt x="12371" y="51864"/>
                  <a:pt x="12455" y="51899"/>
                  <a:pt x="12550" y="51935"/>
                </a:cubicBezTo>
                <a:cubicBezTo>
                  <a:pt x="12693" y="51983"/>
                  <a:pt x="12859" y="52018"/>
                  <a:pt x="13014" y="52042"/>
                </a:cubicBezTo>
                <a:cubicBezTo>
                  <a:pt x="13020" y="52048"/>
                  <a:pt x="13029" y="52051"/>
                  <a:pt x="13038" y="52051"/>
                </a:cubicBezTo>
                <a:cubicBezTo>
                  <a:pt x="13047" y="52051"/>
                  <a:pt x="13056" y="52048"/>
                  <a:pt x="13062" y="52042"/>
                </a:cubicBezTo>
                <a:cubicBezTo>
                  <a:pt x="13110" y="52042"/>
                  <a:pt x="13145" y="51995"/>
                  <a:pt x="13157" y="51947"/>
                </a:cubicBezTo>
                <a:cubicBezTo>
                  <a:pt x="13169" y="51876"/>
                  <a:pt x="13121" y="51816"/>
                  <a:pt x="13050" y="51804"/>
                </a:cubicBezTo>
                <a:cubicBezTo>
                  <a:pt x="12907" y="51780"/>
                  <a:pt x="12764" y="51756"/>
                  <a:pt x="12621" y="51697"/>
                </a:cubicBezTo>
                <a:cubicBezTo>
                  <a:pt x="12550" y="51673"/>
                  <a:pt x="12467" y="51637"/>
                  <a:pt x="12383" y="51602"/>
                </a:cubicBezTo>
                <a:cubicBezTo>
                  <a:pt x="12368" y="51596"/>
                  <a:pt x="12352" y="51593"/>
                  <a:pt x="12336" y="51593"/>
                </a:cubicBezTo>
                <a:close/>
                <a:moveTo>
                  <a:pt x="24039" y="51804"/>
                </a:moveTo>
                <a:cubicBezTo>
                  <a:pt x="24010" y="51804"/>
                  <a:pt x="23980" y="51816"/>
                  <a:pt x="23956" y="51840"/>
                </a:cubicBezTo>
                <a:cubicBezTo>
                  <a:pt x="23789" y="52030"/>
                  <a:pt x="23635" y="52221"/>
                  <a:pt x="23480" y="52399"/>
                </a:cubicBezTo>
                <a:cubicBezTo>
                  <a:pt x="23432" y="52459"/>
                  <a:pt x="23444" y="52530"/>
                  <a:pt x="23492" y="52578"/>
                </a:cubicBezTo>
                <a:cubicBezTo>
                  <a:pt x="23516" y="52602"/>
                  <a:pt x="23551" y="52602"/>
                  <a:pt x="23587" y="52602"/>
                </a:cubicBezTo>
                <a:cubicBezTo>
                  <a:pt x="23623" y="52602"/>
                  <a:pt x="23647" y="52578"/>
                  <a:pt x="23658" y="52554"/>
                </a:cubicBezTo>
                <a:cubicBezTo>
                  <a:pt x="23825" y="52376"/>
                  <a:pt x="23980" y="52185"/>
                  <a:pt x="24135" y="52006"/>
                </a:cubicBezTo>
                <a:cubicBezTo>
                  <a:pt x="24182" y="51959"/>
                  <a:pt x="24182" y="51876"/>
                  <a:pt x="24123" y="51840"/>
                </a:cubicBezTo>
                <a:cubicBezTo>
                  <a:pt x="24099" y="51816"/>
                  <a:pt x="24069" y="51804"/>
                  <a:pt x="24039" y="51804"/>
                </a:cubicBezTo>
                <a:close/>
                <a:moveTo>
                  <a:pt x="8510" y="52160"/>
                </a:moveTo>
                <a:cubicBezTo>
                  <a:pt x="8456" y="52160"/>
                  <a:pt x="8407" y="52214"/>
                  <a:pt x="8407" y="52268"/>
                </a:cubicBezTo>
                <a:cubicBezTo>
                  <a:pt x="8395" y="52399"/>
                  <a:pt x="8407" y="52518"/>
                  <a:pt x="8407" y="52638"/>
                </a:cubicBezTo>
                <a:cubicBezTo>
                  <a:pt x="8418" y="52745"/>
                  <a:pt x="8430" y="52840"/>
                  <a:pt x="8454" y="52947"/>
                </a:cubicBezTo>
                <a:cubicBezTo>
                  <a:pt x="8454" y="52971"/>
                  <a:pt x="8454" y="53007"/>
                  <a:pt x="8466" y="53030"/>
                </a:cubicBezTo>
                <a:cubicBezTo>
                  <a:pt x="8477" y="53084"/>
                  <a:pt x="8526" y="53128"/>
                  <a:pt x="8587" y="53128"/>
                </a:cubicBezTo>
                <a:cubicBezTo>
                  <a:pt x="8594" y="53128"/>
                  <a:pt x="8601" y="53127"/>
                  <a:pt x="8609" y="53126"/>
                </a:cubicBezTo>
                <a:cubicBezTo>
                  <a:pt x="8680" y="53114"/>
                  <a:pt x="8716" y="53042"/>
                  <a:pt x="8704" y="52983"/>
                </a:cubicBezTo>
                <a:lnTo>
                  <a:pt x="8692" y="52899"/>
                </a:lnTo>
                <a:cubicBezTo>
                  <a:pt x="8668" y="52804"/>
                  <a:pt x="8657" y="52721"/>
                  <a:pt x="8657" y="52626"/>
                </a:cubicBezTo>
                <a:cubicBezTo>
                  <a:pt x="8645" y="52507"/>
                  <a:pt x="8645" y="52399"/>
                  <a:pt x="8645" y="52280"/>
                </a:cubicBezTo>
                <a:cubicBezTo>
                  <a:pt x="8645" y="52209"/>
                  <a:pt x="8597" y="52161"/>
                  <a:pt x="8526" y="52161"/>
                </a:cubicBezTo>
                <a:cubicBezTo>
                  <a:pt x="8520" y="52160"/>
                  <a:pt x="8515" y="52160"/>
                  <a:pt x="8510" y="52160"/>
                </a:cubicBezTo>
                <a:close/>
                <a:moveTo>
                  <a:pt x="23095" y="52922"/>
                </a:moveTo>
                <a:cubicBezTo>
                  <a:pt x="23061" y="52922"/>
                  <a:pt x="23029" y="52933"/>
                  <a:pt x="23004" y="52959"/>
                </a:cubicBezTo>
                <a:cubicBezTo>
                  <a:pt x="22849" y="53149"/>
                  <a:pt x="22694" y="53340"/>
                  <a:pt x="22539" y="53519"/>
                </a:cubicBezTo>
                <a:cubicBezTo>
                  <a:pt x="22492" y="53578"/>
                  <a:pt x="22504" y="53650"/>
                  <a:pt x="22551" y="53697"/>
                </a:cubicBezTo>
                <a:cubicBezTo>
                  <a:pt x="22569" y="53715"/>
                  <a:pt x="22599" y="53726"/>
                  <a:pt x="22623" y="53726"/>
                </a:cubicBezTo>
                <a:cubicBezTo>
                  <a:pt x="22632" y="53726"/>
                  <a:pt x="22640" y="53724"/>
                  <a:pt x="22646" y="53721"/>
                </a:cubicBezTo>
                <a:cubicBezTo>
                  <a:pt x="22682" y="53721"/>
                  <a:pt x="22706" y="53709"/>
                  <a:pt x="22718" y="53685"/>
                </a:cubicBezTo>
                <a:cubicBezTo>
                  <a:pt x="22885" y="53495"/>
                  <a:pt x="23039" y="53304"/>
                  <a:pt x="23194" y="53126"/>
                </a:cubicBezTo>
                <a:cubicBezTo>
                  <a:pt x="23242" y="53066"/>
                  <a:pt x="23230" y="52995"/>
                  <a:pt x="23182" y="52947"/>
                </a:cubicBezTo>
                <a:cubicBezTo>
                  <a:pt x="23155" y="52931"/>
                  <a:pt x="23124" y="52922"/>
                  <a:pt x="23095" y="52922"/>
                </a:cubicBezTo>
                <a:close/>
                <a:moveTo>
                  <a:pt x="8811" y="53581"/>
                </a:moveTo>
                <a:cubicBezTo>
                  <a:pt x="8795" y="53581"/>
                  <a:pt x="8779" y="53584"/>
                  <a:pt x="8764" y="53590"/>
                </a:cubicBezTo>
                <a:cubicBezTo>
                  <a:pt x="8704" y="53614"/>
                  <a:pt x="8680" y="53697"/>
                  <a:pt x="8704" y="53757"/>
                </a:cubicBezTo>
                <a:cubicBezTo>
                  <a:pt x="8799" y="53971"/>
                  <a:pt x="8930" y="54197"/>
                  <a:pt x="9085" y="54400"/>
                </a:cubicBezTo>
                <a:cubicBezTo>
                  <a:pt x="9109" y="54447"/>
                  <a:pt x="9157" y="54459"/>
                  <a:pt x="9204" y="54459"/>
                </a:cubicBezTo>
                <a:cubicBezTo>
                  <a:pt x="9216" y="54447"/>
                  <a:pt x="9228" y="54447"/>
                  <a:pt x="9252" y="54435"/>
                </a:cubicBezTo>
                <a:cubicBezTo>
                  <a:pt x="9311" y="54400"/>
                  <a:pt x="9323" y="54316"/>
                  <a:pt x="9276" y="54269"/>
                </a:cubicBezTo>
                <a:cubicBezTo>
                  <a:pt x="9145" y="54066"/>
                  <a:pt x="9026" y="53864"/>
                  <a:pt x="8930" y="53650"/>
                </a:cubicBezTo>
                <a:cubicBezTo>
                  <a:pt x="8904" y="53605"/>
                  <a:pt x="8858" y="53581"/>
                  <a:pt x="8811" y="53581"/>
                </a:cubicBezTo>
                <a:close/>
                <a:moveTo>
                  <a:pt x="22143" y="54029"/>
                </a:moveTo>
                <a:cubicBezTo>
                  <a:pt x="22109" y="54029"/>
                  <a:pt x="22077" y="54041"/>
                  <a:pt x="22051" y="54066"/>
                </a:cubicBezTo>
                <a:cubicBezTo>
                  <a:pt x="21873" y="54257"/>
                  <a:pt x="21706" y="54423"/>
                  <a:pt x="21539" y="54578"/>
                </a:cubicBezTo>
                <a:cubicBezTo>
                  <a:pt x="21492" y="54626"/>
                  <a:pt x="21492" y="54709"/>
                  <a:pt x="21539" y="54757"/>
                </a:cubicBezTo>
                <a:cubicBezTo>
                  <a:pt x="21566" y="54784"/>
                  <a:pt x="21593" y="54797"/>
                  <a:pt x="21620" y="54797"/>
                </a:cubicBezTo>
                <a:cubicBezTo>
                  <a:pt x="21628" y="54797"/>
                  <a:pt x="21637" y="54796"/>
                  <a:pt x="21646" y="54793"/>
                </a:cubicBezTo>
                <a:cubicBezTo>
                  <a:pt x="21670" y="54793"/>
                  <a:pt x="21694" y="54781"/>
                  <a:pt x="21718" y="54757"/>
                </a:cubicBezTo>
                <a:cubicBezTo>
                  <a:pt x="21884" y="54602"/>
                  <a:pt x="22051" y="54423"/>
                  <a:pt x="22230" y="54233"/>
                </a:cubicBezTo>
                <a:cubicBezTo>
                  <a:pt x="22277" y="54185"/>
                  <a:pt x="22277" y="54102"/>
                  <a:pt x="22230" y="54054"/>
                </a:cubicBezTo>
                <a:cubicBezTo>
                  <a:pt x="22202" y="54038"/>
                  <a:pt x="22172" y="54029"/>
                  <a:pt x="22143" y="54029"/>
                </a:cubicBezTo>
                <a:close/>
                <a:moveTo>
                  <a:pt x="9645" y="54769"/>
                </a:moveTo>
                <a:cubicBezTo>
                  <a:pt x="9615" y="54769"/>
                  <a:pt x="9585" y="54781"/>
                  <a:pt x="9561" y="54804"/>
                </a:cubicBezTo>
                <a:cubicBezTo>
                  <a:pt x="9514" y="54852"/>
                  <a:pt x="9514" y="54935"/>
                  <a:pt x="9561" y="54983"/>
                </a:cubicBezTo>
                <a:cubicBezTo>
                  <a:pt x="9728" y="55150"/>
                  <a:pt x="9919" y="55328"/>
                  <a:pt x="10109" y="55483"/>
                </a:cubicBezTo>
                <a:cubicBezTo>
                  <a:pt x="10135" y="55501"/>
                  <a:pt x="10161" y="55512"/>
                  <a:pt x="10183" y="55512"/>
                </a:cubicBezTo>
                <a:cubicBezTo>
                  <a:pt x="10191" y="55512"/>
                  <a:pt x="10198" y="55510"/>
                  <a:pt x="10204" y="55507"/>
                </a:cubicBezTo>
                <a:cubicBezTo>
                  <a:pt x="10240" y="55507"/>
                  <a:pt x="10264" y="55483"/>
                  <a:pt x="10288" y="55459"/>
                </a:cubicBezTo>
                <a:cubicBezTo>
                  <a:pt x="10323" y="55412"/>
                  <a:pt x="10312" y="55328"/>
                  <a:pt x="10264" y="55293"/>
                </a:cubicBezTo>
                <a:cubicBezTo>
                  <a:pt x="10073" y="55138"/>
                  <a:pt x="9895" y="54971"/>
                  <a:pt x="9728" y="54804"/>
                </a:cubicBezTo>
                <a:cubicBezTo>
                  <a:pt x="9704" y="54781"/>
                  <a:pt x="9675" y="54769"/>
                  <a:pt x="9645" y="54769"/>
                </a:cubicBezTo>
                <a:close/>
                <a:moveTo>
                  <a:pt x="21086" y="55036"/>
                </a:moveTo>
                <a:cubicBezTo>
                  <a:pt x="21058" y="55036"/>
                  <a:pt x="21029" y="55046"/>
                  <a:pt x="21003" y="55066"/>
                </a:cubicBezTo>
                <a:cubicBezTo>
                  <a:pt x="20825" y="55209"/>
                  <a:pt x="20622" y="55352"/>
                  <a:pt x="20432" y="55495"/>
                </a:cubicBezTo>
                <a:cubicBezTo>
                  <a:pt x="20372" y="55531"/>
                  <a:pt x="20360" y="55602"/>
                  <a:pt x="20396" y="55662"/>
                </a:cubicBezTo>
                <a:cubicBezTo>
                  <a:pt x="20416" y="55691"/>
                  <a:pt x="20451" y="55712"/>
                  <a:pt x="20490" y="55712"/>
                </a:cubicBezTo>
                <a:cubicBezTo>
                  <a:pt x="20498" y="55712"/>
                  <a:pt x="20507" y="55711"/>
                  <a:pt x="20515" y="55709"/>
                </a:cubicBezTo>
                <a:cubicBezTo>
                  <a:pt x="20527" y="55709"/>
                  <a:pt x="20551" y="55709"/>
                  <a:pt x="20563" y="55686"/>
                </a:cubicBezTo>
                <a:cubicBezTo>
                  <a:pt x="20765" y="55555"/>
                  <a:pt x="20968" y="55412"/>
                  <a:pt x="21158" y="55257"/>
                </a:cubicBezTo>
                <a:cubicBezTo>
                  <a:pt x="21218" y="55209"/>
                  <a:pt x="21218" y="55138"/>
                  <a:pt x="21182" y="55078"/>
                </a:cubicBezTo>
                <a:cubicBezTo>
                  <a:pt x="21155" y="55052"/>
                  <a:pt x="21121" y="55036"/>
                  <a:pt x="21086" y="55036"/>
                </a:cubicBezTo>
                <a:close/>
                <a:moveTo>
                  <a:pt x="10783" y="55689"/>
                </a:moveTo>
                <a:cubicBezTo>
                  <a:pt x="10744" y="55689"/>
                  <a:pt x="10703" y="55708"/>
                  <a:pt x="10681" y="55745"/>
                </a:cubicBezTo>
                <a:cubicBezTo>
                  <a:pt x="10645" y="55805"/>
                  <a:pt x="10669" y="55876"/>
                  <a:pt x="10716" y="55912"/>
                </a:cubicBezTo>
                <a:cubicBezTo>
                  <a:pt x="10800" y="55959"/>
                  <a:pt x="10871" y="56007"/>
                  <a:pt x="10954" y="56055"/>
                </a:cubicBezTo>
                <a:cubicBezTo>
                  <a:pt x="11085" y="56138"/>
                  <a:pt x="11228" y="56209"/>
                  <a:pt x="11371" y="56281"/>
                </a:cubicBezTo>
                <a:cubicBezTo>
                  <a:pt x="11395" y="56293"/>
                  <a:pt x="11419" y="56293"/>
                  <a:pt x="11443" y="56293"/>
                </a:cubicBezTo>
                <a:cubicBezTo>
                  <a:pt x="11478" y="56293"/>
                  <a:pt x="11514" y="56269"/>
                  <a:pt x="11526" y="56233"/>
                </a:cubicBezTo>
                <a:cubicBezTo>
                  <a:pt x="11562" y="56174"/>
                  <a:pt x="11538" y="56102"/>
                  <a:pt x="11478" y="56067"/>
                </a:cubicBezTo>
                <a:cubicBezTo>
                  <a:pt x="11347" y="55995"/>
                  <a:pt x="11205" y="55924"/>
                  <a:pt x="11074" y="55852"/>
                </a:cubicBezTo>
                <a:cubicBezTo>
                  <a:pt x="11002" y="55805"/>
                  <a:pt x="10931" y="55757"/>
                  <a:pt x="10847" y="55709"/>
                </a:cubicBezTo>
                <a:cubicBezTo>
                  <a:pt x="10829" y="55696"/>
                  <a:pt x="10807" y="55689"/>
                  <a:pt x="10783" y="55689"/>
                </a:cubicBezTo>
                <a:close/>
                <a:moveTo>
                  <a:pt x="19871" y="55853"/>
                </a:moveTo>
                <a:cubicBezTo>
                  <a:pt x="19852" y="55853"/>
                  <a:pt x="19832" y="55857"/>
                  <a:pt x="19813" y="55864"/>
                </a:cubicBezTo>
                <a:cubicBezTo>
                  <a:pt x="19598" y="55983"/>
                  <a:pt x="19384" y="56090"/>
                  <a:pt x="19170" y="56186"/>
                </a:cubicBezTo>
                <a:cubicBezTo>
                  <a:pt x="19098" y="56221"/>
                  <a:pt x="19075" y="56293"/>
                  <a:pt x="19098" y="56352"/>
                </a:cubicBezTo>
                <a:cubicBezTo>
                  <a:pt x="19119" y="56394"/>
                  <a:pt x="19167" y="56426"/>
                  <a:pt x="19218" y="56426"/>
                </a:cubicBezTo>
                <a:cubicBezTo>
                  <a:pt x="19226" y="56426"/>
                  <a:pt x="19233" y="56425"/>
                  <a:pt x="19241" y="56424"/>
                </a:cubicBezTo>
                <a:cubicBezTo>
                  <a:pt x="19241" y="56424"/>
                  <a:pt x="19253" y="56412"/>
                  <a:pt x="19265" y="56412"/>
                </a:cubicBezTo>
                <a:cubicBezTo>
                  <a:pt x="19491" y="56317"/>
                  <a:pt x="19717" y="56197"/>
                  <a:pt x="19932" y="56078"/>
                </a:cubicBezTo>
                <a:cubicBezTo>
                  <a:pt x="19991" y="56055"/>
                  <a:pt x="20003" y="55971"/>
                  <a:pt x="19979" y="55912"/>
                </a:cubicBezTo>
                <a:cubicBezTo>
                  <a:pt x="19955" y="55871"/>
                  <a:pt x="19914" y="55853"/>
                  <a:pt x="19871" y="55853"/>
                </a:cubicBezTo>
                <a:close/>
                <a:moveTo>
                  <a:pt x="12087" y="56355"/>
                </a:moveTo>
                <a:cubicBezTo>
                  <a:pt x="12040" y="56355"/>
                  <a:pt x="11993" y="56382"/>
                  <a:pt x="11967" y="56436"/>
                </a:cubicBezTo>
                <a:cubicBezTo>
                  <a:pt x="11955" y="56495"/>
                  <a:pt x="11978" y="56567"/>
                  <a:pt x="12038" y="56590"/>
                </a:cubicBezTo>
                <a:cubicBezTo>
                  <a:pt x="12264" y="56686"/>
                  <a:pt x="12502" y="56757"/>
                  <a:pt x="12740" y="56840"/>
                </a:cubicBezTo>
                <a:lnTo>
                  <a:pt x="12800" y="56840"/>
                </a:lnTo>
                <a:cubicBezTo>
                  <a:pt x="12848" y="56829"/>
                  <a:pt x="12883" y="56805"/>
                  <a:pt x="12895" y="56757"/>
                </a:cubicBezTo>
                <a:cubicBezTo>
                  <a:pt x="12907" y="56686"/>
                  <a:pt x="12871" y="56626"/>
                  <a:pt x="12812" y="56602"/>
                </a:cubicBezTo>
                <a:cubicBezTo>
                  <a:pt x="12586" y="56531"/>
                  <a:pt x="12348" y="56448"/>
                  <a:pt x="12133" y="56364"/>
                </a:cubicBezTo>
                <a:cubicBezTo>
                  <a:pt x="12118" y="56358"/>
                  <a:pt x="12103" y="56355"/>
                  <a:pt x="12087" y="56355"/>
                </a:cubicBezTo>
                <a:close/>
                <a:moveTo>
                  <a:pt x="18536" y="56452"/>
                </a:moveTo>
                <a:cubicBezTo>
                  <a:pt x="18522" y="56452"/>
                  <a:pt x="18506" y="56454"/>
                  <a:pt x="18491" y="56459"/>
                </a:cubicBezTo>
                <a:cubicBezTo>
                  <a:pt x="18265" y="56543"/>
                  <a:pt x="18039" y="56614"/>
                  <a:pt x="17801" y="56674"/>
                </a:cubicBezTo>
                <a:cubicBezTo>
                  <a:pt x="17741" y="56686"/>
                  <a:pt x="17705" y="56757"/>
                  <a:pt x="17717" y="56817"/>
                </a:cubicBezTo>
                <a:cubicBezTo>
                  <a:pt x="17738" y="56879"/>
                  <a:pt x="17786" y="56914"/>
                  <a:pt x="17837" y="56914"/>
                </a:cubicBezTo>
                <a:cubicBezTo>
                  <a:pt x="17845" y="56914"/>
                  <a:pt x="17853" y="56913"/>
                  <a:pt x="17860" y="56912"/>
                </a:cubicBezTo>
                <a:lnTo>
                  <a:pt x="17872" y="56912"/>
                </a:lnTo>
                <a:cubicBezTo>
                  <a:pt x="18110" y="56840"/>
                  <a:pt x="18348" y="56769"/>
                  <a:pt x="18574" y="56686"/>
                </a:cubicBezTo>
                <a:cubicBezTo>
                  <a:pt x="18646" y="56662"/>
                  <a:pt x="18670" y="56602"/>
                  <a:pt x="18658" y="56531"/>
                </a:cubicBezTo>
                <a:cubicBezTo>
                  <a:pt x="18639" y="56484"/>
                  <a:pt x="18591" y="56452"/>
                  <a:pt x="18536" y="56452"/>
                </a:cubicBezTo>
                <a:close/>
                <a:moveTo>
                  <a:pt x="13488" y="56779"/>
                </a:moveTo>
                <a:cubicBezTo>
                  <a:pt x="13429" y="56779"/>
                  <a:pt x="13382" y="56814"/>
                  <a:pt x="13371" y="56876"/>
                </a:cubicBezTo>
                <a:cubicBezTo>
                  <a:pt x="13348" y="56948"/>
                  <a:pt x="13395" y="57007"/>
                  <a:pt x="13455" y="57019"/>
                </a:cubicBezTo>
                <a:cubicBezTo>
                  <a:pt x="13693" y="57079"/>
                  <a:pt x="13943" y="57114"/>
                  <a:pt x="14193" y="57150"/>
                </a:cubicBezTo>
                <a:lnTo>
                  <a:pt x="14229" y="57150"/>
                </a:lnTo>
                <a:cubicBezTo>
                  <a:pt x="14276" y="57138"/>
                  <a:pt x="14324" y="57090"/>
                  <a:pt x="14324" y="57043"/>
                </a:cubicBezTo>
                <a:cubicBezTo>
                  <a:pt x="14336" y="56971"/>
                  <a:pt x="14288" y="56912"/>
                  <a:pt x="14217" y="56900"/>
                </a:cubicBezTo>
                <a:cubicBezTo>
                  <a:pt x="13979" y="56876"/>
                  <a:pt x="13741" y="56829"/>
                  <a:pt x="13514" y="56781"/>
                </a:cubicBezTo>
                <a:cubicBezTo>
                  <a:pt x="13505" y="56779"/>
                  <a:pt x="13496" y="56779"/>
                  <a:pt x="13488" y="56779"/>
                </a:cubicBezTo>
                <a:close/>
                <a:moveTo>
                  <a:pt x="17120" y="56827"/>
                </a:moveTo>
                <a:cubicBezTo>
                  <a:pt x="17113" y="56827"/>
                  <a:pt x="17106" y="56827"/>
                  <a:pt x="17098" y="56829"/>
                </a:cubicBezTo>
                <a:lnTo>
                  <a:pt x="17039" y="56840"/>
                </a:lnTo>
                <a:cubicBezTo>
                  <a:pt x="16824" y="56876"/>
                  <a:pt x="16598" y="56912"/>
                  <a:pt x="16384" y="56936"/>
                </a:cubicBezTo>
                <a:cubicBezTo>
                  <a:pt x="16312" y="56936"/>
                  <a:pt x="16265" y="56995"/>
                  <a:pt x="16277" y="57067"/>
                </a:cubicBezTo>
                <a:cubicBezTo>
                  <a:pt x="16287" y="57131"/>
                  <a:pt x="16336" y="57176"/>
                  <a:pt x="16389" y="57176"/>
                </a:cubicBezTo>
                <a:cubicBezTo>
                  <a:pt x="16395" y="57176"/>
                  <a:pt x="16401" y="57175"/>
                  <a:pt x="16408" y="57174"/>
                </a:cubicBezTo>
                <a:cubicBezTo>
                  <a:pt x="16634" y="57150"/>
                  <a:pt x="16860" y="57114"/>
                  <a:pt x="17074" y="57079"/>
                </a:cubicBezTo>
                <a:lnTo>
                  <a:pt x="17146" y="57067"/>
                </a:lnTo>
                <a:cubicBezTo>
                  <a:pt x="17205" y="57055"/>
                  <a:pt x="17253" y="56995"/>
                  <a:pt x="17241" y="56924"/>
                </a:cubicBezTo>
                <a:cubicBezTo>
                  <a:pt x="17230" y="56870"/>
                  <a:pt x="17181" y="56827"/>
                  <a:pt x="17120" y="56827"/>
                </a:cubicBezTo>
                <a:close/>
                <a:moveTo>
                  <a:pt x="14943" y="56971"/>
                </a:moveTo>
                <a:cubicBezTo>
                  <a:pt x="14872" y="56971"/>
                  <a:pt x="14812" y="57019"/>
                  <a:pt x="14812" y="57090"/>
                </a:cubicBezTo>
                <a:cubicBezTo>
                  <a:pt x="14812" y="57150"/>
                  <a:pt x="14860" y="57210"/>
                  <a:pt x="14931" y="57210"/>
                </a:cubicBezTo>
                <a:cubicBezTo>
                  <a:pt x="15108" y="57218"/>
                  <a:pt x="15285" y="57226"/>
                  <a:pt x="15457" y="57226"/>
                </a:cubicBezTo>
                <a:cubicBezTo>
                  <a:pt x="15529" y="57226"/>
                  <a:pt x="15600" y="57225"/>
                  <a:pt x="15669" y="57221"/>
                </a:cubicBezTo>
                <a:lnTo>
                  <a:pt x="15693" y="57221"/>
                </a:lnTo>
                <a:cubicBezTo>
                  <a:pt x="15753" y="57210"/>
                  <a:pt x="15788" y="57162"/>
                  <a:pt x="15788" y="57102"/>
                </a:cubicBezTo>
                <a:cubicBezTo>
                  <a:pt x="15788" y="57031"/>
                  <a:pt x="15729" y="56983"/>
                  <a:pt x="15669" y="56983"/>
                </a:cubicBezTo>
                <a:cubicBezTo>
                  <a:pt x="15419" y="56983"/>
                  <a:pt x="15181" y="56983"/>
                  <a:pt x="14943" y="569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4"/>
          <p:cNvGrpSpPr/>
          <p:nvPr/>
        </p:nvGrpSpPr>
        <p:grpSpPr>
          <a:xfrm rot="105019">
            <a:off x="8470092" y="4423495"/>
            <a:ext cx="397626" cy="397626"/>
            <a:chOff x="4449175" y="2410675"/>
            <a:chExt cx="499800" cy="499800"/>
          </a:xfrm>
        </p:grpSpPr>
        <p:sp>
          <p:nvSpPr>
            <p:cNvPr id="64" name="Google Shape;64;p4"/>
            <p:cNvSpPr/>
            <p:nvPr/>
          </p:nvSpPr>
          <p:spPr>
            <a:xfrm rot="5400000">
              <a:off x="4632475" y="2410675"/>
              <a:ext cx="133200" cy="4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4632475" y="2410675"/>
              <a:ext cx="133200" cy="4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4"/>
          <p:cNvSpPr/>
          <p:nvPr/>
        </p:nvSpPr>
        <p:spPr>
          <a:xfrm rot="-507107">
            <a:off x="-1864453" y="1234589"/>
            <a:ext cx="2647415" cy="4500999"/>
          </a:xfrm>
          <a:custGeom>
            <a:avLst/>
            <a:gdLst/>
            <a:ahLst/>
            <a:cxnLst/>
            <a:rect l="l" t="t" r="r" b="b"/>
            <a:pathLst>
              <a:path w="33660" h="57227" extrusionOk="0">
                <a:moveTo>
                  <a:pt x="6930" y="0"/>
                </a:moveTo>
                <a:cubicBezTo>
                  <a:pt x="6799" y="0"/>
                  <a:pt x="6680" y="0"/>
                  <a:pt x="6561" y="12"/>
                </a:cubicBezTo>
                <a:cubicBezTo>
                  <a:pt x="6442" y="24"/>
                  <a:pt x="6311" y="36"/>
                  <a:pt x="6180" y="60"/>
                </a:cubicBezTo>
                <a:cubicBezTo>
                  <a:pt x="6121" y="60"/>
                  <a:pt x="6073" y="119"/>
                  <a:pt x="6073" y="191"/>
                </a:cubicBezTo>
                <a:cubicBezTo>
                  <a:pt x="6084" y="255"/>
                  <a:pt x="6133" y="300"/>
                  <a:pt x="6194" y="300"/>
                </a:cubicBezTo>
                <a:cubicBezTo>
                  <a:pt x="6201" y="300"/>
                  <a:pt x="6208" y="299"/>
                  <a:pt x="6216" y="298"/>
                </a:cubicBezTo>
                <a:cubicBezTo>
                  <a:pt x="6335" y="286"/>
                  <a:pt x="6466" y="262"/>
                  <a:pt x="6585" y="262"/>
                </a:cubicBezTo>
                <a:cubicBezTo>
                  <a:pt x="6704" y="250"/>
                  <a:pt x="6811" y="238"/>
                  <a:pt x="6930" y="238"/>
                </a:cubicBezTo>
                <a:lnTo>
                  <a:pt x="6954" y="238"/>
                </a:lnTo>
                <a:cubicBezTo>
                  <a:pt x="7014" y="226"/>
                  <a:pt x="7049" y="179"/>
                  <a:pt x="7049" y="119"/>
                </a:cubicBezTo>
                <a:cubicBezTo>
                  <a:pt x="7049" y="48"/>
                  <a:pt x="6990" y="0"/>
                  <a:pt x="6930" y="0"/>
                </a:cubicBezTo>
                <a:close/>
                <a:moveTo>
                  <a:pt x="7680" y="36"/>
                </a:moveTo>
                <a:cubicBezTo>
                  <a:pt x="7609" y="36"/>
                  <a:pt x="7549" y="72"/>
                  <a:pt x="7537" y="143"/>
                </a:cubicBezTo>
                <a:cubicBezTo>
                  <a:pt x="7525" y="214"/>
                  <a:pt x="7573" y="274"/>
                  <a:pt x="7645" y="286"/>
                </a:cubicBezTo>
                <a:cubicBezTo>
                  <a:pt x="7895" y="310"/>
                  <a:pt x="8121" y="369"/>
                  <a:pt x="8335" y="441"/>
                </a:cubicBezTo>
                <a:cubicBezTo>
                  <a:pt x="8341" y="447"/>
                  <a:pt x="8350" y="450"/>
                  <a:pt x="8360" y="450"/>
                </a:cubicBezTo>
                <a:cubicBezTo>
                  <a:pt x="8371" y="450"/>
                  <a:pt x="8383" y="447"/>
                  <a:pt x="8395" y="441"/>
                </a:cubicBezTo>
                <a:cubicBezTo>
                  <a:pt x="8430" y="441"/>
                  <a:pt x="8466" y="405"/>
                  <a:pt x="8490" y="369"/>
                </a:cubicBezTo>
                <a:cubicBezTo>
                  <a:pt x="8502" y="310"/>
                  <a:pt x="8478" y="238"/>
                  <a:pt x="8407" y="214"/>
                </a:cubicBezTo>
                <a:cubicBezTo>
                  <a:pt x="8192" y="131"/>
                  <a:pt x="7942" y="72"/>
                  <a:pt x="7680" y="36"/>
                </a:cubicBezTo>
                <a:close/>
                <a:moveTo>
                  <a:pt x="5473" y="177"/>
                </a:moveTo>
                <a:cubicBezTo>
                  <a:pt x="5466" y="177"/>
                  <a:pt x="5460" y="177"/>
                  <a:pt x="5454" y="179"/>
                </a:cubicBezTo>
                <a:cubicBezTo>
                  <a:pt x="5216" y="238"/>
                  <a:pt x="4966" y="298"/>
                  <a:pt x="4739" y="369"/>
                </a:cubicBezTo>
                <a:cubicBezTo>
                  <a:pt x="4668" y="393"/>
                  <a:pt x="4632" y="464"/>
                  <a:pt x="4656" y="524"/>
                </a:cubicBezTo>
                <a:cubicBezTo>
                  <a:pt x="4666" y="576"/>
                  <a:pt x="4713" y="610"/>
                  <a:pt x="4764" y="610"/>
                </a:cubicBezTo>
                <a:cubicBezTo>
                  <a:pt x="4772" y="610"/>
                  <a:pt x="4779" y="609"/>
                  <a:pt x="4787" y="607"/>
                </a:cubicBezTo>
                <a:lnTo>
                  <a:pt x="4811" y="607"/>
                </a:lnTo>
                <a:cubicBezTo>
                  <a:pt x="5037" y="536"/>
                  <a:pt x="5275" y="476"/>
                  <a:pt x="5501" y="417"/>
                </a:cubicBezTo>
                <a:cubicBezTo>
                  <a:pt x="5573" y="405"/>
                  <a:pt x="5609" y="345"/>
                  <a:pt x="5597" y="274"/>
                </a:cubicBezTo>
                <a:cubicBezTo>
                  <a:pt x="5586" y="221"/>
                  <a:pt x="5528" y="177"/>
                  <a:pt x="5473" y="177"/>
                </a:cubicBezTo>
                <a:close/>
                <a:moveTo>
                  <a:pt x="18908" y="238"/>
                </a:moveTo>
                <a:cubicBezTo>
                  <a:pt x="18836" y="238"/>
                  <a:pt x="18777" y="298"/>
                  <a:pt x="18777" y="357"/>
                </a:cubicBezTo>
                <a:cubicBezTo>
                  <a:pt x="18777" y="429"/>
                  <a:pt x="18836" y="476"/>
                  <a:pt x="18908" y="476"/>
                </a:cubicBezTo>
                <a:cubicBezTo>
                  <a:pt x="18932" y="476"/>
                  <a:pt x="18955" y="488"/>
                  <a:pt x="18991" y="488"/>
                </a:cubicBezTo>
                <a:cubicBezTo>
                  <a:pt x="19170" y="500"/>
                  <a:pt x="19325" y="595"/>
                  <a:pt x="19467" y="726"/>
                </a:cubicBezTo>
                <a:cubicBezTo>
                  <a:pt x="19485" y="753"/>
                  <a:pt x="19517" y="767"/>
                  <a:pt x="19546" y="767"/>
                </a:cubicBezTo>
                <a:cubicBezTo>
                  <a:pt x="19556" y="767"/>
                  <a:pt x="19566" y="765"/>
                  <a:pt x="19575" y="762"/>
                </a:cubicBezTo>
                <a:cubicBezTo>
                  <a:pt x="19598" y="762"/>
                  <a:pt x="19622" y="750"/>
                  <a:pt x="19634" y="738"/>
                </a:cubicBezTo>
                <a:cubicBezTo>
                  <a:pt x="19682" y="691"/>
                  <a:pt x="19694" y="607"/>
                  <a:pt x="19646" y="560"/>
                </a:cubicBezTo>
                <a:cubicBezTo>
                  <a:pt x="19467" y="381"/>
                  <a:pt x="19253" y="274"/>
                  <a:pt x="19015" y="238"/>
                </a:cubicBezTo>
                <a:close/>
                <a:moveTo>
                  <a:pt x="4076" y="612"/>
                </a:moveTo>
                <a:cubicBezTo>
                  <a:pt x="4063" y="612"/>
                  <a:pt x="4050" y="614"/>
                  <a:pt x="4037" y="619"/>
                </a:cubicBezTo>
                <a:cubicBezTo>
                  <a:pt x="3811" y="714"/>
                  <a:pt x="3585" y="822"/>
                  <a:pt x="3358" y="929"/>
                </a:cubicBezTo>
                <a:cubicBezTo>
                  <a:pt x="3299" y="965"/>
                  <a:pt x="3275" y="1036"/>
                  <a:pt x="3311" y="1095"/>
                </a:cubicBezTo>
                <a:cubicBezTo>
                  <a:pt x="3330" y="1135"/>
                  <a:pt x="3366" y="1158"/>
                  <a:pt x="3412" y="1158"/>
                </a:cubicBezTo>
                <a:cubicBezTo>
                  <a:pt x="3422" y="1158"/>
                  <a:pt x="3431" y="1157"/>
                  <a:pt x="3442" y="1155"/>
                </a:cubicBezTo>
                <a:lnTo>
                  <a:pt x="3477" y="1155"/>
                </a:lnTo>
                <a:cubicBezTo>
                  <a:pt x="3692" y="1036"/>
                  <a:pt x="3906" y="941"/>
                  <a:pt x="4132" y="845"/>
                </a:cubicBezTo>
                <a:cubicBezTo>
                  <a:pt x="4192" y="822"/>
                  <a:pt x="4227" y="750"/>
                  <a:pt x="4192" y="691"/>
                </a:cubicBezTo>
                <a:cubicBezTo>
                  <a:pt x="4173" y="644"/>
                  <a:pt x="4125" y="612"/>
                  <a:pt x="4076" y="612"/>
                </a:cubicBezTo>
                <a:close/>
                <a:moveTo>
                  <a:pt x="9023" y="539"/>
                </a:moveTo>
                <a:cubicBezTo>
                  <a:pt x="8985" y="539"/>
                  <a:pt x="8947" y="555"/>
                  <a:pt x="8919" y="584"/>
                </a:cubicBezTo>
                <a:cubicBezTo>
                  <a:pt x="8883" y="643"/>
                  <a:pt x="8895" y="714"/>
                  <a:pt x="8942" y="762"/>
                </a:cubicBezTo>
                <a:cubicBezTo>
                  <a:pt x="9133" y="905"/>
                  <a:pt x="9288" y="1072"/>
                  <a:pt x="9407" y="1262"/>
                </a:cubicBezTo>
                <a:cubicBezTo>
                  <a:pt x="9430" y="1310"/>
                  <a:pt x="9490" y="1322"/>
                  <a:pt x="9538" y="1322"/>
                </a:cubicBezTo>
                <a:cubicBezTo>
                  <a:pt x="9550" y="1310"/>
                  <a:pt x="9561" y="1310"/>
                  <a:pt x="9573" y="1298"/>
                </a:cubicBezTo>
                <a:cubicBezTo>
                  <a:pt x="9633" y="1262"/>
                  <a:pt x="9657" y="1191"/>
                  <a:pt x="9621" y="1131"/>
                </a:cubicBezTo>
                <a:cubicBezTo>
                  <a:pt x="9478" y="917"/>
                  <a:pt x="9311" y="726"/>
                  <a:pt x="9097" y="560"/>
                </a:cubicBezTo>
                <a:cubicBezTo>
                  <a:pt x="9074" y="546"/>
                  <a:pt x="9048" y="539"/>
                  <a:pt x="9023" y="539"/>
                </a:cubicBezTo>
                <a:close/>
                <a:moveTo>
                  <a:pt x="18235" y="506"/>
                </a:moveTo>
                <a:cubicBezTo>
                  <a:pt x="18206" y="506"/>
                  <a:pt x="18179" y="515"/>
                  <a:pt x="18158" y="536"/>
                </a:cubicBezTo>
                <a:cubicBezTo>
                  <a:pt x="17979" y="703"/>
                  <a:pt x="17812" y="917"/>
                  <a:pt x="17705" y="1167"/>
                </a:cubicBezTo>
                <a:cubicBezTo>
                  <a:pt x="17670" y="1226"/>
                  <a:pt x="17705" y="1298"/>
                  <a:pt x="17765" y="1334"/>
                </a:cubicBezTo>
                <a:cubicBezTo>
                  <a:pt x="17777" y="1340"/>
                  <a:pt x="17789" y="1343"/>
                  <a:pt x="17801" y="1343"/>
                </a:cubicBezTo>
                <a:cubicBezTo>
                  <a:pt x="17812" y="1343"/>
                  <a:pt x="17824" y="1340"/>
                  <a:pt x="17836" y="1334"/>
                </a:cubicBezTo>
                <a:cubicBezTo>
                  <a:pt x="17872" y="1334"/>
                  <a:pt x="17908" y="1310"/>
                  <a:pt x="17932" y="1274"/>
                </a:cubicBezTo>
                <a:cubicBezTo>
                  <a:pt x="18027" y="1048"/>
                  <a:pt x="18158" y="857"/>
                  <a:pt x="18324" y="726"/>
                </a:cubicBezTo>
                <a:cubicBezTo>
                  <a:pt x="18372" y="679"/>
                  <a:pt x="18372" y="595"/>
                  <a:pt x="18336" y="548"/>
                </a:cubicBezTo>
                <a:cubicBezTo>
                  <a:pt x="18310" y="521"/>
                  <a:pt x="18272" y="506"/>
                  <a:pt x="18235" y="506"/>
                </a:cubicBezTo>
                <a:close/>
                <a:moveTo>
                  <a:pt x="2785" y="1278"/>
                </a:moveTo>
                <a:cubicBezTo>
                  <a:pt x="2762" y="1278"/>
                  <a:pt x="2738" y="1284"/>
                  <a:pt x="2715" y="1298"/>
                </a:cubicBezTo>
                <a:cubicBezTo>
                  <a:pt x="2501" y="1417"/>
                  <a:pt x="2299" y="1560"/>
                  <a:pt x="2096" y="1703"/>
                </a:cubicBezTo>
                <a:cubicBezTo>
                  <a:pt x="2049" y="1750"/>
                  <a:pt x="2037" y="1822"/>
                  <a:pt x="2072" y="1881"/>
                </a:cubicBezTo>
                <a:cubicBezTo>
                  <a:pt x="2096" y="1917"/>
                  <a:pt x="2144" y="1929"/>
                  <a:pt x="2191" y="1929"/>
                </a:cubicBezTo>
                <a:cubicBezTo>
                  <a:pt x="2215" y="1917"/>
                  <a:pt x="2227" y="1917"/>
                  <a:pt x="2239" y="1905"/>
                </a:cubicBezTo>
                <a:cubicBezTo>
                  <a:pt x="2442" y="1762"/>
                  <a:pt x="2644" y="1631"/>
                  <a:pt x="2846" y="1500"/>
                </a:cubicBezTo>
                <a:cubicBezTo>
                  <a:pt x="2906" y="1465"/>
                  <a:pt x="2918" y="1393"/>
                  <a:pt x="2882" y="1334"/>
                </a:cubicBezTo>
                <a:cubicBezTo>
                  <a:pt x="2860" y="1296"/>
                  <a:pt x="2823" y="1278"/>
                  <a:pt x="2785" y="1278"/>
                </a:cubicBezTo>
                <a:close/>
                <a:moveTo>
                  <a:pt x="19883" y="1165"/>
                </a:moveTo>
                <a:cubicBezTo>
                  <a:pt x="19876" y="1165"/>
                  <a:pt x="19868" y="1165"/>
                  <a:pt x="19860" y="1167"/>
                </a:cubicBezTo>
                <a:cubicBezTo>
                  <a:pt x="19789" y="1179"/>
                  <a:pt x="19753" y="1250"/>
                  <a:pt x="19765" y="1310"/>
                </a:cubicBezTo>
                <a:lnTo>
                  <a:pt x="19777" y="1369"/>
                </a:lnTo>
                <a:cubicBezTo>
                  <a:pt x="19801" y="1524"/>
                  <a:pt x="19801" y="1679"/>
                  <a:pt x="19777" y="1822"/>
                </a:cubicBezTo>
                <a:cubicBezTo>
                  <a:pt x="19765" y="1869"/>
                  <a:pt x="19753" y="1929"/>
                  <a:pt x="19741" y="1977"/>
                </a:cubicBezTo>
                <a:cubicBezTo>
                  <a:pt x="19717" y="2048"/>
                  <a:pt x="19753" y="2108"/>
                  <a:pt x="19825" y="2131"/>
                </a:cubicBezTo>
                <a:lnTo>
                  <a:pt x="19872" y="2131"/>
                </a:lnTo>
                <a:cubicBezTo>
                  <a:pt x="19920" y="2119"/>
                  <a:pt x="19956" y="2096"/>
                  <a:pt x="19968" y="2048"/>
                </a:cubicBezTo>
                <a:cubicBezTo>
                  <a:pt x="19991" y="1988"/>
                  <a:pt x="20003" y="1929"/>
                  <a:pt x="20015" y="1857"/>
                </a:cubicBezTo>
                <a:cubicBezTo>
                  <a:pt x="20051" y="1691"/>
                  <a:pt x="20051" y="1500"/>
                  <a:pt x="20015" y="1322"/>
                </a:cubicBezTo>
                <a:cubicBezTo>
                  <a:pt x="20015" y="1298"/>
                  <a:pt x="20003" y="1286"/>
                  <a:pt x="20003" y="1262"/>
                </a:cubicBezTo>
                <a:cubicBezTo>
                  <a:pt x="19993" y="1200"/>
                  <a:pt x="19937" y="1165"/>
                  <a:pt x="19883" y="1165"/>
                </a:cubicBezTo>
                <a:close/>
                <a:moveTo>
                  <a:pt x="9771" y="1748"/>
                </a:moveTo>
                <a:cubicBezTo>
                  <a:pt x="9764" y="1748"/>
                  <a:pt x="9758" y="1749"/>
                  <a:pt x="9752" y="1750"/>
                </a:cubicBezTo>
                <a:cubicBezTo>
                  <a:pt x="9681" y="1774"/>
                  <a:pt x="9645" y="1834"/>
                  <a:pt x="9657" y="1905"/>
                </a:cubicBezTo>
                <a:cubicBezTo>
                  <a:pt x="9669" y="1953"/>
                  <a:pt x="9681" y="1988"/>
                  <a:pt x="9681" y="2036"/>
                </a:cubicBezTo>
                <a:cubicBezTo>
                  <a:pt x="9716" y="2238"/>
                  <a:pt x="9740" y="2453"/>
                  <a:pt x="9752" y="2608"/>
                </a:cubicBezTo>
                <a:cubicBezTo>
                  <a:pt x="9752" y="2679"/>
                  <a:pt x="9811" y="2727"/>
                  <a:pt x="9883" y="2727"/>
                </a:cubicBezTo>
                <a:lnTo>
                  <a:pt x="9895" y="2727"/>
                </a:lnTo>
                <a:cubicBezTo>
                  <a:pt x="9954" y="2715"/>
                  <a:pt x="10002" y="2655"/>
                  <a:pt x="9990" y="2596"/>
                </a:cubicBezTo>
                <a:cubicBezTo>
                  <a:pt x="9978" y="2429"/>
                  <a:pt x="9954" y="2215"/>
                  <a:pt x="9919" y="2000"/>
                </a:cubicBezTo>
                <a:cubicBezTo>
                  <a:pt x="9919" y="1953"/>
                  <a:pt x="9907" y="1893"/>
                  <a:pt x="9895" y="1846"/>
                </a:cubicBezTo>
                <a:cubicBezTo>
                  <a:pt x="9884" y="1792"/>
                  <a:pt x="9826" y="1748"/>
                  <a:pt x="9771" y="1748"/>
                </a:cubicBezTo>
                <a:close/>
                <a:moveTo>
                  <a:pt x="17646" y="1798"/>
                </a:moveTo>
                <a:cubicBezTo>
                  <a:pt x="17574" y="1798"/>
                  <a:pt x="17515" y="1846"/>
                  <a:pt x="17515" y="1917"/>
                </a:cubicBezTo>
                <a:cubicBezTo>
                  <a:pt x="17491" y="2167"/>
                  <a:pt x="17503" y="2417"/>
                  <a:pt x="17539" y="2679"/>
                </a:cubicBezTo>
                <a:cubicBezTo>
                  <a:pt x="17549" y="2732"/>
                  <a:pt x="17608" y="2776"/>
                  <a:pt x="17663" y="2776"/>
                </a:cubicBezTo>
                <a:cubicBezTo>
                  <a:pt x="17669" y="2776"/>
                  <a:pt x="17675" y="2775"/>
                  <a:pt x="17682" y="2774"/>
                </a:cubicBezTo>
                <a:cubicBezTo>
                  <a:pt x="17753" y="2762"/>
                  <a:pt x="17789" y="2703"/>
                  <a:pt x="17777" y="2631"/>
                </a:cubicBezTo>
                <a:cubicBezTo>
                  <a:pt x="17741" y="2405"/>
                  <a:pt x="17729" y="2167"/>
                  <a:pt x="17753" y="1929"/>
                </a:cubicBezTo>
                <a:cubicBezTo>
                  <a:pt x="17765" y="1869"/>
                  <a:pt x="17717" y="1810"/>
                  <a:pt x="17646" y="1798"/>
                </a:cubicBezTo>
                <a:close/>
                <a:moveTo>
                  <a:pt x="1597" y="2137"/>
                </a:moveTo>
                <a:cubicBezTo>
                  <a:pt x="1571" y="2137"/>
                  <a:pt x="1546" y="2146"/>
                  <a:pt x="1525" y="2167"/>
                </a:cubicBezTo>
                <a:cubicBezTo>
                  <a:pt x="1334" y="2334"/>
                  <a:pt x="1156" y="2500"/>
                  <a:pt x="977" y="2679"/>
                </a:cubicBezTo>
                <a:cubicBezTo>
                  <a:pt x="929" y="2727"/>
                  <a:pt x="941" y="2810"/>
                  <a:pt x="989" y="2858"/>
                </a:cubicBezTo>
                <a:cubicBezTo>
                  <a:pt x="1006" y="2875"/>
                  <a:pt x="1030" y="2886"/>
                  <a:pt x="1056" y="2886"/>
                </a:cubicBezTo>
                <a:cubicBezTo>
                  <a:pt x="1065" y="2886"/>
                  <a:pt x="1075" y="2885"/>
                  <a:pt x="1084" y="2881"/>
                </a:cubicBezTo>
                <a:cubicBezTo>
                  <a:pt x="1108" y="2881"/>
                  <a:pt x="1132" y="2870"/>
                  <a:pt x="1156" y="2846"/>
                </a:cubicBezTo>
                <a:cubicBezTo>
                  <a:pt x="1322" y="2679"/>
                  <a:pt x="1501" y="2512"/>
                  <a:pt x="1680" y="2358"/>
                </a:cubicBezTo>
                <a:cubicBezTo>
                  <a:pt x="1727" y="2310"/>
                  <a:pt x="1739" y="2227"/>
                  <a:pt x="1691" y="2179"/>
                </a:cubicBezTo>
                <a:cubicBezTo>
                  <a:pt x="1665" y="2152"/>
                  <a:pt x="1630" y="2137"/>
                  <a:pt x="1597" y="2137"/>
                </a:cubicBezTo>
                <a:close/>
                <a:moveTo>
                  <a:pt x="19542" y="2543"/>
                </a:moveTo>
                <a:cubicBezTo>
                  <a:pt x="19501" y="2543"/>
                  <a:pt x="19456" y="2564"/>
                  <a:pt x="19432" y="2596"/>
                </a:cubicBezTo>
                <a:cubicBezTo>
                  <a:pt x="19313" y="2774"/>
                  <a:pt x="19170" y="2941"/>
                  <a:pt x="18979" y="3155"/>
                </a:cubicBezTo>
                <a:cubicBezTo>
                  <a:pt x="18932" y="3203"/>
                  <a:pt x="18944" y="3274"/>
                  <a:pt x="18991" y="3322"/>
                </a:cubicBezTo>
                <a:cubicBezTo>
                  <a:pt x="19015" y="3346"/>
                  <a:pt x="19051" y="3358"/>
                  <a:pt x="19098" y="3358"/>
                </a:cubicBezTo>
                <a:cubicBezTo>
                  <a:pt x="19122" y="3346"/>
                  <a:pt x="19146" y="3334"/>
                  <a:pt x="19158" y="3310"/>
                </a:cubicBezTo>
                <a:cubicBezTo>
                  <a:pt x="19360" y="3096"/>
                  <a:pt x="19515" y="2917"/>
                  <a:pt x="19634" y="2739"/>
                </a:cubicBezTo>
                <a:cubicBezTo>
                  <a:pt x="19670" y="2679"/>
                  <a:pt x="19658" y="2608"/>
                  <a:pt x="19598" y="2560"/>
                </a:cubicBezTo>
                <a:cubicBezTo>
                  <a:pt x="19583" y="2548"/>
                  <a:pt x="19563" y="2543"/>
                  <a:pt x="19542" y="2543"/>
                </a:cubicBezTo>
                <a:close/>
                <a:moveTo>
                  <a:pt x="583" y="3185"/>
                </a:moveTo>
                <a:cubicBezTo>
                  <a:pt x="547" y="3185"/>
                  <a:pt x="510" y="3204"/>
                  <a:pt x="489" y="3239"/>
                </a:cubicBezTo>
                <a:cubicBezTo>
                  <a:pt x="334" y="3429"/>
                  <a:pt x="179" y="3620"/>
                  <a:pt x="48" y="3834"/>
                </a:cubicBezTo>
                <a:cubicBezTo>
                  <a:pt x="1" y="3882"/>
                  <a:pt x="25" y="3965"/>
                  <a:pt x="72" y="4001"/>
                </a:cubicBezTo>
                <a:cubicBezTo>
                  <a:pt x="97" y="4009"/>
                  <a:pt x="117" y="4017"/>
                  <a:pt x="138" y="4017"/>
                </a:cubicBezTo>
                <a:cubicBezTo>
                  <a:pt x="148" y="4017"/>
                  <a:pt x="157" y="4016"/>
                  <a:pt x="167" y="4013"/>
                </a:cubicBezTo>
                <a:cubicBezTo>
                  <a:pt x="191" y="4013"/>
                  <a:pt x="227" y="4001"/>
                  <a:pt x="251" y="3965"/>
                </a:cubicBezTo>
                <a:cubicBezTo>
                  <a:pt x="382" y="3762"/>
                  <a:pt x="525" y="3572"/>
                  <a:pt x="679" y="3381"/>
                </a:cubicBezTo>
                <a:cubicBezTo>
                  <a:pt x="715" y="3334"/>
                  <a:pt x="715" y="3262"/>
                  <a:pt x="656" y="3215"/>
                </a:cubicBezTo>
                <a:cubicBezTo>
                  <a:pt x="636" y="3195"/>
                  <a:pt x="610" y="3185"/>
                  <a:pt x="583" y="3185"/>
                </a:cubicBezTo>
                <a:close/>
                <a:moveTo>
                  <a:pt x="9907" y="3203"/>
                </a:moveTo>
                <a:cubicBezTo>
                  <a:pt x="9847" y="3215"/>
                  <a:pt x="9800" y="3274"/>
                  <a:pt x="9800" y="3346"/>
                </a:cubicBezTo>
                <a:cubicBezTo>
                  <a:pt x="9811" y="3465"/>
                  <a:pt x="9835" y="3596"/>
                  <a:pt x="9847" y="3715"/>
                </a:cubicBezTo>
                <a:cubicBezTo>
                  <a:pt x="9871" y="3810"/>
                  <a:pt x="9883" y="3905"/>
                  <a:pt x="9919" y="4001"/>
                </a:cubicBezTo>
                <a:cubicBezTo>
                  <a:pt x="9919" y="4024"/>
                  <a:pt x="9931" y="4060"/>
                  <a:pt x="9942" y="4084"/>
                </a:cubicBezTo>
                <a:cubicBezTo>
                  <a:pt x="9953" y="4136"/>
                  <a:pt x="9999" y="4170"/>
                  <a:pt x="10050" y="4170"/>
                </a:cubicBezTo>
                <a:cubicBezTo>
                  <a:pt x="10058" y="4170"/>
                  <a:pt x="10066" y="4169"/>
                  <a:pt x="10073" y="4167"/>
                </a:cubicBezTo>
                <a:lnTo>
                  <a:pt x="10085" y="4167"/>
                </a:lnTo>
                <a:cubicBezTo>
                  <a:pt x="10157" y="4143"/>
                  <a:pt x="10192" y="4072"/>
                  <a:pt x="10169" y="4013"/>
                </a:cubicBezTo>
                <a:cubicBezTo>
                  <a:pt x="10169" y="3989"/>
                  <a:pt x="10157" y="3965"/>
                  <a:pt x="10145" y="3941"/>
                </a:cubicBezTo>
                <a:cubicBezTo>
                  <a:pt x="10133" y="3846"/>
                  <a:pt x="10109" y="3762"/>
                  <a:pt x="10097" y="3679"/>
                </a:cubicBezTo>
                <a:cubicBezTo>
                  <a:pt x="10073" y="3560"/>
                  <a:pt x="10062" y="3441"/>
                  <a:pt x="10050" y="3322"/>
                </a:cubicBezTo>
                <a:cubicBezTo>
                  <a:pt x="10038" y="3251"/>
                  <a:pt x="9978" y="3203"/>
                  <a:pt x="9907" y="3203"/>
                </a:cubicBezTo>
                <a:close/>
                <a:moveTo>
                  <a:pt x="17864" y="3231"/>
                </a:moveTo>
                <a:cubicBezTo>
                  <a:pt x="17850" y="3231"/>
                  <a:pt x="17837" y="3234"/>
                  <a:pt x="17824" y="3239"/>
                </a:cubicBezTo>
                <a:cubicBezTo>
                  <a:pt x="17753" y="3262"/>
                  <a:pt x="17729" y="3334"/>
                  <a:pt x="17753" y="3405"/>
                </a:cubicBezTo>
                <a:cubicBezTo>
                  <a:pt x="17848" y="3620"/>
                  <a:pt x="17955" y="3822"/>
                  <a:pt x="18098" y="4024"/>
                </a:cubicBezTo>
                <a:cubicBezTo>
                  <a:pt x="18039" y="4072"/>
                  <a:pt x="17991" y="4120"/>
                  <a:pt x="17943" y="4167"/>
                </a:cubicBezTo>
                <a:cubicBezTo>
                  <a:pt x="17896" y="4215"/>
                  <a:pt x="17896" y="4286"/>
                  <a:pt x="17932" y="4334"/>
                </a:cubicBezTo>
                <a:cubicBezTo>
                  <a:pt x="17967" y="4370"/>
                  <a:pt x="18003" y="4382"/>
                  <a:pt x="18051" y="4382"/>
                </a:cubicBezTo>
                <a:cubicBezTo>
                  <a:pt x="18074" y="4370"/>
                  <a:pt x="18086" y="4370"/>
                  <a:pt x="18110" y="4346"/>
                </a:cubicBezTo>
                <a:cubicBezTo>
                  <a:pt x="18289" y="4179"/>
                  <a:pt x="18467" y="4013"/>
                  <a:pt x="18646" y="3846"/>
                </a:cubicBezTo>
                <a:cubicBezTo>
                  <a:pt x="18694" y="3798"/>
                  <a:pt x="18694" y="3715"/>
                  <a:pt x="18646" y="3667"/>
                </a:cubicBezTo>
                <a:cubicBezTo>
                  <a:pt x="18622" y="3643"/>
                  <a:pt x="18589" y="3632"/>
                  <a:pt x="18557" y="3632"/>
                </a:cubicBezTo>
                <a:cubicBezTo>
                  <a:pt x="18524" y="3632"/>
                  <a:pt x="18491" y="3643"/>
                  <a:pt x="18467" y="3667"/>
                </a:cubicBezTo>
                <a:cubicBezTo>
                  <a:pt x="18408" y="3739"/>
                  <a:pt x="18336" y="3798"/>
                  <a:pt x="18277" y="3858"/>
                </a:cubicBezTo>
                <a:cubicBezTo>
                  <a:pt x="18158" y="3679"/>
                  <a:pt x="18063" y="3501"/>
                  <a:pt x="17979" y="3310"/>
                </a:cubicBezTo>
                <a:cubicBezTo>
                  <a:pt x="17960" y="3263"/>
                  <a:pt x="17912" y="3231"/>
                  <a:pt x="17864" y="3231"/>
                </a:cubicBezTo>
                <a:close/>
                <a:moveTo>
                  <a:pt x="18682" y="4441"/>
                </a:moveTo>
                <a:cubicBezTo>
                  <a:pt x="18652" y="4441"/>
                  <a:pt x="18622" y="4453"/>
                  <a:pt x="18598" y="4477"/>
                </a:cubicBezTo>
                <a:cubicBezTo>
                  <a:pt x="18539" y="4524"/>
                  <a:pt x="18539" y="4596"/>
                  <a:pt x="18586" y="4644"/>
                </a:cubicBezTo>
                <a:cubicBezTo>
                  <a:pt x="18765" y="4822"/>
                  <a:pt x="18944" y="4989"/>
                  <a:pt x="19146" y="5144"/>
                </a:cubicBezTo>
                <a:cubicBezTo>
                  <a:pt x="19172" y="5161"/>
                  <a:pt x="19192" y="5172"/>
                  <a:pt x="19215" y="5172"/>
                </a:cubicBezTo>
                <a:cubicBezTo>
                  <a:pt x="19223" y="5172"/>
                  <a:pt x="19232" y="5171"/>
                  <a:pt x="19241" y="5167"/>
                </a:cubicBezTo>
                <a:cubicBezTo>
                  <a:pt x="19277" y="5167"/>
                  <a:pt x="19301" y="5156"/>
                  <a:pt x="19325" y="5132"/>
                </a:cubicBezTo>
                <a:cubicBezTo>
                  <a:pt x="19360" y="5072"/>
                  <a:pt x="19348" y="5001"/>
                  <a:pt x="19301" y="4953"/>
                </a:cubicBezTo>
                <a:cubicBezTo>
                  <a:pt x="19110" y="4810"/>
                  <a:pt x="18932" y="4644"/>
                  <a:pt x="18765" y="4477"/>
                </a:cubicBezTo>
                <a:cubicBezTo>
                  <a:pt x="18741" y="4453"/>
                  <a:pt x="18711" y="4441"/>
                  <a:pt x="18682" y="4441"/>
                </a:cubicBezTo>
                <a:close/>
                <a:moveTo>
                  <a:pt x="17472" y="4613"/>
                </a:moveTo>
                <a:cubicBezTo>
                  <a:pt x="17444" y="4613"/>
                  <a:pt x="17417" y="4623"/>
                  <a:pt x="17396" y="4644"/>
                </a:cubicBezTo>
                <a:cubicBezTo>
                  <a:pt x="17193" y="4798"/>
                  <a:pt x="17003" y="4941"/>
                  <a:pt x="16812" y="5072"/>
                </a:cubicBezTo>
                <a:cubicBezTo>
                  <a:pt x="16753" y="5108"/>
                  <a:pt x="16741" y="5191"/>
                  <a:pt x="16789" y="5239"/>
                </a:cubicBezTo>
                <a:cubicBezTo>
                  <a:pt x="16807" y="5275"/>
                  <a:pt x="16839" y="5291"/>
                  <a:pt x="16874" y="5291"/>
                </a:cubicBezTo>
                <a:cubicBezTo>
                  <a:pt x="16885" y="5291"/>
                  <a:pt x="16896" y="5289"/>
                  <a:pt x="16908" y="5286"/>
                </a:cubicBezTo>
                <a:cubicBezTo>
                  <a:pt x="16920" y="5286"/>
                  <a:pt x="16943" y="5286"/>
                  <a:pt x="16955" y="5275"/>
                </a:cubicBezTo>
                <a:cubicBezTo>
                  <a:pt x="17146" y="5132"/>
                  <a:pt x="17348" y="4989"/>
                  <a:pt x="17551" y="4822"/>
                </a:cubicBezTo>
                <a:cubicBezTo>
                  <a:pt x="17598" y="4786"/>
                  <a:pt x="17610" y="4703"/>
                  <a:pt x="17562" y="4655"/>
                </a:cubicBezTo>
                <a:cubicBezTo>
                  <a:pt x="17542" y="4629"/>
                  <a:pt x="17507" y="4613"/>
                  <a:pt x="17472" y="4613"/>
                </a:cubicBezTo>
                <a:close/>
                <a:moveTo>
                  <a:pt x="10361" y="4588"/>
                </a:moveTo>
                <a:cubicBezTo>
                  <a:pt x="10336" y="4588"/>
                  <a:pt x="10310" y="4594"/>
                  <a:pt x="10288" y="4608"/>
                </a:cubicBezTo>
                <a:cubicBezTo>
                  <a:pt x="10240" y="4644"/>
                  <a:pt x="10216" y="4715"/>
                  <a:pt x="10252" y="4775"/>
                </a:cubicBezTo>
                <a:cubicBezTo>
                  <a:pt x="10383" y="4989"/>
                  <a:pt x="10550" y="5179"/>
                  <a:pt x="10740" y="5370"/>
                </a:cubicBezTo>
                <a:cubicBezTo>
                  <a:pt x="10758" y="5387"/>
                  <a:pt x="10781" y="5398"/>
                  <a:pt x="10807" y="5398"/>
                </a:cubicBezTo>
                <a:cubicBezTo>
                  <a:pt x="10816" y="5398"/>
                  <a:pt x="10826" y="5397"/>
                  <a:pt x="10835" y="5394"/>
                </a:cubicBezTo>
                <a:cubicBezTo>
                  <a:pt x="10871" y="5394"/>
                  <a:pt x="10895" y="5382"/>
                  <a:pt x="10907" y="5358"/>
                </a:cubicBezTo>
                <a:cubicBezTo>
                  <a:pt x="10954" y="5310"/>
                  <a:pt x="10954" y="5239"/>
                  <a:pt x="10907" y="5191"/>
                </a:cubicBezTo>
                <a:cubicBezTo>
                  <a:pt x="10728" y="5025"/>
                  <a:pt x="10585" y="4846"/>
                  <a:pt x="10466" y="4644"/>
                </a:cubicBezTo>
                <a:cubicBezTo>
                  <a:pt x="10444" y="4606"/>
                  <a:pt x="10403" y="4588"/>
                  <a:pt x="10361" y="4588"/>
                </a:cubicBezTo>
                <a:close/>
                <a:moveTo>
                  <a:pt x="19837" y="5329"/>
                </a:moveTo>
                <a:cubicBezTo>
                  <a:pt x="19794" y="5329"/>
                  <a:pt x="19754" y="5353"/>
                  <a:pt x="19729" y="5394"/>
                </a:cubicBezTo>
                <a:cubicBezTo>
                  <a:pt x="19694" y="5453"/>
                  <a:pt x="19717" y="5525"/>
                  <a:pt x="19777" y="5560"/>
                </a:cubicBezTo>
                <a:cubicBezTo>
                  <a:pt x="19991" y="5691"/>
                  <a:pt x="20218" y="5798"/>
                  <a:pt x="20456" y="5882"/>
                </a:cubicBezTo>
                <a:cubicBezTo>
                  <a:pt x="20462" y="5888"/>
                  <a:pt x="20471" y="5891"/>
                  <a:pt x="20481" y="5891"/>
                </a:cubicBezTo>
                <a:cubicBezTo>
                  <a:pt x="20491" y="5891"/>
                  <a:pt x="20503" y="5888"/>
                  <a:pt x="20515" y="5882"/>
                </a:cubicBezTo>
                <a:cubicBezTo>
                  <a:pt x="20551" y="5882"/>
                  <a:pt x="20599" y="5858"/>
                  <a:pt x="20610" y="5810"/>
                </a:cubicBezTo>
                <a:cubicBezTo>
                  <a:pt x="20634" y="5751"/>
                  <a:pt x="20599" y="5679"/>
                  <a:pt x="20539" y="5656"/>
                </a:cubicBezTo>
                <a:cubicBezTo>
                  <a:pt x="20325" y="5572"/>
                  <a:pt x="20098" y="5465"/>
                  <a:pt x="19896" y="5346"/>
                </a:cubicBezTo>
                <a:cubicBezTo>
                  <a:pt x="19877" y="5335"/>
                  <a:pt x="19857" y="5329"/>
                  <a:pt x="19837" y="5329"/>
                </a:cubicBezTo>
                <a:close/>
                <a:moveTo>
                  <a:pt x="16264" y="5442"/>
                </a:moveTo>
                <a:cubicBezTo>
                  <a:pt x="16244" y="5442"/>
                  <a:pt x="16224" y="5446"/>
                  <a:pt x="16205" y="5453"/>
                </a:cubicBezTo>
                <a:cubicBezTo>
                  <a:pt x="15991" y="5572"/>
                  <a:pt x="15777" y="5691"/>
                  <a:pt x="15562" y="5775"/>
                </a:cubicBezTo>
                <a:cubicBezTo>
                  <a:pt x="15503" y="5810"/>
                  <a:pt x="15467" y="5882"/>
                  <a:pt x="15503" y="5941"/>
                </a:cubicBezTo>
                <a:cubicBezTo>
                  <a:pt x="15523" y="5983"/>
                  <a:pt x="15562" y="6015"/>
                  <a:pt x="15611" y="6015"/>
                </a:cubicBezTo>
                <a:cubicBezTo>
                  <a:pt x="15618" y="6015"/>
                  <a:pt x="15626" y="6014"/>
                  <a:pt x="15634" y="6013"/>
                </a:cubicBezTo>
                <a:cubicBezTo>
                  <a:pt x="15646" y="6013"/>
                  <a:pt x="15657" y="6013"/>
                  <a:pt x="15657" y="6001"/>
                </a:cubicBezTo>
                <a:cubicBezTo>
                  <a:pt x="15884" y="5906"/>
                  <a:pt x="16098" y="5798"/>
                  <a:pt x="16324" y="5667"/>
                </a:cubicBezTo>
                <a:cubicBezTo>
                  <a:pt x="16384" y="5632"/>
                  <a:pt x="16408" y="5560"/>
                  <a:pt x="16372" y="5501"/>
                </a:cubicBezTo>
                <a:cubicBezTo>
                  <a:pt x="16347" y="5460"/>
                  <a:pt x="16306" y="5442"/>
                  <a:pt x="16264" y="5442"/>
                </a:cubicBezTo>
                <a:close/>
                <a:moveTo>
                  <a:pt x="27766" y="5870"/>
                </a:moveTo>
                <a:cubicBezTo>
                  <a:pt x="27528" y="5870"/>
                  <a:pt x="27278" y="5870"/>
                  <a:pt x="27028" y="5882"/>
                </a:cubicBezTo>
                <a:cubicBezTo>
                  <a:pt x="26956" y="5882"/>
                  <a:pt x="26909" y="5941"/>
                  <a:pt x="26909" y="6001"/>
                </a:cubicBezTo>
                <a:cubicBezTo>
                  <a:pt x="26909" y="6072"/>
                  <a:pt x="26968" y="6120"/>
                  <a:pt x="27028" y="6120"/>
                </a:cubicBezTo>
                <a:cubicBezTo>
                  <a:pt x="27195" y="6120"/>
                  <a:pt x="27361" y="6115"/>
                  <a:pt x="27521" y="6115"/>
                </a:cubicBezTo>
                <a:cubicBezTo>
                  <a:pt x="27601" y="6115"/>
                  <a:pt x="27679" y="6116"/>
                  <a:pt x="27754" y="6120"/>
                </a:cubicBezTo>
                <a:lnTo>
                  <a:pt x="27778" y="6120"/>
                </a:lnTo>
                <a:cubicBezTo>
                  <a:pt x="27838" y="6108"/>
                  <a:pt x="27885" y="6060"/>
                  <a:pt x="27885" y="6001"/>
                </a:cubicBezTo>
                <a:cubicBezTo>
                  <a:pt x="27885" y="5929"/>
                  <a:pt x="27826" y="5882"/>
                  <a:pt x="27766" y="5870"/>
                </a:cubicBezTo>
                <a:close/>
                <a:moveTo>
                  <a:pt x="11393" y="5600"/>
                </a:moveTo>
                <a:cubicBezTo>
                  <a:pt x="11351" y="5600"/>
                  <a:pt x="11310" y="5618"/>
                  <a:pt x="11288" y="5656"/>
                </a:cubicBezTo>
                <a:cubicBezTo>
                  <a:pt x="11264" y="5715"/>
                  <a:pt x="11276" y="5787"/>
                  <a:pt x="11335" y="5822"/>
                </a:cubicBezTo>
                <a:cubicBezTo>
                  <a:pt x="11538" y="5953"/>
                  <a:pt x="11776" y="6072"/>
                  <a:pt x="12014" y="6168"/>
                </a:cubicBezTo>
                <a:lnTo>
                  <a:pt x="12074" y="6168"/>
                </a:lnTo>
                <a:cubicBezTo>
                  <a:pt x="12109" y="6156"/>
                  <a:pt x="12145" y="6132"/>
                  <a:pt x="12169" y="6096"/>
                </a:cubicBezTo>
                <a:cubicBezTo>
                  <a:pt x="12193" y="6025"/>
                  <a:pt x="12157" y="5953"/>
                  <a:pt x="12097" y="5929"/>
                </a:cubicBezTo>
                <a:cubicBezTo>
                  <a:pt x="11871" y="5846"/>
                  <a:pt x="11657" y="5739"/>
                  <a:pt x="11466" y="5620"/>
                </a:cubicBezTo>
                <a:cubicBezTo>
                  <a:pt x="11444" y="5606"/>
                  <a:pt x="11418" y="5600"/>
                  <a:pt x="11393" y="5600"/>
                </a:cubicBezTo>
                <a:close/>
                <a:moveTo>
                  <a:pt x="26308" y="5916"/>
                </a:moveTo>
                <a:cubicBezTo>
                  <a:pt x="26302" y="5916"/>
                  <a:pt x="26296" y="5916"/>
                  <a:pt x="26290" y="5917"/>
                </a:cubicBezTo>
                <a:cubicBezTo>
                  <a:pt x="26052" y="5929"/>
                  <a:pt x="25802" y="5941"/>
                  <a:pt x="25563" y="5965"/>
                </a:cubicBezTo>
                <a:cubicBezTo>
                  <a:pt x="25492" y="5965"/>
                  <a:pt x="25444" y="6025"/>
                  <a:pt x="25444" y="6096"/>
                </a:cubicBezTo>
                <a:cubicBezTo>
                  <a:pt x="25444" y="6150"/>
                  <a:pt x="25494" y="6205"/>
                  <a:pt x="25557" y="6205"/>
                </a:cubicBezTo>
                <a:cubicBezTo>
                  <a:pt x="25563" y="6205"/>
                  <a:pt x="25569" y="6204"/>
                  <a:pt x="25575" y="6203"/>
                </a:cubicBezTo>
                <a:cubicBezTo>
                  <a:pt x="25825" y="6191"/>
                  <a:pt x="26064" y="6168"/>
                  <a:pt x="26302" y="6156"/>
                </a:cubicBezTo>
                <a:lnTo>
                  <a:pt x="26314" y="6156"/>
                </a:lnTo>
                <a:cubicBezTo>
                  <a:pt x="26385" y="6144"/>
                  <a:pt x="26421" y="6084"/>
                  <a:pt x="26421" y="6025"/>
                </a:cubicBezTo>
                <a:cubicBezTo>
                  <a:pt x="26421" y="5970"/>
                  <a:pt x="26371" y="5916"/>
                  <a:pt x="26308" y="5916"/>
                </a:cubicBezTo>
                <a:close/>
                <a:moveTo>
                  <a:pt x="21203" y="5856"/>
                </a:moveTo>
                <a:cubicBezTo>
                  <a:pt x="21144" y="5856"/>
                  <a:pt x="21096" y="5891"/>
                  <a:pt x="21075" y="5953"/>
                </a:cubicBezTo>
                <a:cubicBezTo>
                  <a:pt x="21063" y="6013"/>
                  <a:pt x="21099" y="6084"/>
                  <a:pt x="21170" y="6096"/>
                </a:cubicBezTo>
                <a:cubicBezTo>
                  <a:pt x="21396" y="6156"/>
                  <a:pt x="21646" y="6203"/>
                  <a:pt x="21896" y="6227"/>
                </a:cubicBezTo>
                <a:cubicBezTo>
                  <a:pt x="21902" y="6233"/>
                  <a:pt x="21908" y="6236"/>
                  <a:pt x="21914" y="6236"/>
                </a:cubicBezTo>
                <a:cubicBezTo>
                  <a:pt x="21920" y="6236"/>
                  <a:pt x="21926" y="6233"/>
                  <a:pt x="21932" y="6227"/>
                </a:cubicBezTo>
                <a:cubicBezTo>
                  <a:pt x="21992" y="6227"/>
                  <a:pt x="22027" y="6179"/>
                  <a:pt x="22039" y="6132"/>
                </a:cubicBezTo>
                <a:cubicBezTo>
                  <a:pt x="22039" y="6060"/>
                  <a:pt x="22003" y="6001"/>
                  <a:pt x="21932" y="5989"/>
                </a:cubicBezTo>
                <a:cubicBezTo>
                  <a:pt x="21694" y="5953"/>
                  <a:pt x="21456" y="5917"/>
                  <a:pt x="21230" y="5858"/>
                </a:cubicBezTo>
                <a:cubicBezTo>
                  <a:pt x="21221" y="5856"/>
                  <a:pt x="21212" y="5856"/>
                  <a:pt x="21203" y="5856"/>
                </a:cubicBezTo>
                <a:close/>
                <a:moveTo>
                  <a:pt x="28483" y="5916"/>
                </a:moveTo>
                <a:cubicBezTo>
                  <a:pt x="28421" y="5916"/>
                  <a:pt x="28373" y="5961"/>
                  <a:pt x="28373" y="6025"/>
                </a:cubicBezTo>
                <a:cubicBezTo>
                  <a:pt x="28361" y="6096"/>
                  <a:pt x="28409" y="6156"/>
                  <a:pt x="28480" y="6156"/>
                </a:cubicBezTo>
                <a:cubicBezTo>
                  <a:pt x="28731" y="6179"/>
                  <a:pt x="28969" y="6203"/>
                  <a:pt x="29195" y="6251"/>
                </a:cubicBezTo>
                <a:lnTo>
                  <a:pt x="29242" y="6251"/>
                </a:lnTo>
                <a:cubicBezTo>
                  <a:pt x="29290" y="6239"/>
                  <a:pt x="29326" y="6203"/>
                  <a:pt x="29338" y="6144"/>
                </a:cubicBezTo>
                <a:cubicBezTo>
                  <a:pt x="29350" y="6084"/>
                  <a:pt x="29302" y="6013"/>
                  <a:pt x="29242" y="6001"/>
                </a:cubicBezTo>
                <a:cubicBezTo>
                  <a:pt x="29004" y="5965"/>
                  <a:pt x="28754" y="5941"/>
                  <a:pt x="28504" y="5917"/>
                </a:cubicBezTo>
                <a:cubicBezTo>
                  <a:pt x="28497" y="5916"/>
                  <a:pt x="28490" y="5916"/>
                  <a:pt x="28483" y="5916"/>
                </a:cubicBezTo>
                <a:close/>
                <a:moveTo>
                  <a:pt x="24825" y="6013"/>
                </a:moveTo>
                <a:cubicBezTo>
                  <a:pt x="24587" y="6037"/>
                  <a:pt x="24337" y="6048"/>
                  <a:pt x="24099" y="6060"/>
                </a:cubicBezTo>
                <a:cubicBezTo>
                  <a:pt x="24028" y="6060"/>
                  <a:pt x="23980" y="6120"/>
                  <a:pt x="23980" y="6191"/>
                </a:cubicBezTo>
                <a:cubicBezTo>
                  <a:pt x="23991" y="6246"/>
                  <a:pt x="24031" y="6300"/>
                  <a:pt x="24093" y="6300"/>
                </a:cubicBezTo>
                <a:cubicBezTo>
                  <a:pt x="24099" y="6300"/>
                  <a:pt x="24105" y="6300"/>
                  <a:pt x="24111" y="6298"/>
                </a:cubicBezTo>
                <a:cubicBezTo>
                  <a:pt x="24361" y="6287"/>
                  <a:pt x="24599" y="6275"/>
                  <a:pt x="24849" y="6263"/>
                </a:cubicBezTo>
                <a:lnTo>
                  <a:pt x="24861" y="6263"/>
                </a:lnTo>
                <a:cubicBezTo>
                  <a:pt x="24921" y="6251"/>
                  <a:pt x="24968" y="6191"/>
                  <a:pt x="24956" y="6132"/>
                </a:cubicBezTo>
                <a:cubicBezTo>
                  <a:pt x="24956" y="6060"/>
                  <a:pt x="24897" y="6013"/>
                  <a:pt x="24825" y="6013"/>
                </a:cubicBezTo>
                <a:close/>
                <a:moveTo>
                  <a:pt x="22631" y="6059"/>
                </a:moveTo>
                <a:cubicBezTo>
                  <a:pt x="22577" y="6059"/>
                  <a:pt x="22526" y="6113"/>
                  <a:pt x="22515" y="6168"/>
                </a:cubicBezTo>
                <a:cubicBezTo>
                  <a:pt x="22515" y="6239"/>
                  <a:pt x="22563" y="6298"/>
                  <a:pt x="22635" y="6298"/>
                </a:cubicBezTo>
                <a:cubicBezTo>
                  <a:pt x="22873" y="6310"/>
                  <a:pt x="23111" y="6322"/>
                  <a:pt x="23373" y="6322"/>
                </a:cubicBezTo>
                <a:lnTo>
                  <a:pt x="23397" y="6322"/>
                </a:lnTo>
                <a:cubicBezTo>
                  <a:pt x="23456" y="6310"/>
                  <a:pt x="23492" y="6263"/>
                  <a:pt x="23492" y="6203"/>
                </a:cubicBezTo>
                <a:cubicBezTo>
                  <a:pt x="23492" y="6132"/>
                  <a:pt x="23444" y="6072"/>
                  <a:pt x="23373" y="6072"/>
                </a:cubicBezTo>
                <a:cubicBezTo>
                  <a:pt x="23123" y="6072"/>
                  <a:pt x="22885" y="6072"/>
                  <a:pt x="22646" y="6060"/>
                </a:cubicBezTo>
                <a:cubicBezTo>
                  <a:pt x="22641" y="6059"/>
                  <a:pt x="22636" y="6059"/>
                  <a:pt x="22631" y="6059"/>
                </a:cubicBezTo>
                <a:close/>
                <a:moveTo>
                  <a:pt x="14934" y="6017"/>
                </a:moveTo>
                <a:cubicBezTo>
                  <a:pt x="14921" y="6017"/>
                  <a:pt x="14908" y="6020"/>
                  <a:pt x="14895" y="6025"/>
                </a:cubicBezTo>
                <a:cubicBezTo>
                  <a:pt x="14705" y="6072"/>
                  <a:pt x="14526" y="6120"/>
                  <a:pt x="14324" y="6156"/>
                </a:cubicBezTo>
                <a:cubicBezTo>
                  <a:pt x="14276" y="6168"/>
                  <a:pt x="14241" y="6168"/>
                  <a:pt x="14193" y="6179"/>
                </a:cubicBezTo>
                <a:cubicBezTo>
                  <a:pt x="14122" y="6191"/>
                  <a:pt x="14074" y="6251"/>
                  <a:pt x="14086" y="6322"/>
                </a:cubicBezTo>
                <a:cubicBezTo>
                  <a:pt x="14096" y="6376"/>
                  <a:pt x="14145" y="6419"/>
                  <a:pt x="14207" y="6419"/>
                </a:cubicBezTo>
                <a:cubicBezTo>
                  <a:pt x="14214" y="6419"/>
                  <a:pt x="14221" y="6419"/>
                  <a:pt x="14229" y="6418"/>
                </a:cubicBezTo>
                <a:cubicBezTo>
                  <a:pt x="14276" y="6418"/>
                  <a:pt x="14324" y="6406"/>
                  <a:pt x="14372" y="6406"/>
                </a:cubicBezTo>
                <a:cubicBezTo>
                  <a:pt x="14372" y="6406"/>
                  <a:pt x="14395" y="6394"/>
                  <a:pt x="14395" y="6394"/>
                </a:cubicBezTo>
                <a:cubicBezTo>
                  <a:pt x="14586" y="6358"/>
                  <a:pt x="14776" y="6310"/>
                  <a:pt x="14955" y="6263"/>
                </a:cubicBezTo>
                <a:cubicBezTo>
                  <a:pt x="15026" y="6239"/>
                  <a:pt x="15062" y="6168"/>
                  <a:pt x="15038" y="6108"/>
                </a:cubicBezTo>
                <a:cubicBezTo>
                  <a:pt x="15029" y="6051"/>
                  <a:pt x="14982" y="6017"/>
                  <a:pt x="14934" y="6017"/>
                </a:cubicBezTo>
                <a:close/>
                <a:moveTo>
                  <a:pt x="12757" y="6130"/>
                </a:moveTo>
                <a:cubicBezTo>
                  <a:pt x="12702" y="6130"/>
                  <a:pt x="12644" y="6174"/>
                  <a:pt x="12633" y="6227"/>
                </a:cubicBezTo>
                <a:cubicBezTo>
                  <a:pt x="12621" y="6298"/>
                  <a:pt x="12669" y="6358"/>
                  <a:pt x="12729" y="6370"/>
                </a:cubicBezTo>
                <a:cubicBezTo>
                  <a:pt x="12979" y="6418"/>
                  <a:pt x="13229" y="6453"/>
                  <a:pt x="13479" y="6465"/>
                </a:cubicBezTo>
                <a:lnTo>
                  <a:pt x="13502" y="6465"/>
                </a:lnTo>
                <a:cubicBezTo>
                  <a:pt x="13562" y="6453"/>
                  <a:pt x="13598" y="6406"/>
                  <a:pt x="13610" y="6346"/>
                </a:cubicBezTo>
                <a:cubicBezTo>
                  <a:pt x="13610" y="6275"/>
                  <a:pt x="13550" y="6215"/>
                  <a:pt x="13491" y="6215"/>
                </a:cubicBezTo>
                <a:cubicBezTo>
                  <a:pt x="13252" y="6203"/>
                  <a:pt x="13014" y="6179"/>
                  <a:pt x="12776" y="6132"/>
                </a:cubicBezTo>
                <a:cubicBezTo>
                  <a:pt x="12770" y="6131"/>
                  <a:pt x="12764" y="6130"/>
                  <a:pt x="12757" y="6130"/>
                </a:cubicBezTo>
                <a:close/>
                <a:moveTo>
                  <a:pt x="29926" y="6160"/>
                </a:moveTo>
                <a:cubicBezTo>
                  <a:pt x="29874" y="6160"/>
                  <a:pt x="29833" y="6194"/>
                  <a:pt x="29814" y="6251"/>
                </a:cubicBezTo>
                <a:cubicBezTo>
                  <a:pt x="29802" y="6310"/>
                  <a:pt x="29838" y="6382"/>
                  <a:pt x="29897" y="6394"/>
                </a:cubicBezTo>
                <a:cubicBezTo>
                  <a:pt x="30135" y="6465"/>
                  <a:pt x="30362" y="6537"/>
                  <a:pt x="30576" y="6620"/>
                </a:cubicBezTo>
                <a:cubicBezTo>
                  <a:pt x="30600" y="6632"/>
                  <a:pt x="30624" y="6632"/>
                  <a:pt x="30647" y="6632"/>
                </a:cubicBezTo>
                <a:cubicBezTo>
                  <a:pt x="30683" y="6620"/>
                  <a:pt x="30719" y="6596"/>
                  <a:pt x="30743" y="6560"/>
                </a:cubicBezTo>
                <a:cubicBezTo>
                  <a:pt x="30766" y="6489"/>
                  <a:pt x="30731" y="6418"/>
                  <a:pt x="30671" y="6394"/>
                </a:cubicBezTo>
                <a:cubicBezTo>
                  <a:pt x="30445" y="6310"/>
                  <a:pt x="30207" y="6227"/>
                  <a:pt x="29969" y="6168"/>
                </a:cubicBezTo>
                <a:cubicBezTo>
                  <a:pt x="29954" y="6163"/>
                  <a:pt x="29939" y="6160"/>
                  <a:pt x="29926" y="6160"/>
                </a:cubicBezTo>
                <a:close/>
                <a:moveTo>
                  <a:pt x="31291" y="6710"/>
                </a:moveTo>
                <a:cubicBezTo>
                  <a:pt x="31248" y="6710"/>
                  <a:pt x="31207" y="6734"/>
                  <a:pt x="31183" y="6775"/>
                </a:cubicBezTo>
                <a:cubicBezTo>
                  <a:pt x="31147" y="6822"/>
                  <a:pt x="31159" y="6906"/>
                  <a:pt x="31219" y="6941"/>
                </a:cubicBezTo>
                <a:cubicBezTo>
                  <a:pt x="31433" y="7060"/>
                  <a:pt x="31624" y="7191"/>
                  <a:pt x="31814" y="7346"/>
                </a:cubicBezTo>
                <a:cubicBezTo>
                  <a:pt x="31838" y="7370"/>
                  <a:pt x="31874" y="7370"/>
                  <a:pt x="31909" y="7370"/>
                </a:cubicBezTo>
                <a:cubicBezTo>
                  <a:pt x="31933" y="7358"/>
                  <a:pt x="31957" y="7346"/>
                  <a:pt x="31981" y="7322"/>
                </a:cubicBezTo>
                <a:cubicBezTo>
                  <a:pt x="32029" y="7275"/>
                  <a:pt x="32017" y="7191"/>
                  <a:pt x="31969" y="7156"/>
                </a:cubicBezTo>
                <a:cubicBezTo>
                  <a:pt x="31767" y="7001"/>
                  <a:pt x="31564" y="6846"/>
                  <a:pt x="31350" y="6727"/>
                </a:cubicBezTo>
                <a:cubicBezTo>
                  <a:pt x="31331" y="6716"/>
                  <a:pt x="31311" y="6710"/>
                  <a:pt x="31291" y="6710"/>
                </a:cubicBezTo>
                <a:close/>
                <a:moveTo>
                  <a:pt x="32415" y="7633"/>
                </a:moveTo>
                <a:cubicBezTo>
                  <a:pt x="32385" y="7633"/>
                  <a:pt x="32354" y="7645"/>
                  <a:pt x="32326" y="7668"/>
                </a:cubicBezTo>
                <a:cubicBezTo>
                  <a:pt x="32279" y="7703"/>
                  <a:pt x="32279" y="7787"/>
                  <a:pt x="32314" y="7834"/>
                </a:cubicBezTo>
                <a:cubicBezTo>
                  <a:pt x="32469" y="8013"/>
                  <a:pt x="32612" y="8203"/>
                  <a:pt x="32731" y="8418"/>
                </a:cubicBezTo>
                <a:cubicBezTo>
                  <a:pt x="32751" y="8447"/>
                  <a:pt x="32794" y="8469"/>
                  <a:pt x="32836" y="8469"/>
                </a:cubicBezTo>
                <a:cubicBezTo>
                  <a:pt x="32845" y="8469"/>
                  <a:pt x="32854" y="8468"/>
                  <a:pt x="32862" y="8465"/>
                </a:cubicBezTo>
                <a:cubicBezTo>
                  <a:pt x="32874" y="8465"/>
                  <a:pt x="32886" y="8465"/>
                  <a:pt x="32898" y="8454"/>
                </a:cubicBezTo>
                <a:cubicBezTo>
                  <a:pt x="32957" y="8418"/>
                  <a:pt x="32981" y="8346"/>
                  <a:pt x="32945" y="8287"/>
                </a:cubicBezTo>
                <a:cubicBezTo>
                  <a:pt x="32814" y="8073"/>
                  <a:pt x="32660" y="7870"/>
                  <a:pt x="32505" y="7680"/>
                </a:cubicBezTo>
                <a:cubicBezTo>
                  <a:pt x="32480" y="7648"/>
                  <a:pt x="32448" y="7633"/>
                  <a:pt x="32415" y="7633"/>
                </a:cubicBezTo>
                <a:close/>
                <a:moveTo>
                  <a:pt x="33165" y="8885"/>
                </a:moveTo>
                <a:cubicBezTo>
                  <a:pt x="33148" y="8885"/>
                  <a:pt x="33130" y="8888"/>
                  <a:pt x="33112" y="8894"/>
                </a:cubicBezTo>
                <a:cubicBezTo>
                  <a:pt x="33052" y="8918"/>
                  <a:pt x="33017" y="8989"/>
                  <a:pt x="33052" y="9049"/>
                </a:cubicBezTo>
                <a:cubicBezTo>
                  <a:pt x="33136" y="9263"/>
                  <a:pt x="33207" y="9501"/>
                  <a:pt x="33267" y="9727"/>
                </a:cubicBezTo>
                <a:cubicBezTo>
                  <a:pt x="33277" y="9790"/>
                  <a:pt x="33324" y="9825"/>
                  <a:pt x="33383" y="9825"/>
                </a:cubicBezTo>
                <a:cubicBezTo>
                  <a:pt x="33392" y="9825"/>
                  <a:pt x="33401" y="9824"/>
                  <a:pt x="33410" y="9823"/>
                </a:cubicBezTo>
                <a:cubicBezTo>
                  <a:pt x="33481" y="9799"/>
                  <a:pt x="33517" y="9739"/>
                  <a:pt x="33505" y="9680"/>
                </a:cubicBezTo>
                <a:cubicBezTo>
                  <a:pt x="33445" y="9430"/>
                  <a:pt x="33362" y="9192"/>
                  <a:pt x="33279" y="8965"/>
                </a:cubicBezTo>
                <a:cubicBezTo>
                  <a:pt x="33261" y="8912"/>
                  <a:pt x="33216" y="8885"/>
                  <a:pt x="33165" y="8885"/>
                </a:cubicBezTo>
                <a:close/>
                <a:moveTo>
                  <a:pt x="33493" y="10299"/>
                </a:moveTo>
                <a:cubicBezTo>
                  <a:pt x="33422" y="10311"/>
                  <a:pt x="33374" y="10370"/>
                  <a:pt x="33386" y="10442"/>
                </a:cubicBezTo>
                <a:cubicBezTo>
                  <a:pt x="33410" y="10668"/>
                  <a:pt x="33422" y="10918"/>
                  <a:pt x="33410" y="11156"/>
                </a:cubicBezTo>
                <a:cubicBezTo>
                  <a:pt x="33410" y="11216"/>
                  <a:pt x="33457" y="11275"/>
                  <a:pt x="33529" y="11275"/>
                </a:cubicBezTo>
                <a:lnTo>
                  <a:pt x="33553" y="11275"/>
                </a:lnTo>
                <a:cubicBezTo>
                  <a:pt x="33612" y="11263"/>
                  <a:pt x="33648" y="11216"/>
                  <a:pt x="33648" y="11156"/>
                </a:cubicBezTo>
                <a:cubicBezTo>
                  <a:pt x="33660" y="10906"/>
                  <a:pt x="33648" y="10656"/>
                  <a:pt x="33624" y="10406"/>
                </a:cubicBezTo>
                <a:cubicBezTo>
                  <a:pt x="33612" y="10347"/>
                  <a:pt x="33564" y="10299"/>
                  <a:pt x="33493" y="10299"/>
                </a:cubicBezTo>
                <a:close/>
                <a:moveTo>
                  <a:pt x="33462" y="11762"/>
                </a:moveTo>
                <a:cubicBezTo>
                  <a:pt x="33408" y="11762"/>
                  <a:pt x="33350" y="11807"/>
                  <a:pt x="33350" y="11871"/>
                </a:cubicBezTo>
                <a:cubicBezTo>
                  <a:pt x="33303" y="12097"/>
                  <a:pt x="33255" y="12335"/>
                  <a:pt x="33183" y="12561"/>
                </a:cubicBezTo>
                <a:cubicBezTo>
                  <a:pt x="33172" y="12633"/>
                  <a:pt x="33207" y="12692"/>
                  <a:pt x="33267" y="12716"/>
                </a:cubicBezTo>
                <a:lnTo>
                  <a:pt x="33326" y="12716"/>
                </a:lnTo>
                <a:cubicBezTo>
                  <a:pt x="33374" y="12704"/>
                  <a:pt x="33410" y="12680"/>
                  <a:pt x="33422" y="12633"/>
                </a:cubicBezTo>
                <a:cubicBezTo>
                  <a:pt x="33493" y="12394"/>
                  <a:pt x="33553" y="12144"/>
                  <a:pt x="33588" y="11906"/>
                </a:cubicBezTo>
                <a:cubicBezTo>
                  <a:pt x="33600" y="11835"/>
                  <a:pt x="33553" y="11775"/>
                  <a:pt x="33481" y="11763"/>
                </a:cubicBezTo>
                <a:cubicBezTo>
                  <a:pt x="33475" y="11762"/>
                  <a:pt x="33469" y="11762"/>
                  <a:pt x="33462" y="11762"/>
                </a:cubicBezTo>
                <a:close/>
                <a:moveTo>
                  <a:pt x="33054" y="13159"/>
                </a:moveTo>
                <a:cubicBezTo>
                  <a:pt x="33008" y="13159"/>
                  <a:pt x="32963" y="13186"/>
                  <a:pt x="32945" y="13240"/>
                </a:cubicBezTo>
                <a:cubicBezTo>
                  <a:pt x="32850" y="13454"/>
                  <a:pt x="32731" y="13668"/>
                  <a:pt x="32612" y="13871"/>
                </a:cubicBezTo>
                <a:cubicBezTo>
                  <a:pt x="32576" y="13930"/>
                  <a:pt x="32600" y="14002"/>
                  <a:pt x="32660" y="14038"/>
                </a:cubicBezTo>
                <a:cubicBezTo>
                  <a:pt x="32676" y="14046"/>
                  <a:pt x="32693" y="14054"/>
                  <a:pt x="32714" y="14054"/>
                </a:cubicBezTo>
                <a:cubicBezTo>
                  <a:pt x="32723" y="14054"/>
                  <a:pt x="32732" y="14053"/>
                  <a:pt x="32743" y="14049"/>
                </a:cubicBezTo>
                <a:cubicBezTo>
                  <a:pt x="32779" y="14049"/>
                  <a:pt x="32802" y="14026"/>
                  <a:pt x="32826" y="14002"/>
                </a:cubicBezTo>
                <a:cubicBezTo>
                  <a:pt x="32957" y="13776"/>
                  <a:pt x="33064" y="13561"/>
                  <a:pt x="33172" y="13335"/>
                </a:cubicBezTo>
                <a:cubicBezTo>
                  <a:pt x="33195" y="13276"/>
                  <a:pt x="33160" y="13204"/>
                  <a:pt x="33100" y="13168"/>
                </a:cubicBezTo>
                <a:cubicBezTo>
                  <a:pt x="33085" y="13162"/>
                  <a:pt x="33070" y="13159"/>
                  <a:pt x="33054" y="13159"/>
                </a:cubicBezTo>
                <a:close/>
                <a:moveTo>
                  <a:pt x="32318" y="14422"/>
                </a:moveTo>
                <a:cubicBezTo>
                  <a:pt x="32280" y="14422"/>
                  <a:pt x="32241" y="14437"/>
                  <a:pt x="32219" y="14466"/>
                </a:cubicBezTo>
                <a:cubicBezTo>
                  <a:pt x="32076" y="14657"/>
                  <a:pt x="31921" y="14847"/>
                  <a:pt x="31755" y="15026"/>
                </a:cubicBezTo>
                <a:cubicBezTo>
                  <a:pt x="31707" y="15073"/>
                  <a:pt x="31719" y="15157"/>
                  <a:pt x="31767" y="15192"/>
                </a:cubicBezTo>
                <a:cubicBezTo>
                  <a:pt x="31790" y="15228"/>
                  <a:pt x="31838" y="15228"/>
                  <a:pt x="31874" y="15228"/>
                </a:cubicBezTo>
                <a:cubicBezTo>
                  <a:pt x="31898" y="15228"/>
                  <a:pt x="31921" y="15216"/>
                  <a:pt x="31933" y="15192"/>
                </a:cubicBezTo>
                <a:cubicBezTo>
                  <a:pt x="32112" y="15002"/>
                  <a:pt x="32267" y="14811"/>
                  <a:pt x="32410" y="14621"/>
                </a:cubicBezTo>
                <a:cubicBezTo>
                  <a:pt x="32457" y="14561"/>
                  <a:pt x="32445" y="14490"/>
                  <a:pt x="32386" y="14442"/>
                </a:cubicBezTo>
                <a:cubicBezTo>
                  <a:pt x="32367" y="14428"/>
                  <a:pt x="32343" y="14422"/>
                  <a:pt x="32318" y="14422"/>
                </a:cubicBezTo>
                <a:close/>
                <a:moveTo>
                  <a:pt x="31336" y="15502"/>
                </a:moveTo>
                <a:cubicBezTo>
                  <a:pt x="31305" y="15502"/>
                  <a:pt x="31273" y="15514"/>
                  <a:pt x="31243" y="15538"/>
                </a:cubicBezTo>
                <a:cubicBezTo>
                  <a:pt x="31076" y="15693"/>
                  <a:pt x="30886" y="15847"/>
                  <a:pt x="30695" y="15990"/>
                </a:cubicBezTo>
                <a:cubicBezTo>
                  <a:pt x="30636" y="16038"/>
                  <a:pt x="30624" y="16109"/>
                  <a:pt x="30671" y="16169"/>
                </a:cubicBezTo>
                <a:cubicBezTo>
                  <a:pt x="30695" y="16204"/>
                  <a:pt x="30743" y="16216"/>
                  <a:pt x="30790" y="16216"/>
                </a:cubicBezTo>
                <a:cubicBezTo>
                  <a:pt x="30802" y="16204"/>
                  <a:pt x="30826" y="16204"/>
                  <a:pt x="30838" y="16193"/>
                </a:cubicBezTo>
                <a:cubicBezTo>
                  <a:pt x="31040" y="16038"/>
                  <a:pt x="31231" y="15883"/>
                  <a:pt x="31409" y="15716"/>
                </a:cubicBezTo>
                <a:cubicBezTo>
                  <a:pt x="31457" y="15669"/>
                  <a:pt x="31469" y="15597"/>
                  <a:pt x="31421" y="15538"/>
                </a:cubicBezTo>
                <a:cubicBezTo>
                  <a:pt x="31398" y="15514"/>
                  <a:pt x="31368" y="15502"/>
                  <a:pt x="31336" y="15502"/>
                </a:cubicBezTo>
                <a:close/>
                <a:moveTo>
                  <a:pt x="30169" y="16387"/>
                </a:moveTo>
                <a:cubicBezTo>
                  <a:pt x="30146" y="16387"/>
                  <a:pt x="30122" y="16393"/>
                  <a:pt x="30100" y="16407"/>
                </a:cubicBezTo>
                <a:cubicBezTo>
                  <a:pt x="29909" y="16538"/>
                  <a:pt x="29695" y="16657"/>
                  <a:pt x="29481" y="16776"/>
                </a:cubicBezTo>
                <a:cubicBezTo>
                  <a:pt x="29421" y="16812"/>
                  <a:pt x="29397" y="16883"/>
                  <a:pt x="29433" y="16943"/>
                </a:cubicBezTo>
                <a:cubicBezTo>
                  <a:pt x="29453" y="16982"/>
                  <a:pt x="29489" y="17005"/>
                  <a:pt x="29534" y="17005"/>
                </a:cubicBezTo>
                <a:cubicBezTo>
                  <a:pt x="29544" y="17005"/>
                  <a:pt x="29554" y="17004"/>
                  <a:pt x="29564" y="17002"/>
                </a:cubicBezTo>
                <a:cubicBezTo>
                  <a:pt x="29576" y="17002"/>
                  <a:pt x="29588" y="17002"/>
                  <a:pt x="29600" y="16990"/>
                </a:cubicBezTo>
                <a:cubicBezTo>
                  <a:pt x="29814" y="16871"/>
                  <a:pt x="30028" y="16740"/>
                  <a:pt x="30231" y="16609"/>
                </a:cubicBezTo>
                <a:cubicBezTo>
                  <a:pt x="30290" y="16574"/>
                  <a:pt x="30314" y="16502"/>
                  <a:pt x="30266" y="16443"/>
                </a:cubicBezTo>
                <a:cubicBezTo>
                  <a:pt x="30244" y="16405"/>
                  <a:pt x="30208" y="16387"/>
                  <a:pt x="30169" y="16387"/>
                </a:cubicBezTo>
                <a:close/>
                <a:moveTo>
                  <a:pt x="28885" y="17088"/>
                </a:moveTo>
                <a:cubicBezTo>
                  <a:pt x="28869" y="17088"/>
                  <a:pt x="28853" y="17091"/>
                  <a:pt x="28838" y="17097"/>
                </a:cubicBezTo>
                <a:cubicBezTo>
                  <a:pt x="28719" y="17145"/>
                  <a:pt x="28611" y="17193"/>
                  <a:pt x="28504" y="17240"/>
                </a:cubicBezTo>
                <a:cubicBezTo>
                  <a:pt x="28385" y="17288"/>
                  <a:pt x="28278" y="17336"/>
                  <a:pt x="28159" y="17371"/>
                </a:cubicBezTo>
                <a:cubicBezTo>
                  <a:pt x="28099" y="17395"/>
                  <a:pt x="28064" y="17467"/>
                  <a:pt x="28088" y="17538"/>
                </a:cubicBezTo>
                <a:cubicBezTo>
                  <a:pt x="28108" y="17579"/>
                  <a:pt x="28156" y="17612"/>
                  <a:pt x="28207" y="17612"/>
                </a:cubicBezTo>
                <a:cubicBezTo>
                  <a:pt x="28215" y="17612"/>
                  <a:pt x="28223" y="17611"/>
                  <a:pt x="28230" y="17609"/>
                </a:cubicBezTo>
                <a:lnTo>
                  <a:pt x="28254" y="17609"/>
                </a:lnTo>
                <a:cubicBezTo>
                  <a:pt x="28361" y="17562"/>
                  <a:pt x="28480" y="17514"/>
                  <a:pt x="28588" y="17467"/>
                </a:cubicBezTo>
                <a:cubicBezTo>
                  <a:pt x="28707" y="17419"/>
                  <a:pt x="28826" y="17371"/>
                  <a:pt x="28933" y="17324"/>
                </a:cubicBezTo>
                <a:cubicBezTo>
                  <a:pt x="28992" y="17300"/>
                  <a:pt x="29028" y="17217"/>
                  <a:pt x="28992" y="17157"/>
                </a:cubicBezTo>
                <a:cubicBezTo>
                  <a:pt x="28975" y="17113"/>
                  <a:pt x="28931" y="17088"/>
                  <a:pt x="28885" y="17088"/>
                </a:cubicBezTo>
                <a:close/>
                <a:moveTo>
                  <a:pt x="27504" y="17607"/>
                </a:moveTo>
                <a:cubicBezTo>
                  <a:pt x="27496" y="17607"/>
                  <a:pt x="27488" y="17608"/>
                  <a:pt x="27480" y="17609"/>
                </a:cubicBezTo>
                <a:cubicBezTo>
                  <a:pt x="27254" y="17681"/>
                  <a:pt x="27016" y="17752"/>
                  <a:pt x="26778" y="17812"/>
                </a:cubicBezTo>
                <a:cubicBezTo>
                  <a:pt x="26718" y="17824"/>
                  <a:pt x="26671" y="17895"/>
                  <a:pt x="26695" y="17967"/>
                </a:cubicBezTo>
                <a:cubicBezTo>
                  <a:pt x="26705" y="18018"/>
                  <a:pt x="26751" y="18052"/>
                  <a:pt x="26810" y="18052"/>
                </a:cubicBezTo>
                <a:cubicBezTo>
                  <a:pt x="26819" y="18052"/>
                  <a:pt x="26828" y="18051"/>
                  <a:pt x="26837" y="18050"/>
                </a:cubicBezTo>
                <a:cubicBezTo>
                  <a:pt x="27087" y="17990"/>
                  <a:pt x="27326" y="17919"/>
                  <a:pt x="27552" y="17848"/>
                </a:cubicBezTo>
                <a:cubicBezTo>
                  <a:pt x="27611" y="17824"/>
                  <a:pt x="27647" y="17752"/>
                  <a:pt x="27635" y="17693"/>
                </a:cubicBezTo>
                <a:cubicBezTo>
                  <a:pt x="27614" y="17641"/>
                  <a:pt x="27558" y="17607"/>
                  <a:pt x="27504" y="17607"/>
                </a:cubicBezTo>
                <a:close/>
                <a:moveTo>
                  <a:pt x="26099" y="17976"/>
                </a:moveTo>
                <a:cubicBezTo>
                  <a:pt x="26091" y="17976"/>
                  <a:pt x="26083" y="17977"/>
                  <a:pt x="26075" y="17979"/>
                </a:cubicBezTo>
                <a:cubicBezTo>
                  <a:pt x="25861" y="18026"/>
                  <a:pt x="25647" y="18062"/>
                  <a:pt x="25444" y="18098"/>
                </a:cubicBezTo>
                <a:lnTo>
                  <a:pt x="25361" y="18109"/>
                </a:lnTo>
                <a:cubicBezTo>
                  <a:pt x="25290" y="18121"/>
                  <a:pt x="25242" y="18193"/>
                  <a:pt x="25254" y="18252"/>
                </a:cubicBezTo>
                <a:cubicBezTo>
                  <a:pt x="25265" y="18316"/>
                  <a:pt x="25323" y="18361"/>
                  <a:pt x="25378" y="18361"/>
                </a:cubicBezTo>
                <a:cubicBezTo>
                  <a:pt x="25384" y="18361"/>
                  <a:pt x="25391" y="18361"/>
                  <a:pt x="25397" y="18360"/>
                </a:cubicBezTo>
                <a:lnTo>
                  <a:pt x="25480" y="18336"/>
                </a:lnTo>
                <a:cubicBezTo>
                  <a:pt x="25694" y="18300"/>
                  <a:pt x="25909" y="18264"/>
                  <a:pt x="26123" y="18217"/>
                </a:cubicBezTo>
                <a:cubicBezTo>
                  <a:pt x="26194" y="18205"/>
                  <a:pt x="26230" y="18133"/>
                  <a:pt x="26218" y="18074"/>
                </a:cubicBezTo>
                <a:cubicBezTo>
                  <a:pt x="26208" y="18011"/>
                  <a:pt x="26152" y="17976"/>
                  <a:pt x="26099" y="17976"/>
                </a:cubicBezTo>
                <a:close/>
                <a:moveTo>
                  <a:pt x="24656" y="18227"/>
                </a:moveTo>
                <a:cubicBezTo>
                  <a:pt x="24649" y="18227"/>
                  <a:pt x="24642" y="18227"/>
                  <a:pt x="24635" y="18229"/>
                </a:cubicBezTo>
                <a:cubicBezTo>
                  <a:pt x="24397" y="18264"/>
                  <a:pt x="24159" y="18288"/>
                  <a:pt x="23908" y="18324"/>
                </a:cubicBezTo>
                <a:cubicBezTo>
                  <a:pt x="23849" y="18324"/>
                  <a:pt x="23801" y="18383"/>
                  <a:pt x="23801" y="18455"/>
                </a:cubicBezTo>
                <a:cubicBezTo>
                  <a:pt x="23812" y="18519"/>
                  <a:pt x="23861" y="18564"/>
                  <a:pt x="23923" y="18564"/>
                </a:cubicBezTo>
                <a:cubicBezTo>
                  <a:pt x="23930" y="18564"/>
                  <a:pt x="23937" y="18563"/>
                  <a:pt x="23944" y="18562"/>
                </a:cubicBezTo>
                <a:cubicBezTo>
                  <a:pt x="24182" y="18538"/>
                  <a:pt x="24432" y="18502"/>
                  <a:pt x="24670" y="18467"/>
                </a:cubicBezTo>
                <a:lnTo>
                  <a:pt x="24682" y="18467"/>
                </a:lnTo>
                <a:cubicBezTo>
                  <a:pt x="24742" y="18455"/>
                  <a:pt x="24790" y="18395"/>
                  <a:pt x="24778" y="18336"/>
                </a:cubicBezTo>
                <a:cubicBezTo>
                  <a:pt x="24767" y="18272"/>
                  <a:pt x="24718" y="18227"/>
                  <a:pt x="24656" y="18227"/>
                </a:cubicBezTo>
                <a:close/>
                <a:moveTo>
                  <a:pt x="23194" y="18395"/>
                </a:moveTo>
                <a:cubicBezTo>
                  <a:pt x="22944" y="18419"/>
                  <a:pt x="22706" y="18443"/>
                  <a:pt x="22456" y="18455"/>
                </a:cubicBezTo>
                <a:cubicBezTo>
                  <a:pt x="22396" y="18467"/>
                  <a:pt x="22349" y="18526"/>
                  <a:pt x="22349" y="18586"/>
                </a:cubicBezTo>
                <a:cubicBezTo>
                  <a:pt x="22361" y="18657"/>
                  <a:pt x="22408" y="18705"/>
                  <a:pt x="22480" y="18705"/>
                </a:cubicBezTo>
                <a:cubicBezTo>
                  <a:pt x="22730" y="18681"/>
                  <a:pt x="22968" y="18657"/>
                  <a:pt x="23218" y="18633"/>
                </a:cubicBezTo>
                <a:cubicBezTo>
                  <a:pt x="23289" y="18621"/>
                  <a:pt x="23325" y="18574"/>
                  <a:pt x="23325" y="18502"/>
                </a:cubicBezTo>
                <a:cubicBezTo>
                  <a:pt x="23313" y="18443"/>
                  <a:pt x="23254" y="18395"/>
                  <a:pt x="23194" y="18395"/>
                </a:cubicBezTo>
                <a:close/>
                <a:moveTo>
                  <a:pt x="21730" y="18514"/>
                </a:moveTo>
                <a:cubicBezTo>
                  <a:pt x="21492" y="18538"/>
                  <a:pt x="21253" y="18550"/>
                  <a:pt x="21003" y="18562"/>
                </a:cubicBezTo>
                <a:cubicBezTo>
                  <a:pt x="20932" y="18574"/>
                  <a:pt x="20884" y="18633"/>
                  <a:pt x="20896" y="18693"/>
                </a:cubicBezTo>
                <a:cubicBezTo>
                  <a:pt x="20896" y="18764"/>
                  <a:pt x="20956" y="18812"/>
                  <a:pt x="21027" y="18812"/>
                </a:cubicBezTo>
                <a:cubicBezTo>
                  <a:pt x="21265" y="18788"/>
                  <a:pt x="21503" y="18776"/>
                  <a:pt x="21753" y="18752"/>
                </a:cubicBezTo>
                <a:lnTo>
                  <a:pt x="21765" y="18752"/>
                </a:lnTo>
                <a:cubicBezTo>
                  <a:pt x="21825" y="18741"/>
                  <a:pt x="21873" y="18693"/>
                  <a:pt x="21861" y="18633"/>
                </a:cubicBezTo>
                <a:cubicBezTo>
                  <a:pt x="21861" y="18562"/>
                  <a:pt x="21801" y="18514"/>
                  <a:pt x="21730" y="18514"/>
                </a:cubicBezTo>
                <a:close/>
                <a:moveTo>
                  <a:pt x="20277" y="18610"/>
                </a:moveTo>
                <a:lnTo>
                  <a:pt x="19539" y="18657"/>
                </a:lnTo>
                <a:cubicBezTo>
                  <a:pt x="19479" y="18669"/>
                  <a:pt x="19420" y="18717"/>
                  <a:pt x="19432" y="18788"/>
                </a:cubicBezTo>
                <a:cubicBezTo>
                  <a:pt x="19432" y="18860"/>
                  <a:pt x="19491" y="18907"/>
                  <a:pt x="19563" y="18907"/>
                </a:cubicBezTo>
                <a:lnTo>
                  <a:pt x="20289" y="18860"/>
                </a:lnTo>
                <a:lnTo>
                  <a:pt x="20301" y="18860"/>
                </a:lnTo>
                <a:cubicBezTo>
                  <a:pt x="20360" y="18848"/>
                  <a:pt x="20408" y="18788"/>
                  <a:pt x="20408" y="18729"/>
                </a:cubicBezTo>
                <a:cubicBezTo>
                  <a:pt x="20396" y="18657"/>
                  <a:pt x="20337" y="18610"/>
                  <a:pt x="20277" y="18610"/>
                </a:cubicBezTo>
                <a:close/>
                <a:moveTo>
                  <a:pt x="18813" y="18705"/>
                </a:moveTo>
                <a:cubicBezTo>
                  <a:pt x="18574" y="18717"/>
                  <a:pt x="18324" y="18741"/>
                  <a:pt x="18086" y="18752"/>
                </a:cubicBezTo>
                <a:cubicBezTo>
                  <a:pt x="18015" y="18764"/>
                  <a:pt x="17967" y="18824"/>
                  <a:pt x="17967" y="18883"/>
                </a:cubicBezTo>
                <a:cubicBezTo>
                  <a:pt x="17979" y="18955"/>
                  <a:pt x="18039" y="19002"/>
                  <a:pt x="18098" y="19002"/>
                </a:cubicBezTo>
                <a:cubicBezTo>
                  <a:pt x="18348" y="18979"/>
                  <a:pt x="18586" y="18967"/>
                  <a:pt x="18825" y="18955"/>
                </a:cubicBezTo>
                <a:lnTo>
                  <a:pt x="18848" y="18955"/>
                </a:lnTo>
                <a:cubicBezTo>
                  <a:pt x="18908" y="18943"/>
                  <a:pt x="18944" y="18883"/>
                  <a:pt x="18944" y="18824"/>
                </a:cubicBezTo>
                <a:cubicBezTo>
                  <a:pt x="18944" y="18752"/>
                  <a:pt x="18884" y="18705"/>
                  <a:pt x="18813" y="18705"/>
                </a:cubicBezTo>
                <a:close/>
                <a:moveTo>
                  <a:pt x="17348" y="18812"/>
                </a:moveTo>
                <a:cubicBezTo>
                  <a:pt x="17110" y="18824"/>
                  <a:pt x="16860" y="18848"/>
                  <a:pt x="16622" y="18871"/>
                </a:cubicBezTo>
                <a:cubicBezTo>
                  <a:pt x="16550" y="18871"/>
                  <a:pt x="16503" y="18931"/>
                  <a:pt x="16503" y="19002"/>
                </a:cubicBezTo>
                <a:cubicBezTo>
                  <a:pt x="16513" y="19067"/>
                  <a:pt x="16562" y="19111"/>
                  <a:pt x="16624" y="19111"/>
                </a:cubicBezTo>
                <a:cubicBezTo>
                  <a:pt x="16631" y="19111"/>
                  <a:pt x="16638" y="19111"/>
                  <a:pt x="16646" y="19110"/>
                </a:cubicBezTo>
                <a:cubicBezTo>
                  <a:pt x="16884" y="19098"/>
                  <a:pt x="17122" y="19074"/>
                  <a:pt x="17372" y="19050"/>
                </a:cubicBezTo>
                <a:lnTo>
                  <a:pt x="17384" y="19050"/>
                </a:lnTo>
                <a:cubicBezTo>
                  <a:pt x="17443" y="19038"/>
                  <a:pt x="17491" y="18991"/>
                  <a:pt x="17479" y="18919"/>
                </a:cubicBezTo>
                <a:cubicBezTo>
                  <a:pt x="17479" y="18860"/>
                  <a:pt x="17420" y="18812"/>
                  <a:pt x="17348" y="18812"/>
                </a:cubicBezTo>
                <a:close/>
                <a:moveTo>
                  <a:pt x="15905" y="18941"/>
                </a:moveTo>
                <a:cubicBezTo>
                  <a:pt x="15898" y="18941"/>
                  <a:pt x="15891" y="18942"/>
                  <a:pt x="15884" y="18943"/>
                </a:cubicBezTo>
                <a:cubicBezTo>
                  <a:pt x="15646" y="18967"/>
                  <a:pt x="15407" y="18991"/>
                  <a:pt x="15157" y="19014"/>
                </a:cubicBezTo>
                <a:cubicBezTo>
                  <a:pt x="15098" y="19026"/>
                  <a:pt x="15038" y="19086"/>
                  <a:pt x="15050" y="19157"/>
                </a:cubicBezTo>
                <a:cubicBezTo>
                  <a:pt x="15062" y="19217"/>
                  <a:pt x="15122" y="19264"/>
                  <a:pt x="15193" y="19264"/>
                </a:cubicBezTo>
                <a:cubicBezTo>
                  <a:pt x="15431" y="19229"/>
                  <a:pt x="15669" y="19205"/>
                  <a:pt x="15919" y="19181"/>
                </a:cubicBezTo>
                <a:cubicBezTo>
                  <a:pt x="15991" y="19169"/>
                  <a:pt x="16027" y="19110"/>
                  <a:pt x="16027" y="19050"/>
                </a:cubicBezTo>
                <a:cubicBezTo>
                  <a:pt x="16016" y="18986"/>
                  <a:pt x="15967" y="18941"/>
                  <a:pt x="15905" y="18941"/>
                </a:cubicBezTo>
                <a:close/>
                <a:moveTo>
                  <a:pt x="14453" y="19108"/>
                </a:moveTo>
                <a:cubicBezTo>
                  <a:pt x="14446" y="19108"/>
                  <a:pt x="14439" y="19108"/>
                  <a:pt x="14431" y="19110"/>
                </a:cubicBezTo>
                <a:cubicBezTo>
                  <a:pt x="14193" y="19133"/>
                  <a:pt x="13943" y="19169"/>
                  <a:pt x="13705" y="19205"/>
                </a:cubicBezTo>
                <a:cubicBezTo>
                  <a:pt x="13633" y="19217"/>
                  <a:pt x="13586" y="19276"/>
                  <a:pt x="13598" y="19348"/>
                </a:cubicBezTo>
                <a:cubicBezTo>
                  <a:pt x="13608" y="19412"/>
                  <a:pt x="13657" y="19457"/>
                  <a:pt x="13719" y="19457"/>
                </a:cubicBezTo>
                <a:cubicBezTo>
                  <a:pt x="13726" y="19457"/>
                  <a:pt x="13733" y="19456"/>
                  <a:pt x="13741" y="19455"/>
                </a:cubicBezTo>
                <a:cubicBezTo>
                  <a:pt x="13979" y="19419"/>
                  <a:pt x="14217" y="19383"/>
                  <a:pt x="14467" y="19348"/>
                </a:cubicBezTo>
                <a:cubicBezTo>
                  <a:pt x="14538" y="19336"/>
                  <a:pt x="14574" y="19276"/>
                  <a:pt x="14574" y="19205"/>
                </a:cubicBezTo>
                <a:cubicBezTo>
                  <a:pt x="14563" y="19152"/>
                  <a:pt x="14514" y="19108"/>
                  <a:pt x="14453" y="19108"/>
                </a:cubicBezTo>
                <a:close/>
                <a:moveTo>
                  <a:pt x="12982" y="19334"/>
                </a:moveTo>
                <a:cubicBezTo>
                  <a:pt x="12973" y="19334"/>
                  <a:pt x="12964" y="19334"/>
                  <a:pt x="12955" y="19336"/>
                </a:cubicBezTo>
                <a:cubicBezTo>
                  <a:pt x="12717" y="19372"/>
                  <a:pt x="12490" y="19419"/>
                  <a:pt x="12252" y="19467"/>
                </a:cubicBezTo>
                <a:cubicBezTo>
                  <a:pt x="12193" y="19479"/>
                  <a:pt x="12145" y="19538"/>
                  <a:pt x="12157" y="19610"/>
                </a:cubicBezTo>
                <a:cubicBezTo>
                  <a:pt x="12168" y="19663"/>
                  <a:pt x="12226" y="19707"/>
                  <a:pt x="12281" y="19707"/>
                </a:cubicBezTo>
                <a:cubicBezTo>
                  <a:pt x="12287" y="19707"/>
                  <a:pt x="12294" y="19706"/>
                  <a:pt x="12300" y="19705"/>
                </a:cubicBezTo>
                <a:cubicBezTo>
                  <a:pt x="12538" y="19657"/>
                  <a:pt x="12764" y="19610"/>
                  <a:pt x="13002" y="19574"/>
                </a:cubicBezTo>
                <a:lnTo>
                  <a:pt x="13026" y="19574"/>
                </a:lnTo>
                <a:cubicBezTo>
                  <a:pt x="13086" y="19562"/>
                  <a:pt x="13121" y="19491"/>
                  <a:pt x="13110" y="19431"/>
                </a:cubicBezTo>
                <a:cubicBezTo>
                  <a:pt x="13099" y="19369"/>
                  <a:pt x="13043" y="19334"/>
                  <a:pt x="12982" y="19334"/>
                </a:cubicBezTo>
                <a:close/>
                <a:moveTo>
                  <a:pt x="11575" y="19615"/>
                </a:moveTo>
                <a:cubicBezTo>
                  <a:pt x="11563" y="19615"/>
                  <a:pt x="11551" y="19617"/>
                  <a:pt x="11538" y="19622"/>
                </a:cubicBezTo>
                <a:cubicBezTo>
                  <a:pt x="11300" y="19669"/>
                  <a:pt x="11062" y="19729"/>
                  <a:pt x="10824" y="19800"/>
                </a:cubicBezTo>
                <a:cubicBezTo>
                  <a:pt x="10764" y="19812"/>
                  <a:pt x="10716" y="19884"/>
                  <a:pt x="10740" y="19943"/>
                </a:cubicBezTo>
                <a:cubicBezTo>
                  <a:pt x="10751" y="19996"/>
                  <a:pt x="10800" y="20040"/>
                  <a:pt x="10853" y="20040"/>
                </a:cubicBezTo>
                <a:cubicBezTo>
                  <a:pt x="10859" y="20040"/>
                  <a:pt x="10865" y="20040"/>
                  <a:pt x="10871" y="20038"/>
                </a:cubicBezTo>
                <a:cubicBezTo>
                  <a:pt x="10883" y="20038"/>
                  <a:pt x="10883" y="20038"/>
                  <a:pt x="10883" y="20026"/>
                </a:cubicBezTo>
                <a:cubicBezTo>
                  <a:pt x="11121" y="19967"/>
                  <a:pt x="11359" y="19907"/>
                  <a:pt x="11597" y="19860"/>
                </a:cubicBezTo>
                <a:cubicBezTo>
                  <a:pt x="11657" y="19836"/>
                  <a:pt x="11693" y="19776"/>
                  <a:pt x="11681" y="19705"/>
                </a:cubicBezTo>
                <a:cubicBezTo>
                  <a:pt x="11671" y="19656"/>
                  <a:pt x="11629" y="19615"/>
                  <a:pt x="11575" y="19615"/>
                </a:cubicBezTo>
                <a:close/>
                <a:moveTo>
                  <a:pt x="10160" y="19995"/>
                </a:moveTo>
                <a:cubicBezTo>
                  <a:pt x="10147" y="19995"/>
                  <a:pt x="10134" y="19997"/>
                  <a:pt x="10121" y="20003"/>
                </a:cubicBezTo>
                <a:cubicBezTo>
                  <a:pt x="9883" y="20062"/>
                  <a:pt x="9645" y="20145"/>
                  <a:pt x="9419" y="20229"/>
                </a:cubicBezTo>
                <a:cubicBezTo>
                  <a:pt x="9347" y="20241"/>
                  <a:pt x="9311" y="20312"/>
                  <a:pt x="9335" y="20384"/>
                </a:cubicBezTo>
                <a:cubicBezTo>
                  <a:pt x="9356" y="20425"/>
                  <a:pt x="9404" y="20457"/>
                  <a:pt x="9455" y="20457"/>
                </a:cubicBezTo>
                <a:cubicBezTo>
                  <a:pt x="9462" y="20457"/>
                  <a:pt x="9470" y="20457"/>
                  <a:pt x="9478" y="20455"/>
                </a:cubicBezTo>
                <a:lnTo>
                  <a:pt x="9490" y="20455"/>
                </a:lnTo>
                <a:cubicBezTo>
                  <a:pt x="9728" y="20372"/>
                  <a:pt x="9954" y="20300"/>
                  <a:pt x="10181" y="20229"/>
                </a:cubicBezTo>
                <a:cubicBezTo>
                  <a:pt x="10252" y="20217"/>
                  <a:pt x="10288" y="20145"/>
                  <a:pt x="10264" y="20074"/>
                </a:cubicBezTo>
                <a:cubicBezTo>
                  <a:pt x="10255" y="20027"/>
                  <a:pt x="10208" y="19995"/>
                  <a:pt x="10160" y="19995"/>
                </a:cubicBezTo>
                <a:close/>
                <a:moveTo>
                  <a:pt x="8769" y="20470"/>
                </a:moveTo>
                <a:cubicBezTo>
                  <a:pt x="8752" y="20470"/>
                  <a:pt x="8734" y="20473"/>
                  <a:pt x="8716" y="20479"/>
                </a:cubicBezTo>
                <a:cubicBezTo>
                  <a:pt x="8490" y="20562"/>
                  <a:pt x="8264" y="20657"/>
                  <a:pt x="8037" y="20753"/>
                </a:cubicBezTo>
                <a:cubicBezTo>
                  <a:pt x="7978" y="20788"/>
                  <a:pt x="7954" y="20860"/>
                  <a:pt x="7978" y="20919"/>
                </a:cubicBezTo>
                <a:cubicBezTo>
                  <a:pt x="7999" y="20961"/>
                  <a:pt x="8046" y="20993"/>
                  <a:pt x="8090" y="20993"/>
                </a:cubicBezTo>
                <a:cubicBezTo>
                  <a:pt x="8096" y="20993"/>
                  <a:pt x="8103" y="20992"/>
                  <a:pt x="8109" y="20991"/>
                </a:cubicBezTo>
                <a:cubicBezTo>
                  <a:pt x="8121" y="20991"/>
                  <a:pt x="8133" y="20991"/>
                  <a:pt x="8133" y="20979"/>
                </a:cubicBezTo>
                <a:cubicBezTo>
                  <a:pt x="8359" y="20884"/>
                  <a:pt x="8585" y="20788"/>
                  <a:pt x="8811" y="20705"/>
                </a:cubicBezTo>
                <a:cubicBezTo>
                  <a:pt x="8871" y="20681"/>
                  <a:pt x="8907" y="20610"/>
                  <a:pt x="8883" y="20550"/>
                </a:cubicBezTo>
                <a:cubicBezTo>
                  <a:pt x="8865" y="20497"/>
                  <a:pt x="8820" y="20470"/>
                  <a:pt x="8769" y="20470"/>
                </a:cubicBezTo>
                <a:close/>
                <a:moveTo>
                  <a:pt x="7418" y="21053"/>
                </a:moveTo>
                <a:cubicBezTo>
                  <a:pt x="7402" y="21053"/>
                  <a:pt x="7386" y="21056"/>
                  <a:pt x="7371" y="21062"/>
                </a:cubicBezTo>
                <a:cubicBezTo>
                  <a:pt x="7156" y="21169"/>
                  <a:pt x="6930" y="21288"/>
                  <a:pt x="6716" y="21407"/>
                </a:cubicBezTo>
                <a:cubicBezTo>
                  <a:pt x="6656" y="21431"/>
                  <a:pt x="6633" y="21515"/>
                  <a:pt x="6668" y="21574"/>
                </a:cubicBezTo>
                <a:cubicBezTo>
                  <a:pt x="6688" y="21614"/>
                  <a:pt x="6732" y="21637"/>
                  <a:pt x="6774" y="21637"/>
                </a:cubicBezTo>
                <a:cubicBezTo>
                  <a:pt x="6783" y="21637"/>
                  <a:pt x="6791" y="21636"/>
                  <a:pt x="6799" y="21634"/>
                </a:cubicBezTo>
                <a:cubicBezTo>
                  <a:pt x="6811" y="21634"/>
                  <a:pt x="6823" y="21622"/>
                  <a:pt x="6835" y="21622"/>
                </a:cubicBezTo>
                <a:cubicBezTo>
                  <a:pt x="7049" y="21503"/>
                  <a:pt x="7264" y="21396"/>
                  <a:pt x="7478" y="21288"/>
                </a:cubicBezTo>
                <a:cubicBezTo>
                  <a:pt x="7537" y="21253"/>
                  <a:pt x="7561" y="21181"/>
                  <a:pt x="7537" y="21122"/>
                </a:cubicBezTo>
                <a:cubicBezTo>
                  <a:pt x="7511" y="21078"/>
                  <a:pt x="7465" y="21053"/>
                  <a:pt x="7418" y="21053"/>
                </a:cubicBezTo>
                <a:close/>
                <a:moveTo>
                  <a:pt x="6142" y="21756"/>
                </a:moveTo>
                <a:cubicBezTo>
                  <a:pt x="6119" y="21756"/>
                  <a:pt x="6095" y="21763"/>
                  <a:pt x="6073" y="21777"/>
                </a:cubicBezTo>
                <a:cubicBezTo>
                  <a:pt x="5871" y="21896"/>
                  <a:pt x="5656" y="22039"/>
                  <a:pt x="5454" y="22169"/>
                </a:cubicBezTo>
                <a:cubicBezTo>
                  <a:pt x="5394" y="22205"/>
                  <a:pt x="5382" y="22277"/>
                  <a:pt x="5418" y="22336"/>
                </a:cubicBezTo>
                <a:cubicBezTo>
                  <a:pt x="5442" y="22384"/>
                  <a:pt x="5501" y="22396"/>
                  <a:pt x="5549" y="22396"/>
                </a:cubicBezTo>
                <a:cubicBezTo>
                  <a:pt x="5561" y="22384"/>
                  <a:pt x="5573" y="22384"/>
                  <a:pt x="5597" y="22372"/>
                </a:cubicBezTo>
                <a:cubicBezTo>
                  <a:pt x="5787" y="22241"/>
                  <a:pt x="5990" y="22110"/>
                  <a:pt x="6204" y="21979"/>
                </a:cubicBezTo>
                <a:cubicBezTo>
                  <a:pt x="6263" y="21943"/>
                  <a:pt x="6275" y="21872"/>
                  <a:pt x="6240" y="21812"/>
                </a:cubicBezTo>
                <a:cubicBezTo>
                  <a:pt x="6217" y="21775"/>
                  <a:pt x="6181" y="21756"/>
                  <a:pt x="6142" y="21756"/>
                </a:cubicBezTo>
                <a:close/>
                <a:moveTo>
                  <a:pt x="4931" y="22569"/>
                </a:moveTo>
                <a:cubicBezTo>
                  <a:pt x="4904" y="22569"/>
                  <a:pt x="4878" y="22578"/>
                  <a:pt x="4858" y="22598"/>
                </a:cubicBezTo>
                <a:cubicBezTo>
                  <a:pt x="4656" y="22741"/>
                  <a:pt x="4466" y="22896"/>
                  <a:pt x="4275" y="23051"/>
                </a:cubicBezTo>
                <a:cubicBezTo>
                  <a:pt x="4227" y="23098"/>
                  <a:pt x="4216" y="23182"/>
                  <a:pt x="4263" y="23229"/>
                </a:cubicBezTo>
                <a:cubicBezTo>
                  <a:pt x="4281" y="23256"/>
                  <a:pt x="4312" y="23269"/>
                  <a:pt x="4342" y="23269"/>
                </a:cubicBezTo>
                <a:cubicBezTo>
                  <a:pt x="4352" y="23269"/>
                  <a:pt x="4361" y="23268"/>
                  <a:pt x="4370" y="23265"/>
                </a:cubicBezTo>
                <a:cubicBezTo>
                  <a:pt x="4394" y="23265"/>
                  <a:pt x="4418" y="23253"/>
                  <a:pt x="4430" y="23241"/>
                </a:cubicBezTo>
                <a:cubicBezTo>
                  <a:pt x="4620" y="23086"/>
                  <a:pt x="4811" y="22931"/>
                  <a:pt x="5001" y="22789"/>
                </a:cubicBezTo>
                <a:cubicBezTo>
                  <a:pt x="5049" y="22753"/>
                  <a:pt x="5061" y="22670"/>
                  <a:pt x="5025" y="22622"/>
                </a:cubicBezTo>
                <a:cubicBezTo>
                  <a:pt x="5004" y="22587"/>
                  <a:pt x="4967" y="22569"/>
                  <a:pt x="4931" y="22569"/>
                </a:cubicBezTo>
                <a:close/>
                <a:moveTo>
                  <a:pt x="3811" y="23515"/>
                </a:moveTo>
                <a:cubicBezTo>
                  <a:pt x="3781" y="23515"/>
                  <a:pt x="3751" y="23527"/>
                  <a:pt x="3727" y="23551"/>
                </a:cubicBezTo>
                <a:cubicBezTo>
                  <a:pt x="3537" y="23717"/>
                  <a:pt x="3358" y="23896"/>
                  <a:pt x="3204" y="24074"/>
                </a:cubicBezTo>
                <a:cubicBezTo>
                  <a:pt x="3156" y="24122"/>
                  <a:pt x="3156" y="24194"/>
                  <a:pt x="3204" y="24241"/>
                </a:cubicBezTo>
                <a:cubicBezTo>
                  <a:pt x="3239" y="24265"/>
                  <a:pt x="3275" y="24277"/>
                  <a:pt x="3311" y="24277"/>
                </a:cubicBezTo>
                <a:cubicBezTo>
                  <a:pt x="3334" y="24265"/>
                  <a:pt x="3358" y="24253"/>
                  <a:pt x="3382" y="24241"/>
                </a:cubicBezTo>
                <a:cubicBezTo>
                  <a:pt x="3537" y="24063"/>
                  <a:pt x="3715" y="23896"/>
                  <a:pt x="3894" y="23729"/>
                </a:cubicBezTo>
                <a:cubicBezTo>
                  <a:pt x="3942" y="23682"/>
                  <a:pt x="3942" y="23598"/>
                  <a:pt x="3894" y="23551"/>
                </a:cubicBezTo>
                <a:cubicBezTo>
                  <a:pt x="3870" y="23527"/>
                  <a:pt x="3840" y="23515"/>
                  <a:pt x="3811" y="23515"/>
                </a:cubicBezTo>
                <a:close/>
                <a:moveTo>
                  <a:pt x="2806" y="24580"/>
                </a:moveTo>
                <a:cubicBezTo>
                  <a:pt x="2770" y="24580"/>
                  <a:pt x="2735" y="24595"/>
                  <a:pt x="2715" y="24622"/>
                </a:cubicBezTo>
                <a:cubicBezTo>
                  <a:pt x="2549" y="24813"/>
                  <a:pt x="2406" y="25015"/>
                  <a:pt x="2263" y="25217"/>
                </a:cubicBezTo>
                <a:cubicBezTo>
                  <a:pt x="2215" y="25265"/>
                  <a:pt x="2227" y="25348"/>
                  <a:pt x="2287" y="25384"/>
                </a:cubicBezTo>
                <a:cubicBezTo>
                  <a:pt x="2311" y="25396"/>
                  <a:pt x="2346" y="25408"/>
                  <a:pt x="2382" y="25408"/>
                </a:cubicBezTo>
                <a:cubicBezTo>
                  <a:pt x="2406" y="25396"/>
                  <a:pt x="2442" y="25384"/>
                  <a:pt x="2453" y="25348"/>
                </a:cubicBezTo>
                <a:cubicBezTo>
                  <a:pt x="2596" y="25158"/>
                  <a:pt x="2739" y="24967"/>
                  <a:pt x="2894" y="24777"/>
                </a:cubicBezTo>
                <a:cubicBezTo>
                  <a:pt x="2942" y="24729"/>
                  <a:pt x="2930" y="24658"/>
                  <a:pt x="2882" y="24610"/>
                </a:cubicBezTo>
                <a:cubicBezTo>
                  <a:pt x="2861" y="24589"/>
                  <a:pt x="2833" y="24580"/>
                  <a:pt x="2806" y="24580"/>
                </a:cubicBezTo>
                <a:close/>
                <a:moveTo>
                  <a:pt x="1943" y="25769"/>
                </a:moveTo>
                <a:cubicBezTo>
                  <a:pt x="1905" y="25769"/>
                  <a:pt x="1869" y="25788"/>
                  <a:pt x="1846" y="25825"/>
                </a:cubicBezTo>
                <a:cubicBezTo>
                  <a:pt x="1715" y="26039"/>
                  <a:pt x="1596" y="26253"/>
                  <a:pt x="1489" y="26468"/>
                </a:cubicBezTo>
                <a:cubicBezTo>
                  <a:pt x="1453" y="26527"/>
                  <a:pt x="1477" y="26611"/>
                  <a:pt x="1537" y="26634"/>
                </a:cubicBezTo>
                <a:cubicBezTo>
                  <a:pt x="1553" y="26643"/>
                  <a:pt x="1570" y="26651"/>
                  <a:pt x="1587" y="26651"/>
                </a:cubicBezTo>
                <a:cubicBezTo>
                  <a:pt x="1594" y="26651"/>
                  <a:pt x="1601" y="26650"/>
                  <a:pt x="1608" y="26646"/>
                </a:cubicBezTo>
                <a:cubicBezTo>
                  <a:pt x="1656" y="26646"/>
                  <a:pt x="1680" y="26622"/>
                  <a:pt x="1703" y="26587"/>
                </a:cubicBezTo>
                <a:cubicBezTo>
                  <a:pt x="1810" y="26372"/>
                  <a:pt x="1930" y="26158"/>
                  <a:pt x="2061" y="25956"/>
                </a:cubicBezTo>
                <a:cubicBezTo>
                  <a:pt x="2096" y="25896"/>
                  <a:pt x="2072" y="25825"/>
                  <a:pt x="2013" y="25789"/>
                </a:cubicBezTo>
                <a:cubicBezTo>
                  <a:pt x="1991" y="25776"/>
                  <a:pt x="1967" y="25769"/>
                  <a:pt x="1943" y="25769"/>
                </a:cubicBezTo>
                <a:close/>
                <a:moveTo>
                  <a:pt x="1276" y="27066"/>
                </a:moveTo>
                <a:cubicBezTo>
                  <a:pt x="1230" y="27066"/>
                  <a:pt x="1185" y="27093"/>
                  <a:pt x="1168" y="27146"/>
                </a:cubicBezTo>
                <a:cubicBezTo>
                  <a:pt x="1060" y="27396"/>
                  <a:pt x="977" y="27623"/>
                  <a:pt x="906" y="27837"/>
                </a:cubicBezTo>
                <a:cubicBezTo>
                  <a:pt x="894" y="27908"/>
                  <a:pt x="929" y="27980"/>
                  <a:pt x="989" y="27992"/>
                </a:cubicBezTo>
                <a:cubicBezTo>
                  <a:pt x="1001" y="27998"/>
                  <a:pt x="1013" y="28001"/>
                  <a:pt x="1023" y="28001"/>
                </a:cubicBezTo>
                <a:cubicBezTo>
                  <a:pt x="1034" y="28001"/>
                  <a:pt x="1043" y="27998"/>
                  <a:pt x="1048" y="27992"/>
                </a:cubicBezTo>
                <a:cubicBezTo>
                  <a:pt x="1096" y="27992"/>
                  <a:pt x="1132" y="27956"/>
                  <a:pt x="1144" y="27908"/>
                </a:cubicBezTo>
                <a:cubicBezTo>
                  <a:pt x="1203" y="27706"/>
                  <a:pt x="1287" y="27480"/>
                  <a:pt x="1394" y="27242"/>
                </a:cubicBezTo>
                <a:cubicBezTo>
                  <a:pt x="1418" y="27182"/>
                  <a:pt x="1394" y="27111"/>
                  <a:pt x="1322" y="27075"/>
                </a:cubicBezTo>
                <a:cubicBezTo>
                  <a:pt x="1307" y="27069"/>
                  <a:pt x="1292" y="27066"/>
                  <a:pt x="1276" y="27066"/>
                </a:cubicBezTo>
                <a:close/>
                <a:moveTo>
                  <a:pt x="894" y="28468"/>
                </a:moveTo>
                <a:cubicBezTo>
                  <a:pt x="822" y="28468"/>
                  <a:pt x="763" y="28516"/>
                  <a:pt x="751" y="28575"/>
                </a:cubicBezTo>
                <a:cubicBezTo>
                  <a:pt x="727" y="28837"/>
                  <a:pt x="727" y="29099"/>
                  <a:pt x="751" y="29349"/>
                </a:cubicBezTo>
                <a:cubicBezTo>
                  <a:pt x="761" y="29402"/>
                  <a:pt x="820" y="29446"/>
                  <a:pt x="875" y="29446"/>
                </a:cubicBezTo>
                <a:cubicBezTo>
                  <a:pt x="881" y="29446"/>
                  <a:pt x="887" y="29445"/>
                  <a:pt x="894" y="29444"/>
                </a:cubicBezTo>
                <a:cubicBezTo>
                  <a:pt x="965" y="29432"/>
                  <a:pt x="1001" y="29373"/>
                  <a:pt x="1001" y="29301"/>
                </a:cubicBezTo>
                <a:cubicBezTo>
                  <a:pt x="965" y="29087"/>
                  <a:pt x="965" y="28849"/>
                  <a:pt x="1001" y="28611"/>
                </a:cubicBezTo>
                <a:cubicBezTo>
                  <a:pt x="1001" y="28539"/>
                  <a:pt x="953" y="28480"/>
                  <a:pt x="894" y="28468"/>
                </a:cubicBezTo>
                <a:close/>
                <a:moveTo>
                  <a:pt x="29437" y="30408"/>
                </a:moveTo>
                <a:cubicBezTo>
                  <a:pt x="29284" y="30408"/>
                  <a:pt x="29121" y="30418"/>
                  <a:pt x="28945" y="30432"/>
                </a:cubicBezTo>
                <a:cubicBezTo>
                  <a:pt x="28873" y="30432"/>
                  <a:pt x="28838" y="30492"/>
                  <a:pt x="28838" y="30563"/>
                </a:cubicBezTo>
                <a:cubicBezTo>
                  <a:pt x="28848" y="30627"/>
                  <a:pt x="28897" y="30672"/>
                  <a:pt x="28950" y="30672"/>
                </a:cubicBezTo>
                <a:cubicBezTo>
                  <a:pt x="28956" y="30672"/>
                  <a:pt x="28962" y="30672"/>
                  <a:pt x="28969" y="30671"/>
                </a:cubicBezTo>
                <a:cubicBezTo>
                  <a:pt x="29129" y="30657"/>
                  <a:pt x="29273" y="30651"/>
                  <a:pt x="29408" y="30651"/>
                </a:cubicBezTo>
                <a:cubicBezTo>
                  <a:pt x="29503" y="30651"/>
                  <a:pt x="29594" y="30654"/>
                  <a:pt x="29683" y="30659"/>
                </a:cubicBezTo>
                <a:lnTo>
                  <a:pt x="29719" y="30659"/>
                </a:lnTo>
                <a:cubicBezTo>
                  <a:pt x="29766" y="30647"/>
                  <a:pt x="29814" y="30611"/>
                  <a:pt x="29814" y="30551"/>
                </a:cubicBezTo>
                <a:cubicBezTo>
                  <a:pt x="29814" y="30480"/>
                  <a:pt x="29766" y="30421"/>
                  <a:pt x="29707" y="30421"/>
                </a:cubicBezTo>
                <a:cubicBezTo>
                  <a:pt x="29620" y="30411"/>
                  <a:pt x="29531" y="30408"/>
                  <a:pt x="29437" y="30408"/>
                </a:cubicBezTo>
                <a:close/>
                <a:moveTo>
                  <a:pt x="1052" y="29901"/>
                </a:moveTo>
                <a:cubicBezTo>
                  <a:pt x="1039" y="29901"/>
                  <a:pt x="1025" y="29903"/>
                  <a:pt x="1013" y="29909"/>
                </a:cubicBezTo>
                <a:cubicBezTo>
                  <a:pt x="953" y="29932"/>
                  <a:pt x="918" y="30004"/>
                  <a:pt x="941" y="30075"/>
                </a:cubicBezTo>
                <a:cubicBezTo>
                  <a:pt x="1025" y="30290"/>
                  <a:pt x="1132" y="30516"/>
                  <a:pt x="1263" y="30754"/>
                </a:cubicBezTo>
                <a:cubicBezTo>
                  <a:pt x="1299" y="30790"/>
                  <a:pt x="1346" y="30813"/>
                  <a:pt x="1394" y="30813"/>
                </a:cubicBezTo>
                <a:cubicBezTo>
                  <a:pt x="1406" y="30802"/>
                  <a:pt x="1418" y="30802"/>
                  <a:pt x="1429" y="30790"/>
                </a:cubicBezTo>
                <a:cubicBezTo>
                  <a:pt x="1489" y="30754"/>
                  <a:pt x="1513" y="30682"/>
                  <a:pt x="1477" y="30623"/>
                </a:cubicBezTo>
                <a:cubicBezTo>
                  <a:pt x="1346" y="30409"/>
                  <a:pt x="1251" y="30194"/>
                  <a:pt x="1168" y="29980"/>
                </a:cubicBezTo>
                <a:cubicBezTo>
                  <a:pt x="1149" y="29933"/>
                  <a:pt x="1101" y="29901"/>
                  <a:pt x="1052" y="29901"/>
                </a:cubicBezTo>
                <a:close/>
                <a:moveTo>
                  <a:pt x="28233" y="30537"/>
                </a:moveTo>
                <a:cubicBezTo>
                  <a:pt x="28225" y="30537"/>
                  <a:pt x="28216" y="30538"/>
                  <a:pt x="28207" y="30540"/>
                </a:cubicBezTo>
                <a:lnTo>
                  <a:pt x="28040" y="30563"/>
                </a:lnTo>
                <a:cubicBezTo>
                  <a:pt x="27861" y="30599"/>
                  <a:pt x="27671" y="30635"/>
                  <a:pt x="27492" y="30671"/>
                </a:cubicBezTo>
                <a:cubicBezTo>
                  <a:pt x="27433" y="30682"/>
                  <a:pt x="27385" y="30742"/>
                  <a:pt x="27397" y="30802"/>
                </a:cubicBezTo>
                <a:cubicBezTo>
                  <a:pt x="27408" y="30866"/>
                  <a:pt x="27457" y="30910"/>
                  <a:pt x="27518" y="30910"/>
                </a:cubicBezTo>
                <a:cubicBezTo>
                  <a:pt x="27525" y="30910"/>
                  <a:pt x="27533" y="30910"/>
                  <a:pt x="27540" y="30909"/>
                </a:cubicBezTo>
                <a:cubicBezTo>
                  <a:pt x="27718" y="30873"/>
                  <a:pt x="27897" y="30837"/>
                  <a:pt x="28076" y="30802"/>
                </a:cubicBezTo>
                <a:lnTo>
                  <a:pt x="28254" y="30778"/>
                </a:lnTo>
                <a:cubicBezTo>
                  <a:pt x="28326" y="30766"/>
                  <a:pt x="28361" y="30706"/>
                  <a:pt x="28350" y="30635"/>
                </a:cubicBezTo>
                <a:cubicBezTo>
                  <a:pt x="28339" y="30572"/>
                  <a:pt x="28292" y="30537"/>
                  <a:pt x="28233" y="30537"/>
                </a:cubicBezTo>
                <a:close/>
                <a:moveTo>
                  <a:pt x="26797" y="30800"/>
                </a:moveTo>
                <a:cubicBezTo>
                  <a:pt x="26790" y="30800"/>
                  <a:pt x="26784" y="30800"/>
                  <a:pt x="26778" y="30802"/>
                </a:cubicBezTo>
                <a:cubicBezTo>
                  <a:pt x="26540" y="30849"/>
                  <a:pt x="26290" y="30909"/>
                  <a:pt x="26052" y="30956"/>
                </a:cubicBezTo>
                <a:cubicBezTo>
                  <a:pt x="25992" y="30968"/>
                  <a:pt x="25944" y="31028"/>
                  <a:pt x="25956" y="31099"/>
                </a:cubicBezTo>
                <a:cubicBezTo>
                  <a:pt x="25978" y="31152"/>
                  <a:pt x="26028" y="31196"/>
                  <a:pt x="26081" y="31196"/>
                </a:cubicBezTo>
                <a:cubicBezTo>
                  <a:pt x="26087" y="31196"/>
                  <a:pt x="26093" y="31196"/>
                  <a:pt x="26099" y="31194"/>
                </a:cubicBezTo>
                <a:lnTo>
                  <a:pt x="26111" y="31194"/>
                </a:lnTo>
                <a:cubicBezTo>
                  <a:pt x="26349" y="31147"/>
                  <a:pt x="26587" y="31087"/>
                  <a:pt x="26826" y="31040"/>
                </a:cubicBezTo>
                <a:cubicBezTo>
                  <a:pt x="26885" y="31028"/>
                  <a:pt x="26933" y="30968"/>
                  <a:pt x="26921" y="30897"/>
                </a:cubicBezTo>
                <a:cubicBezTo>
                  <a:pt x="26910" y="30843"/>
                  <a:pt x="26852" y="30800"/>
                  <a:pt x="26797" y="30800"/>
                </a:cubicBezTo>
                <a:close/>
                <a:moveTo>
                  <a:pt x="30398" y="30578"/>
                </a:moveTo>
                <a:cubicBezTo>
                  <a:pt x="30352" y="30578"/>
                  <a:pt x="30308" y="30603"/>
                  <a:pt x="30290" y="30647"/>
                </a:cubicBezTo>
                <a:cubicBezTo>
                  <a:pt x="30266" y="30718"/>
                  <a:pt x="30302" y="30790"/>
                  <a:pt x="30362" y="30813"/>
                </a:cubicBezTo>
                <a:cubicBezTo>
                  <a:pt x="30445" y="30837"/>
                  <a:pt x="30516" y="30885"/>
                  <a:pt x="30588" y="30921"/>
                </a:cubicBezTo>
                <a:cubicBezTo>
                  <a:pt x="30719" y="30992"/>
                  <a:pt x="30826" y="31075"/>
                  <a:pt x="30933" y="31171"/>
                </a:cubicBezTo>
                <a:cubicBezTo>
                  <a:pt x="30951" y="31197"/>
                  <a:pt x="30982" y="31211"/>
                  <a:pt x="31012" y="31211"/>
                </a:cubicBezTo>
                <a:cubicBezTo>
                  <a:pt x="31022" y="31211"/>
                  <a:pt x="31031" y="31209"/>
                  <a:pt x="31040" y="31206"/>
                </a:cubicBezTo>
                <a:cubicBezTo>
                  <a:pt x="31064" y="31206"/>
                  <a:pt x="31088" y="31194"/>
                  <a:pt x="31100" y="31171"/>
                </a:cubicBezTo>
                <a:cubicBezTo>
                  <a:pt x="31147" y="31123"/>
                  <a:pt x="31147" y="31052"/>
                  <a:pt x="31100" y="31004"/>
                </a:cubicBezTo>
                <a:cubicBezTo>
                  <a:pt x="30981" y="30885"/>
                  <a:pt x="30862" y="30790"/>
                  <a:pt x="30707" y="30706"/>
                </a:cubicBezTo>
                <a:cubicBezTo>
                  <a:pt x="30624" y="30659"/>
                  <a:pt x="30540" y="30623"/>
                  <a:pt x="30445" y="30587"/>
                </a:cubicBezTo>
                <a:cubicBezTo>
                  <a:pt x="30430" y="30581"/>
                  <a:pt x="30413" y="30578"/>
                  <a:pt x="30398" y="30578"/>
                </a:cubicBezTo>
                <a:close/>
                <a:moveTo>
                  <a:pt x="25374" y="31105"/>
                </a:moveTo>
                <a:cubicBezTo>
                  <a:pt x="25363" y="31105"/>
                  <a:pt x="25350" y="31107"/>
                  <a:pt x="25337" y="31111"/>
                </a:cubicBezTo>
                <a:cubicBezTo>
                  <a:pt x="25099" y="31159"/>
                  <a:pt x="24861" y="31218"/>
                  <a:pt x="24623" y="31278"/>
                </a:cubicBezTo>
                <a:cubicBezTo>
                  <a:pt x="24563" y="31290"/>
                  <a:pt x="24516" y="31349"/>
                  <a:pt x="24528" y="31421"/>
                </a:cubicBezTo>
                <a:cubicBezTo>
                  <a:pt x="24549" y="31474"/>
                  <a:pt x="24599" y="31518"/>
                  <a:pt x="24652" y="31518"/>
                </a:cubicBezTo>
                <a:cubicBezTo>
                  <a:pt x="24658" y="31518"/>
                  <a:pt x="24664" y="31517"/>
                  <a:pt x="24670" y="31516"/>
                </a:cubicBezTo>
                <a:lnTo>
                  <a:pt x="24682" y="31516"/>
                </a:lnTo>
                <a:cubicBezTo>
                  <a:pt x="24921" y="31456"/>
                  <a:pt x="25159" y="31397"/>
                  <a:pt x="25385" y="31349"/>
                </a:cubicBezTo>
                <a:cubicBezTo>
                  <a:pt x="25456" y="31325"/>
                  <a:pt x="25492" y="31266"/>
                  <a:pt x="25480" y="31194"/>
                </a:cubicBezTo>
                <a:cubicBezTo>
                  <a:pt x="25470" y="31146"/>
                  <a:pt x="25429" y="31105"/>
                  <a:pt x="25374" y="31105"/>
                </a:cubicBezTo>
                <a:close/>
                <a:moveTo>
                  <a:pt x="23935" y="31442"/>
                </a:moveTo>
                <a:cubicBezTo>
                  <a:pt x="23926" y="31442"/>
                  <a:pt x="23918" y="31443"/>
                  <a:pt x="23908" y="31444"/>
                </a:cubicBezTo>
                <a:cubicBezTo>
                  <a:pt x="23670" y="31504"/>
                  <a:pt x="23432" y="31564"/>
                  <a:pt x="23194" y="31635"/>
                </a:cubicBezTo>
                <a:cubicBezTo>
                  <a:pt x="23135" y="31647"/>
                  <a:pt x="23099" y="31718"/>
                  <a:pt x="23111" y="31778"/>
                </a:cubicBezTo>
                <a:cubicBezTo>
                  <a:pt x="23132" y="31840"/>
                  <a:pt x="23180" y="31875"/>
                  <a:pt x="23231" y="31875"/>
                </a:cubicBezTo>
                <a:cubicBezTo>
                  <a:pt x="23239" y="31875"/>
                  <a:pt x="23246" y="31875"/>
                  <a:pt x="23254" y="31873"/>
                </a:cubicBezTo>
                <a:lnTo>
                  <a:pt x="23266" y="31873"/>
                </a:lnTo>
                <a:cubicBezTo>
                  <a:pt x="23492" y="31814"/>
                  <a:pt x="23730" y="31742"/>
                  <a:pt x="23968" y="31683"/>
                </a:cubicBezTo>
                <a:cubicBezTo>
                  <a:pt x="24028" y="31671"/>
                  <a:pt x="24075" y="31599"/>
                  <a:pt x="24051" y="31540"/>
                </a:cubicBezTo>
                <a:cubicBezTo>
                  <a:pt x="24041" y="31477"/>
                  <a:pt x="23994" y="31442"/>
                  <a:pt x="23935" y="31442"/>
                </a:cubicBezTo>
                <a:close/>
                <a:moveTo>
                  <a:pt x="1781" y="31177"/>
                </a:moveTo>
                <a:cubicBezTo>
                  <a:pt x="1755" y="31177"/>
                  <a:pt x="1728" y="31186"/>
                  <a:pt x="1703" y="31206"/>
                </a:cubicBezTo>
                <a:cubicBezTo>
                  <a:pt x="1644" y="31242"/>
                  <a:pt x="1632" y="31313"/>
                  <a:pt x="1680" y="31373"/>
                </a:cubicBezTo>
                <a:cubicBezTo>
                  <a:pt x="1822" y="31564"/>
                  <a:pt x="1977" y="31766"/>
                  <a:pt x="2132" y="31956"/>
                </a:cubicBezTo>
                <a:cubicBezTo>
                  <a:pt x="2159" y="31983"/>
                  <a:pt x="2186" y="31997"/>
                  <a:pt x="2217" y="31997"/>
                </a:cubicBezTo>
                <a:cubicBezTo>
                  <a:pt x="2228" y="31997"/>
                  <a:pt x="2239" y="31995"/>
                  <a:pt x="2251" y="31992"/>
                </a:cubicBezTo>
                <a:cubicBezTo>
                  <a:pt x="2263" y="31992"/>
                  <a:pt x="2287" y="31980"/>
                  <a:pt x="2311" y="31968"/>
                </a:cubicBezTo>
                <a:cubicBezTo>
                  <a:pt x="2358" y="31921"/>
                  <a:pt x="2358" y="31849"/>
                  <a:pt x="2322" y="31802"/>
                </a:cubicBezTo>
                <a:cubicBezTo>
                  <a:pt x="2168" y="31611"/>
                  <a:pt x="2013" y="31421"/>
                  <a:pt x="1870" y="31230"/>
                </a:cubicBezTo>
                <a:cubicBezTo>
                  <a:pt x="1849" y="31195"/>
                  <a:pt x="1816" y="31177"/>
                  <a:pt x="1781" y="31177"/>
                </a:cubicBezTo>
                <a:close/>
                <a:moveTo>
                  <a:pt x="22521" y="31823"/>
                </a:moveTo>
                <a:cubicBezTo>
                  <a:pt x="22511" y="31823"/>
                  <a:pt x="22501" y="31824"/>
                  <a:pt x="22492" y="31825"/>
                </a:cubicBezTo>
                <a:cubicBezTo>
                  <a:pt x="22254" y="31885"/>
                  <a:pt x="22015" y="31956"/>
                  <a:pt x="21789" y="32028"/>
                </a:cubicBezTo>
                <a:cubicBezTo>
                  <a:pt x="21718" y="32040"/>
                  <a:pt x="21682" y="32111"/>
                  <a:pt x="21706" y="32171"/>
                </a:cubicBezTo>
                <a:cubicBezTo>
                  <a:pt x="21716" y="32233"/>
                  <a:pt x="21763" y="32268"/>
                  <a:pt x="21814" y="32268"/>
                </a:cubicBezTo>
                <a:cubicBezTo>
                  <a:pt x="21822" y="32268"/>
                  <a:pt x="21829" y="32267"/>
                  <a:pt x="21837" y="32266"/>
                </a:cubicBezTo>
                <a:cubicBezTo>
                  <a:pt x="21849" y="32266"/>
                  <a:pt x="21849" y="32266"/>
                  <a:pt x="21861" y="32254"/>
                </a:cubicBezTo>
                <a:cubicBezTo>
                  <a:pt x="22087" y="32195"/>
                  <a:pt x="22325" y="32123"/>
                  <a:pt x="22563" y="32064"/>
                </a:cubicBezTo>
                <a:cubicBezTo>
                  <a:pt x="22623" y="32040"/>
                  <a:pt x="22658" y="31968"/>
                  <a:pt x="22646" y="31909"/>
                </a:cubicBezTo>
                <a:cubicBezTo>
                  <a:pt x="22626" y="31849"/>
                  <a:pt x="22573" y="31823"/>
                  <a:pt x="22521" y="31823"/>
                </a:cubicBezTo>
                <a:close/>
                <a:moveTo>
                  <a:pt x="31428" y="31566"/>
                </a:moveTo>
                <a:cubicBezTo>
                  <a:pt x="31411" y="31566"/>
                  <a:pt x="31392" y="31569"/>
                  <a:pt x="31374" y="31575"/>
                </a:cubicBezTo>
                <a:cubicBezTo>
                  <a:pt x="31314" y="31599"/>
                  <a:pt x="31290" y="31671"/>
                  <a:pt x="31314" y="31730"/>
                </a:cubicBezTo>
                <a:cubicBezTo>
                  <a:pt x="31374" y="31885"/>
                  <a:pt x="31421" y="32052"/>
                  <a:pt x="31457" y="32218"/>
                </a:cubicBezTo>
                <a:cubicBezTo>
                  <a:pt x="31469" y="32278"/>
                  <a:pt x="31481" y="32337"/>
                  <a:pt x="31481" y="32409"/>
                </a:cubicBezTo>
                <a:cubicBezTo>
                  <a:pt x="31492" y="32473"/>
                  <a:pt x="31541" y="32518"/>
                  <a:pt x="31593" y="32518"/>
                </a:cubicBezTo>
                <a:cubicBezTo>
                  <a:pt x="31600" y="32518"/>
                  <a:pt x="31606" y="32517"/>
                  <a:pt x="31612" y="32516"/>
                </a:cubicBezTo>
                <a:lnTo>
                  <a:pt x="31624" y="32516"/>
                </a:lnTo>
                <a:cubicBezTo>
                  <a:pt x="31683" y="32504"/>
                  <a:pt x="31731" y="32445"/>
                  <a:pt x="31719" y="32385"/>
                </a:cubicBezTo>
                <a:cubicBezTo>
                  <a:pt x="31719" y="32314"/>
                  <a:pt x="31707" y="32242"/>
                  <a:pt x="31695" y="32171"/>
                </a:cubicBezTo>
                <a:cubicBezTo>
                  <a:pt x="31659" y="31980"/>
                  <a:pt x="31612" y="31802"/>
                  <a:pt x="31540" y="31635"/>
                </a:cubicBezTo>
                <a:cubicBezTo>
                  <a:pt x="31523" y="31591"/>
                  <a:pt x="31479" y="31566"/>
                  <a:pt x="31428" y="31566"/>
                </a:cubicBezTo>
                <a:close/>
                <a:moveTo>
                  <a:pt x="21110" y="32228"/>
                </a:moveTo>
                <a:cubicBezTo>
                  <a:pt x="21102" y="32228"/>
                  <a:pt x="21094" y="32229"/>
                  <a:pt x="21087" y="32230"/>
                </a:cubicBezTo>
                <a:cubicBezTo>
                  <a:pt x="20849" y="32302"/>
                  <a:pt x="20622" y="32373"/>
                  <a:pt x="20384" y="32456"/>
                </a:cubicBezTo>
                <a:cubicBezTo>
                  <a:pt x="20325" y="32468"/>
                  <a:pt x="20289" y="32540"/>
                  <a:pt x="20301" y="32611"/>
                </a:cubicBezTo>
                <a:cubicBezTo>
                  <a:pt x="20325" y="32671"/>
                  <a:pt x="20384" y="32695"/>
                  <a:pt x="20444" y="32695"/>
                </a:cubicBezTo>
                <a:cubicBezTo>
                  <a:pt x="20444" y="32683"/>
                  <a:pt x="20456" y="32683"/>
                  <a:pt x="20456" y="32683"/>
                </a:cubicBezTo>
                <a:cubicBezTo>
                  <a:pt x="20694" y="32611"/>
                  <a:pt x="20920" y="32540"/>
                  <a:pt x="21158" y="32468"/>
                </a:cubicBezTo>
                <a:cubicBezTo>
                  <a:pt x="21218" y="32445"/>
                  <a:pt x="21253" y="32385"/>
                  <a:pt x="21241" y="32314"/>
                </a:cubicBezTo>
                <a:cubicBezTo>
                  <a:pt x="21221" y="32262"/>
                  <a:pt x="21164" y="32228"/>
                  <a:pt x="21110" y="32228"/>
                </a:cubicBezTo>
                <a:close/>
                <a:moveTo>
                  <a:pt x="2721" y="32290"/>
                </a:moveTo>
                <a:cubicBezTo>
                  <a:pt x="2689" y="32290"/>
                  <a:pt x="2656" y="32302"/>
                  <a:pt x="2632" y="32326"/>
                </a:cubicBezTo>
                <a:cubicBezTo>
                  <a:pt x="2584" y="32373"/>
                  <a:pt x="2584" y="32456"/>
                  <a:pt x="2632" y="32504"/>
                </a:cubicBezTo>
                <a:cubicBezTo>
                  <a:pt x="2811" y="32671"/>
                  <a:pt x="2989" y="32849"/>
                  <a:pt x="3168" y="33004"/>
                </a:cubicBezTo>
                <a:cubicBezTo>
                  <a:pt x="3204" y="33040"/>
                  <a:pt x="3239" y="33040"/>
                  <a:pt x="3275" y="33040"/>
                </a:cubicBezTo>
                <a:cubicBezTo>
                  <a:pt x="3299" y="33028"/>
                  <a:pt x="3323" y="33016"/>
                  <a:pt x="3346" y="32992"/>
                </a:cubicBezTo>
                <a:cubicBezTo>
                  <a:pt x="3394" y="32945"/>
                  <a:pt x="3382" y="32873"/>
                  <a:pt x="3334" y="32826"/>
                </a:cubicBezTo>
                <a:cubicBezTo>
                  <a:pt x="3156" y="32659"/>
                  <a:pt x="2977" y="32492"/>
                  <a:pt x="2811" y="32326"/>
                </a:cubicBezTo>
                <a:cubicBezTo>
                  <a:pt x="2787" y="32302"/>
                  <a:pt x="2754" y="32290"/>
                  <a:pt x="2721" y="32290"/>
                </a:cubicBezTo>
                <a:close/>
                <a:moveTo>
                  <a:pt x="19726" y="32675"/>
                </a:moveTo>
                <a:cubicBezTo>
                  <a:pt x="19712" y="32675"/>
                  <a:pt x="19697" y="32678"/>
                  <a:pt x="19682" y="32683"/>
                </a:cubicBezTo>
                <a:cubicBezTo>
                  <a:pt x="19456" y="32754"/>
                  <a:pt x="19217" y="32837"/>
                  <a:pt x="18991" y="32909"/>
                </a:cubicBezTo>
                <a:cubicBezTo>
                  <a:pt x="18920" y="32933"/>
                  <a:pt x="18896" y="33004"/>
                  <a:pt x="18920" y="33064"/>
                </a:cubicBezTo>
                <a:cubicBezTo>
                  <a:pt x="18930" y="33116"/>
                  <a:pt x="18977" y="33149"/>
                  <a:pt x="19028" y="33149"/>
                </a:cubicBezTo>
                <a:cubicBezTo>
                  <a:pt x="19035" y="33149"/>
                  <a:pt x="19043" y="33149"/>
                  <a:pt x="19051" y="33147"/>
                </a:cubicBezTo>
                <a:lnTo>
                  <a:pt x="19075" y="33147"/>
                </a:lnTo>
                <a:cubicBezTo>
                  <a:pt x="19301" y="33064"/>
                  <a:pt x="19527" y="32980"/>
                  <a:pt x="19765" y="32909"/>
                </a:cubicBezTo>
                <a:cubicBezTo>
                  <a:pt x="19825" y="32885"/>
                  <a:pt x="19860" y="32814"/>
                  <a:pt x="19837" y="32754"/>
                </a:cubicBezTo>
                <a:cubicBezTo>
                  <a:pt x="19818" y="32707"/>
                  <a:pt x="19777" y="32675"/>
                  <a:pt x="19726" y="32675"/>
                </a:cubicBezTo>
                <a:close/>
                <a:moveTo>
                  <a:pt x="18340" y="33151"/>
                </a:moveTo>
                <a:cubicBezTo>
                  <a:pt x="18327" y="33151"/>
                  <a:pt x="18313" y="33154"/>
                  <a:pt x="18301" y="33159"/>
                </a:cubicBezTo>
                <a:cubicBezTo>
                  <a:pt x="18063" y="33242"/>
                  <a:pt x="17836" y="33326"/>
                  <a:pt x="17610" y="33409"/>
                </a:cubicBezTo>
                <a:cubicBezTo>
                  <a:pt x="17551" y="33433"/>
                  <a:pt x="17515" y="33504"/>
                  <a:pt x="17539" y="33564"/>
                </a:cubicBezTo>
                <a:cubicBezTo>
                  <a:pt x="17559" y="33616"/>
                  <a:pt x="17607" y="33649"/>
                  <a:pt x="17651" y="33649"/>
                </a:cubicBezTo>
                <a:cubicBezTo>
                  <a:pt x="17657" y="33649"/>
                  <a:pt x="17663" y="33649"/>
                  <a:pt x="17670" y="33647"/>
                </a:cubicBezTo>
                <a:cubicBezTo>
                  <a:pt x="17682" y="33647"/>
                  <a:pt x="17693" y="33635"/>
                  <a:pt x="17693" y="33635"/>
                </a:cubicBezTo>
                <a:cubicBezTo>
                  <a:pt x="17920" y="33552"/>
                  <a:pt x="18158" y="33469"/>
                  <a:pt x="18384" y="33385"/>
                </a:cubicBezTo>
                <a:cubicBezTo>
                  <a:pt x="18444" y="33361"/>
                  <a:pt x="18479" y="33302"/>
                  <a:pt x="18455" y="33230"/>
                </a:cubicBezTo>
                <a:cubicBezTo>
                  <a:pt x="18437" y="33184"/>
                  <a:pt x="18389" y="33151"/>
                  <a:pt x="18340" y="33151"/>
                </a:cubicBezTo>
                <a:close/>
                <a:moveTo>
                  <a:pt x="3817" y="33261"/>
                </a:moveTo>
                <a:cubicBezTo>
                  <a:pt x="3781" y="33261"/>
                  <a:pt x="3748" y="33279"/>
                  <a:pt x="3727" y="33314"/>
                </a:cubicBezTo>
                <a:cubicBezTo>
                  <a:pt x="3680" y="33361"/>
                  <a:pt x="3692" y="33445"/>
                  <a:pt x="3739" y="33480"/>
                </a:cubicBezTo>
                <a:cubicBezTo>
                  <a:pt x="3942" y="33623"/>
                  <a:pt x="4144" y="33766"/>
                  <a:pt x="4347" y="33909"/>
                </a:cubicBezTo>
                <a:cubicBezTo>
                  <a:pt x="4363" y="33917"/>
                  <a:pt x="4386" y="33926"/>
                  <a:pt x="4411" y="33926"/>
                </a:cubicBezTo>
                <a:cubicBezTo>
                  <a:pt x="4421" y="33926"/>
                  <a:pt x="4431" y="33924"/>
                  <a:pt x="4442" y="33921"/>
                </a:cubicBezTo>
                <a:cubicBezTo>
                  <a:pt x="4466" y="33921"/>
                  <a:pt x="4501" y="33897"/>
                  <a:pt x="4513" y="33873"/>
                </a:cubicBezTo>
                <a:cubicBezTo>
                  <a:pt x="4561" y="33814"/>
                  <a:pt x="4537" y="33742"/>
                  <a:pt x="4489" y="33707"/>
                </a:cubicBezTo>
                <a:cubicBezTo>
                  <a:pt x="4287" y="33576"/>
                  <a:pt x="4085" y="33433"/>
                  <a:pt x="3894" y="33290"/>
                </a:cubicBezTo>
                <a:cubicBezTo>
                  <a:pt x="3869" y="33270"/>
                  <a:pt x="3842" y="33261"/>
                  <a:pt x="3817" y="33261"/>
                </a:cubicBezTo>
                <a:close/>
                <a:moveTo>
                  <a:pt x="31590" y="33002"/>
                </a:moveTo>
                <a:cubicBezTo>
                  <a:pt x="31529" y="33002"/>
                  <a:pt x="31480" y="33047"/>
                  <a:pt x="31469" y="33111"/>
                </a:cubicBezTo>
                <a:cubicBezTo>
                  <a:pt x="31445" y="33338"/>
                  <a:pt x="31386" y="33576"/>
                  <a:pt x="31314" y="33802"/>
                </a:cubicBezTo>
                <a:cubicBezTo>
                  <a:pt x="31290" y="33861"/>
                  <a:pt x="31326" y="33933"/>
                  <a:pt x="31398" y="33957"/>
                </a:cubicBezTo>
                <a:lnTo>
                  <a:pt x="31457" y="33957"/>
                </a:lnTo>
                <a:cubicBezTo>
                  <a:pt x="31493" y="33957"/>
                  <a:pt x="31528" y="33921"/>
                  <a:pt x="31552" y="33873"/>
                </a:cubicBezTo>
                <a:cubicBezTo>
                  <a:pt x="31624" y="33635"/>
                  <a:pt x="31683" y="33385"/>
                  <a:pt x="31707" y="33147"/>
                </a:cubicBezTo>
                <a:cubicBezTo>
                  <a:pt x="31719" y="33076"/>
                  <a:pt x="31671" y="33016"/>
                  <a:pt x="31612" y="33004"/>
                </a:cubicBezTo>
                <a:cubicBezTo>
                  <a:pt x="31604" y="33003"/>
                  <a:pt x="31597" y="33002"/>
                  <a:pt x="31590" y="33002"/>
                </a:cubicBezTo>
                <a:close/>
                <a:moveTo>
                  <a:pt x="16971" y="33663"/>
                </a:moveTo>
                <a:cubicBezTo>
                  <a:pt x="16957" y="33663"/>
                  <a:pt x="16944" y="33666"/>
                  <a:pt x="16931" y="33671"/>
                </a:cubicBezTo>
                <a:lnTo>
                  <a:pt x="16241" y="33933"/>
                </a:lnTo>
                <a:cubicBezTo>
                  <a:pt x="16181" y="33957"/>
                  <a:pt x="16146" y="34028"/>
                  <a:pt x="16169" y="34100"/>
                </a:cubicBezTo>
                <a:cubicBezTo>
                  <a:pt x="16190" y="34141"/>
                  <a:pt x="16238" y="34173"/>
                  <a:pt x="16289" y="34173"/>
                </a:cubicBezTo>
                <a:cubicBezTo>
                  <a:pt x="16297" y="34173"/>
                  <a:pt x="16304" y="34173"/>
                  <a:pt x="16312" y="34171"/>
                </a:cubicBezTo>
                <a:cubicBezTo>
                  <a:pt x="16312" y="34171"/>
                  <a:pt x="16324" y="34171"/>
                  <a:pt x="16336" y="34159"/>
                </a:cubicBezTo>
                <a:lnTo>
                  <a:pt x="17015" y="33897"/>
                </a:lnTo>
                <a:cubicBezTo>
                  <a:pt x="17074" y="33873"/>
                  <a:pt x="17110" y="33802"/>
                  <a:pt x="17086" y="33742"/>
                </a:cubicBezTo>
                <a:cubicBezTo>
                  <a:pt x="17067" y="33696"/>
                  <a:pt x="17019" y="33663"/>
                  <a:pt x="16971" y="33663"/>
                </a:cubicBezTo>
                <a:close/>
                <a:moveTo>
                  <a:pt x="5038" y="34064"/>
                </a:moveTo>
                <a:cubicBezTo>
                  <a:pt x="4995" y="34064"/>
                  <a:pt x="4954" y="34083"/>
                  <a:pt x="4930" y="34123"/>
                </a:cubicBezTo>
                <a:cubicBezTo>
                  <a:pt x="4906" y="34183"/>
                  <a:pt x="4918" y="34254"/>
                  <a:pt x="4978" y="34290"/>
                </a:cubicBezTo>
                <a:cubicBezTo>
                  <a:pt x="5192" y="34409"/>
                  <a:pt x="5418" y="34528"/>
                  <a:pt x="5632" y="34635"/>
                </a:cubicBezTo>
                <a:cubicBezTo>
                  <a:pt x="5656" y="34647"/>
                  <a:pt x="5692" y="34647"/>
                  <a:pt x="5716" y="34647"/>
                </a:cubicBezTo>
                <a:cubicBezTo>
                  <a:pt x="5751" y="34635"/>
                  <a:pt x="5787" y="34612"/>
                  <a:pt x="5799" y="34576"/>
                </a:cubicBezTo>
                <a:cubicBezTo>
                  <a:pt x="5835" y="34516"/>
                  <a:pt x="5811" y="34445"/>
                  <a:pt x="5740" y="34409"/>
                </a:cubicBezTo>
                <a:cubicBezTo>
                  <a:pt x="5525" y="34314"/>
                  <a:pt x="5311" y="34195"/>
                  <a:pt x="5097" y="34076"/>
                </a:cubicBezTo>
                <a:cubicBezTo>
                  <a:pt x="5078" y="34068"/>
                  <a:pt x="5058" y="34064"/>
                  <a:pt x="5038" y="34064"/>
                </a:cubicBezTo>
                <a:close/>
                <a:moveTo>
                  <a:pt x="15601" y="34187"/>
                </a:moveTo>
                <a:cubicBezTo>
                  <a:pt x="15588" y="34187"/>
                  <a:pt x="15575" y="34190"/>
                  <a:pt x="15562" y="34195"/>
                </a:cubicBezTo>
                <a:cubicBezTo>
                  <a:pt x="15336" y="34290"/>
                  <a:pt x="15110" y="34373"/>
                  <a:pt x="14884" y="34457"/>
                </a:cubicBezTo>
                <a:cubicBezTo>
                  <a:pt x="14812" y="34481"/>
                  <a:pt x="14776" y="34552"/>
                  <a:pt x="14800" y="34612"/>
                </a:cubicBezTo>
                <a:cubicBezTo>
                  <a:pt x="14821" y="34663"/>
                  <a:pt x="14869" y="34697"/>
                  <a:pt x="14920" y="34697"/>
                </a:cubicBezTo>
                <a:cubicBezTo>
                  <a:pt x="14928" y="34697"/>
                  <a:pt x="14935" y="34696"/>
                  <a:pt x="14943" y="34695"/>
                </a:cubicBezTo>
                <a:cubicBezTo>
                  <a:pt x="14943" y="34695"/>
                  <a:pt x="14955" y="34695"/>
                  <a:pt x="14967" y="34683"/>
                </a:cubicBezTo>
                <a:cubicBezTo>
                  <a:pt x="15193" y="34600"/>
                  <a:pt x="15419" y="34516"/>
                  <a:pt x="15646" y="34433"/>
                </a:cubicBezTo>
                <a:cubicBezTo>
                  <a:pt x="15717" y="34409"/>
                  <a:pt x="15741" y="34338"/>
                  <a:pt x="15717" y="34266"/>
                </a:cubicBezTo>
                <a:cubicBezTo>
                  <a:pt x="15698" y="34219"/>
                  <a:pt x="15650" y="34187"/>
                  <a:pt x="15601" y="34187"/>
                </a:cubicBezTo>
                <a:close/>
                <a:moveTo>
                  <a:pt x="14223" y="34692"/>
                </a:moveTo>
                <a:cubicBezTo>
                  <a:pt x="14213" y="34692"/>
                  <a:pt x="14203" y="34693"/>
                  <a:pt x="14193" y="34695"/>
                </a:cubicBezTo>
                <a:cubicBezTo>
                  <a:pt x="13955" y="34778"/>
                  <a:pt x="13729" y="34850"/>
                  <a:pt x="13491" y="34921"/>
                </a:cubicBezTo>
                <a:cubicBezTo>
                  <a:pt x="13431" y="34945"/>
                  <a:pt x="13395" y="35004"/>
                  <a:pt x="13407" y="35076"/>
                </a:cubicBezTo>
                <a:cubicBezTo>
                  <a:pt x="13428" y="35128"/>
                  <a:pt x="13476" y="35161"/>
                  <a:pt x="13527" y="35161"/>
                </a:cubicBezTo>
                <a:cubicBezTo>
                  <a:pt x="13535" y="35161"/>
                  <a:pt x="13542" y="35161"/>
                  <a:pt x="13550" y="35159"/>
                </a:cubicBezTo>
                <a:lnTo>
                  <a:pt x="13562" y="35159"/>
                </a:lnTo>
                <a:cubicBezTo>
                  <a:pt x="13800" y="35088"/>
                  <a:pt x="14038" y="35004"/>
                  <a:pt x="14264" y="34933"/>
                </a:cubicBezTo>
                <a:cubicBezTo>
                  <a:pt x="14336" y="34909"/>
                  <a:pt x="14360" y="34838"/>
                  <a:pt x="14348" y="34778"/>
                </a:cubicBezTo>
                <a:cubicBezTo>
                  <a:pt x="14328" y="34718"/>
                  <a:pt x="14274" y="34692"/>
                  <a:pt x="14223" y="34692"/>
                </a:cubicBezTo>
                <a:close/>
                <a:moveTo>
                  <a:pt x="6359" y="34698"/>
                </a:moveTo>
                <a:cubicBezTo>
                  <a:pt x="6313" y="34698"/>
                  <a:pt x="6269" y="34722"/>
                  <a:pt x="6252" y="34766"/>
                </a:cubicBezTo>
                <a:cubicBezTo>
                  <a:pt x="6216" y="34838"/>
                  <a:pt x="6252" y="34909"/>
                  <a:pt x="6311" y="34933"/>
                </a:cubicBezTo>
                <a:cubicBezTo>
                  <a:pt x="6537" y="35016"/>
                  <a:pt x="6775" y="35100"/>
                  <a:pt x="7014" y="35183"/>
                </a:cubicBezTo>
                <a:lnTo>
                  <a:pt x="7073" y="35183"/>
                </a:lnTo>
                <a:cubicBezTo>
                  <a:pt x="7109" y="35171"/>
                  <a:pt x="7156" y="35147"/>
                  <a:pt x="7168" y="35100"/>
                </a:cubicBezTo>
                <a:cubicBezTo>
                  <a:pt x="7180" y="35040"/>
                  <a:pt x="7144" y="34969"/>
                  <a:pt x="7085" y="34945"/>
                </a:cubicBezTo>
                <a:cubicBezTo>
                  <a:pt x="6859" y="34873"/>
                  <a:pt x="6621" y="34790"/>
                  <a:pt x="6406" y="34707"/>
                </a:cubicBezTo>
                <a:cubicBezTo>
                  <a:pt x="6391" y="34701"/>
                  <a:pt x="6375" y="34698"/>
                  <a:pt x="6359" y="34698"/>
                </a:cubicBezTo>
                <a:close/>
                <a:moveTo>
                  <a:pt x="31148" y="34392"/>
                </a:moveTo>
                <a:cubicBezTo>
                  <a:pt x="31105" y="34392"/>
                  <a:pt x="31065" y="34416"/>
                  <a:pt x="31040" y="34457"/>
                </a:cubicBezTo>
                <a:cubicBezTo>
                  <a:pt x="30921" y="34671"/>
                  <a:pt x="30802" y="34873"/>
                  <a:pt x="30659" y="35052"/>
                </a:cubicBezTo>
                <a:cubicBezTo>
                  <a:pt x="30612" y="35100"/>
                  <a:pt x="30624" y="35183"/>
                  <a:pt x="30671" y="35219"/>
                </a:cubicBezTo>
                <a:cubicBezTo>
                  <a:pt x="30697" y="35236"/>
                  <a:pt x="30724" y="35247"/>
                  <a:pt x="30745" y="35247"/>
                </a:cubicBezTo>
                <a:cubicBezTo>
                  <a:pt x="30753" y="35247"/>
                  <a:pt x="30760" y="35246"/>
                  <a:pt x="30766" y="35243"/>
                </a:cubicBezTo>
                <a:cubicBezTo>
                  <a:pt x="30802" y="35243"/>
                  <a:pt x="30826" y="35231"/>
                  <a:pt x="30850" y="35207"/>
                </a:cubicBezTo>
                <a:cubicBezTo>
                  <a:pt x="30993" y="35016"/>
                  <a:pt x="31136" y="34802"/>
                  <a:pt x="31255" y="34576"/>
                </a:cubicBezTo>
                <a:cubicBezTo>
                  <a:pt x="31290" y="34516"/>
                  <a:pt x="31267" y="34433"/>
                  <a:pt x="31207" y="34409"/>
                </a:cubicBezTo>
                <a:cubicBezTo>
                  <a:pt x="31188" y="34398"/>
                  <a:pt x="31168" y="34392"/>
                  <a:pt x="31148" y="34392"/>
                </a:cubicBezTo>
                <a:close/>
                <a:moveTo>
                  <a:pt x="12833" y="35105"/>
                </a:moveTo>
                <a:cubicBezTo>
                  <a:pt x="12822" y="35105"/>
                  <a:pt x="12811" y="35107"/>
                  <a:pt x="12800" y="35112"/>
                </a:cubicBezTo>
                <a:cubicBezTo>
                  <a:pt x="12550" y="35171"/>
                  <a:pt x="12312" y="35219"/>
                  <a:pt x="12086" y="35266"/>
                </a:cubicBezTo>
                <a:cubicBezTo>
                  <a:pt x="12026" y="35278"/>
                  <a:pt x="11978" y="35338"/>
                  <a:pt x="11990" y="35409"/>
                </a:cubicBezTo>
                <a:cubicBezTo>
                  <a:pt x="12001" y="35463"/>
                  <a:pt x="12050" y="35506"/>
                  <a:pt x="12111" y="35506"/>
                </a:cubicBezTo>
                <a:cubicBezTo>
                  <a:pt x="12118" y="35506"/>
                  <a:pt x="12126" y="35506"/>
                  <a:pt x="12133" y="35504"/>
                </a:cubicBezTo>
                <a:cubicBezTo>
                  <a:pt x="12359" y="35457"/>
                  <a:pt x="12609" y="35409"/>
                  <a:pt x="12848" y="35350"/>
                </a:cubicBezTo>
                <a:cubicBezTo>
                  <a:pt x="12919" y="35326"/>
                  <a:pt x="12955" y="35266"/>
                  <a:pt x="12943" y="35195"/>
                </a:cubicBezTo>
                <a:cubicBezTo>
                  <a:pt x="12933" y="35146"/>
                  <a:pt x="12883" y="35105"/>
                  <a:pt x="12833" y="35105"/>
                </a:cubicBezTo>
                <a:close/>
                <a:moveTo>
                  <a:pt x="7750" y="35141"/>
                </a:moveTo>
                <a:cubicBezTo>
                  <a:pt x="7696" y="35141"/>
                  <a:pt x="7652" y="35182"/>
                  <a:pt x="7633" y="35231"/>
                </a:cubicBezTo>
                <a:cubicBezTo>
                  <a:pt x="7621" y="35302"/>
                  <a:pt x="7656" y="35362"/>
                  <a:pt x="7728" y="35385"/>
                </a:cubicBezTo>
                <a:cubicBezTo>
                  <a:pt x="7966" y="35445"/>
                  <a:pt x="8204" y="35493"/>
                  <a:pt x="8454" y="35528"/>
                </a:cubicBezTo>
                <a:cubicBezTo>
                  <a:pt x="8460" y="35534"/>
                  <a:pt x="8466" y="35537"/>
                  <a:pt x="8472" y="35537"/>
                </a:cubicBezTo>
                <a:cubicBezTo>
                  <a:pt x="8478" y="35537"/>
                  <a:pt x="8484" y="35534"/>
                  <a:pt x="8490" y="35528"/>
                </a:cubicBezTo>
                <a:cubicBezTo>
                  <a:pt x="8538" y="35528"/>
                  <a:pt x="8585" y="35493"/>
                  <a:pt x="8597" y="35433"/>
                </a:cubicBezTo>
                <a:cubicBezTo>
                  <a:pt x="8597" y="35374"/>
                  <a:pt x="8561" y="35302"/>
                  <a:pt x="8490" y="35290"/>
                </a:cubicBezTo>
                <a:cubicBezTo>
                  <a:pt x="8252" y="35254"/>
                  <a:pt x="8014" y="35207"/>
                  <a:pt x="7787" y="35147"/>
                </a:cubicBezTo>
                <a:cubicBezTo>
                  <a:pt x="7775" y="35143"/>
                  <a:pt x="7762" y="35141"/>
                  <a:pt x="7750" y="35141"/>
                </a:cubicBezTo>
                <a:close/>
                <a:moveTo>
                  <a:pt x="9186" y="35395"/>
                </a:moveTo>
                <a:cubicBezTo>
                  <a:pt x="9133" y="35395"/>
                  <a:pt x="9084" y="35440"/>
                  <a:pt x="9073" y="35504"/>
                </a:cubicBezTo>
                <a:cubicBezTo>
                  <a:pt x="9061" y="35564"/>
                  <a:pt x="9121" y="35624"/>
                  <a:pt x="9180" y="35635"/>
                </a:cubicBezTo>
                <a:cubicBezTo>
                  <a:pt x="9430" y="35659"/>
                  <a:pt x="9681" y="35671"/>
                  <a:pt x="9919" y="35683"/>
                </a:cubicBezTo>
                <a:lnTo>
                  <a:pt x="9942" y="35683"/>
                </a:lnTo>
                <a:cubicBezTo>
                  <a:pt x="10002" y="35671"/>
                  <a:pt x="10050" y="35624"/>
                  <a:pt x="10050" y="35564"/>
                </a:cubicBezTo>
                <a:cubicBezTo>
                  <a:pt x="10050" y="35493"/>
                  <a:pt x="10002" y="35445"/>
                  <a:pt x="9931" y="35445"/>
                </a:cubicBezTo>
                <a:cubicBezTo>
                  <a:pt x="9692" y="35433"/>
                  <a:pt x="9442" y="35421"/>
                  <a:pt x="9204" y="35397"/>
                </a:cubicBezTo>
                <a:cubicBezTo>
                  <a:pt x="9198" y="35396"/>
                  <a:pt x="9192" y="35395"/>
                  <a:pt x="9186" y="35395"/>
                </a:cubicBezTo>
                <a:close/>
                <a:moveTo>
                  <a:pt x="11371" y="35374"/>
                </a:moveTo>
                <a:cubicBezTo>
                  <a:pt x="11133" y="35409"/>
                  <a:pt x="10895" y="35421"/>
                  <a:pt x="10657" y="35433"/>
                </a:cubicBezTo>
                <a:cubicBezTo>
                  <a:pt x="10585" y="35445"/>
                  <a:pt x="10538" y="35493"/>
                  <a:pt x="10538" y="35564"/>
                </a:cubicBezTo>
                <a:cubicBezTo>
                  <a:pt x="10538" y="35635"/>
                  <a:pt x="10597" y="35683"/>
                  <a:pt x="10657" y="35683"/>
                </a:cubicBezTo>
                <a:cubicBezTo>
                  <a:pt x="10907" y="35671"/>
                  <a:pt x="11157" y="35647"/>
                  <a:pt x="11395" y="35624"/>
                </a:cubicBezTo>
                <a:lnTo>
                  <a:pt x="11407" y="35624"/>
                </a:lnTo>
                <a:cubicBezTo>
                  <a:pt x="11466" y="35600"/>
                  <a:pt x="11514" y="35552"/>
                  <a:pt x="11502" y="35481"/>
                </a:cubicBezTo>
                <a:cubicBezTo>
                  <a:pt x="11502" y="35421"/>
                  <a:pt x="11443" y="35374"/>
                  <a:pt x="11371" y="35374"/>
                </a:cubicBezTo>
                <a:close/>
                <a:moveTo>
                  <a:pt x="30260" y="35552"/>
                </a:moveTo>
                <a:cubicBezTo>
                  <a:pt x="30228" y="35552"/>
                  <a:pt x="30195" y="35564"/>
                  <a:pt x="30171" y="35588"/>
                </a:cubicBezTo>
                <a:cubicBezTo>
                  <a:pt x="30004" y="35755"/>
                  <a:pt x="29826" y="35909"/>
                  <a:pt x="29635" y="36064"/>
                </a:cubicBezTo>
                <a:cubicBezTo>
                  <a:pt x="29588" y="36100"/>
                  <a:pt x="29576" y="36183"/>
                  <a:pt x="29623" y="36231"/>
                </a:cubicBezTo>
                <a:cubicBezTo>
                  <a:pt x="29643" y="36260"/>
                  <a:pt x="29679" y="36281"/>
                  <a:pt x="29711" y="36281"/>
                </a:cubicBezTo>
                <a:cubicBezTo>
                  <a:pt x="29718" y="36281"/>
                  <a:pt x="29724" y="36280"/>
                  <a:pt x="29731" y="36278"/>
                </a:cubicBezTo>
                <a:cubicBezTo>
                  <a:pt x="29754" y="36278"/>
                  <a:pt x="29778" y="36266"/>
                  <a:pt x="29790" y="36255"/>
                </a:cubicBezTo>
                <a:cubicBezTo>
                  <a:pt x="29981" y="36100"/>
                  <a:pt x="30171" y="35933"/>
                  <a:pt x="30350" y="35755"/>
                </a:cubicBezTo>
                <a:cubicBezTo>
                  <a:pt x="30397" y="35707"/>
                  <a:pt x="30397" y="35635"/>
                  <a:pt x="30350" y="35588"/>
                </a:cubicBezTo>
                <a:cubicBezTo>
                  <a:pt x="30326" y="35564"/>
                  <a:pt x="30293" y="35552"/>
                  <a:pt x="30260" y="35552"/>
                </a:cubicBezTo>
                <a:close/>
                <a:moveTo>
                  <a:pt x="29121" y="36461"/>
                </a:moveTo>
                <a:cubicBezTo>
                  <a:pt x="29098" y="36461"/>
                  <a:pt x="29074" y="36467"/>
                  <a:pt x="29052" y="36481"/>
                </a:cubicBezTo>
                <a:cubicBezTo>
                  <a:pt x="28861" y="36612"/>
                  <a:pt x="28647" y="36731"/>
                  <a:pt x="28433" y="36850"/>
                </a:cubicBezTo>
                <a:cubicBezTo>
                  <a:pt x="28373" y="36886"/>
                  <a:pt x="28350" y="36957"/>
                  <a:pt x="28385" y="37017"/>
                </a:cubicBezTo>
                <a:cubicBezTo>
                  <a:pt x="28409" y="37064"/>
                  <a:pt x="28469" y="37088"/>
                  <a:pt x="28516" y="37088"/>
                </a:cubicBezTo>
                <a:cubicBezTo>
                  <a:pt x="28528" y="37076"/>
                  <a:pt x="28540" y="37076"/>
                  <a:pt x="28552" y="37064"/>
                </a:cubicBezTo>
                <a:cubicBezTo>
                  <a:pt x="28778" y="36945"/>
                  <a:pt x="28992" y="36814"/>
                  <a:pt x="29195" y="36683"/>
                </a:cubicBezTo>
                <a:cubicBezTo>
                  <a:pt x="29242" y="36647"/>
                  <a:pt x="29266" y="36576"/>
                  <a:pt x="29219" y="36516"/>
                </a:cubicBezTo>
                <a:cubicBezTo>
                  <a:pt x="29196" y="36479"/>
                  <a:pt x="29160" y="36461"/>
                  <a:pt x="29121" y="36461"/>
                </a:cubicBezTo>
                <a:close/>
                <a:moveTo>
                  <a:pt x="27836" y="37162"/>
                </a:moveTo>
                <a:cubicBezTo>
                  <a:pt x="27820" y="37162"/>
                  <a:pt x="27805" y="37165"/>
                  <a:pt x="27790" y="37171"/>
                </a:cubicBezTo>
                <a:cubicBezTo>
                  <a:pt x="27576" y="37267"/>
                  <a:pt x="27349" y="37362"/>
                  <a:pt x="27123" y="37457"/>
                </a:cubicBezTo>
                <a:cubicBezTo>
                  <a:pt x="27052" y="37481"/>
                  <a:pt x="27028" y="37552"/>
                  <a:pt x="27052" y="37612"/>
                </a:cubicBezTo>
                <a:cubicBezTo>
                  <a:pt x="27072" y="37661"/>
                  <a:pt x="27108" y="37686"/>
                  <a:pt x="27154" y="37686"/>
                </a:cubicBezTo>
                <a:cubicBezTo>
                  <a:pt x="27163" y="37686"/>
                  <a:pt x="27173" y="37685"/>
                  <a:pt x="27183" y="37683"/>
                </a:cubicBezTo>
                <a:lnTo>
                  <a:pt x="27207" y="37683"/>
                </a:lnTo>
                <a:cubicBezTo>
                  <a:pt x="27445" y="37600"/>
                  <a:pt x="27671" y="37493"/>
                  <a:pt x="27885" y="37398"/>
                </a:cubicBezTo>
                <a:cubicBezTo>
                  <a:pt x="27957" y="37374"/>
                  <a:pt x="27980" y="37302"/>
                  <a:pt x="27945" y="37243"/>
                </a:cubicBezTo>
                <a:cubicBezTo>
                  <a:pt x="27927" y="37189"/>
                  <a:pt x="27882" y="37162"/>
                  <a:pt x="27836" y="37162"/>
                </a:cubicBezTo>
                <a:close/>
                <a:moveTo>
                  <a:pt x="26476" y="37688"/>
                </a:moveTo>
                <a:cubicBezTo>
                  <a:pt x="26462" y="37688"/>
                  <a:pt x="26448" y="37690"/>
                  <a:pt x="26433" y="37695"/>
                </a:cubicBezTo>
                <a:cubicBezTo>
                  <a:pt x="26206" y="37767"/>
                  <a:pt x="25980" y="37838"/>
                  <a:pt x="25742" y="37898"/>
                </a:cubicBezTo>
                <a:cubicBezTo>
                  <a:pt x="25671" y="37921"/>
                  <a:pt x="25635" y="37981"/>
                  <a:pt x="25647" y="38052"/>
                </a:cubicBezTo>
                <a:cubicBezTo>
                  <a:pt x="25668" y="38104"/>
                  <a:pt x="25715" y="38138"/>
                  <a:pt x="25767" y="38138"/>
                </a:cubicBezTo>
                <a:cubicBezTo>
                  <a:pt x="25774" y="38138"/>
                  <a:pt x="25782" y="38137"/>
                  <a:pt x="25790" y="38136"/>
                </a:cubicBezTo>
                <a:lnTo>
                  <a:pt x="25802" y="38136"/>
                </a:lnTo>
                <a:cubicBezTo>
                  <a:pt x="26040" y="38064"/>
                  <a:pt x="26278" y="38005"/>
                  <a:pt x="26504" y="37933"/>
                </a:cubicBezTo>
                <a:cubicBezTo>
                  <a:pt x="26575" y="37910"/>
                  <a:pt x="26611" y="37838"/>
                  <a:pt x="26587" y="37779"/>
                </a:cubicBezTo>
                <a:cubicBezTo>
                  <a:pt x="26569" y="37722"/>
                  <a:pt x="26527" y="37688"/>
                  <a:pt x="26476" y="37688"/>
                </a:cubicBezTo>
                <a:close/>
                <a:moveTo>
                  <a:pt x="25054" y="38074"/>
                </a:moveTo>
                <a:cubicBezTo>
                  <a:pt x="25046" y="38074"/>
                  <a:pt x="25037" y="38075"/>
                  <a:pt x="25028" y="38076"/>
                </a:cubicBezTo>
                <a:lnTo>
                  <a:pt x="24897" y="38112"/>
                </a:lnTo>
                <a:cubicBezTo>
                  <a:pt x="24706" y="38148"/>
                  <a:pt x="24516" y="38195"/>
                  <a:pt x="24313" y="38231"/>
                </a:cubicBezTo>
                <a:cubicBezTo>
                  <a:pt x="24254" y="38243"/>
                  <a:pt x="24206" y="38302"/>
                  <a:pt x="24218" y="38374"/>
                </a:cubicBezTo>
                <a:cubicBezTo>
                  <a:pt x="24239" y="38427"/>
                  <a:pt x="24289" y="38471"/>
                  <a:pt x="24342" y="38471"/>
                </a:cubicBezTo>
                <a:cubicBezTo>
                  <a:pt x="24348" y="38471"/>
                  <a:pt x="24355" y="38470"/>
                  <a:pt x="24361" y="38469"/>
                </a:cubicBezTo>
                <a:cubicBezTo>
                  <a:pt x="24563" y="38433"/>
                  <a:pt x="24754" y="38386"/>
                  <a:pt x="24944" y="38350"/>
                </a:cubicBezTo>
                <a:lnTo>
                  <a:pt x="25087" y="38314"/>
                </a:lnTo>
                <a:cubicBezTo>
                  <a:pt x="25147" y="38302"/>
                  <a:pt x="25194" y="38231"/>
                  <a:pt x="25182" y="38171"/>
                </a:cubicBezTo>
                <a:cubicBezTo>
                  <a:pt x="25162" y="38109"/>
                  <a:pt x="25114" y="38074"/>
                  <a:pt x="25054" y="38074"/>
                </a:cubicBezTo>
                <a:close/>
                <a:moveTo>
                  <a:pt x="23621" y="38360"/>
                </a:moveTo>
                <a:cubicBezTo>
                  <a:pt x="23614" y="38360"/>
                  <a:pt x="23606" y="38361"/>
                  <a:pt x="23599" y="38362"/>
                </a:cubicBezTo>
                <a:lnTo>
                  <a:pt x="23444" y="38386"/>
                </a:lnTo>
                <a:cubicBezTo>
                  <a:pt x="23254" y="38421"/>
                  <a:pt x="23063" y="38457"/>
                  <a:pt x="22885" y="38493"/>
                </a:cubicBezTo>
                <a:cubicBezTo>
                  <a:pt x="22813" y="38493"/>
                  <a:pt x="22765" y="38564"/>
                  <a:pt x="22777" y="38624"/>
                </a:cubicBezTo>
                <a:cubicBezTo>
                  <a:pt x="22788" y="38688"/>
                  <a:pt x="22847" y="38733"/>
                  <a:pt x="22902" y="38733"/>
                </a:cubicBezTo>
                <a:cubicBezTo>
                  <a:pt x="22908" y="38733"/>
                  <a:pt x="22914" y="38732"/>
                  <a:pt x="22920" y="38731"/>
                </a:cubicBezTo>
                <a:cubicBezTo>
                  <a:pt x="23111" y="38695"/>
                  <a:pt x="23301" y="38660"/>
                  <a:pt x="23480" y="38636"/>
                </a:cubicBezTo>
                <a:lnTo>
                  <a:pt x="23647" y="38600"/>
                </a:lnTo>
                <a:cubicBezTo>
                  <a:pt x="23706" y="38588"/>
                  <a:pt x="23754" y="38529"/>
                  <a:pt x="23742" y="38457"/>
                </a:cubicBezTo>
                <a:cubicBezTo>
                  <a:pt x="23731" y="38404"/>
                  <a:pt x="23682" y="38360"/>
                  <a:pt x="23621" y="38360"/>
                </a:cubicBezTo>
                <a:close/>
                <a:moveTo>
                  <a:pt x="22180" y="38610"/>
                </a:moveTo>
                <a:cubicBezTo>
                  <a:pt x="22173" y="38610"/>
                  <a:pt x="22166" y="38611"/>
                  <a:pt x="22158" y="38612"/>
                </a:cubicBezTo>
                <a:cubicBezTo>
                  <a:pt x="21992" y="38636"/>
                  <a:pt x="21825" y="38672"/>
                  <a:pt x="21658" y="38695"/>
                </a:cubicBezTo>
                <a:lnTo>
                  <a:pt x="21444" y="38731"/>
                </a:lnTo>
                <a:cubicBezTo>
                  <a:pt x="21372" y="38743"/>
                  <a:pt x="21325" y="38814"/>
                  <a:pt x="21337" y="38874"/>
                </a:cubicBezTo>
                <a:cubicBezTo>
                  <a:pt x="21347" y="38938"/>
                  <a:pt x="21406" y="38983"/>
                  <a:pt x="21461" y="38983"/>
                </a:cubicBezTo>
                <a:cubicBezTo>
                  <a:pt x="21467" y="38983"/>
                  <a:pt x="21473" y="38982"/>
                  <a:pt x="21480" y="38981"/>
                </a:cubicBezTo>
                <a:lnTo>
                  <a:pt x="21694" y="38933"/>
                </a:lnTo>
                <a:cubicBezTo>
                  <a:pt x="21861" y="38910"/>
                  <a:pt x="22027" y="38874"/>
                  <a:pt x="22206" y="38850"/>
                </a:cubicBezTo>
                <a:cubicBezTo>
                  <a:pt x="22265" y="38838"/>
                  <a:pt x="22313" y="38779"/>
                  <a:pt x="22301" y="38707"/>
                </a:cubicBezTo>
                <a:cubicBezTo>
                  <a:pt x="22290" y="38654"/>
                  <a:pt x="22242" y="38610"/>
                  <a:pt x="22180" y="38610"/>
                </a:cubicBezTo>
                <a:close/>
                <a:moveTo>
                  <a:pt x="20744" y="38872"/>
                </a:moveTo>
                <a:cubicBezTo>
                  <a:pt x="20736" y="38872"/>
                  <a:pt x="20727" y="38872"/>
                  <a:pt x="20718" y="38874"/>
                </a:cubicBezTo>
                <a:cubicBezTo>
                  <a:pt x="20479" y="38922"/>
                  <a:pt x="20229" y="38969"/>
                  <a:pt x="19991" y="39029"/>
                </a:cubicBezTo>
                <a:cubicBezTo>
                  <a:pt x="19932" y="39041"/>
                  <a:pt x="19896" y="39112"/>
                  <a:pt x="19908" y="39172"/>
                </a:cubicBezTo>
                <a:cubicBezTo>
                  <a:pt x="19918" y="39234"/>
                  <a:pt x="19965" y="39269"/>
                  <a:pt x="20024" y="39269"/>
                </a:cubicBezTo>
                <a:cubicBezTo>
                  <a:pt x="20033" y="39269"/>
                  <a:pt x="20042" y="39268"/>
                  <a:pt x="20051" y="39267"/>
                </a:cubicBezTo>
                <a:cubicBezTo>
                  <a:pt x="20289" y="39207"/>
                  <a:pt x="20527" y="39160"/>
                  <a:pt x="20765" y="39112"/>
                </a:cubicBezTo>
                <a:cubicBezTo>
                  <a:pt x="20825" y="39100"/>
                  <a:pt x="20872" y="39029"/>
                  <a:pt x="20860" y="38969"/>
                </a:cubicBezTo>
                <a:cubicBezTo>
                  <a:pt x="20850" y="38907"/>
                  <a:pt x="20803" y="38872"/>
                  <a:pt x="20744" y="38872"/>
                </a:cubicBezTo>
                <a:close/>
                <a:moveTo>
                  <a:pt x="19305" y="39205"/>
                </a:moveTo>
                <a:cubicBezTo>
                  <a:pt x="19295" y="39205"/>
                  <a:pt x="19286" y="39206"/>
                  <a:pt x="19277" y="39207"/>
                </a:cubicBezTo>
                <a:cubicBezTo>
                  <a:pt x="19039" y="39267"/>
                  <a:pt x="18801" y="39338"/>
                  <a:pt x="18574" y="39410"/>
                </a:cubicBezTo>
                <a:cubicBezTo>
                  <a:pt x="18515" y="39434"/>
                  <a:pt x="18479" y="39505"/>
                  <a:pt x="18491" y="39564"/>
                </a:cubicBezTo>
                <a:cubicBezTo>
                  <a:pt x="18512" y="39616"/>
                  <a:pt x="18560" y="39650"/>
                  <a:pt x="18611" y="39650"/>
                </a:cubicBezTo>
                <a:cubicBezTo>
                  <a:pt x="18619" y="39650"/>
                  <a:pt x="18626" y="39649"/>
                  <a:pt x="18634" y="39648"/>
                </a:cubicBezTo>
                <a:lnTo>
                  <a:pt x="18646" y="39648"/>
                </a:lnTo>
                <a:cubicBezTo>
                  <a:pt x="18872" y="39576"/>
                  <a:pt x="19110" y="39505"/>
                  <a:pt x="19348" y="39445"/>
                </a:cubicBezTo>
                <a:cubicBezTo>
                  <a:pt x="19408" y="39422"/>
                  <a:pt x="19444" y="39362"/>
                  <a:pt x="19432" y="39291"/>
                </a:cubicBezTo>
                <a:cubicBezTo>
                  <a:pt x="19421" y="39239"/>
                  <a:pt x="19366" y="39205"/>
                  <a:pt x="19305" y="39205"/>
                </a:cubicBezTo>
                <a:close/>
                <a:moveTo>
                  <a:pt x="17917" y="39652"/>
                </a:moveTo>
                <a:cubicBezTo>
                  <a:pt x="17903" y="39652"/>
                  <a:pt x="17887" y="39655"/>
                  <a:pt x="17872" y="39660"/>
                </a:cubicBezTo>
                <a:cubicBezTo>
                  <a:pt x="17646" y="39743"/>
                  <a:pt x="17420" y="39838"/>
                  <a:pt x="17193" y="39945"/>
                </a:cubicBezTo>
                <a:cubicBezTo>
                  <a:pt x="17134" y="39969"/>
                  <a:pt x="17110" y="40041"/>
                  <a:pt x="17134" y="40100"/>
                </a:cubicBezTo>
                <a:cubicBezTo>
                  <a:pt x="17154" y="40150"/>
                  <a:pt x="17198" y="40175"/>
                  <a:pt x="17240" y="40175"/>
                </a:cubicBezTo>
                <a:cubicBezTo>
                  <a:pt x="17249" y="40175"/>
                  <a:pt x="17257" y="40174"/>
                  <a:pt x="17265" y="40172"/>
                </a:cubicBezTo>
                <a:lnTo>
                  <a:pt x="17289" y="40172"/>
                </a:lnTo>
                <a:cubicBezTo>
                  <a:pt x="17515" y="40065"/>
                  <a:pt x="17741" y="39969"/>
                  <a:pt x="17967" y="39886"/>
                </a:cubicBezTo>
                <a:cubicBezTo>
                  <a:pt x="18027" y="39862"/>
                  <a:pt x="18063" y="39791"/>
                  <a:pt x="18039" y="39731"/>
                </a:cubicBezTo>
                <a:cubicBezTo>
                  <a:pt x="18020" y="39684"/>
                  <a:pt x="17972" y="39652"/>
                  <a:pt x="17917" y="39652"/>
                </a:cubicBezTo>
                <a:close/>
                <a:moveTo>
                  <a:pt x="16588" y="40250"/>
                </a:moveTo>
                <a:cubicBezTo>
                  <a:pt x="16567" y="40250"/>
                  <a:pt x="16546" y="40256"/>
                  <a:pt x="16527" y="40267"/>
                </a:cubicBezTo>
                <a:cubicBezTo>
                  <a:pt x="16312" y="40374"/>
                  <a:pt x="16098" y="40493"/>
                  <a:pt x="15884" y="40624"/>
                </a:cubicBezTo>
                <a:cubicBezTo>
                  <a:pt x="15824" y="40660"/>
                  <a:pt x="15800" y="40731"/>
                  <a:pt x="15836" y="40791"/>
                </a:cubicBezTo>
                <a:cubicBezTo>
                  <a:pt x="15860" y="40827"/>
                  <a:pt x="15919" y="40850"/>
                  <a:pt x="15967" y="40850"/>
                </a:cubicBezTo>
                <a:cubicBezTo>
                  <a:pt x="15979" y="40838"/>
                  <a:pt x="15991" y="40838"/>
                  <a:pt x="16003" y="40827"/>
                </a:cubicBezTo>
                <a:cubicBezTo>
                  <a:pt x="16217" y="40707"/>
                  <a:pt x="16431" y="40588"/>
                  <a:pt x="16646" y="40481"/>
                </a:cubicBezTo>
                <a:cubicBezTo>
                  <a:pt x="16705" y="40446"/>
                  <a:pt x="16729" y="40374"/>
                  <a:pt x="16693" y="40315"/>
                </a:cubicBezTo>
                <a:cubicBezTo>
                  <a:pt x="16677" y="40274"/>
                  <a:pt x="16633" y="40250"/>
                  <a:pt x="16588" y="40250"/>
                </a:cubicBezTo>
                <a:close/>
                <a:moveTo>
                  <a:pt x="15323" y="40985"/>
                </a:moveTo>
                <a:cubicBezTo>
                  <a:pt x="15299" y="40985"/>
                  <a:pt x="15275" y="40992"/>
                  <a:pt x="15253" y="41005"/>
                </a:cubicBezTo>
                <a:cubicBezTo>
                  <a:pt x="15050" y="41148"/>
                  <a:pt x="14848" y="41291"/>
                  <a:pt x="14657" y="41434"/>
                </a:cubicBezTo>
                <a:cubicBezTo>
                  <a:pt x="14598" y="41469"/>
                  <a:pt x="14586" y="41553"/>
                  <a:pt x="14622" y="41600"/>
                </a:cubicBezTo>
                <a:cubicBezTo>
                  <a:pt x="14649" y="41637"/>
                  <a:pt x="14683" y="41652"/>
                  <a:pt x="14714" y="41652"/>
                </a:cubicBezTo>
                <a:cubicBezTo>
                  <a:pt x="14723" y="41652"/>
                  <a:pt x="14732" y="41651"/>
                  <a:pt x="14741" y="41648"/>
                </a:cubicBezTo>
                <a:cubicBezTo>
                  <a:pt x="14764" y="41648"/>
                  <a:pt x="14776" y="41636"/>
                  <a:pt x="14800" y="41624"/>
                </a:cubicBezTo>
                <a:cubicBezTo>
                  <a:pt x="14991" y="41481"/>
                  <a:pt x="15193" y="41350"/>
                  <a:pt x="15396" y="41208"/>
                </a:cubicBezTo>
                <a:cubicBezTo>
                  <a:pt x="15443" y="41172"/>
                  <a:pt x="15467" y="41100"/>
                  <a:pt x="15431" y="41041"/>
                </a:cubicBezTo>
                <a:cubicBezTo>
                  <a:pt x="15401" y="41004"/>
                  <a:pt x="15362" y="40985"/>
                  <a:pt x="15323" y="40985"/>
                </a:cubicBezTo>
                <a:close/>
                <a:moveTo>
                  <a:pt x="14146" y="41862"/>
                </a:moveTo>
                <a:cubicBezTo>
                  <a:pt x="14120" y="41862"/>
                  <a:pt x="14095" y="41871"/>
                  <a:pt x="14074" y="41886"/>
                </a:cubicBezTo>
                <a:cubicBezTo>
                  <a:pt x="13883" y="42041"/>
                  <a:pt x="13693" y="42208"/>
                  <a:pt x="13514" y="42374"/>
                </a:cubicBezTo>
                <a:cubicBezTo>
                  <a:pt x="13467" y="42422"/>
                  <a:pt x="13467" y="42505"/>
                  <a:pt x="13502" y="42553"/>
                </a:cubicBezTo>
                <a:cubicBezTo>
                  <a:pt x="13538" y="42577"/>
                  <a:pt x="13574" y="42589"/>
                  <a:pt x="13621" y="42589"/>
                </a:cubicBezTo>
                <a:cubicBezTo>
                  <a:pt x="13645" y="42577"/>
                  <a:pt x="13669" y="42577"/>
                  <a:pt x="13681" y="42553"/>
                </a:cubicBezTo>
                <a:cubicBezTo>
                  <a:pt x="13860" y="42386"/>
                  <a:pt x="14038" y="42231"/>
                  <a:pt x="14229" y="42077"/>
                </a:cubicBezTo>
                <a:cubicBezTo>
                  <a:pt x="14276" y="42029"/>
                  <a:pt x="14288" y="41958"/>
                  <a:pt x="14241" y="41910"/>
                </a:cubicBezTo>
                <a:cubicBezTo>
                  <a:pt x="14214" y="41876"/>
                  <a:pt x="14179" y="41862"/>
                  <a:pt x="14146" y="41862"/>
                </a:cubicBezTo>
                <a:close/>
                <a:moveTo>
                  <a:pt x="13074" y="42851"/>
                </a:moveTo>
                <a:cubicBezTo>
                  <a:pt x="13044" y="42851"/>
                  <a:pt x="13014" y="42863"/>
                  <a:pt x="12990" y="42886"/>
                </a:cubicBezTo>
                <a:cubicBezTo>
                  <a:pt x="12812" y="43065"/>
                  <a:pt x="12645" y="43255"/>
                  <a:pt x="12490" y="43434"/>
                </a:cubicBezTo>
                <a:cubicBezTo>
                  <a:pt x="12443" y="43482"/>
                  <a:pt x="12443" y="43565"/>
                  <a:pt x="12502" y="43613"/>
                </a:cubicBezTo>
                <a:cubicBezTo>
                  <a:pt x="12526" y="43636"/>
                  <a:pt x="12562" y="43636"/>
                  <a:pt x="12598" y="43636"/>
                </a:cubicBezTo>
                <a:cubicBezTo>
                  <a:pt x="12621" y="43636"/>
                  <a:pt x="12657" y="43613"/>
                  <a:pt x="12669" y="43601"/>
                </a:cubicBezTo>
                <a:cubicBezTo>
                  <a:pt x="12824" y="43410"/>
                  <a:pt x="12990" y="43232"/>
                  <a:pt x="13157" y="43065"/>
                </a:cubicBezTo>
                <a:cubicBezTo>
                  <a:pt x="13205" y="43017"/>
                  <a:pt x="13205" y="42934"/>
                  <a:pt x="13157" y="42886"/>
                </a:cubicBezTo>
                <a:cubicBezTo>
                  <a:pt x="13133" y="42863"/>
                  <a:pt x="13104" y="42851"/>
                  <a:pt x="13074" y="42851"/>
                </a:cubicBezTo>
                <a:close/>
                <a:moveTo>
                  <a:pt x="12119" y="43961"/>
                </a:moveTo>
                <a:cubicBezTo>
                  <a:pt x="12081" y="43961"/>
                  <a:pt x="12043" y="43977"/>
                  <a:pt x="12014" y="44006"/>
                </a:cubicBezTo>
                <a:cubicBezTo>
                  <a:pt x="11978" y="44053"/>
                  <a:pt x="11943" y="44101"/>
                  <a:pt x="11907" y="44148"/>
                </a:cubicBezTo>
                <a:cubicBezTo>
                  <a:pt x="11800" y="44291"/>
                  <a:pt x="11693" y="44446"/>
                  <a:pt x="11586" y="44601"/>
                </a:cubicBezTo>
                <a:cubicBezTo>
                  <a:pt x="11550" y="44660"/>
                  <a:pt x="11562" y="44732"/>
                  <a:pt x="11609" y="44779"/>
                </a:cubicBezTo>
                <a:cubicBezTo>
                  <a:pt x="11635" y="44788"/>
                  <a:pt x="11654" y="44796"/>
                  <a:pt x="11676" y="44796"/>
                </a:cubicBezTo>
                <a:cubicBezTo>
                  <a:pt x="11685" y="44796"/>
                  <a:pt x="11694" y="44795"/>
                  <a:pt x="11705" y="44791"/>
                </a:cubicBezTo>
                <a:cubicBezTo>
                  <a:pt x="11740" y="44791"/>
                  <a:pt x="11764" y="44768"/>
                  <a:pt x="11788" y="44744"/>
                </a:cubicBezTo>
                <a:cubicBezTo>
                  <a:pt x="11883" y="44589"/>
                  <a:pt x="11990" y="44434"/>
                  <a:pt x="12109" y="44291"/>
                </a:cubicBezTo>
                <a:lnTo>
                  <a:pt x="12205" y="44160"/>
                </a:lnTo>
                <a:cubicBezTo>
                  <a:pt x="12252" y="44101"/>
                  <a:pt x="12240" y="44029"/>
                  <a:pt x="12193" y="43982"/>
                </a:cubicBezTo>
                <a:cubicBezTo>
                  <a:pt x="12169" y="43968"/>
                  <a:pt x="12144" y="43961"/>
                  <a:pt x="12119" y="43961"/>
                </a:cubicBezTo>
                <a:close/>
                <a:moveTo>
                  <a:pt x="11293" y="45167"/>
                </a:moveTo>
                <a:cubicBezTo>
                  <a:pt x="11251" y="45167"/>
                  <a:pt x="11205" y="45191"/>
                  <a:pt x="11181" y="45232"/>
                </a:cubicBezTo>
                <a:cubicBezTo>
                  <a:pt x="11062" y="45446"/>
                  <a:pt x="10943" y="45672"/>
                  <a:pt x="10847" y="45887"/>
                </a:cubicBezTo>
                <a:cubicBezTo>
                  <a:pt x="10812" y="45946"/>
                  <a:pt x="10847" y="46030"/>
                  <a:pt x="10907" y="46053"/>
                </a:cubicBezTo>
                <a:cubicBezTo>
                  <a:pt x="10931" y="46065"/>
                  <a:pt x="10954" y="46065"/>
                  <a:pt x="10978" y="46065"/>
                </a:cubicBezTo>
                <a:cubicBezTo>
                  <a:pt x="11014" y="46053"/>
                  <a:pt x="11050" y="46030"/>
                  <a:pt x="11062" y="45994"/>
                </a:cubicBezTo>
                <a:cubicBezTo>
                  <a:pt x="11157" y="45780"/>
                  <a:pt x="11276" y="45565"/>
                  <a:pt x="11395" y="45351"/>
                </a:cubicBezTo>
                <a:cubicBezTo>
                  <a:pt x="11431" y="45291"/>
                  <a:pt x="11407" y="45220"/>
                  <a:pt x="11347" y="45184"/>
                </a:cubicBezTo>
                <a:cubicBezTo>
                  <a:pt x="11332" y="45173"/>
                  <a:pt x="11313" y="45167"/>
                  <a:pt x="11293" y="45167"/>
                </a:cubicBezTo>
                <a:close/>
                <a:moveTo>
                  <a:pt x="10677" y="46498"/>
                </a:moveTo>
                <a:cubicBezTo>
                  <a:pt x="10628" y="46498"/>
                  <a:pt x="10580" y="46530"/>
                  <a:pt x="10562" y="46577"/>
                </a:cubicBezTo>
                <a:cubicBezTo>
                  <a:pt x="10490" y="46815"/>
                  <a:pt x="10419" y="47065"/>
                  <a:pt x="10371" y="47304"/>
                </a:cubicBezTo>
                <a:cubicBezTo>
                  <a:pt x="10359" y="47363"/>
                  <a:pt x="10395" y="47435"/>
                  <a:pt x="10466" y="47446"/>
                </a:cubicBezTo>
                <a:lnTo>
                  <a:pt x="10514" y="47446"/>
                </a:lnTo>
                <a:cubicBezTo>
                  <a:pt x="10562" y="47435"/>
                  <a:pt x="10597" y="47399"/>
                  <a:pt x="10609" y="47351"/>
                </a:cubicBezTo>
                <a:cubicBezTo>
                  <a:pt x="10657" y="47125"/>
                  <a:pt x="10716" y="46887"/>
                  <a:pt x="10800" y="46661"/>
                </a:cubicBezTo>
                <a:cubicBezTo>
                  <a:pt x="10824" y="46601"/>
                  <a:pt x="10788" y="46530"/>
                  <a:pt x="10716" y="46506"/>
                </a:cubicBezTo>
                <a:cubicBezTo>
                  <a:pt x="10704" y="46501"/>
                  <a:pt x="10690" y="46498"/>
                  <a:pt x="10677" y="46498"/>
                </a:cubicBezTo>
                <a:close/>
                <a:moveTo>
                  <a:pt x="13181" y="47232"/>
                </a:moveTo>
                <a:cubicBezTo>
                  <a:pt x="13074" y="47232"/>
                  <a:pt x="12979" y="47244"/>
                  <a:pt x="12883" y="47256"/>
                </a:cubicBezTo>
                <a:cubicBezTo>
                  <a:pt x="12729" y="47268"/>
                  <a:pt x="12574" y="47292"/>
                  <a:pt x="12419" y="47327"/>
                </a:cubicBezTo>
                <a:cubicBezTo>
                  <a:pt x="12359" y="47339"/>
                  <a:pt x="12324" y="47411"/>
                  <a:pt x="12336" y="47470"/>
                </a:cubicBezTo>
                <a:cubicBezTo>
                  <a:pt x="12346" y="47533"/>
                  <a:pt x="12402" y="47568"/>
                  <a:pt x="12455" y="47568"/>
                </a:cubicBezTo>
                <a:cubicBezTo>
                  <a:pt x="12463" y="47568"/>
                  <a:pt x="12471" y="47567"/>
                  <a:pt x="12478" y="47565"/>
                </a:cubicBezTo>
                <a:cubicBezTo>
                  <a:pt x="12621" y="47530"/>
                  <a:pt x="12764" y="47506"/>
                  <a:pt x="12907" y="47494"/>
                </a:cubicBezTo>
                <a:cubicBezTo>
                  <a:pt x="13002" y="47482"/>
                  <a:pt x="13086" y="47482"/>
                  <a:pt x="13181" y="47482"/>
                </a:cubicBezTo>
                <a:lnTo>
                  <a:pt x="13193" y="47482"/>
                </a:lnTo>
                <a:cubicBezTo>
                  <a:pt x="13252" y="47470"/>
                  <a:pt x="13300" y="47423"/>
                  <a:pt x="13300" y="47363"/>
                </a:cubicBezTo>
                <a:cubicBezTo>
                  <a:pt x="13300" y="47292"/>
                  <a:pt x="13240" y="47232"/>
                  <a:pt x="13181" y="47232"/>
                </a:cubicBezTo>
                <a:close/>
                <a:moveTo>
                  <a:pt x="31492" y="47420"/>
                </a:moveTo>
                <a:cubicBezTo>
                  <a:pt x="31484" y="47420"/>
                  <a:pt x="31477" y="47421"/>
                  <a:pt x="31469" y="47423"/>
                </a:cubicBezTo>
                <a:cubicBezTo>
                  <a:pt x="31219" y="47482"/>
                  <a:pt x="30981" y="47542"/>
                  <a:pt x="30743" y="47601"/>
                </a:cubicBezTo>
                <a:cubicBezTo>
                  <a:pt x="30683" y="47613"/>
                  <a:pt x="30647" y="47685"/>
                  <a:pt x="30659" y="47756"/>
                </a:cubicBezTo>
                <a:cubicBezTo>
                  <a:pt x="30680" y="47808"/>
                  <a:pt x="30728" y="47842"/>
                  <a:pt x="30779" y="47842"/>
                </a:cubicBezTo>
                <a:cubicBezTo>
                  <a:pt x="30787" y="47842"/>
                  <a:pt x="30795" y="47841"/>
                  <a:pt x="30802" y="47839"/>
                </a:cubicBezTo>
                <a:lnTo>
                  <a:pt x="30814" y="47839"/>
                </a:lnTo>
                <a:cubicBezTo>
                  <a:pt x="31040" y="47768"/>
                  <a:pt x="31278" y="47720"/>
                  <a:pt x="31517" y="47661"/>
                </a:cubicBezTo>
                <a:cubicBezTo>
                  <a:pt x="31588" y="47649"/>
                  <a:pt x="31624" y="47577"/>
                  <a:pt x="31612" y="47518"/>
                </a:cubicBezTo>
                <a:cubicBezTo>
                  <a:pt x="31601" y="47455"/>
                  <a:pt x="31546" y="47420"/>
                  <a:pt x="31492" y="47420"/>
                </a:cubicBezTo>
                <a:close/>
                <a:moveTo>
                  <a:pt x="13908" y="47337"/>
                </a:moveTo>
                <a:cubicBezTo>
                  <a:pt x="13854" y="47337"/>
                  <a:pt x="13797" y="47372"/>
                  <a:pt x="13776" y="47435"/>
                </a:cubicBezTo>
                <a:cubicBezTo>
                  <a:pt x="13764" y="47494"/>
                  <a:pt x="13800" y="47565"/>
                  <a:pt x="13872" y="47577"/>
                </a:cubicBezTo>
                <a:cubicBezTo>
                  <a:pt x="14098" y="47637"/>
                  <a:pt x="14312" y="47732"/>
                  <a:pt x="14514" y="47839"/>
                </a:cubicBezTo>
                <a:cubicBezTo>
                  <a:pt x="14538" y="47863"/>
                  <a:pt x="14574" y="47863"/>
                  <a:pt x="14598" y="47863"/>
                </a:cubicBezTo>
                <a:cubicBezTo>
                  <a:pt x="14634" y="47851"/>
                  <a:pt x="14669" y="47827"/>
                  <a:pt x="14681" y="47792"/>
                </a:cubicBezTo>
                <a:cubicBezTo>
                  <a:pt x="14717" y="47732"/>
                  <a:pt x="14693" y="47661"/>
                  <a:pt x="14634" y="47625"/>
                </a:cubicBezTo>
                <a:cubicBezTo>
                  <a:pt x="14407" y="47506"/>
                  <a:pt x="14181" y="47411"/>
                  <a:pt x="13931" y="47339"/>
                </a:cubicBezTo>
                <a:cubicBezTo>
                  <a:pt x="13923" y="47338"/>
                  <a:pt x="13916" y="47337"/>
                  <a:pt x="13908" y="47337"/>
                </a:cubicBezTo>
                <a:close/>
                <a:moveTo>
                  <a:pt x="11762" y="47557"/>
                </a:moveTo>
                <a:cubicBezTo>
                  <a:pt x="11747" y="47557"/>
                  <a:pt x="11731" y="47560"/>
                  <a:pt x="11716" y="47565"/>
                </a:cubicBezTo>
                <a:cubicBezTo>
                  <a:pt x="11490" y="47673"/>
                  <a:pt x="11264" y="47792"/>
                  <a:pt x="11062" y="47946"/>
                </a:cubicBezTo>
                <a:cubicBezTo>
                  <a:pt x="11002" y="47982"/>
                  <a:pt x="10990" y="48054"/>
                  <a:pt x="11026" y="48113"/>
                </a:cubicBezTo>
                <a:cubicBezTo>
                  <a:pt x="11046" y="48143"/>
                  <a:pt x="11081" y="48164"/>
                  <a:pt x="11120" y="48164"/>
                </a:cubicBezTo>
                <a:cubicBezTo>
                  <a:pt x="11128" y="48164"/>
                  <a:pt x="11137" y="48163"/>
                  <a:pt x="11145" y="48161"/>
                </a:cubicBezTo>
                <a:cubicBezTo>
                  <a:pt x="11157" y="48161"/>
                  <a:pt x="11181" y="48149"/>
                  <a:pt x="11193" y="48137"/>
                </a:cubicBezTo>
                <a:cubicBezTo>
                  <a:pt x="11395" y="48006"/>
                  <a:pt x="11609" y="47887"/>
                  <a:pt x="11812" y="47792"/>
                </a:cubicBezTo>
                <a:cubicBezTo>
                  <a:pt x="11871" y="47768"/>
                  <a:pt x="11907" y="47696"/>
                  <a:pt x="11871" y="47637"/>
                </a:cubicBezTo>
                <a:cubicBezTo>
                  <a:pt x="11853" y="47583"/>
                  <a:pt x="11809" y="47557"/>
                  <a:pt x="11762" y="47557"/>
                </a:cubicBezTo>
                <a:close/>
                <a:moveTo>
                  <a:pt x="30078" y="47808"/>
                </a:moveTo>
                <a:cubicBezTo>
                  <a:pt x="30066" y="47808"/>
                  <a:pt x="30053" y="47811"/>
                  <a:pt x="30040" y="47816"/>
                </a:cubicBezTo>
                <a:cubicBezTo>
                  <a:pt x="29802" y="47899"/>
                  <a:pt x="29576" y="47982"/>
                  <a:pt x="29350" y="48066"/>
                </a:cubicBezTo>
                <a:cubicBezTo>
                  <a:pt x="29278" y="48089"/>
                  <a:pt x="29254" y="48161"/>
                  <a:pt x="29278" y="48220"/>
                </a:cubicBezTo>
                <a:cubicBezTo>
                  <a:pt x="29299" y="48272"/>
                  <a:pt x="29347" y="48306"/>
                  <a:pt x="29390" y="48306"/>
                </a:cubicBezTo>
                <a:cubicBezTo>
                  <a:pt x="29397" y="48306"/>
                  <a:pt x="29403" y="48305"/>
                  <a:pt x="29409" y="48304"/>
                </a:cubicBezTo>
                <a:cubicBezTo>
                  <a:pt x="29421" y="48304"/>
                  <a:pt x="29433" y="48292"/>
                  <a:pt x="29433" y="48292"/>
                </a:cubicBezTo>
                <a:cubicBezTo>
                  <a:pt x="29659" y="48208"/>
                  <a:pt x="29885" y="48125"/>
                  <a:pt x="30112" y="48054"/>
                </a:cubicBezTo>
                <a:cubicBezTo>
                  <a:pt x="30183" y="48030"/>
                  <a:pt x="30219" y="47958"/>
                  <a:pt x="30195" y="47899"/>
                </a:cubicBezTo>
                <a:cubicBezTo>
                  <a:pt x="30176" y="47842"/>
                  <a:pt x="30127" y="47808"/>
                  <a:pt x="30078" y="47808"/>
                </a:cubicBezTo>
                <a:close/>
                <a:moveTo>
                  <a:pt x="15169" y="48043"/>
                </a:moveTo>
                <a:cubicBezTo>
                  <a:pt x="15134" y="48043"/>
                  <a:pt x="15099" y="48058"/>
                  <a:pt x="15074" y="48089"/>
                </a:cubicBezTo>
                <a:cubicBezTo>
                  <a:pt x="15026" y="48137"/>
                  <a:pt x="15038" y="48208"/>
                  <a:pt x="15086" y="48256"/>
                </a:cubicBezTo>
                <a:cubicBezTo>
                  <a:pt x="15265" y="48423"/>
                  <a:pt x="15407" y="48601"/>
                  <a:pt x="15515" y="48792"/>
                </a:cubicBezTo>
                <a:cubicBezTo>
                  <a:pt x="15544" y="48831"/>
                  <a:pt x="15582" y="48854"/>
                  <a:pt x="15621" y="48854"/>
                </a:cubicBezTo>
                <a:cubicBezTo>
                  <a:pt x="15629" y="48854"/>
                  <a:pt x="15637" y="48853"/>
                  <a:pt x="15646" y="48851"/>
                </a:cubicBezTo>
                <a:cubicBezTo>
                  <a:pt x="15657" y="48851"/>
                  <a:pt x="15669" y="48851"/>
                  <a:pt x="15681" y="48839"/>
                </a:cubicBezTo>
                <a:cubicBezTo>
                  <a:pt x="15741" y="48804"/>
                  <a:pt x="15765" y="48732"/>
                  <a:pt x="15729" y="48673"/>
                </a:cubicBezTo>
                <a:cubicBezTo>
                  <a:pt x="15610" y="48458"/>
                  <a:pt x="15443" y="48256"/>
                  <a:pt x="15253" y="48077"/>
                </a:cubicBezTo>
                <a:cubicBezTo>
                  <a:pt x="15230" y="48055"/>
                  <a:pt x="15200" y="48043"/>
                  <a:pt x="15169" y="48043"/>
                </a:cubicBezTo>
                <a:close/>
                <a:moveTo>
                  <a:pt x="28718" y="48342"/>
                </a:moveTo>
                <a:cubicBezTo>
                  <a:pt x="28703" y="48342"/>
                  <a:pt x="28686" y="48345"/>
                  <a:pt x="28671" y="48351"/>
                </a:cubicBezTo>
                <a:cubicBezTo>
                  <a:pt x="28445" y="48458"/>
                  <a:pt x="28219" y="48566"/>
                  <a:pt x="28004" y="48673"/>
                </a:cubicBezTo>
                <a:cubicBezTo>
                  <a:pt x="27945" y="48708"/>
                  <a:pt x="27921" y="48780"/>
                  <a:pt x="27957" y="48839"/>
                </a:cubicBezTo>
                <a:cubicBezTo>
                  <a:pt x="27980" y="48887"/>
                  <a:pt x="28028" y="48911"/>
                  <a:pt x="28076" y="48911"/>
                </a:cubicBezTo>
                <a:cubicBezTo>
                  <a:pt x="28088" y="48911"/>
                  <a:pt x="28099" y="48899"/>
                  <a:pt x="28111" y="48899"/>
                </a:cubicBezTo>
                <a:cubicBezTo>
                  <a:pt x="28326" y="48780"/>
                  <a:pt x="28552" y="48673"/>
                  <a:pt x="28766" y="48578"/>
                </a:cubicBezTo>
                <a:cubicBezTo>
                  <a:pt x="28826" y="48554"/>
                  <a:pt x="28861" y="48482"/>
                  <a:pt x="28826" y="48411"/>
                </a:cubicBezTo>
                <a:cubicBezTo>
                  <a:pt x="28808" y="48367"/>
                  <a:pt x="28764" y="48342"/>
                  <a:pt x="28718" y="48342"/>
                </a:cubicBezTo>
                <a:close/>
                <a:moveTo>
                  <a:pt x="10407" y="47923"/>
                </a:moveTo>
                <a:cubicBezTo>
                  <a:pt x="10335" y="47923"/>
                  <a:pt x="10276" y="47970"/>
                  <a:pt x="10276" y="48042"/>
                </a:cubicBezTo>
                <a:cubicBezTo>
                  <a:pt x="10264" y="48113"/>
                  <a:pt x="10264" y="48197"/>
                  <a:pt x="10264" y="48280"/>
                </a:cubicBezTo>
                <a:cubicBezTo>
                  <a:pt x="10264" y="48375"/>
                  <a:pt x="10264" y="48482"/>
                  <a:pt x="10276" y="48589"/>
                </a:cubicBezTo>
                <a:cubicBezTo>
                  <a:pt x="10157" y="48697"/>
                  <a:pt x="10050" y="48816"/>
                  <a:pt x="9942" y="48935"/>
                </a:cubicBezTo>
                <a:cubicBezTo>
                  <a:pt x="9895" y="48982"/>
                  <a:pt x="9907" y="49066"/>
                  <a:pt x="9954" y="49113"/>
                </a:cubicBezTo>
                <a:cubicBezTo>
                  <a:pt x="9990" y="49137"/>
                  <a:pt x="10026" y="49137"/>
                  <a:pt x="10062" y="49137"/>
                </a:cubicBezTo>
                <a:cubicBezTo>
                  <a:pt x="10085" y="49137"/>
                  <a:pt x="10109" y="49113"/>
                  <a:pt x="10133" y="49101"/>
                </a:cubicBezTo>
                <a:cubicBezTo>
                  <a:pt x="10192" y="49018"/>
                  <a:pt x="10264" y="48947"/>
                  <a:pt x="10335" y="48875"/>
                </a:cubicBezTo>
                <a:cubicBezTo>
                  <a:pt x="10353" y="48893"/>
                  <a:pt x="10377" y="48904"/>
                  <a:pt x="10402" y="48904"/>
                </a:cubicBezTo>
                <a:cubicBezTo>
                  <a:pt x="10411" y="48904"/>
                  <a:pt x="10421" y="48902"/>
                  <a:pt x="10431" y="48899"/>
                </a:cubicBezTo>
                <a:cubicBezTo>
                  <a:pt x="10490" y="48899"/>
                  <a:pt x="10538" y="48839"/>
                  <a:pt x="10538" y="48768"/>
                </a:cubicBezTo>
                <a:lnTo>
                  <a:pt x="10526" y="48685"/>
                </a:lnTo>
                <a:cubicBezTo>
                  <a:pt x="10562" y="48649"/>
                  <a:pt x="10597" y="48613"/>
                  <a:pt x="10633" y="48589"/>
                </a:cubicBezTo>
                <a:cubicBezTo>
                  <a:pt x="10681" y="48542"/>
                  <a:pt x="10681" y="48458"/>
                  <a:pt x="10645" y="48411"/>
                </a:cubicBezTo>
                <a:cubicBezTo>
                  <a:pt x="10618" y="48384"/>
                  <a:pt x="10578" y="48371"/>
                  <a:pt x="10544" y="48371"/>
                </a:cubicBezTo>
                <a:cubicBezTo>
                  <a:pt x="10533" y="48371"/>
                  <a:pt x="10523" y="48372"/>
                  <a:pt x="10514" y="48375"/>
                </a:cubicBezTo>
                <a:lnTo>
                  <a:pt x="10514" y="48280"/>
                </a:lnTo>
                <a:cubicBezTo>
                  <a:pt x="10514" y="48208"/>
                  <a:pt x="10514" y="48125"/>
                  <a:pt x="10514" y="48054"/>
                </a:cubicBezTo>
                <a:cubicBezTo>
                  <a:pt x="10526" y="47994"/>
                  <a:pt x="10466" y="47935"/>
                  <a:pt x="10407" y="47923"/>
                </a:cubicBezTo>
                <a:close/>
                <a:moveTo>
                  <a:pt x="27431" y="49022"/>
                </a:moveTo>
                <a:cubicBezTo>
                  <a:pt x="27408" y="49022"/>
                  <a:pt x="27384" y="49028"/>
                  <a:pt x="27361" y="49042"/>
                </a:cubicBezTo>
                <a:cubicBezTo>
                  <a:pt x="27147" y="49161"/>
                  <a:pt x="26933" y="49292"/>
                  <a:pt x="26730" y="49423"/>
                </a:cubicBezTo>
                <a:cubicBezTo>
                  <a:pt x="26671" y="49470"/>
                  <a:pt x="26659" y="49542"/>
                  <a:pt x="26695" y="49601"/>
                </a:cubicBezTo>
                <a:cubicBezTo>
                  <a:pt x="26724" y="49631"/>
                  <a:pt x="26761" y="49652"/>
                  <a:pt x="26800" y="49652"/>
                </a:cubicBezTo>
                <a:cubicBezTo>
                  <a:pt x="26809" y="49652"/>
                  <a:pt x="26817" y="49651"/>
                  <a:pt x="26826" y="49649"/>
                </a:cubicBezTo>
                <a:cubicBezTo>
                  <a:pt x="26837" y="49649"/>
                  <a:pt x="26849" y="49637"/>
                  <a:pt x="26861" y="49625"/>
                </a:cubicBezTo>
                <a:cubicBezTo>
                  <a:pt x="27064" y="49494"/>
                  <a:pt x="27278" y="49363"/>
                  <a:pt x="27480" y="49244"/>
                </a:cubicBezTo>
                <a:cubicBezTo>
                  <a:pt x="27540" y="49209"/>
                  <a:pt x="27564" y="49137"/>
                  <a:pt x="27528" y="49078"/>
                </a:cubicBezTo>
                <a:cubicBezTo>
                  <a:pt x="27506" y="49040"/>
                  <a:pt x="27469" y="49022"/>
                  <a:pt x="27431" y="49022"/>
                </a:cubicBezTo>
                <a:close/>
                <a:moveTo>
                  <a:pt x="15882" y="49290"/>
                </a:moveTo>
                <a:cubicBezTo>
                  <a:pt x="15875" y="49290"/>
                  <a:pt x="15867" y="49291"/>
                  <a:pt x="15860" y="49292"/>
                </a:cubicBezTo>
                <a:cubicBezTo>
                  <a:pt x="15788" y="49304"/>
                  <a:pt x="15753" y="49375"/>
                  <a:pt x="15765" y="49435"/>
                </a:cubicBezTo>
                <a:cubicBezTo>
                  <a:pt x="15788" y="49590"/>
                  <a:pt x="15788" y="49732"/>
                  <a:pt x="15788" y="49875"/>
                </a:cubicBezTo>
                <a:cubicBezTo>
                  <a:pt x="15777" y="49959"/>
                  <a:pt x="15765" y="50042"/>
                  <a:pt x="15753" y="50113"/>
                </a:cubicBezTo>
                <a:cubicBezTo>
                  <a:pt x="15741" y="50185"/>
                  <a:pt x="15777" y="50244"/>
                  <a:pt x="15848" y="50256"/>
                </a:cubicBezTo>
                <a:cubicBezTo>
                  <a:pt x="15860" y="50268"/>
                  <a:pt x="15872" y="50268"/>
                  <a:pt x="15896" y="50268"/>
                </a:cubicBezTo>
                <a:cubicBezTo>
                  <a:pt x="15943" y="50256"/>
                  <a:pt x="15979" y="50221"/>
                  <a:pt x="15991" y="50161"/>
                </a:cubicBezTo>
                <a:cubicBezTo>
                  <a:pt x="16003" y="50078"/>
                  <a:pt x="16027" y="49982"/>
                  <a:pt x="16027" y="49887"/>
                </a:cubicBezTo>
                <a:cubicBezTo>
                  <a:pt x="16038" y="49721"/>
                  <a:pt x="16027" y="49554"/>
                  <a:pt x="16003" y="49387"/>
                </a:cubicBezTo>
                <a:cubicBezTo>
                  <a:pt x="15992" y="49334"/>
                  <a:pt x="15943" y="49290"/>
                  <a:pt x="15882" y="49290"/>
                </a:cubicBezTo>
                <a:close/>
                <a:moveTo>
                  <a:pt x="10549" y="49373"/>
                </a:moveTo>
                <a:cubicBezTo>
                  <a:pt x="10541" y="49373"/>
                  <a:pt x="10534" y="49374"/>
                  <a:pt x="10526" y="49375"/>
                </a:cubicBezTo>
                <a:cubicBezTo>
                  <a:pt x="10454" y="49399"/>
                  <a:pt x="10419" y="49470"/>
                  <a:pt x="10443" y="49530"/>
                </a:cubicBezTo>
                <a:cubicBezTo>
                  <a:pt x="10514" y="49780"/>
                  <a:pt x="10609" y="50006"/>
                  <a:pt x="10716" y="50232"/>
                </a:cubicBezTo>
                <a:cubicBezTo>
                  <a:pt x="10740" y="50280"/>
                  <a:pt x="10800" y="50304"/>
                  <a:pt x="10847" y="50304"/>
                </a:cubicBezTo>
                <a:cubicBezTo>
                  <a:pt x="10859" y="50292"/>
                  <a:pt x="10871" y="50292"/>
                  <a:pt x="10883" y="50292"/>
                </a:cubicBezTo>
                <a:cubicBezTo>
                  <a:pt x="10943" y="50256"/>
                  <a:pt x="10966" y="50185"/>
                  <a:pt x="10931" y="50125"/>
                </a:cubicBezTo>
                <a:cubicBezTo>
                  <a:pt x="10824" y="49911"/>
                  <a:pt x="10740" y="49697"/>
                  <a:pt x="10669" y="49459"/>
                </a:cubicBezTo>
                <a:cubicBezTo>
                  <a:pt x="10658" y="49407"/>
                  <a:pt x="10603" y="49373"/>
                  <a:pt x="10549" y="49373"/>
                </a:cubicBezTo>
                <a:close/>
                <a:moveTo>
                  <a:pt x="9585" y="49468"/>
                </a:moveTo>
                <a:cubicBezTo>
                  <a:pt x="9546" y="49468"/>
                  <a:pt x="9508" y="49489"/>
                  <a:pt x="9478" y="49518"/>
                </a:cubicBezTo>
                <a:cubicBezTo>
                  <a:pt x="9419" y="49613"/>
                  <a:pt x="9347" y="49709"/>
                  <a:pt x="9288" y="49816"/>
                </a:cubicBezTo>
                <a:cubicBezTo>
                  <a:pt x="9216" y="49923"/>
                  <a:pt x="9145" y="50030"/>
                  <a:pt x="9085" y="50149"/>
                </a:cubicBezTo>
                <a:cubicBezTo>
                  <a:pt x="9049" y="50209"/>
                  <a:pt x="9073" y="50280"/>
                  <a:pt x="9133" y="50316"/>
                </a:cubicBezTo>
                <a:cubicBezTo>
                  <a:pt x="9157" y="50328"/>
                  <a:pt x="9180" y="50328"/>
                  <a:pt x="9204" y="50328"/>
                </a:cubicBezTo>
                <a:cubicBezTo>
                  <a:pt x="9240" y="50328"/>
                  <a:pt x="9276" y="50304"/>
                  <a:pt x="9288" y="50268"/>
                </a:cubicBezTo>
                <a:cubicBezTo>
                  <a:pt x="9359" y="50161"/>
                  <a:pt x="9419" y="50042"/>
                  <a:pt x="9490" y="49947"/>
                </a:cubicBezTo>
                <a:cubicBezTo>
                  <a:pt x="9550" y="49851"/>
                  <a:pt x="9621" y="49756"/>
                  <a:pt x="9681" y="49661"/>
                </a:cubicBezTo>
                <a:cubicBezTo>
                  <a:pt x="9716" y="49601"/>
                  <a:pt x="9704" y="49530"/>
                  <a:pt x="9657" y="49494"/>
                </a:cubicBezTo>
                <a:cubicBezTo>
                  <a:pt x="9634" y="49476"/>
                  <a:pt x="9609" y="49468"/>
                  <a:pt x="9585" y="49468"/>
                </a:cubicBezTo>
                <a:close/>
                <a:moveTo>
                  <a:pt x="26197" y="49831"/>
                </a:moveTo>
                <a:cubicBezTo>
                  <a:pt x="26172" y="49831"/>
                  <a:pt x="26147" y="49837"/>
                  <a:pt x="26123" y="49851"/>
                </a:cubicBezTo>
                <a:cubicBezTo>
                  <a:pt x="25921" y="49994"/>
                  <a:pt x="25730" y="50149"/>
                  <a:pt x="25540" y="50304"/>
                </a:cubicBezTo>
                <a:cubicBezTo>
                  <a:pt x="25492" y="50352"/>
                  <a:pt x="25480" y="50423"/>
                  <a:pt x="25528" y="50471"/>
                </a:cubicBezTo>
                <a:cubicBezTo>
                  <a:pt x="25547" y="50500"/>
                  <a:pt x="25583" y="50521"/>
                  <a:pt x="25622" y="50521"/>
                </a:cubicBezTo>
                <a:cubicBezTo>
                  <a:pt x="25630" y="50521"/>
                  <a:pt x="25638" y="50520"/>
                  <a:pt x="25647" y="50518"/>
                </a:cubicBezTo>
                <a:cubicBezTo>
                  <a:pt x="25659" y="50518"/>
                  <a:pt x="25683" y="50506"/>
                  <a:pt x="25694" y="50494"/>
                </a:cubicBezTo>
                <a:cubicBezTo>
                  <a:pt x="25885" y="50340"/>
                  <a:pt x="26075" y="50197"/>
                  <a:pt x="26266" y="50042"/>
                </a:cubicBezTo>
                <a:cubicBezTo>
                  <a:pt x="26325" y="50006"/>
                  <a:pt x="26337" y="49935"/>
                  <a:pt x="26302" y="49875"/>
                </a:cubicBezTo>
                <a:cubicBezTo>
                  <a:pt x="26273" y="49846"/>
                  <a:pt x="26235" y="49831"/>
                  <a:pt x="26197" y="49831"/>
                </a:cubicBezTo>
                <a:close/>
                <a:moveTo>
                  <a:pt x="11213" y="50676"/>
                </a:moveTo>
                <a:cubicBezTo>
                  <a:pt x="11188" y="50676"/>
                  <a:pt x="11164" y="50683"/>
                  <a:pt x="11145" y="50697"/>
                </a:cubicBezTo>
                <a:cubicBezTo>
                  <a:pt x="11085" y="50744"/>
                  <a:pt x="11074" y="50816"/>
                  <a:pt x="11121" y="50875"/>
                </a:cubicBezTo>
                <a:cubicBezTo>
                  <a:pt x="11276" y="51078"/>
                  <a:pt x="11455" y="51256"/>
                  <a:pt x="11645" y="51423"/>
                </a:cubicBezTo>
                <a:cubicBezTo>
                  <a:pt x="11669" y="51435"/>
                  <a:pt x="11705" y="51447"/>
                  <a:pt x="11740" y="51447"/>
                </a:cubicBezTo>
                <a:cubicBezTo>
                  <a:pt x="11776" y="51435"/>
                  <a:pt x="11800" y="51423"/>
                  <a:pt x="11812" y="51399"/>
                </a:cubicBezTo>
                <a:cubicBezTo>
                  <a:pt x="11859" y="51352"/>
                  <a:pt x="11847" y="51268"/>
                  <a:pt x="11800" y="51233"/>
                </a:cubicBezTo>
                <a:cubicBezTo>
                  <a:pt x="11621" y="51078"/>
                  <a:pt x="11455" y="50911"/>
                  <a:pt x="11312" y="50721"/>
                </a:cubicBezTo>
                <a:cubicBezTo>
                  <a:pt x="11290" y="50692"/>
                  <a:pt x="11251" y="50676"/>
                  <a:pt x="11213" y="50676"/>
                </a:cubicBezTo>
                <a:close/>
                <a:moveTo>
                  <a:pt x="15588" y="50689"/>
                </a:moveTo>
                <a:cubicBezTo>
                  <a:pt x="15549" y="50689"/>
                  <a:pt x="15513" y="50707"/>
                  <a:pt x="15491" y="50744"/>
                </a:cubicBezTo>
                <a:cubicBezTo>
                  <a:pt x="15360" y="50935"/>
                  <a:pt x="15205" y="51102"/>
                  <a:pt x="15015" y="51256"/>
                </a:cubicBezTo>
                <a:cubicBezTo>
                  <a:pt x="14967" y="51292"/>
                  <a:pt x="14955" y="51375"/>
                  <a:pt x="15003" y="51423"/>
                </a:cubicBezTo>
                <a:cubicBezTo>
                  <a:pt x="15022" y="51452"/>
                  <a:pt x="15058" y="51474"/>
                  <a:pt x="15096" y="51474"/>
                </a:cubicBezTo>
                <a:cubicBezTo>
                  <a:pt x="15105" y="51474"/>
                  <a:pt x="15113" y="51473"/>
                  <a:pt x="15122" y="51471"/>
                </a:cubicBezTo>
                <a:cubicBezTo>
                  <a:pt x="15134" y="51471"/>
                  <a:pt x="15157" y="51459"/>
                  <a:pt x="15169" y="51447"/>
                </a:cubicBezTo>
                <a:cubicBezTo>
                  <a:pt x="15384" y="51280"/>
                  <a:pt x="15550" y="51090"/>
                  <a:pt x="15693" y="50875"/>
                </a:cubicBezTo>
                <a:cubicBezTo>
                  <a:pt x="15729" y="50828"/>
                  <a:pt x="15717" y="50744"/>
                  <a:pt x="15657" y="50709"/>
                </a:cubicBezTo>
                <a:cubicBezTo>
                  <a:pt x="15635" y="50695"/>
                  <a:pt x="15611" y="50689"/>
                  <a:pt x="15588" y="50689"/>
                </a:cubicBezTo>
                <a:close/>
                <a:moveTo>
                  <a:pt x="25074" y="50756"/>
                </a:moveTo>
                <a:cubicBezTo>
                  <a:pt x="25043" y="50756"/>
                  <a:pt x="25010" y="50768"/>
                  <a:pt x="24980" y="50792"/>
                </a:cubicBezTo>
                <a:cubicBezTo>
                  <a:pt x="24801" y="50959"/>
                  <a:pt x="24623" y="51125"/>
                  <a:pt x="24456" y="51304"/>
                </a:cubicBezTo>
                <a:cubicBezTo>
                  <a:pt x="24409" y="51352"/>
                  <a:pt x="24409" y="51435"/>
                  <a:pt x="24456" y="51471"/>
                </a:cubicBezTo>
                <a:cubicBezTo>
                  <a:pt x="24483" y="51498"/>
                  <a:pt x="24510" y="51511"/>
                  <a:pt x="24537" y="51511"/>
                </a:cubicBezTo>
                <a:cubicBezTo>
                  <a:pt x="24545" y="51511"/>
                  <a:pt x="24554" y="51509"/>
                  <a:pt x="24563" y="51506"/>
                </a:cubicBezTo>
                <a:cubicBezTo>
                  <a:pt x="24587" y="51506"/>
                  <a:pt x="24611" y="51495"/>
                  <a:pt x="24635" y="51471"/>
                </a:cubicBezTo>
                <a:cubicBezTo>
                  <a:pt x="24801" y="51304"/>
                  <a:pt x="24968" y="51137"/>
                  <a:pt x="25147" y="50971"/>
                </a:cubicBezTo>
                <a:cubicBezTo>
                  <a:pt x="25206" y="50923"/>
                  <a:pt x="25206" y="50852"/>
                  <a:pt x="25159" y="50792"/>
                </a:cubicBezTo>
                <a:cubicBezTo>
                  <a:pt x="25135" y="50768"/>
                  <a:pt x="25105" y="50756"/>
                  <a:pt x="25074" y="50756"/>
                </a:cubicBezTo>
                <a:close/>
                <a:moveTo>
                  <a:pt x="8856" y="50742"/>
                </a:moveTo>
                <a:cubicBezTo>
                  <a:pt x="8811" y="50742"/>
                  <a:pt x="8769" y="50773"/>
                  <a:pt x="8752" y="50816"/>
                </a:cubicBezTo>
                <a:cubicBezTo>
                  <a:pt x="8645" y="51054"/>
                  <a:pt x="8561" y="51292"/>
                  <a:pt x="8514" y="51530"/>
                </a:cubicBezTo>
                <a:cubicBezTo>
                  <a:pt x="8490" y="51590"/>
                  <a:pt x="8538" y="51661"/>
                  <a:pt x="8597" y="51673"/>
                </a:cubicBezTo>
                <a:lnTo>
                  <a:pt x="8645" y="51673"/>
                </a:lnTo>
                <a:cubicBezTo>
                  <a:pt x="8692" y="51673"/>
                  <a:pt x="8740" y="51637"/>
                  <a:pt x="8740" y="51590"/>
                </a:cubicBezTo>
                <a:cubicBezTo>
                  <a:pt x="8799" y="51364"/>
                  <a:pt x="8871" y="51137"/>
                  <a:pt x="8978" y="50911"/>
                </a:cubicBezTo>
                <a:cubicBezTo>
                  <a:pt x="9002" y="50852"/>
                  <a:pt x="8966" y="50780"/>
                  <a:pt x="8907" y="50756"/>
                </a:cubicBezTo>
                <a:cubicBezTo>
                  <a:pt x="8890" y="50747"/>
                  <a:pt x="8873" y="50742"/>
                  <a:pt x="8856" y="50742"/>
                </a:cubicBezTo>
                <a:close/>
                <a:moveTo>
                  <a:pt x="14467" y="51604"/>
                </a:moveTo>
                <a:cubicBezTo>
                  <a:pt x="14451" y="51604"/>
                  <a:pt x="14435" y="51607"/>
                  <a:pt x="14419" y="51614"/>
                </a:cubicBezTo>
                <a:cubicBezTo>
                  <a:pt x="14229" y="51697"/>
                  <a:pt x="14026" y="51756"/>
                  <a:pt x="13824" y="51792"/>
                </a:cubicBezTo>
                <a:lnTo>
                  <a:pt x="13752" y="51804"/>
                </a:lnTo>
                <a:cubicBezTo>
                  <a:pt x="13681" y="51816"/>
                  <a:pt x="13633" y="51876"/>
                  <a:pt x="13645" y="51935"/>
                </a:cubicBezTo>
                <a:cubicBezTo>
                  <a:pt x="13656" y="51999"/>
                  <a:pt x="13705" y="52044"/>
                  <a:pt x="13766" y="52044"/>
                </a:cubicBezTo>
                <a:cubicBezTo>
                  <a:pt x="13774" y="52044"/>
                  <a:pt x="13781" y="52043"/>
                  <a:pt x="13788" y="52042"/>
                </a:cubicBezTo>
                <a:lnTo>
                  <a:pt x="13872" y="52030"/>
                </a:lnTo>
                <a:cubicBezTo>
                  <a:pt x="14086" y="51995"/>
                  <a:pt x="14312" y="51923"/>
                  <a:pt x="14514" y="51840"/>
                </a:cubicBezTo>
                <a:cubicBezTo>
                  <a:pt x="14574" y="51816"/>
                  <a:pt x="14610" y="51745"/>
                  <a:pt x="14586" y="51673"/>
                </a:cubicBezTo>
                <a:cubicBezTo>
                  <a:pt x="14559" y="51629"/>
                  <a:pt x="14513" y="51604"/>
                  <a:pt x="14467" y="51604"/>
                </a:cubicBezTo>
                <a:close/>
                <a:moveTo>
                  <a:pt x="12336" y="51593"/>
                </a:moveTo>
                <a:cubicBezTo>
                  <a:pt x="12290" y="51593"/>
                  <a:pt x="12246" y="51617"/>
                  <a:pt x="12228" y="51661"/>
                </a:cubicBezTo>
                <a:cubicBezTo>
                  <a:pt x="12193" y="51721"/>
                  <a:pt x="12228" y="51792"/>
                  <a:pt x="12288" y="51828"/>
                </a:cubicBezTo>
                <a:cubicBezTo>
                  <a:pt x="12371" y="51864"/>
                  <a:pt x="12455" y="51899"/>
                  <a:pt x="12550" y="51935"/>
                </a:cubicBezTo>
                <a:cubicBezTo>
                  <a:pt x="12693" y="51983"/>
                  <a:pt x="12859" y="52018"/>
                  <a:pt x="13014" y="52042"/>
                </a:cubicBezTo>
                <a:cubicBezTo>
                  <a:pt x="13020" y="52048"/>
                  <a:pt x="13029" y="52051"/>
                  <a:pt x="13038" y="52051"/>
                </a:cubicBezTo>
                <a:cubicBezTo>
                  <a:pt x="13047" y="52051"/>
                  <a:pt x="13056" y="52048"/>
                  <a:pt x="13062" y="52042"/>
                </a:cubicBezTo>
                <a:cubicBezTo>
                  <a:pt x="13110" y="52042"/>
                  <a:pt x="13145" y="51995"/>
                  <a:pt x="13157" y="51947"/>
                </a:cubicBezTo>
                <a:cubicBezTo>
                  <a:pt x="13169" y="51876"/>
                  <a:pt x="13121" y="51816"/>
                  <a:pt x="13050" y="51804"/>
                </a:cubicBezTo>
                <a:cubicBezTo>
                  <a:pt x="12907" y="51780"/>
                  <a:pt x="12764" y="51756"/>
                  <a:pt x="12621" y="51697"/>
                </a:cubicBezTo>
                <a:cubicBezTo>
                  <a:pt x="12550" y="51673"/>
                  <a:pt x="12467" y="51637"/>
                  <a:pt x="12383" y="51602"/>
                </a:cubicBezTo>
                <a:cubicBezTo>
                  <a:pt x="12368" y="51596"/>
                  <a:pt x="12352" y="51593"/>
                  <a:pt x="12336" y="51593"/>
                </a:cubicBezTo>
                <a:close/>
                <a:moveTo>
                  <a:pt x="24039" y="51804"/>
                </a:moveTo>
                <a:cubicBezTo>
                  <a:pt x="24010" y="51804"/>
                  <a:pt x="23980" y="51816"/>
                  <a:pt x="23956" y="51840"/>
                </a:cubicBezTo>
                <a:cubicBezTo>
                  <a:pt x="23789" y="52030"/>
                  <a:pt x="23635" y="52221"/>
                  <a:pt x="23480" y="52399"/>
                </a:cubicBezTo>
                <a:cubicBezTo>
                  <a:pt x="23432" y="52459"/>
                  <a:pt x="23444" y="52530"/>
                  <a:pt x="23492" y="52578"/>
                </a:cubicBezTo>
                <a:cubicBezTo>
                  <a:pt x="23516" y="52602"/>
                  <a:pt x="23551" y="52602"/>
                  <a:pt x="23587" y="52602"/>
                </a:cubicBezTo>
                <a:cubicBezTo>
                  <a:pt x="23623" y="52602"/>
                  <a:pt x="23647" y="52578"/>
                  <a:pt x="23658" y="52554"/>
                </a:cubicBezTo>
                <a:cubicBezTo>
                  <a:pt x="23825" y="52376"/>
                  <a:pt x="23980" y="52185"/>
                  <a:pt x="24135" y="52006"/>
                </a:cubicBezTo>
                <a:cubicBezTo>
                  <a:pt x="24182" y="51959"/>
                  <a:pt x="24182" y="51876"/>
                  <a:pt x="24123" y="51840"/>
                </a:cubicBezTo>
                <a:cubicBezTo>
                  <a:pt x="24099" y="51816"/>
                  <a:pt x="24069" y="51804"/>
                  <a:pt x="24039" y="51804"/>
                </a:cubicBezTo>
                <a:close/>
                <a:moveTo>
                  <a:pt x="8510" y="52160"/>
                </a:moveTo>
                <a:cubicBezTo>
                  <a:pt x="8456" y="52160"/>
                  <a:pt x="8407" y="52214"/>
                  <a:pt x="8407" y="52268"/>
                </a:cubicBezTo>
                <a:cubicBezTo>
                  <a:pt x="8395" y="52399"/>
                  <a:pt x="8407" y="52518"/>
                  <a:pt x="8407" y="52638"/>
                </a:cubicBezTo>
                <a:cubicBezTo>
                  <a:pt x="8418" y="52745"/>
                  <a:pt x="8430" y="52840"/>
                  <a:pt x="8454" y="52947"/>
                </a:cubicBezTo>
                <a:cubicBezTo>
                  <a:pt x="8454" y="52971"/>
                  <a:pt x="8454" y="53007"/>
                  <a:pt x="8466" y="53030"/>
                </a:cubicBezTo>
                <a:cubicBezTo>
                  <a:pt x="8477" y="53084"/>
                  <a:pt x="8526" y="53128"/>
                  <a:pt x="8587" y="53128"/>
                </a:cubicBezTo>
                <a:cubicBezTo>
                  <a:pt x="8594" y="53128"/>
                  <a:pt x="8601" y="53127"/>
                  <a:pt x="8609" y="53126"/>
                </a:cubicBezTo>
                <a:cubicBezTo>
                  <a:pt x="8680" y="53114"/>
                  <a:pt x="8716" y="53042"/>
                  <a:pt x="8704" y="52983"/>
                </a:cubicBezTo>
                <a:lnTo>
                  <a:pt x="8692" y="52899"/>
                </a:lnTo>
                <a:cubicBezTo>
                  <a:pt x="8668" y="52804"/>
                  <a:pt x="8657" y="52721"/>
                  <a:pt x="8657" y="52626"/>
                </a:cubicBezTo>
                <a:cubicBezTo>
                  <a:pt x="8645" y="52507"/>
                  <a:pt x="8645" y="52399"/>
                  <a:pt x="8645" y="52280"/>
                </a:cubicBezTo>
                <a:cubicBezTo>
                  <a:pt x="8645" y="52209"/>
                  <a:pt x="8597" y="52161"/>
                  <a:pt x="8526" y="52161"/>
                </a:cubicBezTo>
                <a:cubicBezTo>
                  <a:pt x="8520" y="52160"/>
                  <a:pt x="8515" y="52160"/>
                  <a:pt x="8510" y="52160"/>
                </a:cubicBezTo>
                <a:close/>
                <a:moveTo>
                  <a:pt x="23095" y="52922"/>
                </a:moveTo>
                <a:cubicBezTo>
                  <a:pt x="23061" y="52922"/>
                  <a:pt x="23029" y="52933"/>
                  <a:pt x="23004" y="52959"/>
                </a:cubicBezTo>
                <a:cubicBezTo>
                  <a:pt x="22849" y="53149"/>
                  <a:pt x="22694" y="53340"/>
                  <a:pt x="22539" y="53519"/>
                </a:cubicBezTo>
                <a:cubicBezTo>
                  <a:pt x="22492" y="53578"/>
                  <a:pt x="22504" y="53650"/>
                  <a:pt x="22551" y="53697"/>
                </a:cubicBezTo>
                <a:cubicBezTo>
                  <a:pt x="22569" y="53715"/>
                  <a:pt x="22599" y="53726"/>
                  <a:pt x="22623" y="53726"/>
                </a:cubicBezTo>
                <a:cubicBezTo>
                  <a:pt x="22632" y="53726"/>
                  <a:pt x="22640" y="53724"/>
                  <a:pt x="22646" y="53721"/>
                </a:cubicBezTo>
                <a:cubicBezTo>
                  <a:pt x="22682" y="53721"/>
                  <a:pt x="22706" y="53709"/>
                  <a:pt x="22718" y="53685"/>
                </a:cubicBezTo>
                <a:cubicBezTo>
                  <a:pt x="22885" y="53495"/>
                  <a:pt x="23039" y="53304"/>
                  <a:pt x="23194" y="53126"/>
                </a:cubicBezTo>
                <a:cubicBezTo>
                  <a:pt x="23242" y="53066"/>
                  <a:pt x="23230" y="52995"/>
                  <a:pt x="23182" y="52947"/>
                </a:cubicBezTo>
                <a:cubicBezTo>
                  <a:pt x="23155" y="52931"/>
                  <a:pt x="23124" y="52922"/>
                  <a:pt x="23095" y="52922"/>
                </a:cubicBezTo>
                <a:close/>
                <a:moveTo>
                  <a:pt x="8811" y="53581"/>
                </a:moveTo>
                <a:cubicBezTo>
                  <a:pt x="8795" y="53581"/>
                  <a:pt x="8779" y="53584"/>
                  <a:pt x="8764" y="53590"/>
                </a:cubicBezTo>
                <a:cubicBezTo>
                  <a:pt x="8704" y="53614"/>
                  <a:pt x="8680" y="53697"/>
                  <a:pt x="8704" y="53757"/>
                </a:cubicBezTo>
                <a:cubicBezTo>
                  <a:pt x="8799" y="53971"/>
                  <a:pt x="8930" y="54197"/>
                  <a:pt x="9085" y="54400"/>
                </a:cubicBezTo>
                <a:cubicBezTo>
                  <a:pt x="9109" y="54447"/>
                  <a:pt x="9157" y="54459"/>
                  <a:pt x="9204" y="54459"/>
                </a:cubicBezTo>
                <a:cubicBezTo>
                  <a:pt x="9216" y="54447"/>
                  <a:pt x="9228" y="54447"/>
                  <a:pt x="9252" y="54435"/>
                </a:cubicBezTo>
                <a:cubicBezTo>
                  <a:pt x="9311" y="54400"/>
                  <a:pt x="9323" y="54316"/>
                  <a:pt x="9276" y="54269"/>
                </a:cubicBezTo>
                <a:cubicBezTo>
                  <a:pt x="9145" y="54066"/>
                  <a:pt x="9026" y="53864"/>
                  <a:pt x="8930" y="53650"/>
                </a:cubicBezTo>
                <a:cubicBezTo>
                  <a:pt x="8904" y="53605"/>
                  <a:pt x="8858" y="53581"/>
                  <a:pt x="8811" y="53581"/>
                </a:cubicBezTo>
                <a:close/>
                <a:moveTo>
                  <a:pt x="22143" y="54029"/>
                </a:moveTo>
                <a:cubicBezTo>
                  <a:pt x="22109" y="54029"/>
                  <a:pt x="22077" y="54041"/>
                  <a:pt x="22051" y="54066"/>
                </a:cubicBezTo>
                <a:cubicBezTo>
                  <a:pt x="21873" y="54257"/>
                  <a:pt x="21706" y="54423"/>
                  <a:pt x="21539" y="54578"/>
                </a:cubicBezTo>
                <a:cubicBezTo>
                  <a:pt x="21492" y="54626"/>
                  <a:pt x="21492" y="54709"/>
                  <a:pt x="21539" y="54757"/>
                </a:cubicBezTo>
                <a:cubicBezTo>
                  <a:pt x="21566" y="54784"/>
                  <a:pt x="21593" y="54797"/>
                  <a:pt x="21620" y="54797"/>
                </a:cubicBezTo>
                <a:cubicBezTo>
                  <a:pt x="21628" y="54797"/>
                  <a:pt x="21637" y="54796"/>
                  <a:pt x="21646" y="54793"/>
                </a:cubicBezTo>
                <a:cubicBezTo>
                  <a:pt x="21670" y="54793"/>
                  <a:pt x="21694" y="54781"/>
                  <a:pt x="21718" y="54757"/>
                </a:cubicBezTo>
                <a:cubicBezTo>
                  <a:pt x="21884" y="54602"/>
                  <a:pt x="22051" y="54423"/>
                  <a:pt x="22230" y="54233"/>
                </a:cubicBezTo>
                <a:cubicBezTo>
                  <a:pt x="22277" y="54185"/>
                  <a:pt x="22277" y="54102"/>
                  <a:pt x="22230" y="54054"/>
                </a:cubicBezTo>
                <a:cubicBezTo>
                  <a:pt x="22202" y="54038"/>
                  <a:pt x="22172" y="54029"/>
                  <a:pt x="22143" y="54029"/>
                </a:cubicBezTo>
                <a:close/>
                <a:moveTo>
                  <a:pt x="9645" y="54769"/>
                </a:moveTo>
                <a:cubicBezTo>
                  <a:pt x="9615" y="54769"/>
                  <a:pt x="9585" y="54781"/>
                  <a:pt x="9561" y="54804"/>
                </a:cubicBezTo>
                <a:cubicBezTo>
                  <a:pt x="9514" y="54852"/>
                  <a:pt x="9514" y="54935"/>
                  <a:pt x="9561" y="54983"/>
                </a:cubicBezTo>
                <a:cubicBezTo>
                  <a:pt x="9728" y="55150"/>
                  <a:pt x="9919" y="55328"/>
                  <a:pt x="10109" y="55483"/>
                </a:cubicBezTo>
                <a:cubicBezTo>
                  <a:pt x="10135" y="55501"/>
                  <a:pt x="10161" y="55512"/>
                  <a:pt x="10183" y="55512"/>
                </a:cubicBezTo>
                <a:cubicBezTo>
                  <a:pt x="10191" y="55512"/>
                  <a:pt x="10198" y="55510"/>
                  <a:pt x="10204" y="55507"/>
                </a:cubicBezTo>
                <a:cubicBezTo>
                  <a:pt x="10240" y="55507"/>
                  <a:pt x="10264" y="55483"/>
                  <a:pt x="10288" y="55459"/>
                </a:cubicBezTo>
                <a:cubicBezTo>
                  <a:pt x="10323" y="55412"/>
                  <a:pt x="10312" y="55328"/>
                  <a:pt x="10264" y="55293"/>
                </a:cubicBezTo>
                <a:cubicBezTo>
                  <a:pt x="10073" y="55138"/>
                  <a:pt x="9895" y="54971"/>
                  <a:pt x="9728" y="54804"/>
                </a:cubicBezTo>
                <a:cubicBezTo>
                  <a:pt x="9704" y="54781"/>
                  <a:pt x="9675" y="54769"/>
                  <a:pt x="9645" y="54769"/>
                </a:cubicBezTo>
                <a:close/>
                <a:moveTo>
                  <a:pt x="21086" y="55036"/>
                </a:moveTo>
                <a:cubicBezTo>
                  <a:pt x="21058" y="55036"/>
                  <a:pt x="21029" y="55046"/>
                  <a:pt x="21003" y="55066"/>
                </a:cubicBezTo>
                <a:cubicBezTo>
                  <a:pt x="20825" y="55209"/>
                  <a:pt x="20622" y="55352"/>
                  <a:pt x="20432" y="55495"/>
                </a:cubicBezTo>
                <a:cubicBezTo>
                  <a:pt x="20372" y="55531"/>
                  <a:pt x="20360" y="55602"/>
                  <a:pt x="20396" y="55662"/>
                </a:cubicBezTo>
                <a:cubicBezTo>
                  <a:pt x="20416" y="55691"/>
                  <a:pt x="20451" y="55712"/>
                  <a:pt x="20490" y="55712"/>
                </a:cubicBezTo>
                <a:cubicBezTo>
                  <a:pt x="20498" y="55712"/>
                  <a:pt x="20507" y="55711"/>
                  <a:pt x="20515" y="55709"/>
                </a:cubicBezTo>
                <a:cubicBezTo>
                  <a:pt x="20527" y="55709"/>
                  <a:pt x="20551" y="55709"/>
                  <a:pt x="20563" y="55686"/>
                </a:cubicBezTo>
                <a:cubicBezTo>
                  <a:pt x="20765" y="55555"/>
                  <a:pt x="20968" y="55412"/>
                  <a:pt x="21158" y="55257"/>
                </a:cubicBezTo>
                <a:cubicBezTo>
                  <a:pt x="21218" y="55209"/>
                  <a:pt x="21218" y="55138"/>
                  <a:pt x="21182" y="55078"/>
                </a:cubicBezTo>
                <a:cubicBezTo>
                  <a:pt x="21155" y="55052"/>
                  <a:pt x="21121" y="55036"/>
                  <a:pt x="21086" y="55036"/>
                </a:cubicBezTo>
                <a:close/>
                <a:moveTo>
                  <a:pt x="10783" y="55689"/>
                </a:moveTo>
                <a:cubicBezTo>
                  <a:pt x="10744" y="55689"/>
                  <a:pt x="10703" y="55708"/>
                  <a:pt x="10681" y="55745"/>
                </a:cubicBezTo>
                <a:cubicBezTo>
                  <a:pt x="10645" y="55805"/>
                  <a:pt x="10669" y="55876"/>
                  <a:pt x="10716" y="55912"/>
                </a:cubicBezTo>
                <a:cubicBezTo>
                  <a:pt x="10800" y="55959"/>
                  <a:pt x="10871" y="56007"/>
                  <a:pt x="10954" y="56055"/>
                </a:cubicBezTo>
                <a:cubicBezTo>
                  <a:pt x="11085" y="56138"/>
                  <a:pt x="11228" y="56209"/>
                  <a:pt x="11371" y="56281"/>
                </a:cubicBezTo>
                <a:cubicBezTo>
                  <a:pt x="11395" y="56293"/>
                  <a:pt x="11419" y="56293"/>
                  <a:pt x="11443" y="56293"/>
                </a:cubicBezTo>
                <a:cubicBezTo>
                  <a:pt x="11478" y="56293"/>
                  <a:pt x="11514" y="56269"/>
                  <a:pt x="11526" y="56233"/>
                </a:cubicBezTo>
                <a:cubicBezTo>
                  <a:pt x="11562" y="56174"/>
                  <a:pt x="11538" y="56102"/>
                  <a:pt x="11478" y="56067"/>
                </a:cubicBezTo>
                <a:cubicBezTo>
                  <a:pt x="11347" y="55995"/>
                  <a:pt x="11205" y="55924"/>
                  <a:pt x="11074" y="55852"/>
                </a:cubicBezTo>
                <a:cubicBezTo>
                  <a:pt x="11002" y="55805"/>
                  <a:pt x="10931" y="55757"/>
                  <a:pt x="10847" y="55709"/>
                </a:cubicBezTo>
                <a:cubicBezTo>
                  <a:pt x="10829" y="55696"/>
                  <a:pt x="10807" y="55689"/>
                  <a:pt x="10783" y="55689"/>
                </a:cubicBezTo>
                <a:close/>
                <a:moveTo>
                  <a:pt x="19871" y="55853"/>
                </a:moveTo>
                <a:cubicBezTo>
                  <a:pt x="19852" y="55853"/>
                  <a:pt x="19832" y="55857"/>
                  <a:pt x="19813" y="55864"/>
                </a:cubicBezTo>
                <a:cubicBezTo>
                  <a:pt x="19598" y="55983"/>
                  <a:pt x="19384" y="56090"/>
                  <a:pt x="19170" y="56186"/>
                </a:cubicBezTo>
                <a:cubicBezTo>
                  <a:pt x="19098" y="56221"/>
                  <a:pt x="19075" y="56293"/>
                  <a:pt x="19098" y="56352"/>
                </a:cubicBezTo>
                <a:cubicBezTo>
                  <a:pt x="19119" y="56394"/>
                  <a:pt x="19167" y="56426"/>
                  <a:pt x="19218" y="56426"/>
                </a:cubicBezTo>
                <a:cubicBezTo>
                  <a:pt x="19226" y="56426"/>
                  <a:pt x="19233" y="56425"/>
                  <a:pt x="19241" y="56424"/>
                </a:cubicBezTo>
                <a:cubicBezTo>
                  <a:pt x="19241" y="56424"/>
                  <a:pt x="19253" y="56412"/>
                  <a:pt x="19265" y="56412"/>
                </a:cubicBezTo>
                <a:cubicBezTo>
                  <a:pt x="19491" y="56317"/>
                  <a:pt x="19717" y="56197"/>
                  <a:pt x="19932" y="56078"/>
                </a:cubicBezTo>
                <a:cubicBezTo>
                  <a:pt x="19991" y="56055"/>
                  <a:pt x="20003" y="55971"/>
                  <a:pt x="19979" y="55912"/>
                </a:cubicBezTo>
                <a:cubicBezTo>
                  <a:pt x="19955" y="55871"/>
                  <a:pt x="19914" y="55853"/>
                  <a:pt x="19871" y="55853"/>
                </a:cubicBezTo>
                <a:close/>
                <a:moveTo>
                  <a:pt x="12087" y="56355"/>
                </a:moveTo>
                <a:cubicBezTo>
                  <a:pt x="12040" y="56355"/>
                  <a:pt x="11993" y="56382"/>
                  <a:pt x="11967" y="56436"/>
                </a:cubicBezTo>
                <a:cubicBezTo>
                  <a:pt x="11955" y="56495"/>
                  <a:pt x="11978" y="56567"/>
                  <a:pt x="12038" y="56590"/>
                </a:cubicBezTo>
                <a:cubicBezTo>
                  <a:pt x="12264" y="56686"/>
                  <a:pt x="12502" y="56757"/>
                  <a:pt x="12740" y="56840"/>
                </a:cubicBezTo>
                <a:lnTo>
                  <a:pt x="12800" y="56840"/>
                </a:lnTo>
                <a:cubicBezTo>
                  <a:pt x="12848" y="56829"/>
                  <a:pt x="12883" y="56805"/>
                  <a:pt x="12895" y="56757"/>
                </a:cubicBezTo>
                <a:cubicBezTo>
                  <a:pt x="12907" y="56686"/>
                  <a:pt x="12871" y="56626"/>
                  <a:pt x="12812" y="56602"/>
                </a:cubicBezTo>
                <a:cubicBezTo>
                  <a:pt x="12586" y="56531"/>
                  <a:pt x="12348" y="56448"/>
                  <a:pt x="12133" y="56364"/>
                </a:cubicBezTo>
                <a:cubicBezTo>
                  <a:pt x="12118" y="56358"/>
                  <a:pt x="12103" y="56355"/>
                  <a:pt x="12087" y="56355"/>
                </a:cubicBezTo>
                <a:close/>
                <a:moveTo>
                  <a:pt x="18536" y="56452"/>
                </a:moveTo>
                <a:cubicBezTo>
                  <a:pt x="18522" y="56452"/>
                  <a:pt x="18506" y="56454"/>
                  <a:pt x="18491" y="56459"/>
                </a:cubicBezTo>
                <a:cubicBezTo>
                  <a:pt x="18265" y="56543"/>
                  <a:pt x="18039" y="56614"/>
                  <a:pt x="17801" y="56674"/>
                </a:cubicBezTo>
                <a:cubicBezTo>
                  <a:pt x="17741" y="56686"/>
                  <a:pt x="17705" y="56757"/>
                  <a:pt x="17717" y="56817"/>
                </a:cubicBezTo>
                <a:cubicBezTo>
                  <a:pt x="17738" y="56879"/>
                  <a:pt x="17786" y="56914"/>
                  <a:pt x="17837" y="56914"/>
                </a:cubicBezTo>
                <a:cubicBezTo>
                  <a:pt x="17845" y="56914"/>
                  <a:pt x="17853" y="56913"/>
                  <a:pt x="17860" y="56912"/>
                </a:cubicBezTo>
                <a:lnTo>
                  <a:pt x="17872" y="56912"/>
                </a:lnTo>
                <a:cubicBezTo>
                  <a:pt x="18110" y="56840"/>
                  <a:pt x="18348" y="56769"/>
                  <a:pt x="18574" y="56686"/>
                </a:cubicBezTo>
                <a:cubicBezTo>
                  <a:pt x="18646" y="56662"/>
                  <a:pt x="18670" y="56602"/>
                  <a:pt x="18658" y="56531"/>
                </a:cubicBezTo>
                <a:cubicBezTo>
                  <a:pt x="18639" y="56484"/>
                  <a:pt x="18591" y="56452"/>
                  <a:pt x="18536" y="56452"/>
                </a:cubicBezTo>
                <a:close/>
                <a:moveTo>
                  <a:pt x="13488" y="56779"/>
                </a:moveTo>
                <a:cubicBezTo>
                  <a:pt x="13429" y="56779"/>
                  <a:pt x="13382" y="56814"/>
                  <a:pt x="13371" y="56876"/>
                </a:cubicBezTo>
                <a:cubicBezTo>
                  <a:pt x="13348" y="56948"/>
                  <a:pt x="13395" y="57007"/>
                  <a:pt x="13455" y="57019"/>
                </a:cubicBezTo>
                <a:cubicBezTo>
                  <a:pt x="13693" y="57079"/>
                  <a:pt x="13943" y="57114"/>
                  <a:pt x="14193" y="57150"/>
                </a:cubicBezTo>
                <a:lnTo>
                  <a:pt x="14229" y="57150"/>
                </a:lnTo>
                <a:cubicBezTo>
                  <a:pt x="14276" y="57138"/>
                  <a:pt x="14324" y="57090"/>
                  <a:pt x="14324" y="57043"/>
                </a:cubicBezTo>
                <a:cubicBezTo>
                  <a:pt x="14336" y="56971"/>
                  <a:pt x="14288" y="56912"/>
                  <a:pt x="14217" y="56900"/>
                </a:cubicBezTo>
                <a:cubicBezTo>
                  <a:pt x="13979" y="56876"/>
                  <a:pt x="13741" y="56829"/>
                  <a:pt x="13514" y="56781"/>
                </a:cubicBezTo>
                <a:cubicBezTo>
                  <a:pt x="13505" y="56779"/>
                  <a:pt x="13496" y="56779"/>
                  <a:pt x="13488" y="56779"/>
                </a:cubicBezTo>
                <a:close/>
                <a:moveTo>
                  <a:pt x="17120" y="56827"/>
                </a:moveTo>
                <a:cubicBezTo>
                  <a:pt x="17113" y="56827"/>
                  <a:pt x="17106" y="56827"/>
                  <a:pt x="17098" y="56829"/>
                </a:cubicBezTo>
                <a:lnTo>
                  <a:pt x="17039" y="56840"/>
                </a:lnTo>
                <a:cubicBezTo>
                  <a:pt x="16824" y="56876"/>
                  <a:pt x="16598" y="56912"/>
                  <a:pt x="16384" y="56936"/>
                </a:cubicBezTo>
                <a:cubicBezTo>
                  <a:pt x="16312" y="56936"/>
                  <a:pt x="16265" y="56995"/>
                  <a:pt x="16277" y="57067"/>
                </a:cubicBezTo>
                <a:cubicBezTo>
                  <a:pt x="16287" y="57131"/>
                  <a:pt x="16336" y="57176"/>
                  <a:pt x="16389" y="57176"/>
                </a:cubicBezTo>
                <a:cubicBezTo>
                  <a:pt x="16395" y="57176"/>
                  <a:pt x="16401" y="57175"/>
                  <a:pt x="16408" y="57174"/>
                </a:cubicBezTo>
                <a:cubicBezTo>
                  <a:pt x="16634" y="57150"/>
                  <a:pt x="16860" y="57114"/>
                  <a:pt x="17074" y="57079"/>
                </a:cubicBezTo>
                <a:lnTo>
                  <a:pt x="17146" y="57067"/>
                </a:lnTo>
                <a:cubicBezTo>
                  <a:pt x="17205" y="57055"/>
                  <a:pt x="17253" y="56995"/>
                  <a:pt x="17241" y="56924"/>
                </a:cubicBezTo>
                <a:cubicBezTo>
                  <a:pt x="17230" y="56870"/>
                  <a:pt x="17181" y="56827"/>
                  <a:pt x="17120" y="56827"/>
                </a:cubicBezTo>
                <a:close/>
                <a:moveTo>
                  <a:pt x="14943" y="56971"/>
                </a:moveTo>
                <a:cubicBezTo>
                  <a:pt x="14872" y="56971"/>
                  <a:pt x="14812" y="57019"/>
                  <a:pt x="14812" y="57090"/>
                </a:cubicBezTo>
                <a:cubicBezTo>
                  <a:pt x="14812" y="57150"/>
                  <a:pt x="14860" y="57210"/>
                  <a:pt x="14931" y="57210"/>
                </a:cubicBezTo>
                <a:cubicBezTo>
                  <a:pt x="15108" y="57218"/>
                  <a:pt x="15285" y="57226"/>
                  <a:pt x="15457" y="57226"/>
                </a:cubicBezTo>
                <a:cubicBezTo>
                  <a:pt x="15529" y="57226"/>
                  <a:pt x="15600" y="57225"/>
                  <a:pt x="15669" y="57221"/>
                </a:cubicBezTo>
                <a:lnTo>
                  <a:pt x="15693" y="57221"/>
                </a:lnTo>
                <a:cubicBezTo>
                  <a:pt x="15753" y="57210"/>
                  <a:pt x="15788" y="57162"/>
                  <a:pt x="15788" y="57102"/>
                </a:cubicBezTo>
                <a:cubicBezTo>
                  <a:pt x="15788" y="57031"/>
                  <a:pt x="15729" y="56983"/>
                  <a:pt x="15669" y="56983"/>
                </a:cubicBezTo>
                <a:cubicBezTo>
                  <a:pt x="15419" y="56983"/>
                  <a:pt x="15181" y="56983"/>
                  <a:pt x="14943" y="569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2"/>
        <p:cNvGrpSpPr/>
        <p:nvPr/>
      </p:nvGrpSpPr>
      <p:grpSpPr>
        <a:xfrm>
          <a:off x="0" y="0"/>
          <a:ext cx="0" cy="0"/>
          <a:chOff x="0" y="0"/>
          <a:chExt cx="0" cy="0"/>
        </a:xfrm>
      </p:grpSpPr>
      <p:sp>
        <p:nvSpPr>
          <p:cNvPr id="173" name="Google Shape;173;p7"/>
          <p:cNvSpPr/>
          <p:nvPr/>
        </p:nvSpPr>
        <p:spPr>
          <a:xfrm>
            <a:off x="651943" y="403029"/>
            <a:ext cx="7842900" cy="645000"/>
          </a:xfrm>
          <a:prstGeom prst="rect">
            <a:avLst/>
          </a:prstGeom>
          <a:solidFill>
            <a:srgbClr val="FFFFFF"/>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txBox="1">
            <a:spLocks noGrp="1"/>
          </p:cNvSpPr>
          <p:nvPr>
            <p:ph type="body" idx="1"/>
          </p:nvPr>
        </p:nvSpPr>
        <p:spPr>
          <a:xfrm>
            <a:off x="4572000" y="1389600"/>
            <a:ext cx="3849300" cy="28665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2"/>
              </a:buClr>
              <a:buSzPts val="1000"/>
              <a:buChar char="●"/>
              <a:defRPr/>
            </a:lvl1pPr>
            <a:lvl2pPr marL="914400" lvl="1" indent="-304800">
              <a:spcBef>
                <a:spcPts val="0"/>
              </a:spcBef>
              <a:spcAft>
                <a:spcPts val="0"/>
              </a:spcAft>
              <a:buClr>
                <a:schemeClr val="dk2"/>
              </a:buClr>
              <a:buSzPts val="1200"/>
              <a:buChar char="○"/>
              <a:defRPr sz="1200"/>
            </a:lvl2pPr>
            <a:lvl3pPr marL="1371600" lvl="2" indent="-304800">
              <a:spcBef>
                <a:spcPts val="0"/>
              </a:spcBef>
              <a:spcAft>
                <a:spcPts val="0"/>
              </a:spcAft>
              <a:buClr>
                <a:schemeClr val="dk2"/>
              </a:buClr>
              <a:buSzPts val="1200"/>
              <a:buChar char="■"/>
              <a:defRPr sz="1200"/>
            </a:lvl3pPr>
            <a:lvl4pPr marL="1828800" lvl="3" indent="-304800">
              <a:spcBef>
                <a:spcPts val="0"/>
              </a:spcBef>
              <a:spcAft>
                <a:spcPts val="0"/>
              </a:spcAft>
              <a:buClr>
                <a:schemeClr val="dk2"/>
              </a:buClr>
              <a:buSzPts val="1200"/>
              <a:buChar char="●"/>
              <a:defRPr sz="1200"/>
            </a:lvl4pPr>
            <a:lvl5pPr marL="2286000" lvl="4" indent="-304800">
              <a:spcBef>
                <a:spcPts val="0"/>
              </a:spcBef>
              <a:spcAft>
                <a:spcPts val="0"/>
              </a:spcAft>
              <a:buClr>
                <a:schemeClr val="dk2"/>
              </a:buClr>
              <a:buSzPts val="1200"/>
              <a:buChar char="○"/>
              <a:defRPr sz="1200"/>
            </a:lvl5pPr>
            <a:lvl6pPr marL="2743200" lvl="5" indent="-304800">
              <a:spcBef>
                <a:spcPts val="0"/>
              </a:spcBef>
              <a:spcAft>
                <a:spcPts val="0"/>
              </a:spcAft>
              <a:buClr>
                <a:schemeClr val="dk2"/>
              </a:buClr>
              <a:buSzPts val="1200"/>
              <a:buChar char="■"/>
              <a:defRPr sz="1200"/>
            </a:lvl6pPr>
            <a:lvl7pPr marL="3200400" lvl="6" indent="-304800">
              <a:spcBef>
                <a:spcPts val="0"/>
              </a:spcBef>
              <a:spcAft>
                <a:spcPts val="0"/>
              </a:spcAft>
              <a:buClr>
                <a:schemeClr val="dk2"/>
              </a:buClr>
              <a:buSzPts val="1200"/>
              <a:buChar char="●"/>
              <a:defRPr sz="1200"/>
            </a:lvl7pPr>
            <a:lvl8pPr marL="3657600" lvl="7" indent="-304800">
              <a:spcBef>
                <a:spcPts val="0"/>
              </a:spcBef>
              <a:spcAft>
                <a:spcPts val="0"/>
              </a:spcAft>
              <a:buClr>
                <a:schemeClr val="dk2"/>
              </a:buClr>
              <a:buSzPts val="1200"/>
              <a:buChar char="○"/>
              <a:defRPr sz="1200"/>
            </a:lvl8pPr>
            <a:lvl9pPr marL="4114800" lvl="8" indent="-304800">
              <a:spcBef>
                <a:spcPts val="0"/>
              </a:spcBef>
              <a:spcAft>
                <a:spcPts val="0"/>
              </a:spcAft>
              <a:buClr>
                <a:schemeClr val="dk2"/>
              </a:buClr>
              <a:buSzPts val="1200"/>
              <a:buChar char="■"/>
              <a:defRPr sz="1200"/>
            </a:lvl9pPr>
          </a:lstStyle>
          <a:p>
            <a:endParaRPr/>
          </a:p>
        </p:txBody>
      </p:sp>
      <p:sp>
        <p:nvSpPr>
          <p:cNvPr id="175" name="Google Shape;175;p7"/>
          <p:cNvSpPr txBox="1">
            <a:spLocks noGrp="1"/>
          </p:cNvSpPr>
          <p:nvPr>
            <p:ph type="title"/>
          </p:nvPr>
        </p:nvSpPr>
        <p:spPr>
          <a:xfrm>
            <a:off x="722700" y="463925"/>
            <a:ext cx="7698600" cy="524100"/>
          </a:xfrm>
          <a:prstGeom prst="rect">
            <a:avLst/>
          </a:prstGeom>
          <a:noFill/>
          <a:ln w="19050"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6" name="Google Shape;176;p7"/>
          <p:cNvGrpSpPr/>
          <p:nvPr/>
        </p:nvGrpSpPr>
        <p:grpSpPr>
          <a:xfrm rot="-770223">
            <a:off x="2785409" y="4442009"/>
            <a:ext cx="2514562" cy="885582"/>
            <a:chOff x="2263075" y="1731675"/>
            <a:chExt cx="605750" cy="213350"/>
          </a:xfrm>
        </p:grpSpPr>
        <p:sp>
          <p:nvSpPr>
            <p:cNvPr id="177" name="Google Shape;177;p7"/>
            <p:cNvSpPr/>
            <p:nvPr/>
          </p:nvSpPr>
          <p:spPr>
            <a:xfrm>
              <a:off x="2263075" y="1897975"/>
              <a:ext cx="3000" cy="3900"/>
            </a:xfrm>
            <a:custGeom>
              <a:avLst/>
              <a:gdLst/>
              <a:ahLst/>
              <a:cxnLst/>
              <a:rect l="l" t="t" r="r" b="b"/>
              <a:pathLst>
                <a:path w="120" h="156" extrusionOk="0">
                  <a:moveTo>
                    <a:pt x="0" y="1"/>
                  </a:moveTo>
                  <a:lnTo>
                    <a:pt x="95" y="156"/>
                  </a:lnTo>
                  <a:cubicBezTo>
                    <a:pt x="119" y="84"/>
                    <a:pt x="72" y="1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2264250" y="1864600"/>
              <a:ext cx="16875" cy="22025"/>
            </a:xfrm>
            <a:custGeom>
              <a:avLst/>
              <a:gdLst/>
              <a:ahLst/>
              <a:cxnLst/>
              <a:rect l="l" t="t" r="r" b="b"/>
              <a:pathLst>
                <a:path w="675" h="881" extrusionOk="0">
                  <a:moveTo>
                    <a:pt x="497" y="0"/>
                  </a:moveTo>
                  <a:cubicBezTo>
                    <a:pt x="464" y="0"/>
                    <a:pt x="431" y="15"/>
                    <a:pt x="406" y="50"/>
                  </a:cubicBezTo>
                  <a:cubicBezTo>
                    <a:pt x="334" y="145"/>
                    <a:pt x="263" y="252"/>
                    <a:pt x="203" y="359"/>
                  </a:cubicBezTo>
                  <a:cubicBezTo>
                    <a:pt x="156" y="443"/>
                    <a:pt x="108" y="538"/>
                    <a:pt x="60" y="633"/>
                  </a:cubicBezTo>
                  <a:cubicBezTo>
                    <a:pt x="48" y="657"/>
                    <a:pt x="37" y="681"/>
                    <a:pt x="25" y="717"/>
                  </a:cubicBezTo>
                  <a:cubicBezTo>
                    <a:pt x="1" y="776"/>
                    <a:pt x="25" y="836"/>
                    <a:pt x="84" y="871"/>
                  </a:cubicBezTo>
                  <a:lnTo>
                    <a:pt x="96" y="871"/>
                  </a:lnTo>
                  <a:cubicBezTo>
                    <a:pt x="111" y="878"/>
                    <a:pt x="128" y="881"/>
                    <a:pt x="144" y="881"/>
                  </a:cubicBezTo>
                  <a:cubicBezTo>
                    <a:pt x="189" y="881"/>
                    <a:pt x="233" y="856"/>
                    <a:pt x="251" y="812"/>
                  </a:cubicBezTo>
                  <a:lnTo>
                    <a:pt x="287" y="729"/>
                  </a:lnTo>
                  <a:cubicBezTo>
                    <a:pt x="322" y="645"/>
                    <a:pt x="370" y="562"/>
                    <a:pt x="418" y="490"/>
                  </a:cubicBezTo>
                  <a:cubicBezTo>
                    <a:pt x="465" y="383"/>
                    <a:pt x="537" y="288"/>
                    <a:pt x="596" y="205"/>
                  </a:cubicBezTo>
                  <a:cubicBezTo>
                    <a:pt x="675" y="109"/>
                    <a:pt x="587" y="0"/>
                    <a:pt x="4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2386000" y="1931800"/>
              <a:ext cx="24425" cy="12200"/>
            </a:xfrm>
            <a:custGeom>
              <a:avLst/>
              <a:gdLst/>
              <a:ahLst/>
              <a:cxnLst/>
              <a:rect l="l" t="t" r="r" b="b"/>
              <a:pathLst>
                <a:path w="977" h="488" extrusionOk="0">
                  <a:moveTo>
                    <a:pt x="146" y="1"/>
                  </a:moveTo>
                  <a:cubicBezTo>
                    <a:pt x="103" y="1"/>
                    <a:pt x="61" y="27"/>
                    <a:pt x="36" y="77"/>
                  </a:cubicBezTo>
                  <a:cubicBezTo>
                    <a:pt x="1" y="136"/>
                    <a:pt x="36" y="208"/>
                    <a:pt x="96" y="231"/>
                  </a:cubicBezTo>
                  <a:lnTo>
                    <a:pt x="167" y="267"/>
                  </a:lnTo>
                  <a:cubicBezTo>
                    <a:pt x="370" y="362"/>
                    <a:pt x="596" y="434"/>
                    <a:pt x="810" y="481"/>
                  </a:cubicBezTo>
                  <a:cubicBezTo>
                    <a:pt x="823" y="486"/>
                    <a:pt x="835" y="488"/>
                    <a:pt x="848" y="488"/>
                  </a:cubicBezTo>
                  <a:cubicBezTo>
                    <a:pt x="905" y="488"/>
                    <a:pt x="955" y="445"/>
                    <a:pt x="965" y="386"/>
                  </a:cubicBezTo>
                  <a:cubicBezTo>
                    <a:pt x="977" y="327"/>
                    <a:pt x="929" y="255"/>
                    <a:pt x="870" y="243"/>
                  </a:cubicBezTo>
                  <a:cubicBezTo>
                    <a:pt x="667" y="196"/>
                    <a:pt x="465" y="136"/>
                    <a:pt x="274" y="53"/>
                  </a:cubicBezTo>
                  <a:lnTo>
                    <a:pt x="203" y="17"/>
                  </a:lnTo>
                  <a:cubicBezTo>
                    <a:pt x="184" y="6"/>
                    <a:pt x="165" y="1"/>
                    <a:pt x="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2359800" y="1907300"/>
              <a:ext cx="18200" cy="20475"/>
            </a:xfrm>
            <a:custGeom>
              <a:avLst/>
              <a:gdLst/>
              <a:ahLst/>
              <a:cxnLst/>
              <a:rect l="l" t="t" r="r" b="b"/>
              <a:pathLst>
                <a:path w="728" h="819" extrusionOk="0">
                  <a:moveTo>
                    <a:pt x="154" y="1"/>
                  </a:moveTo>
                  <a:cubicBezTo>
                    <a:pt x="130" y="1"/>
                    <a:pt x="106" y="7"/>
                    <a:pt x="84" y="21"/>
                  </a:cubicBezTo>
                  <a:cubicBezTo>
                    <a:pt x="25" y="45"/>
                    <a:pt x="1" y="128"/>
                    <a:pt x="36" y="187"/>
                  </a:cubicBezTo>
                  <a:cubicBezTo>
                    <a:pt x="84" y="259"/>
                    <a:pt x="132" y="342"/>
                    <a:pt x="191" y="414"/>
                  </a:cubicBezTo>
                  <a:cubicBezTo>
                    <a:pt x="275" y="545"/>
                    <a:pt x="394" y="676"/>
                    <a:pt x="513" y="783"/>
                  </a:cubicBezTo>
                  <a:cubicBezTo>
                    <a:pt x="513" y="795"/>
                    <a:pt x="525" y="795"/>
                    <a:pt x="537" y="807"/>
                  </a:cubicBezTo>
                  <a:cubicBezTo>
                    <a:pt x="553" y="815"/>
                    <a:pt x="572" y="819"/>
                    <a:pt x="590" y="819"/>
                  </a:cubicBezTo>
                  <a:cubicBezTo>
                    <a:pt x="623" y="819"/>
                    <a:pt x="656" y="806"/>
                    <a:pt x="679" y="783"/>
                  </a:cubicBezTo>
                  <a:cubicBezTo>
                    <a:pt x="727" y="723"/>
                    <a:pt x="727" y="652"/>
                    <a:pt x="679" y="604"/>
                  </a:cubicBezTo>
                  <a:cubicBezTo>
                    <a:pt x="572" y="509"/>
                    <a:pt x="477" y="390"/>
                    <a:pt x="382" y="271"/>
                  </a:cubicBezTo>
                  <a:cubicBezTo>
                    <a:pt x="334" y="211"/>
                    <a:pt x="287" y="140"/>
                    <a:pt x="251" y="56"/>
                  </a:cubicBezTo>
                  <a:cubicBezTo>
                    <a:pt x="228" y="19"/>
                    <a:pt x="192" y="1"/>
                    <a:pt x="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2422025" y="1934950"/>
              <a:ext cx="25475" cy="10075"/>
            </a:xfrm>
            <a:custGeom>
              <a:avLst/>
              <a:gdLst/>
              <a:ahLst/>
              <a:cxnLst/>
              <a:rect l="l" t="t" r="r" b="b"/>
              <a:pathLst>
                <a:path w="1019" h="403" extrusionOk="0">
                  <a:moveTo>
                    <a:pt x="837" y="0"/>
                  </a:moveTo>
                  <a:cubicBezTo>
                    <a:pt x="821" y="0"/>
                    <a:pt x="804" y="3"/>
                    <a:pt x="786" y="10"/>
                  </a:cubicBezTo>
                  <a:cubicBezTo>
                    <a:pt x="572" y="93"/>
                    <a:pt x="345" y="153"/>
                    <a:pt x="119" y="165"/>
                  </a:cubicBezTo>
                  <a:cubicBezTo>
                    <a:pt x="48" y="165"/>
                    <a:pt x="0" y="224"/>
                    <a:pt x="0" y="296"/>
                  </a:cubicBezTo>
                  <a:cubicBezTo>
                    <a:pt x="0" y="332"/>
                    <a:pt x="36" y="379"/>
                    <a:pt x="72" y="391"/>
                  </a:cubicBezTo>
                  <a:cubicBezTo>
                    <a:pt x="95" y="403"/>
                    <a:pt x="119" y="403"/>
                    <a:pt x="143" y="403"/>
                  </a:cubicBezTo>
                  <a:cubicBezTo>
                    <a:pt x="393" y="391"/>
                    <a:pt x="643" y="332"/>
                    <a:pt x="881" y="236"/>
                  </a:cubicBezTo>
                  <a:cubicBezTo>
                    <a:pt x="1018" y="184"/>
                    <a:pt x="959"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2349975" y="1872650"/>
              <a:ext cx="9550" cy="24000"/>
            </a:xfrm>
            <a:custGeom>
              <a:avLst/>
              <a:gdLst/>
              <a:ahLst/>
              <a:cxnLst/>
              <a:rect l="l" t="t" r="r" b="b"/>
              <a:pathLst>
                <a:path w="382" h="960" extrusionOk="0">
                  <a:moveTo>
                    <a:pt x="138" y="0"/>
                  </a:moveTo>
                  <a:cubicBezTo>
                    <a:pt x="132" y="0"/>
                    <a:pt x="126" y="1"/>
                    <a:pt x="120" y="2"/>
                  </a:cubicBezTo>
                  <a:cubicBezTo>
                    <a:pt x="60" y="2"/>
                    <a:pt x="1" y="61"/>
                    <a:pt x="1" y="121"/>
                  </a:cubicBezTo>
                  <a:cubicBezTo>
                    <a:pt x="25" y="383"/>
                    <a:pt x="60" y="621"/>
                    <a:pt x="132" y="871"/>
                  </a:cubicBezTo>
                  <a:cubicBezTo>
                    <a:pt x="144" y="907"/>
                    <a:pt x="168" y="930"/>
                    <a:pt x="191" y="942"/>
                  </a:cubicBezTo>
                  <a:cubicBezTo>
                    <a:pt x="217" y="951"/>
                    <a:pt x="236" y="959"/>
                    <a:pt x="253" y="959"/>
                  </a:cubicBezTo>
                  <a:cubicBezTo>
                    <a:pt x="261" y="959"/>
                    <a:pt x="268" y="958"/>
                    <a:pt x="275" y="954"/>
                  </a:cubicBezTo>
                  <a:cubicBezTo>
                    <a:pt x="346" y="930"/>
                    <a:pt x="382" y="871"/>
                    <a:pt x="370" y="811"/>
                  </a:cubicBezTo>
                  <a:cubicBezTo>
                    <a:pt x="299" y="573"/>
                    <a:pt x="263" y="347"/>
                    <a:pt x="251" y="109"/>
                  </a:cubicBezTo>
                  <a:cubicBezTo>
                    <a:pt x="251" y="55"/>
                    <a:pt x="201" y="0"/>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2285700" y="1840450"/>
              <a:ext cx="22175" cy="16950"/>
            </a:xfrm>
            <a:custGeom>
              <a:avLst/>
              <a:gdLst/>
              <a:ahLst/>
              <a:cxnLst/>
              <a:rect l="l" t="t" r="r" b="b"/>
              <a:pathLst>
                <a:path w="887" h="678" extrusionOk="0">
                  <a:moveTo>
                    <a:pt x="713" y="0"/>
                  </a:moveTo>
                  <a:cubicBezTo>
                    <a:pt x="695" y="0"/>
                    <a:pt x="675" y="5"/>
                    <a:pt x="655" y="16"/>
                  </a:cubicBezTo>
                  <a:cubicBezTo>
                    <a:pt x="441" y="147"/>
                    <a:pt x="250" y="302"/>
                    <a:pt x="60" y="468"/>
                  </a:cubicBezTo>
                  <a:cubicBezTo>
                    <a:pt x="12" y="504"/>
                    <a:pt x="0" y="587"/>
                    <a:pt x="48" y="635"/>
                  </a:cubicBezTo>
                  <a:cubicBezTo>
                    <a:pt x="60" y="647"/>
                    <a:pt x="72" y="659"/>
                    <a:pt x="83" y="671"/>
                  </a:cubicBezTo>
                  <a:cubicBezTo>
                    <a:pt x="101" y="675"/>
                    <a:pt x="118" y="678"/>
                    <a:pt x="135" y="678"/>
                  </a:cubicBezTo>
                  <a:cubicBezTo>
                    <a:pt x="164" y="678"/>
                    <a:pt x="192" y="669"/>
                    <a:pt x="214" y="647"/>
                  </a:cubicBezTo>
                  <a:cubicBezTo>
                    <a:pt x="393" y="492"/>
                    <a:pt x="584" y="349"/>
                    <a:pt x="786" y="218"/>
                  </a:cubicBezTo>
                  <a:cubicBezTo>
                    <a:pt x="887" y="148"/>
                    <a:pt x="817" y="0"/>
                    <a:pt x="7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2454750" y="1910300"/>
              <a:ext cx="17300" cy="21050"/>
            </a:xfrm>
            <a:custGeom>
              <a:avLst/>
              <a:gdLst/>
              <a:ahLst/>
              <a:cxnLst/>
              <a:rect l="l" t="t" r="r" b="b"/>
              <a:pathLst>
                <a:path w="692" h="842" extrusionOk="0">
                  <a:moveTo>
                    <a:pt x="569" y="0"/>
                  </a:moveTo>
                  <a:cubicBezTo>
                    <a:pt x="520" y="0"/>
                    <a:pt x="469" y="32"/>
                    <a:pt x="441" y="79"/>
                  </a:cubicBezTo>
                  <a:cubicBezTo>
                    <a:pt x="382" y="210"/>
                    <a:pt x="310" y="341"/>
                    <a:pt x="215" y="448"/>
                  </a:cubicBezTo>
                  <a:cubicBezTo>
                    <a:pt x="168" y="508"/>
                    <a:pt x="108" y="567"/>
                    <a:pt x="48" y="627"/>
                  </a:cubicBezTo>
                  <a:cubicBezTo>
                    <a:pt x="1" y="675"/>
                    <a:pt x="1" y="758"/>
                    <a:pt x="48" y="806"/>
                  </a:cubicBezTo>
                  <a:cubicBezTo>
                    <a:pt x="60" y="817"/>
                    <a:pt x="72" y="817"/>
                    <a:pt x="84" y="829"/>
                  </a:cubicBezTo>
                  <a:cubicBezTo>
                    <a:pt x="101" y="838"/>
                    <a:pt x="118" y="842"/>
                    <a:pt x="134" y="842"/>
                  </a:cubicBezTo>
                  <a:cubicBezTo>
                    <a:pt x="164" y="842"/>
                    <a:pt x="192" y="829"/>
                    <a:pt x="215" y="806"/>
                  </a:cubicBezTo>
                  <a:cubicBezTo>
                    <a:pt x="287" y="746"/>
                    <a:pt x="346" y="675"/>
                    <a:pt x="406" y="603"/>
                  </a:cubicBezTo>
                  <a:cubicBezTo>
                    <a:pt x="513" y="472"/>
                    <a:pt x="596" y="329"/>
                    <a:pt x="668" y="175"/>
                  </a:cubicBezTo>
                  <a:cubicBezTo>
                    <a:pt x="691" y="115"/>
                    <a:pt x="668" y="44"/>
                    <a:pt x="608" y="8"/>
                  </a:cubicBezTo>
                  <a:cubicBezTo>
                    <a:pt x="595" y="3"/>
                    <a:pt x="582" y="0"/>
                    <a:pt x="5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2350875" y="1836300"/>
              <a:ext cx="10875" cy="23950"/>
            </a:xfrm>
            <a:custGeom>
              <a:avLst/>
              <a:gdLst/>
              <a:ahLst/>
              <a:cxnLst/>
              <a:rect l="l" t="t" r="r" b="b"/>
              <a:pathLst>
                <a:path w="435" h="958" extrusionOk="0">
                  <a:moveTo>
                    <a:pt x="290" y="0"/>
                  </a:moveTo>
                  <a:cubicBezTo>
                    <a:pt x="244" y="0"/>
                    <a:pt x="198" y="26"/>
                    <a:pt x="179" y="87"/>
                  </a:cubicBezTo>
                  <a:cubicBezTo>
                    <a:pt x="96" y="325"/>
                    <a:pt x="36" y="575"/>
                    <a:pt x="1" y="825"/>
                  </a:cubicBezTo>
                  <a:cubicBezTo>
                    <a:pt x="1" y="872"/>
                    <a:pt x="24" y="920"/>
                    <a:pt x="72" y="944"/>
                  </a:cubicBezTo>
                  <a:cubicBezTo>
                    <a:pt x="84" y="956"/>
                    <a:pt x="96" y="956"/>
                    <a:pt x="108" y="956"/>
                  </a:cubicBezTo>
                  <a:cubicBezTo>
                    <a:pt x="115" y="957"/>
                    <a:pt x="122" y="958"/>
                    <a:pt x="129" y="958"/>
                  </a:cubicBezTo>
                  <a:cubicBezTo>
                    <a:pt x="191" y="958"/>
                    <a:pt x="239" y="913"/>
                    <a:pt x="239" y="849"/>
                  </a:cubicBezTo>
                  <a:cubicBezTo>
                    <a:pt x="274" y="622"/>
                    <a:pt x="334" y="384"/>
                    <a:pt x="405" y="158"/>
                  </a:cubicBezTo>
                  <a:cubicBezTo>
                    <a:pt x="434" y="64"/>
                    <a:pt x="362"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a:off x="2316350" y="1824525"/>
              <a:ext cx="23825" cy="12950"/>
            </a:xfrm>
            <a:custGeom>
              <a:avLst/>
              <a:gdLst/>
              <a:ahLst/>
              <a:cxnLst/>
              <a:rect l="l" t="t" r="r" b="b"/>
              <a:pathLst>
                <a:path w="953" h="518" extrusionOk="0">
                  <a:moveTo>
                    <a:pt x="820" y="1"/>
                  </a:moveTo>
                  <a:cubicBezTo>
                    <a:pt x="805" y="1"/>
                    <a:pt x="789" y="4"/>
                    <a:pt x="774" y="10"/>
                  </a:cubicBezTo>
                  <a:cubicBezTo>
                    <a:pt x="667" y="46"/>
                    <a:pt x="572" y="81"/>
                    <a:pt x="453" y="129"/>
                  </a:cubicBezTo>
                  <a:cubicBezTo>
                    <a:pt x="334" y="188"/>
                    <a:pt x="203" y="236"/>
                    <a:pt x="96" y="296"/>
                  </a:cubicBezTo>
                  <a:cubicBezTo>
                    <a:pt x="24" y="319"/>
                    <a:pt x="0" y="391"/>
                    <a:pt x="36" y="450"/>
                  </a:cubicBezTo>
                  <a:cubicBezTo>
                    <a:pt x="48" y="486"/>
                    <a:pt x="60" y="498"/>
                    <a:pt x="96" y="510"/>
                  </a:cubicBezTo>
                  <a:cubicBezTo>
                    <a:pt x="110" y="515"/>
                    <a:pt x="125" y="518"/>
                    <a:pt x="139" y="518"/>
                  </a:cubicBezTo>
                  <a:cubicBezTo>
                    <a:pt x="159" y="518"/>
                    <a:pt x="177" y="512"/>
                    <a:pt x="191" y="498"/>
                  </a:cubicBezTo>
                  <a:cubicBezTo>
                    <a:pt x="310" y="450"/>
                    <a:pt x="441" y="391"/>
                    <a:pt x="536" y="355"/>
                  </a:cubicBezTo>
                  <a:cubicBezTo>
                    <a:pt x="643" y="308"/>
                    <a:pt x="751" y="260"/>
                    <a:pt x="858" y="224"/>
                  </a:cubicBezTo>
                  <a:cubicBezTo>
                    <a:pt x="917" y="200"/>
                    <a:pt x="953" y="141"/>
                    <a:pt x="929" y="81"/>
                  </a:cubicBezTo>
                  <a:cubicBezTo>
                    <a:pt x="911" y="28"/>
                    <a:pt x="867"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a:off x="2468225" y="1874375"/>
              <a:ext cx="8575" cy="24525"/>
            </a:xfrm>
            <a:custGeom>
              <a:avLst/>
              <a:gdLst/>
              <a:ahLst/>
              <a:cxnLst/>
              <a:rect l="l" t="t" r="r" b="b"/>
              <a:pathLst>
                <a:path w="343" h="981" extrusionOk="0">
                  <a:moveTo>
                    <a:pt x="150" y="0"/>
                  </a:moveTo>
                  <a:cubicBezTo>
                    <a:pt x="78" y="0"/>
                    <a:pt x="0" y="61"/>
                    <a:pt x="21" y="159"/>
                  </a:cubicBezTo>
                  <a:cubicBezTo>
                    <a:pt x="81" y="385"/>
                    <a:pt x="93" y="611"/>
                    <a:pt x="81" y="850"/>
                  </a:cubicBezTo>
                  <a:cubicBezTo>
                    <a:pt x="69" y="897"/>
                    <a:pt x="105" y="945"/>
                    <a:pt x="152" y="969"/>
                  </a:cubicBezTo>
                  <a:cubicBezTo>
                    <a:pt x="164" y="969"/>
                    <a:pt x="176" y="981"/>
                    <a:pt x="188" y="981"/>
                  </a:cubicBezTo>
                  <a:cubicBezTo>
                    <a:pt x="260" y="981"/>
                    <a:pt x="319" y="933"/>
                    <a:pt x="319" y="861"/>
                  </a:cubicBezTo>
                  <a:cubicBezTo>
                    <a:pt x="343" y="611"/>
                    <a:pt x="319" y="349"/>
                    <a:pt x="260" y="99"/>
                  </a:cubicBezTo>
                  <a:cubicBezTo>
                    <a:pt x="250" y="31"/>
                    <a:pt x="201" y="0"/>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2350875" y="1804350"/>
              <a:ext cx="28000" cy="21450"/>
            </a:xfrm>
            <a:custGeom>
              <a:avLst/>
              <a:gdLst/>
              <a:ahLst/>
              <a:cxnLst/>
              <a:rect l="l" t="t" r="r" b="b"/>
              <a:pathLst>
                <a:path w="1120" h="858" extrusionOk="0">
                  <a:moveTo>
                    <a:pt x="978" y="1"/>
                  </a:moveTo>
                  <a:cubicBezTo>
                    <a:pt x="943" y="1"/>
                    <a:pt x="908" y="16"/>
                    <a:pt x="882" y="43"/>
                  </a:cubicBezTo>
                  <a:cubicBezTo>
                    <a:pt x="834" y="102"/>
                    <a:pt x="810" y="150"/>
                    <a:pt x="751" y="233"/>
                  </a:cubicBezTo>
                  <a:cubicBezTo>
                    <a:pt x="691" y="317"/>
                    <a:pt x="632" y="400"/>
                    <a:pt x="572" y="495"/>
                  </a:cubicBezTo>
                  <a:cubicBezTo>
                    <a:pt x="417" y="519"/>
                    <a:pt x="263" y="555"/>
                    <a:pt x="108" y="591"/>
                  </a:cubicBezTo>
                  <a:cubicBezTo>
                    <a:pt x="36" y="614"/>
                    <a:pt x="1" y="674"/>
                    <a:pt x="12" y="745"/>
                  </a:cubicBezTo>
                  <a:cubicBezTo>
                    <a:pt x="24" y="781"/>
                    <a:pt x="48" y="805"/>
                    <a:pt x="84" y="829"/>
                  </a:cubicBezTo>
                  <a:lnTo>
                    <a:pt x="155" y="829"/>
                  </a:lnTo>
                  <a:cubicBezTo>
                    <a:pt x="263" y="805"/>
                    <a:pt x="358" y="781"/>
                    <a:pt x="453" y="769"/>
                  </a:cubicBezTo>
                  <a:cubicBezTo>
                    <a:pt x="465" y="793"/>
                    <a:pt x="489" y="829"/>
                    <a:pt x="513" y="841"/>
                  </a:cubicBezTo>
                  <a:cubicBezTo>
                    <a:pt x="532" y="852"/>
                    <a:pt x="553" y="857"/>
                    <a:pt x="574" y="857"/>
                  </a:cubicBezTo>
                  <a:cubicBezTo>
                    <a:pt x="619" y="857"/>
                    <a:pt x="663" y="833"/>
                    <a:pt x="679" y="793"/>
                  </a:cubicBezTo>
                  <a:lnTo>
                    <a:pt x="727" y="722"/>
                  </a:lnTo>
                  <a:lnTo>
                    <a:pt x="870" y="698"/>
                  </a:lnTo>
                  <a:cubicBezTo>
                    <a:pt x="1001" y="674"/>
                    <a:pt x="1013" y="495"/>
                    <a:pt x="894" y="460"/>
                  </a:cubicBezTo>
                  <a:lnTo>
                    <a:pt x="941" y="376"/>
                  </a:lnTo>
                  <a:cubicBezTo>
                    <a:pt x="989" y="317"/>
                    <a:pt x="1036" y="257"/>
                    <a:pt x="1072" y="198"/>
                  </a:cubicBezTo>
                  <a:cubicBezTo>
                    <a:pt x="1120" y="138"/>
                    <a:pt x="1108" y="67"/>
                    <a:pt x="1060" y="31"/>
                  </a:cubicBezTo>
                  <a:cubicBezTo>
                    <a:pt x="1034" y="10"/>
                    <a:pt x="1006" y="1"/>
                    <a:pt x="9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2451600" y="1841975"/>
              <a:ext cx="17775" cy="21425"/>
            </a:xfrm>
            <a:custGeom>
              <a:avLst/>
              <a:gdLst/>
              <a:ahLst/>
              <a:cxnLst/>
              <a:rect l="l" t="t" r="r" b="b"/>
              <a:pathLst>
                <a:path w="711" h="857" extrusionOk="0">
                  <a:moveTo>
                    <a:pt x="168" y="0"/>
                  </a:moveTo>
                  <a:cubicBezTo>
                    <a:pt x="82" y="0"/>
                    <a:pt x="1" y="109"/>
                    <a:pt x="79" y="205"/>
                  </a:cubicBezTo>
                  <a:cubicBezTo>
                    <a:pt x="222" y="383"/>
                    <a:pt x="353" y="586"/>
                    <a:pt x="460" y="788"/>
                  </a:cubicBezTo>
                  <a:cubicBezTo>
                    <a:pt x="472" y="812"/>
                    <a:pt x="496" y="836"/>
                    <a:pt x="520" y="848"/>
                  </a:cubicBezTo>
                  <a:cubicBezTo>
                    <a:pt x="538" y="854"/>
                    <a:pt x="555" y="857"/>
                    <a:pt x="573" y="857"/>
                  </a:cubicBezTo>
                  <a:cubicBezTo>
                    <a:pt x="591" y="857"/>
                    <a:pt x="609" y="854"/>
                    <a:pt x="627" y="848"/>
                  </a:cubicBezTo>
                  <a:cubicBezTo>
                    <a:pt x="686" y="812"/>
                    <a:pt x="710" y="741"/>
                    <a:pt x="675" y="681"/>
                  </a:cubicBezTo>
                  <a:cubicBezTo>
                    <a:pt x="567" y="455"/>
                    <a:pt x="425" y="241"/>
                    <a:pt x="258" y="50"/>
                  </a:cubicBezTo>
                  <a:cubicBezTo>
                    <a:pt x="232" y="15"/>
                    <a:pt x="200"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2386300" y="1814650"/>
              <a:ext cx="26625" cy="7800"/>
            </a:xfrm>
            <a:custGeom>
              <a:avLst/>
              <a:gdLst/>
              <a:ahLst/>
              <a:cxnLst/>
              <a:rect l="l" t="t" r="r" b="b"/>
              <a:pathLst>
                <a:path w="1065" h="312" extrusionOk="0">
                  <a:moveTo>
                    <a:pt x="167" y="0"/>
                  </a:moveTo>
                  <a:cubicBezTo>
                    <a:pt x="36" y="0"/>
                    <a:pt x="0" y="167"/>
                    <a:pt x="119" y="226"/>
                  </a:cubicBezTo>
                  <a:cubicBezTo>
                    <a:pt x="131" y="238"/>
                    <a:pt x="143" y="238"/>
                    <a:pt x="167" y="238"/>
                  </a:cubicBezTo>
                  <a:cubicBezTo>
                    <a:pt x="405" y="238"/>
                    <a:pt x="631" y="262"/>
                    <a:pt x="870" y="310"/>
                  </a:cubicBezTo>
                  <a:cubicBezTo>
                    <a:pt x="877" y="311"/>
                    <a:pt x="884" y="311"/>
                    <a:pt x="891" y="311"/>
                  </a:cubicBezTo>
                  <a:cubicBezTo>
                    <a:pt x="1028" y="311"/>
                    <a:pt x="1065" y="94"/>
                    <a:pt x="917" y="60"/>
                  </a:cubicBezTo>
                  <a:cubicBezTo>
                    <a:pt x="667" y="24"/>
                    <a:pt x="417"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2422900" y="1821125"/>
              <a:ext cx="23725" cy="14675"/>
            </a:xfrm>
            <a:custGeom>
              <a:avLst/>
              <a:gdLst/>
              <a:ahLst/>
              <a:cxnLst/>
              <a:rect l="l" t="t" r="r" b="b"/>
              <a:pathLst>
                <a:path w="949" h="587" extrusionOk="0">
                  <a:moveTo>
                    <a:pt x="129" y="1"/>
                  </a:moveTo>
                  <a:cubicBezTo>
                    <a:pt x="84" y="1"/>
                    <a:pt x="42" y="31"/>
                    <a:pt x="25" y="74"/>
                  </a:cubicBezTo>
                  <a:cubicBezTo>
                    <a:pt x="1" y="134"/>
                    <a:pt x="25" y="217"/>
                    <a:pt x="96" y="241"/>
                  </a:cubicBezTo>
                  <a:cubicBezTo>
                    <a:pt x="227" y="289"/>
                    <a:pt x="358" y="348"/>
                    <a:pt x="489" y="420"/>
                  </a:cubicBezTo>
                  <a:cubicBezTo>
                    <a:pt x="560" y="467"/>
                    <a:pt x="644" y="515"/>
                    <a:pt x="715" y="563"/>
                  </a:cubicBezTo>
                  <a:cubicBezTo>
                    <a:pt x="715" y="563"/>
                    <a:pt x="727" y="574"/>
                    <a:pt x="727" y="574"/>
                  </a:cubicBezTo>
                  <a:cubicBezTo>
                    <a:pt x="745" y="583"/>
                    <a:pt x="763" y="586"/>
                    <a:pt x="779" y="586"/>
                  </a:cubicBezTo>
                  <a:cubicBezTo>
                    <a:pt x="883" y="586"/>
                    <a:pt x="949" y="442"/>
                    <a:pt x="846" y="360"/>
                  </a:cubicBezTo>
                  <a:cubicBezTo>
                    <a:pt x="775" y="313"/>
                    <a:pt x="691" y="253"/>
                    <a:pt x="608" y="205"/>
                  </a:cubicBezTo>
                  <a:cubicBezTo>
                    <a:pt x="465" y="134"/>
                    <a:pt x="322" y="63"/>
                    <a:pt x="179" y="15"/>
                  </a:cubicBezTo>
                  <a:cubicBezTo>
                    <a:pt x="163" y="5"/>
                    <a:pt x="146"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2384225" y="1778875"/>
              <a:ext cx="22025" cy="17950"/>
            </a:xfrm>
            <a:custGeom>
              <a:avLst/>
              <a:gdLst/>
              <a:ahLst/>
              <a:cxnLst/>
              <a:rect l="l" t="t" r="r" b="b"/>
              <a:pathLst>
                <a:path w="881" h="718" extrusionOk="0">
                  <a:moveTo>
                    <a:pt x="694" y="0"/>
                  </a:moveTo>
                  <a:cubicBezTo>
                    <a:pt x="670" y="0"/>
                    <a:pt x="644" y="8"/>
                    <a:pt x="619" y="26"/>
                  </a:cubicBezTo>
                  <a:cubicBezTo>
                    <a:pt x="417" y="181"/>
                    <a:pt x="226" y="336"/>
                    <a:pt x="48" y="514"/>
                  </a:cubicBezTo>
                  <a:cubicBezTo>
                    <a:pt x="0" y="562"/>
                    <a:pt x="0" y="633"/>
                    <a:pt x="48" y="681"/>
                  </a:cubicBezTo>
                  <a:cubicBezTo>
                    <a:pt x="60" y="693"/>
                    <a:pt x="72" y="705"/>
                    <a:pt x="83" y="705"/>
                  </a:cubicBezTo>
                  <a:cubicBezTo>
                    <a:pt x="100" y="713"/>
                    <a:pt x="119" y="717"/>
                    <a:pt x="137" y="717"/>
                  </a:cubicBezTo>
                  <a:cubicBezTo>
                    <a:pt x="170" y="717"/>
                    <a:pt x="203" y="704"/>
                    <a:pt x="226" y="681"/>
                  </a:cubicBezTo>
                  <a:cubicBezTo>
                    <a:pt x="393" y="526"/>
                    <a:pt x="583" y="371"/>
                    <a:pt x="774" y="229"/>
                  </a:cubicBezTo>
                  <a:cubicBezTo>
                    <a:pt x="880" y="142"/>
                    <a:pt x="799" y="0"/>
                    <a:pt x="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2413375" y="1760325"/>
              <a:ext cx="24475" cy="14650"/>
            </a:xfrm>
            <a:custGeom>
              <a:avLst/>
              <a:gdLst/>
              <a:ahLst/>
              <a:cxnLst/>
              <a:rect l="l" t="t" r="r" b="b"/>
              <a:pathLst>
                <a:path w="979" h="586" extrusionOk="0">
                  <a:moveTo>
                    <a:pt x="799" y="1"/>
                  </a:moveTo>
                  <a:cubicBezTo>
                    <a:pt x="780" y="1"/>
                    <a:pt x="760" y="6"/>
                    <a:pt x="739" y="18"/>
                  </a:cubicBezTo>
                  <a:cubicBezTo>
                    <a:pt x="513" y="125"/>
                    <a:pt x="287" y="244"/>
                    <a:pt x="84" y="363"/>
                  </a:cubicBezTo>
                  <a:cubicBezTo>
                    <a:pt x="25" y="399"/>
                    <a:pt x="1" y="470"/>
                    <a:pt x="37" y="530"/>
                  </a:cubicBezTo>
                  <a:cubicBezTo>
                    <a:pt x="49" y="554"/>
                    <a:pt x="72" y="566"/>
                    <a:pt x="96" y="578"/>
                  </a:cubicBezTo>
                  <a:cubicBezTo>
                    <a:pt x="111" y="583"/>
                    <a:pt x="126" y="585"/>
                    <a:pt x="141" y="585"/>
                  </a:cubicBezTo>
                  <a:cubicBezTo>
                    <a:pt x="161" y="585"/>
                    <a:pt x="182" y="580"/>
                    <a:pt x="203" y="566"/>
                  </a:cubicBezTo>
                  <a:cubicBezTo>
                    <a:pt x="406" y="447"/>
                    <a:pt x="620" y="339"/>
                    <a:pt x="846" y="232"/>
                  </a:cubicBezTo>
                  <a:cubicBezTo>
                    <a:pt x="978" y="182"/>
                    <a:pt x="911" y="1"/>
                    <a:pt x="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2446425" y="1747200"/>
              <a:ext cx="25250" cy="12025"/>
            </a:xfrm>
            <a:custGeom>
              <a:avLst/>
              <a:gdLst/>
              <a:ahLst/>
              <a:cxnLst/>
              <a:rect l="l" t="t" r="r" b="b"/>
              <a:pathLst>
                <a:path w="1010" h="481" extrusionOk="0">
                  <a:moveTo>
                    <a:pt x="840" y="1"/>
                  </a:moveTo>
                  <a:cubicBezTo>
                    <a:pt x="827" y="1"/>
                    <a:pt x="813" y="3"/>
                    <a:pt x="798" y="7"/>
                  </a:cubicBezTo>
                  <a:lnTo>
                    <a:pt x="632" y="55"/>
                  </a:lnTo>
                  <a:cubicBezTo>
                    <a:pt x="453" y="114"/>
                    <a:pt x="274" y="174"/>
                    <a:pt x="96" y="245"/>
                  </a:cubicBezTo>
                  <a:cubicBezTo>
                    <a:pt x="36" y="269"/>
                    <a:pt x="0" y="341"/>
                    <a:pt x="24" y="412"/>
                  </a:cubicBezTo>
                  <a:cubicBezTo>
                    <a:pt x="36" y="436"/>
                    <a:pt x="60" y="460"/>
                    <a:pt x="84" y="472"/>
                  </a:cubicBezTo>
                  <a:cubicBezTo>
                    <a:pt x="102" y="478"/>
                    <a:pt x="120" y="481"/>
                    <a:pt x="136" y="481"/>
                  </a:cubicBezTo>
                  <a:cubicBezTo>
                    <a:pt x="152" y="481"/>
                    <a:pt x="167" y="478"/>
                    <a:pt x="179" y="472"/>
                  </a:cubicBezTo>
                  <a:cubicBezTo>
                    <a:pt x="358" y="412"/>
                    <a:pt x="524" y="353"/>
                    <a:pt x="703" y="293"/>
                  </a:cubicBezTo>
                  <a:lnTo>
                    <a:pt x="870" y="233"/>
                  </a:lnTo>
                  <a:cubicBezTo>
                    <a:pt x="1010" y="190"/>
                    <a:pt x="964" y="1"/>
                    <a:pt x="8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2481250" y="1738050"/>
              <a:ext cx="25650" cy="10225"/>
            </a:xfrm>
            <a:custGeom>
              <a:avLst/>
              <a:gdLst/>
              <a:ahLst/>
              <a:cxnLst/>
              <a:rect l="l" t="t" r="r" b="b"/>
              <a:pathLst>
                <a:path w="1026" h="409" extrusionOk="0">
                  <a:moveTo>
                    <a:pt x="865" y="1"/>
                  </a:moveTo>
                  <a:cubicBezTo>
                    <a:pt x="855" y="1"/>
                    <a:pt x="845" y="2"/>
                    <a:pt x="834" y="4"/>
                  </a:cubicBezTo>
                  <a:cubicBezTo>
                    <a:pt x="596" y="52"/>
                    <a:pt x="346" y="111"/>
                    <a:pt x="108" y="171"/>
                  </a:cubicBezTo>
                  <a:cubicBezTo>
                    <a:pt x="48" y="183"/>
                    <a:pt x="1" y="254"/>
                    <a:pt x="24" y="314"/>
                  </a:cubicBezTo>
                  <a:cubicBezTo>
                    <a:pt x="36" y="349"/>
                    <a:pt x="60" y="385"/>
                    <a:pt x="96" y="397"/>
                  </a:cubicBezTo>
                  <a:cubicBezTo>
                    <a:pt x="120" y="409"/>
                    <a:pt x="143" y="409"/>
                    <a:pt x="167" y="409"/>
                  </a:cubicBezTo>
                  <a:cubicBezTo>
                    <a:pt x="405" y="349"/>
                    <a:pt x="643" y="290"/>
                    <a:pt x="882" y="242"/>
                  </a:cubicBezTo>
                  <a:cubicBezTo>
                    <a:pt x="1026" y="209"/>
                    <a:pt x="994" y="1"/>
                    <a:pt x="8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2517275" y="1733075"/>
              <a:ext cx="25525" cy="8075"/>
            </a:xfrm>
            <a:custGeom>
              <a:avLst/>
              <a:gdLst/>
              <a:ahLst/>
              <a:cxnLst/>
              <a:rect l="l" t="t" r="r" b="b"/>
              <a:pathLst>
                <a:path w="1021" h="323" extrusionOk="0">
                  <a:moveTo>
                    <a:pt x="868" y="0"/>
                  </a:moveTo>
                  <a:cubicBezTo>
                    <a:pt x="865" y="0"/>
                    <a:pt x="861" y="0"/>
                    <a:pt x="857" y="1"/>
                  </a:cubicBezTo>
                  <a:cubicBezTo>
                    <a:pt x="607" y="13"/>
                    <a:pt x="357" y="48"/>
                    <a:pt x="119" y="84"/>
                  </a:cubicBezTo>
                  <a:cubicBezTo>
                    <a:pt x="48" y="84"/>
                    <a:pt x="0" y="156"/>
                    <a:pt x="12" y="215"/>
                  </a:cubicBezTo>
                  <a:cubicBezTo>
                    <a:pt x="24" y="263"/>
                    <a:pt x="48" y="298"/>
                    <a:pt x="84" y="310"/>
                  </a:cubicBezTo>
                  <a:cubicBezTo>
                    <a:pt x="107" y="322"/>
                    <a:pt x="131" y="322"/>
                    <a:pt x="155" y="322"/>
                  </a:cubicBezTo>
                  <a:cubicBezTo>
                    <a:pt x="393" y="286"/>
                    <a:pt x="631" y="263"/>
                    <a:pt x="869" y="239"/>
                  </a:cubicBezTo>
                  <a:cubicBezTo>
                    <a:pt x="1020" y="216"/>
                    <a:pt x="1001"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2553875" y="1731675"/>
              <a:ext cx="26050" cy="6325"/>
            </a:xfrm>
            <a:custGeom>
              <a:avLst/>
              <a:gdLst/>
              <a:ahLst/>
              <a:cxnLst/>
              <a:rect l="l" t="t" r="r" b="b"/>
              <a:pathLst>
                <a:path w="1042" h="253" extrusionOk="0">
                  <a:moveTo>
                    <a:pt x="495" y="0"/>
                  </a:moveTo>
                  <a:cubicBezTo>
                    <a:pt x="370" y="0"/>
                    <a:pt x="245" y="3"/>
                    <a:pt x="120" y="9"/>
                  </a:cubicBezTo>
                  <a:cubicBezTo>
                    <a:pt x="60" y="9"/>
                    <a:pt x="1" y="69"/>
                    <a:pt x="13" y="128"/>
                  </a:cubicBezTo>
                  <a:cubicBezTo>
                    <a:pt x="13" y="176"/>
                    <a:pt x="36" y="223"/>
                    <a:pt x="72" y="235"/>
                  </a:cubicBezTo>
                  <a:cubicBezTo>
                    <a:pt x="89" y="244"/>
                    <a:pt x="106" y="252"/>
                    <a:pt x="123" y="252"/>
                  </a:cubicBezTo>
                  <a:cubicBezTo>
                    <a:pt x="130" y="252"/>
                    <a:pt x="137" y="251"/>
                    <a:pt x="144" y="247"/>
                  </a:cubicBezTo>
                  <a:lnTo>
                    <a:pt x="870" y="247"/>
                  </a:lnTo>
                  <a:cubicBezTo>
                    <a:pt x="877" y="248"/>
                    <a:pt x="884" y="249"/>
                    <a:pt x="890" y="249"/>
                  </a:cubicBezTo>
                  <a:cubicBezTo>
                    <a:pt x="1042" y="249"/>
                    <a:pt x="1042" y="8"/>
                    <a:pt x="890" y="8"/>
                  </a:cubicBezTo>
                  <a:cubicBezTo>
                    <a:pt x="884" y="8"/>
                    <a:pt x="877" y="8"/>
                    <a:pt x="870" y="9"/>
                  </a:cubicBezTo>
                  <a:cubicBezTo>
                    <a:pt x="745" y="3"/>
                    <a:pt x="620" y="0"/>
                    <a:pt x="4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2589300" y="1732475"/>
              <a:ext cx="26525" cy="8075"/>
            </a:xfrm>
            <a:custGeom>
              <a:avLst/>
              <a:gdLst/>
              <a:ahLst/>
              <a:cxnLst/>
              <a:rect l="l" t="t" r="r" b="b"/>
              <a:pathLst>
                <a:path w="1061" h="323" extrusionOk="0">
                  <a:moveTo>
                    <a:pt x="179" y="1"/>
                  </a:moveTo>
                  <a:cubicBezTo>
                    <a:pt x="48" y="1"/>
                    <a:pt x="0" y="180"/>
                    <a:pt x="120" y="239"/>
                  </a:cubicBezTo>
                  <a:cubicBezTo>
                    <a:pt x="131" y="239"/>
                    <a:pt x="155" y="251"/>
                    <a:pt x="167" y="251"/>
                  </a:cubicBezTo>
                  <a:cubicBezTo>
                    <a:pt x="405" y="263"/>
                    <a:pt x="643" y="287"/>
                    <a:pt x="882" y="322"/>
                  </a:cubicBezTo>
                  <a:cubicBezTo>
                    <a:pt x="1036" y="322"/>
                    <a:pt x="1060" y="108"/>
                    <a:pt x="917" y="84"/>
                  </a:cubicBezTo>
                  <a:cubicBezTo>
                    <a:pt x="679" y="49"/>
                    <a:pt x="429" y="25"/>
                    <a:pt x="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a:off x="2625500" y="1737200"/>
              <a:ext cx="25725" cy="10250"/>
            </a:xfrm>
            <a:custGeom>
              <a:avLst/>
              <a:gdLst/>
              <a:ahLst/>
              <a:cxnLst/>
              <a:rect l="l" t="t" r="r" b="b"/>
              <a:pathLst>
                <a:path w="1029" h="410" extrusionOk="0">
                  <a:moveTo>
                    <a:pt x="174" y="0"/>
                  </a:moveTo>
                  <a:cubicBezTo>
                    <a:pt x="57" y="0"/>
                    <a:pt x="0" y="184"/>
                    <a:pt x="124" y="241"/>
                  </a:cubicBezTo>
                  <a:lnTo>
                    <a:pt x="160" y="252"/>
                  </a:lnTo>
                  <a:cubicBezTo>
                    <a:pt x="398" y="288"/>
                    <a:pt x="636" y="348"/>
                    <a:pt x="862" y="407"/>
                  </a:cubicBezTo>
                  <a:cubicBezTo>
                    <a:pt x="870" y="408"/>
                    <a:pt x="877" y="409"/>
                    <a:pt x="884" y="409"/>
                  </a:cubicBezTo>
                  <a:cubicBezTo>
                    <a:pt x="946" y="409"/>
                    <a:pt x="996" y="365"/>
                    <a:pt x="1017" y="312"/>
                  </a:cubicBezTo>
                  <a:cubicBezTo>
                    <a:pt x="1029" y="241"/>
                    <a:pt x="993" y="181"/>
                    <a:pt x="922" y="157"/>
                  </a:cubicBezTo>
                  <a:cubicBezTo>
                    <a:pt x="684" y="110"/>
                    <a:pt x="446" y="50"/>
                    <a:pt x="196" y="2"/>
                  </a:cubicBezTo>
                  <a:cubicBezTo>
                    <a:pt x="188" y="1"/>
                    <a:pt x="181"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2661925" y="1746000"/>
              <a:ext cx="24425" cy="11700"/>
            </a:xfrm>
            <a:custGeom>
              <a:avLst/>
              <a:gdLst/>
              <a:ahLst/>
              <a:cxnLst/>
              <a:rect l="l" t="t" r="r" b="b"/>
              <a:pathLst>
                <a:path w="977" h="468" extrusionOk="0">
                  <a:moveTo>
                    <a:pt x="135" y="0"/>
                  </a:moveTo>
                  <a:cubicBezTo>
                    <a:pt x="84" y="0"/>
                    <a:pt x="43" y="32"/>
                    <a:pt x="24" y="79"/>
                  </a:cubicBezTo>
                  <a:cubicBezTo>
                    <a:pt x="1" y="139"/>
                    <a:pt x="36" y="210"/>
                    <a:pt x="96" y="234"/>
                  </a:cubicBezTo>
                  <a:lnTo>
                    <a:pt x="108" y="234"/>
                  </a:lnTo>
                  <a:cubicBezTo>
                    <a:pt x="334" y="305"/>
                    <a:pt x="560" y="377"/>
                    <a:pt x="798" y="460"/>
                  </a:cubicBezTo>
                  <a:cubicBezTo>
                    <a:pt x="811" y="465"/>
                    <a:pt x="824" y="468"/>
                    <a:pt x="838" y="468"/>
                  </a:cubicBezTo>
                  <a:cubicBezTo>
                    <a:pt x="886" y="468"/>
                    <a:pt x="934" y="435"/>
                    <a:pt x="953" y="389"/>
                  </a:cubicBezTo>
                  <a:cubicBezTo>
                    <a:pt x="977" y="329"/>
                    <a:pt x="941" y="258"/>
                    <a:pt x="882" y="234"/>
                  </a:cubicBezTo>
                  <a:cubicBezTo>
                    <a:pt x="644" y="150"/>
                    <a:pt x="405" y="67"/>
                    <a:pt x="179" y="8"/>
                  </a:cubicBezTo>
                  <a:cubicBezTo>
                    <a:pt x="164" y="3"/>
                    <a:pt x="149"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a:off x="2695475" y="1758025"/>
              <a:ext cx="25125" cy="13250"/>
            </a:xfrm>
            <a:custGeom>
              <a:avLst/>
              <a:gdLst/>
              <a:ahLst/>
              <a:cxnLst/>
              <a:rect l="l" t="t" r="r" b="b"/>
              <a:pathLst>
                <a:path w="1005" h="530" extrusionOk="0">
                  <a:moveTo>
                    <a:pt x="172" y="1"/>
                  </a:moveTo>
                  <a:cubicBezTo>
                    <a:pt x="54" y="1"/>
                    <a:pt x="1" y="179"/>
                    <a:pt x="135" y="241"/>
                  </a:cubicBezTo>
                  <a:lnTo>
                    <a:pt x="147" y="241"/>
                  </a:lnTo>
                  <a:cubicBezTo>
                    <a:pt x="373" y="324"/>
                    <a:pt x="587" y="420"/>
                    <a:pt x="814" y="515"/>
                  </a:cubicBezTo>
                  <a:cubicBezTo>
                    <a:pt x="830" y="525"/>
                    <a:pt x="847" y="529"/>
                    <a:pt x="865" y="529"/>
                  </a:cubicBezTo>
                  <a:cubicBezTo>
                    <a:pt x="910" y="529"/>
                    <a:pt x="954" y="498"/>
                    <a:pt x="980" y="455"/>
                  </a:cubicBezTo>
                  <a:cubicBezTo>
                    <a:pt x="1004" y="396"/>
                    <a:pt x="980" y="312"/>
                    <a:pt x="909" y="289"/>
                  </a:cubicBezTo>
                  <a:cubicBezTo>
                    <a:pt x="683" y="193"/>
                    <a:pt x="456" y="98"/>
                    <a:pt x="230" y="15"/>
                  </a:cubicBezTo>
                  <a:cubicBezTo>
                    <a:pt x="210" y="5"/>
                    <a:pt x="190" y="1"/>
                    <a:pt x="1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a:off x="2762375" y="1787900"/>
              <a:ext cx="24600" cy="13900"/>
            </a:xfrm>
            <a:custGeom>
              <a:avLst/>
              <a:gdLst/>
              <a:ahLst/>
              <a:cxnLst/>
              <a:rect l="l" t="t" r="r" b="b"/>
              <a:pathLst>
                <a:path w="984" h="556" extrusionOk="0">
                  <a:moveTo>
                    <a:pt x="180" y="0"/>
                  </a:moveTo>
                  <a:cubicBezTo>
                    <a:pt x="59" y="0"/>
                    <a:pt x="0" y="174"/>
                    <a:pt x="126" y="237"/>
                  </a:cubicBezTo>
                  <a:lnTo>
                    <a:pt x="638" y="475"/>
                  </a:lnTo>
                  <a:lnTo>
                    <a:pt x="793" y="546"/>
                  </a:lnTo>
                  <a:cubicBezTo>
                    <a:pt x="808" y="552"/>
                    <a:pt x="824" y="555"/>
                    <a:pt x="840" y="555"/>
                  </a:cubicBezTo>
                  <a:cubicBezTo>
                    <a:pt x="887" y="555"/>
                    <a:pt x="933" y="531"/>
                    <a:pt x="959" y="487"/>
                  </a:cubicBezTo>
                  <a:cubicBezTo>
                    <a:pt x="983" y="415"/>
                    <a:pt x="959" y="344"/>
                    <a:pt x="900" y="320"/>
                  </a:cubicBezTo>
                  <a:lnTo>
                    <a:pt x="745" y="249"/>
                  </a:lnTo>
                  <a:lnTo>
                    <a:pt x="233" y="10"/>
                  </a:lnTo>
                  <a:cubicBezTo>
                    <a:pt x="215" y="3"/>
                    <a:pt x="197"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2730100" y="1772450"/>
              <a:ext cx="23825" cy="13875"/>
            </a:xfrm>
            <a:custGeom>
              <a:avLst/>
              <a:gdLst/>
              <a:ahLst/>
              <a:cxnLst/>
              <a:rect l="l" t="t" r="r" b="b"/>
              <a:pathLst>
                <a:path w="953" h="555" extrusionOk="0">
                  <a:moveTo>
                    <a:pt x="143" y="0"/>
                  </a:moveTo>
                  <a:cubicBezTo>
                    <a:pt x="97" y="0"/>
                    <a:pt x="54" y="25"/>
                    <a:pt x="36" y="69"/>
                  </a:cubicBezTo>
                  <a:cubicBezTo>
                    <a:pt x="0" y="140"/>
                    <a:pt x="24" y="212"/>
                    <a:pt x="95" y="235"/>
                  </a:cubicBezTo>
                  <a:lnTo>
                    <a:pt x="286" y="331"/>
                  </a:lnTo>
                  <a:lnTo>
                    <a:pt x="750" y="545"/>
                  </a:lnTo>
                  <a:cubicBezTo>
                    <a:pt x="769" y="551"/>
                    <a:pt x="787" y="554"/>
                    <a:pt x="805" y="554"/>
                  </a:cubicBezTo>
                  <a:cubicBezTo>
                    <a:pt x="855" y="554"/>
                    <a:pt x="899" y="530"/>
                    <a:pt x="917" y="486"/>
                  </a:cubicBezTo>
                  <a:cubicBezTo>
                    <a:pt x="953" y="426"/>
                    <a:pt x="917" y="355"/>
                    <a:pt x="857" y="319"/>
                  </a:cubicBezTo>
                  <a:cubicBezTo>
                    <a:pt x="703" y="259"/>
                    <a:pt x="536" y="176"/>
                    <a:pt x="393" y="105"/>
                  </a:cubicBezTo>
                  <a:lnTo>
                    <a:pt x="191" y="9"/>
                  </a:lnTo>
                  <a:cubicBezTo>
                    <a:pt x="175" y="3"/>
                    <a:pt x="15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a:off x="2796775" y="1803100"/>
              <a:ext cx="23825" cy="13250"/>
            </a:xfrm>
            <a:custGeom>
              <a:avLst/>
              <a:gdLst/>
              <a:ahLst/>
              <a:cxnLst/>
              <a:rect l="l" t="t" r="r" b="b"/>
              <a:pathLst>
                <a:path w="953" h="530" extrusionOk="0">
                  <a:moveTo>
                    <a:pt x="131" y="0"/>
                  </a:moveTo>
                  <a:cubicBezTo>
                    <a:pt x="85" y="0"/>
                    <a:pt x="42" y="25"/>
                    <a:pt x="24" y="69"/>
                  </a:cubicBezTo>
                  <a:cubicBezTo>
                    <a:pt x="0" y="141"/>
                    <a:pt x="24" y="212"/>
                    <a:pt x="83" y="236"/>
                  </a:cubicBezTo>
                  <a:cubicBezTo>
                    <a:pt x="262" y="319"/>
                    <a:pt x="453" y="391"/>
                    <a:pt x="631" y="462"/>
                  </a:cubicBezTo>
                  <a:lnTo>
                    <a:pt x="762" y="522"/>
                  </a:lnTo>
                  <a:cubicBezTo>
                    <a:pt x="775" y="527"/>
                    <a:pt x="788" y="529"/>
                    <a:pt x="801" y="529"/>
                  </a:cubicBezTo>
                  <a:cubicBezTo>
                    <a:pt x="851" y="529"/>
                    <a:pt x="901" y="497"/>
                    <a:pt x="929" y="450"/>
                  </a:cubicBezTo>
                  <a:cubicBezTo>
                    <a:pt x="953" y="391"/>
                    <a:pt x="917" y="319"/>
                    <a:pt x="857" y="295"/>
                  </a:cubicBezTo>
                  <a:lnTo>
                    <a:pt x="726" y="236"/>
                  </a:lnTo>
                  <a:lnTo>
                    <a:pt x="179" y="10"/>
                  </a:lnTo>
                  <a:cubicBezTo>
                    <a:pt x="163" y="3"/>
                    <a:pt x="147"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a:off x="2829775" y="1816600"/>
              <a:ext cx="26200" cy="11900"/>
            </a:xfrm>
            <a:custGeom>
              <a:avLst/>
              <a:gdLst/>
              <a:ahLst/>
              <a:cxnLst/>
              <a:rect l="l" t="t" r="r" b="b"/>
              <a:pathLst>
                <a:path w="1048" h="476" extrusionOk="0">
                  <a:moveTo>
                    <a:pt x="181" y="1"/>
                  </a:moveTo>
                  <a:cubicBezTo>
                    <a:pt x="61" y="1"/>
                    <a:pt x="1" y="166"/>
                    <a:pt x="121" y="232"/>
                  </a:cubicBezTo>
                  <a:lnTo>
                    <a:pt x="133" y="244"/>
                  </a:lnTo>
                  <a:cubicBezTo>
                    <a:pt x="371" y="315"/>
                    <a:pt x="609" y="398"/>
                    <a:pt x="835" y="470"/>
                  </a:cubicBezTo>
                  <a:cubicBezTo>
                    <a:pt x="849" y="474"/>
                    <a:pt x="862" y="476"/>
                    <a:pt x="875" y="476"/>
                  </a:cubicBezTo>
                  <a:cubicBezTo>
                    <a:pt x="1001" y="476"/>
                    <a:pt x="1047" y="275"/>
                    <a:pt x="907" y="232"/>
                  </a:cubicBezTo>
                  <a:cubicBezTo>
                    <a:pt x="680" y="172"/>
                    <a:pt x="454" y="89"/>
                    <a:pt x="216" y="5"/>
                  </a:cubicBezTo>
                  <a:cubicBezTo>
                    <a:pt x="204" y="2"/>
                    <a:pt x="192" y="1"/>
                    <a:pt x="1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2866125" y="1829825"/>
              <a:ext cx="2700" cy="3300"/>
            </a:xfrm>
            <a:custGeom>
              <a:avLst/>
              <a:gdLst/>
              <a:ahLst/>
              <a:cxnLst/>
              <a:rect l="l" t="t" r="r" b="b"/>
              <a:pathLst>
                <a:path w="108" h="132" extrusionOk="0">
                  <a:moveTo>
                    <a:pt x="12" y="0"/>
                  </a:moveTo>
                  <a:lnTo>
                    <a:pt x="12" y="0"/>
                  </a:lnTo>
                  <a:cubicBezTo>
                    <a:pt x="0" y="48"/>
                    <a:pt x="24" y="107"/>
                    <a:pt x="84" y="131"/>
                  </a:cubicBezTo>
                  <a:lnTo>
                    <a:pt x="107" y="131"/>
                  </a:lnTo>
                  <a:lnTo>
                    <a:pt x="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7"/>
          <p:cNvGrpSpPr/>
          <p:nvPr/>
        </p:nvGrpSpPr>
        <p:grpSpPr>
          <a:xfrm rot="-1013710">
            <a:off x="5011968" y="4390766"/>
            <a:ext cx="397609" cy="397609"/>
            <a:chOff x="4449175" y="2410675"/>
            <a:chExt cx="499800" cy="499800"/>
          </a:xfrm>
        </p:grpSpPr>
        <p:sp>
          <p:nvSpPr>
            <p:cNvPr id="208" name="Google Shape;208;p7"/>
            <p:cNvSpPr/>
            <p:nvPr/>
          </p:nvSpPr>
          <p:spPr>
            <a:xfrm rot="5400000">
              <a:off x="4632475" y="2410675"/>
              <a:ext cx="133200" cy="4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4632475" y="2410675"/>
              <a:ext cx="133200" cy="4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0"/>
        <p:cNvGrpSpPr/>
        <p:nvPr/>
      </p:nvGrpSpPr>
      <p:grpSpPr>
        <a:xfrm>
          <a:off x="0" y="0"/>
          <a:ext cx="0" cy="0"/>
          <a:chOff x="0" y="0"/>
          <a:chExt cx="0" cy="0"/>
        </a:xfrm>
      </p:grpSpPr>
      <p:sp>
        <p:nvSpPr>
          <p:cNvPr id="211" name="Google Shape;211;p8"/>
          <p:cNvSpPr txBox="1">
            <a:spLocks noGrp="1"/>
          </p:cNvSpPr>
          <p:nvPr>
            <p:ph type="title"/>
          </p:nvPr>
        </p:nvSpPr>
        <p:spPr>
          <a:xfrm>
            <a:off x="2126550" y="1206500"/>
            <a:ext cx="4890900" cy="2730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93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12" name="Google Shape;212;p8"/>
          <p:cNvGrpSpPr/>
          <p:nvPr/>
        </p:nvGrpSpPr>
        <p:grpSpPr>
          <a:xfrm rot="-8100000">
            <a:off x="6874467" y="357831"/>
            <a:ext cx="2528774" cy="890624"/>
            <a:chOff x="2263075" y="1731675"/>
            <a:chExt cx="605750" cy="213350"/>
          </a:xfrm>
        </p:grpSpPr>
        <p:sp>
          <p:nvSpPr>
            <p:cNvPr id="213" name="Google Shape;213;p8"/>
            <p:cNvSpPr/>
            <p:nvPr/>
          </p:nvSpPr>
          <p:spPr>
            <a:xfrm>
              <a:off x="2263075" y="1897975"/>
              <a:ext cx="3000" cy="3900"/>
            </a:xfrm>
            <a:custGeom>
              <a:avLst/>
              <a:gdLst/>
              <a:ahLst/>
              <a:cxnLst/>
              <a:rect l="l" t="t" r="r" b="b"/>
              <a:pathLst>
                <a:path w="120" h="156" extrusionOk="0">
                  <a:moveTo>
                    <a:pt x="0" y="1"/>
                  </a:moveTo>
                  <a:lnTo>
                    <a:pt x="95" y="156"/>
                  </a:lnTo>
                  <a:cubicBezTo>
                    <a:pt x="119" y="84"/>
                    <a:pt x="72" y="1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2264250" y="1864600"/>
              <a:ext cx="16875" cy="22025"/>
            </a:xfrm>
            <a:custGeom>
              <a:avLst/>
              <a:gdLst/>
              <a:ahLst/>
              <a:cxnLst/>
              <a:rect l="l" t="t" r="r" b="b"/>
              <a:pathLst>
                <a:path w="675" h="881" extrusionOk="0">
                  <a:moveTo>
                    <a:pt x="497" y="0"/>
                  </a:moveTo>
                  <a:cubicBezTo>
                    <a:pt x="464" y="0"/>
                    <a:pt x="431" y="15"/>
                    <a:pt x="406" y="50"/>
                  </a:cubicBezTo>
                  <a:cubicBezTo>
                    <a:pt x="334" y="145"/>
                    <a:pt x="263" y="252"/>
                    <a:pt x="203" y="359"/>
                  </a:cubicBezTo>
                  <a:cubicBezTo>
                    <a:pt x="156" y="443"/>
                    <a:pt x="108" y="538"/>
                    <a:pt x="60" y="633"/>
                  </a:cubicBezTo>
                  <a:cubicBezTo>
                    <a:pt x="48" y="657"/>
                    <a:pt x="37" y="681"/>
                    <a:pt x="25" y="717"/>
                  </a:cubicBezTo>
                  <a:cubicBezTo>
                    <a:pt x="1" y="776"/>
                    <a:pt x="25" y="836"/>
                    <a:pt x="84" y="871"/>
                  </a:cubicBezTo>
                  <a:lnTo>
                    <a:pt x="96" y="871"/>
                  </a:lnTo>
                  <a:cubicBezTo>
                    <a:pt x="111" y="878"/>
                    <a:pt x="128" y="881"/>
                    <a:pt x="144" y="881"/>
                  </a:cubicBezTo>
                  <a:cubicBezTo>
                    <a:pt x="189" y="881"/>
                    <a:pt x="233" y="856"/>
                    <a:pt x="251" y="812"/>
                  </a:cubicBezTo>
                  <a:lnTo>
                    <a:pt x="287" y="729"/>
                  </a:lnTo>
                  <a:cubicBezTo>
                    <a:pt x="322" y="645"/>
                    <a:pt x="370" y="562"/>
                    <a:pt x="418" y="490"/>
                  </a:cubicBezTo>
                  <a:cubicBezTo>
                    <a:pt x="465" y="383"/>
                    <a:pt x="537" y="288"/>
                    <a:pt x="596" y="205"/>
                  </a:cubicBezTo>
                  <a:cubicBezTo>
                    <a:pt x="675" y="109"/>
                    <a:pt x="587" y="0"/>
                    <a:pt x="4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2386000" y="1931800"/>
              <a:ext cx="24425" cy="12200"/>
            </a:xfrm>
            <a:custGeom>
              <a:avLst/>
              <a:gdLst/>
              <a:ahLst/>
              <a:cxnLst/>
              <a:rect l="l" t="t" r="r" b="b"/>
              <a:pathLst>
                <a:path w="977" h="488" extrusionOk="0">
                  <a:moveTo>
                    <a:pt x="146" y="1"/>
                  </a:moveTo>
                  <a:cubicBezTo>
                    <a:pt x="103" y="1"/>
                    <a:pt x="61" y="27"/>
                    <a:pt x="36" y="77"/>
                  </a:cubicBezTo>
                  <a:cubicBezTo>
                    <a:pt x="1" y="136"/>
                    <a:pt x="36" y="208"/>
                    <a:pt x="96" y="231"/>
                  </a:cubicBezTo>
                  <a:lnTo>
                    <a:pt x="167" y="267"/>
                  </a:lnTo>
                  <a:cubicBezTo>
                    <a:pt x="370" y="362"/>
                    <a:pt x="596" y="434"/>
                    <a:pt x="810" y="481"/>
                  </a:cubicBezTo>
                  <a:cubicBezTo>
                    <a:pt x="823" y="486"/>
                    <a:pt x="835" y="488"/>
                    <a:pt x="848" y="488"/>
                  </a:cubicBezTo>
                  <a:cubicBezTo>
                    <a:pt x="905" y="488"/>
                    <a:pt x="955" y="445"/>
                    <a:pt x="965" y="386"/>
                  </a:cubicBezTo>
                  <a:cubicBezTo>
                    <a:pt x="977" y="327"/>
                    <a:pt x="929" y="255"/>
                    <a:pt x="870" y="243"/>
                  </a:cubicBezTo>
                  <a:cubicBezTo>
                    <a:pt x="667" y="196"/>
                    <a:pt x="465" y="136"/>
                    <a:pt x="274" y="53"/>
                  </a:cubicBezTo>
                  <a:lnTo>
                    <a:pt x="203" y="17"/>
                  </a:lnTo>
                  <a:cubicBezTo>
                    <a:pt x="184" y="6"/>
                    <a:pt x="165" y="1"/>
                    <a:pt x="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2359800" y="1907300"/>
              <a:ext cx="18200" cy="20475"/>
            </a:xfrm>
            <a:custGeom>
              <a:avLst/>
              <a:gdLst/>
              <a:ahLst/>
              <a:cxnLst/>
              <a:rect l="l" t="t" r="r" b="b"/>
              <a:pathLst>
                <a:path w="728" h="819" extrusionOk="0">
                  <a:moveTo>
                    <a:pt x="154" y="1"/>
                  </a:moveTo>
                  <a:cubicBezTo>
                    <a:pt x="130" y="1"/>
                    <a:pt x="106" y="7"/>
                    <a:pt x="84" y="21"/>
                  </a:cubicBezTo>
                  <a:cubicBezTo>
                    <a:pt x="25" y="45"/>
                    <a:pt x="1" y="128"/>
                    <a:pt x="36" y="187"/>
                  </a:cubicBezTo>
                  <a:cubicBezTo>
                    <a:pt x="84" y="259"/>
                    <a:pt x="132" y="342"/>
                    <a:pt x="191" y="414"/>
                  </a:cubicBezTo>
                  <a:cubicBezTo>
                    <a:pt x="275" y="545"/>
                    <a:pt x="394" y="676"/>
                    <a:pt x="513" y="783"/>
                  </a:cubicBezTo>
                  <a:cubicBezTo>
                    <a:pt x="513" y="795"/>
                    <a:pt x="525" y="795"/>
                    <a:pt x="537" y="807"/>
                  </a:cubicBezTo>
                  <a:cubicBezTo>
                    <a:pt x="553" y="815"/>
                    <a:pt x="572" y="819"/>
                    <a:pt x="590" y="819"/>
                  </a:cubicBezTo>
                  <a:cubicBezTo>
                    <a:pt x="623" y="819"/>
                    <a:pt x="656" y="806"/>
                    <a:pt x="679" y="783"/>
                  </a:cubicBezTo>
                  <a:cubicBezTo>
                    <a:pt x="727" y="723"/>
                    <a:pt x="727" y="652"/>
                    <a:pt x="679" y="604"/>
                  </a:cubicBezTo>
                  <a:cubicBezTo>
                    <a:pt x="572" y="509"/>
                    <a:pt x="477" y="390"/>
                    <a:pt x="382" y="271"/>
                  </a:cubicBezTo>
                  <a:cubicBezTo>
                    <a:pt x="334" y="211"/>
                    <a:pt x="287" y="140"/>
                    <a:pt x="251" y="56"/>
                  </a:cubicBezTo>
                  <a:cubicBezTo>
                    <a:pt x="228" y="19"/>
                    <a:pt x="192" y="1"/>
                    <a:pt x="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2422025" y="1934950"/>
              <a:ext cx="25475" cy="10075"/>
            </a:xfrm>
            <a:custGeom>
              <a:avLst/>
              <a:gdLst/>
              <a:ahLst/>
              <a:cxnLst/>
              <a:rect l="l" t="t" r="r" b="b"/>
              <a:pathLst>
                <a:path w="1019" h="403" extrusionOk="0">
                  <a:moveTo>
                    <a:pt x="837" y="0"/>
                  </a:moveTo>
                  <a:cubicBezTo>
                    <a:pt x="821" y="0"/>
                    <a:pt x="804" y="3"/>
                    <a:pt x="786" y="10"/>
                  </a:cubicBezTo>
                  <a:cubicBezTo>
                    <a:pt x="572" y="93"/>
                    <a:pt x="345" y="153"/>
                    <a:pt x="119" y="165"/>
                  </a:cubicBezTo>
                  <a:cubicBezTo>
                    <a:pt x="48" y="165"/>
                    <a:pt x="0" y="224"/>
                    <a:pt x="0" y="296"/>
                  </a:cubicBezTo>
                  <a:cubicBezTo>
                    <a:pt x="0" y="332"/>
                    <a:pt x="36" y="379"/>
                    <a:pt x="72" y="391"/>
                  </a:cubicBezTo>
                  <a:cubicBezTo>
                    <a:pt x="95" y="403"/>
                    <a:pt x="119" y="403"/>
                    <a:pt x="143" y="403"/>
                  </a:cubicBezTo>
                  <a:cubicBezTo>
                    <a:pt x="393" y="391"/>
                    <a:pt x="643" y="332"/>
                    <a:pt x="881" y="236"/>
                  </a:cubicBezTo>
                  <a:cubicBezTo>
                    <a:pt x="1018" y="184"/>
                    <a:pt x="959" y="0"/>
                    <a:pt x="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2349975" y="1872650"/>
              <a:ext cx="9550" cy="24000"/>
            </a:xfrm>
            <a:custGeom>
              <a:avLst/>
              <a:gdLst/>
              <a:ahLst/>
              <a:cxnLst/>
              <a:rect l="l" t="t" r="r" b="b"/>
              <a:pathLst>
                <a:path w="382" h="960" extrusionOk="0">
                  <a:moveTo>
                    <a:pt x="138" y="0"/>
                  </a:moveTo>
                  <a:cubicBezTo>
                    <a:pt x="132" y="0"/>
                    <a:pt x="126" y="1"/>
                    <a:pt x="120" y="2"/>
                  </a:cubicBezTo>
                  <a:cubicBezTo>
                    <a:pt x="60" y="2"/>
                    <a:pt x="1" y="61"/>
                    <a:pt x="1" y="121"/>
                  </a:cubicBezTo>
                  <a:cubicBezTo>
                    <a:pt x="25" y="383"/>
                    <a:pt x="60" y="621"/>
                    <a:pt x="132" y="871"/>
                  </a:cubicBezTo>
                  <a:cubicBezTo>
                    <a:pt x="144" y="907"/>
                    <a:pt x="168" y="930"/>
                    <a:pt x="191" y="942"/>
                  </a:cubicBezTo>
                  <a:cubicBezTo>
                    <a:pt x="217" y="951"/>
                    <a:pt x="236" y="959"/>
                    <a:pt x="253" y="959"/>
                  </a:cubicBezTo>
                  <a:cubicBezTo>
                    <a:pt x="261" y="959"/>
                    <a:pt x="268" y="958"/>
                    <a:pt x="275" y="954"/>
                  </a:cubicBezTo>
                  <a:cubicBezTo>
                    <a:pt x="346" y="930"/>
                    <a:pt x="382" y="871"/>
                    <a:pt x="370" y="811"/>
                  </a:cubicBezTo>
                  <a:cubicBezTo>
                    <a:pt x="299" y="573"/>
                    <a:pt x="263" y="347"/>
                    <a:pt x="251" y="109"/>
                  </a:cubicBezTo>
                  <a:cubicBezTo>
                    <a:pt x="251" y="55"/>
                    <a:pt x="201" y="0"/>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2285700" y="1840450"/>
              <a:ext cx="22175" cy="16950"/>
            </a:xfrm>
            <a:custGeom>
              <a:avLst/>
              <a:gdLst/>
              <a:ahLst/>
              <a:cxnLst/>
              <a:rect l="l" t="t" r="r" b="b"/>
              <a:pathLst>
                <a:path w="887" h="678" extrusionOk="0">
                  <a:moveTo>
                    <a:pt x="713" y="0"/>
                  </a:moveTo>
                  <a:cubicBezTo>
                    <a:pt x="695" y="0"/>
                    <a:pt x="675" y="5"/>
                    <a:pt x="655" y="16"/>
                  </a:cubicBezTo>
                  <a:cubicBezTo>
                    <a:pt x="441" y="147"/>
                    <a:pt x="250" y="302"/>
                    <a:pt x="60" y="468"/>
                  </a:cubicBezTo>
                  <a:cubicBezTo>
                    <a:pt x="12" y="504"/>
                    <a:pt x="0" y="587"/>
                    <a:pt x="48" y="635"/>
                  </a:cubicBezTo>
                  <a:cubicBezTo>
                    <a:pt x="60" y="647"/>
                    <a:pt x="72" y="659"/>
                    <a:pt x="83" y="671"/>
                  </a:cubicBezTo>
                  <a:cubicBezTo>
                    <a:pt x="101" y="675"/>
                    <a:pt x="118" y="678"/>
                    <a:pt x="135" y="678"/>
                  </a:cubicBezTo>
                  <a:cubicBezTo>
                    <a:pt x="164" y="678"/>
                    <a:pt x="192" y="669"/>
                    <a:pt x="214" y="647"/>
                  </a:cubicBezTo>
                  <a:cubicBezTo>
                    <a:pt x="393" y="492"/>
                    <a:pt x="584" y="349"/>
                    <a:pt x="786" y="218"/>
                  </a:cubicBezTo>
                  <a:cubicBezTo>
                    <a:pt x="887" y="148"/>
                    <a:pt x="817" y="0"/>
                    <a:pt x="7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2454750" y="1910300"/>
              <a:ext cx="17300" cy="21050"/>
            </a:xfrm>
            <a:custGeom>
              <a:avLst/>
              <a:gdLst/>
              <a:ahLst/>
              <a:cxnLst/>
              <a:rect l="l" t="t" r="r" b="b"/>
              <a:pathLst>
                <a:path w="692" h="842" extrusionOk="0">
                  <a:moveTo>
                    <a:pt x="569" y="0"/>
                  </a:moveTo>
                  <a:cubicBezTo>
                    <a:pt x="520" y="0"/>
                    <a:pt x="469" y="32"/>
                    <a:pt x="441" y="79"/>
                  </a:cubicBezTo>
                  <a:cubicBezTo>
                    <a:pt x="382" y="210"/>
                    <a:pt x="310" y="341"/>
                    <a:pt x="215" y="448"/>
                  </a:cubicBezTo>
                  <a:cubicBezTo>
                    <a:pt x="168" y="508"/>
                    <a:pt x="108" y="567"/>
                    <a:pt x="48" y="627"/>
                  </a:cubicBezTo>
                  <a:cubicBezTo>
                    <a:pt x="1" y="675"/>
                    <a:pt x="1" y="758"/>
                    <a:pt x="48" y="806"/>
                  </a:cubicBezTo>
                  <a:cubicBezTo>
                    <a:pt x="60" y="817"/>
                    <a:pt x="72" y="817"/>
                    <a:pt x="84" y="829"/>
                  </a:cubicBezTo>
                  <a:cubicBezTo>
                    <a:pt x="101" y="838"/>
                    <a:pt x="118" y="842"/>
                    <a:pt x="134" y="842"/>
                  </a:cubicBezTo>
                  <a:cubicBezTo>
                    <a:pt x="164" y="842"/>
                    <a:pt x="192" y="829"/>
                    <a:pt x="215" y="806"/>
                  </a:cubicBezTo>
                  <a:cubicBezTo>
                    <a:pt x="287" y="746"/>
                    <a:pt x="346" y="675"/>
                    <a:pt x="406" y="603"/>
                  </a:cubicBezTo>
                  <a:cubicBezTo>
                    <a:pt x="513" y="472"/>
                    <a:pt x="596" y="329"/>
                    <a:pt x="668" y="175"/>
                  </a:cubicBezTo>
                  <a:cubicBezTo>
                    <a:pt x="691" y="115"/>
                    <a:pt x="668" y="44"/>
                    <a:pt x="608" y="8"/>
                  </a:cubicBezTo>
                  <a:cubicBezTo>
                    <a:pt x="595" y="3"/>
                    <a:pt x="582" y="0"/>
                    <a:pt x="5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2350875" y="1836300"/>
              <a:ext cx="10875" cy="23950"/>
            </a:xfrm>
            <a:custGeom>
              <a:avLst/>
              <a:gdLst/>
              <a:ahLst/>
              <a:cxnLst/>
              <a:rect l="l" t="t" r="r" b="b"/>
              <a:pathLst>
                <a:path w="435" h="958" extrusionOk="0">
                  <a:moveTo>
                    <a:pt x="290" y="0"/>
                  </a:moveTo>
                  <a:cubicBezTo>
                    <a:pt x="244" y="0"/>
                    <a:pt x="198" y="26"/>
                    <a:pt x="179" y="87"/>
                  </a:cubicBezTo>
                  <a:cubicBezTo>
                    <a:pt x="96" y="325"/>
                    <a:pt x="36" y="575"/>
                    <a:pt x="1" y="825"/>
                  </a:cubicBezTo>
                  <a:cubicBezTo>
                    <a:pt x="1" y="872"/>
                    <a:pt x="24" y="920"/>
                    <a:pt x="72" y="944"/>
                  </a:cubicBezTo>
                  <a:cubicBezTo>
                    <a:pt x="84" y="956"/>
                    <a:pt x="96" y="956"/>
                    <a:pt x="108" y="956"/>
                  </a:cubicBezTo>
                  <a:cubicBezTo>
                    <a:pt x="115" y="957"/>
                    <a:pt x="122" y="958"/>
                    <a:pt x="129" y="958"/>
                  </a:cubicBezTo>
                  <a:cubicBezTo>
                    <a:pt x="191" y="958"/>
                    <a:pt x="239" y="913"/>
                    <a:pt x="239" y="849"/>
                  </a:cubicBezTo>
                  <a:cubicBezTo>
                    <a:pt x="274" y="622"/>
                    <a:pt x="334" y="384"/>
                    <a:pt x="405" y="158"/>
                  </a:cubicBezTo>
                  <a:cubicBezTo>
                    <a:pt x="434" y="64"/>
                    <a:pt x="362"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2316350" y="1824525"/>
              <a:ext cx="23825" cy="12950"/>
            </a:xfrm>
            <a:custGeom>
              <a:avLst/>
              <a:gdLst/>
              <a:ahLst/>
              <a:cxnLst/>
              <a:rect l="l" t="t" r="r" b="b"/>
              <a:pathLst>
                <a:path w="953" h="518" extrusionOk="0">
                  <a:moveTo>
                    <a:pt x="820" y="1"/>
                  </a:moveTo>
                  <a:cubicBezTo>
                    <a:pt x="805" y="1"/>
                    <a:pt x="789" y="4"/>
                    <a:pt x="774" y="10"/>
                  </a:cubicBezTo>
                  <a:cubicBezTo>
                    <a:pt x="667" y="46"/>
                    <a:pt x="572" y="81"/>
                    <a:pt x="453" y="129"/>
                  </a:cubicBezTo>
                  <a:cubicBezTo>
                    <a:pt x="334" y="188"/>
                    <a:pt x="203" y="236"/>
                    <a:pt x="96" y="296"/>
                  </a:cubicBezTo>
                  <a:cubicBezTo>
                    <a:pt x="24" y="319"/>
                    <a:pt x="0" y="391"/>
                    <a:pt x="36" y="450"/>
                  </a:cubicBezTo>
                  <a:cubicBezTo>
                    <a:pt x="48" y="486"/>
                    <a:pt x="60" y="498"/>
                    <a:pt x="96" y="510"/>
                  </a:cubicBezTo>
                  <a:cubicBezTo>
                    <a:pt x="110" y="515"/>
                    <a:pt x="125" y="518"/>
                    <a:pt x="139" y="518"/>
                  </a:cubicBezTo>
                  <a:cubicBezTo>
                    <a:pt x="159" y="518"/>
                    <a:pt x="177" y="512"/>
                    <a:pt x="191" y="498"/>
                  </a:cubicBezTo>
                  <a:cubicBezTo>
                    <a:pt x="310" y="450"/>
                    <a:pt x="441" y="391"/>
                    <a:pt x="536" y="355"/>
                  </a:cubicBezTo>
                  <a:cubicBezTo>
                    <a:pt x="643" y="308"/>
                    <a:pt x="751" y="260"/>
                    <a:pt x="858" y="224"/>
                  </a:cubicBezTo>
                  <a:cubicBezTo>
                    <a:pt x="917" y="200"/>
                    <a:pt x="953" y="141"/>
                    <a:pt x="929" y="81"/>
                  </a:cubicBezTo>
                  <a:cubicBezTo>
                    <a:pt x="911" y="28"/>
                    <a:pt x="867"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2468225" y="1874375"/>
              <a:ext cx="8575" cy="24525"/>
            </a:xfrm>
            <a:custGeom>
              <a:avLst/>
              <a:gdLst/>
              <a:ahLst/>
              <a:cxnLst/>
              <a:rect l="l" t="t" r="r" b="b"/>
              <a:pathLst>
                <a:path w="343" h="981" extrusionOk="0">
                  <a:moveTo>
                    <a:pt x="150" y="0"/>
                  </a:moveTo>
                  <a:cubicBezTo>
                    <a:pt x="78" y="0"/>
                    <a:pt x="0" y="61"/>
                    <a:pt x="21" y="159"/>
                  </a:cubicBezTo>
                  <a:cubicBezTo>
                    <a:pt x="81" y="385"/>
                    <a:pt x="93" y="611"/>
                    <a:pt x="81" y="850"/>
                  </a:cubicBezTo>
                  <a:cubicBezTo>
                    <a:pt x="69" y="897"/>
                    <a:pt x="105" y="945"/>
                    <a:pt x="152" y="969"/>
                  </a:cubicBezTo>
                  <a:cubicBezTo>
                    <a:pt x="164" y="969"/>
                    <a:pt x="176" y="981"/>
                    <a:pt x="188" y="981"/>
                  </a:cubicBezTo>
                  <a:cubicBezTo>
                    <a:pt x="260" y="981"/>
                    <a:pt x="319" y="933"/>
                    <a:pt x="319" y="861"/>
                  </a:cubicBezTo>
                  <a:cubicBezTo>
                    <a:pt x="343" y="611"/>
                    <a:pt x="319" y="349"/>
                    <a:pt x="260" y="99"/>
                  </a:cubicBezTo>
                  <a:cubicBezTo>
                    <a:pt x="250" y="31"/>
                    <a:pt x="201" y="0"/>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2350875" y="1804350"/>
              <a:ext cx="28000" cy="21450"/>
            </a:xfrm>
            <a:custGeom>
              <a:avLst/>
              <a:gdLst/>
              <a:ahLst/>
              <a:cxnLst/>
              <a:rect l="l" t="t" r="r" b="b"/>
              <a:pathLst>
                <a:path w="1120" h="858" extrusionOk="0">
                  <a:moveTo>
                    <a:pt x="978" y="1"/>
                  </a:moveTo>
                  <a:cubicBezTo>
                    <a:pt x="943" y="1"/>
                    <a:pt x="908" y="16"/>
                    <a:pt x="882" y="43"/>
                  </a:cubicBezTo>
                  <a:cubicBezTo>
                    <a:pt x="834" y="102"/>
                    <a:pt x="810" y="150"/>
                    <a:pt x="751" y="233"/>
                  </a:cubicBezTo>
                  <a:cubicBezTo>
                    <a:pt x="691" y="317"/>
                    <a:pt x="632" y="400"/>
                    <a:pt x="572" y="495"/>
                  </a:cubicBezTo>
                  <a:cubicBezTo>
                    <a:pt x="417" y="519"/>
                    <a:pt x="263" y="555"/>
                    <a:pt x="108" y="591"/>
                  </a:cubicBezTo>
                  <a:cubicBezTo>
                    <a:pt x="36" y="614"/>
                    <a:pt x="1" y="674"/>
                    <a:pt x="12" y="745"/>
                  </a:cubicBezTo>
                  <a:cubicBezTo>
                    <a:pt x="24" y="781"/>
                    <a:pt x="48" y="805"/>
                    <a:pt x="84" y="829"/>
                  </a:cubicBezTo>
                  <a:lnTo>
                    <a:pt x="155" y="829"/>
                  </a:lnTo>
                  <a:cubicBezTo>
                    <a:pt x="263" y="805"/>
                    <a:pt x="358" y="781"/>
                    <a:pt x="453" y="769"/>
                  </a:cubicBezTo>
                  <a:cubicBezTo>
                    <a:pt x="465" y="793"/>
                    <a:pt x="489" y="829"/>
                    <a:pt x="513" y="841"/>
                  </a:cubicBezTo>
                  <a:cubicBezTo>
                    <a:pt x="532" y="852"/>
                    <a:pt x="553" y="857"/>
                    <a:pt x="574" y="857"/>
                  </a:cubicBezTo>
                  <a:cubicBezTo>
                    <a:pt x="619" y="857"/>
                    <a:pt x="663" y="833"/>
                    <a:pt x="679" y="793"/>
                  </a:cubicBezTo>
                  <a:lnTo>
                    <a:pt x="727" y="722"/>
                  </a:lnTo>
                  <a:lnTo>
                    <a:pt x="870" y="698"/>
                  </a:lnTo>
                  <a:cubicBezTo>
                    <a:pt x="1001" y="674"/>
                    <a:pt x="1013" y="495"/>
                    <a:pt x="894" y="460"/>
                  </a:cubicBezTo>
                  <a:lnTo>
                    <a:pt x="941" y="376"/>
                  </a:lnTo>
                  <a:cubicBezTo>
                    <a:pt x="989" y="317"/>
                    <a:pt x="1036" y="257"/>
                    <a:pt x="1072" y="198"/>
                  </a:cubicBezTo>
                  <a:cubicBezTo>
                    <a:pt x="1120" y="138"/>
                    <a:pt x="1108" y="67"/>
                    <a:pt x="1060" y="31"/>
                  </a:cubicBezTo>
                  <a:cubicBezTo>
                    <a:pt x="1034" y="10"/>
                    <a:pt x="1006" y="1"/>
                    <a:pt x="9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2451600" y="1841975"/>
              <a:ext cx="17775" cy="21425"/>
            </a:xfrm>
            <a:custGeom>
              <a:avLst/>
              <a:gdLst/>
              <a:ahLst/>
              <a:cxnLst/>
              <a:rect l="l" t="t" r="r" b="b"/>
              <a:pathLst>
                <a:path w="711" h="857" extrusionOk="0">
                  <a:moveTo>
                    <a:pt x="168" y="0"/>
                  </a:moveTo>
                  <a:cubicBezTo>
                    <a:pt x="82" y="0"/>
                    <a:pt x="1" y="109"/>
                    <a:pt x="79" y="205"/>
                  </a:cubicBezTo>
                  <a:cubicBezTo>
                    <a:pt x="222" y="383"/>
                    <a:pt x="353" y="586"/>
                    <a:pt x="460" y="788"/>
                  </a:cubicBezTo>
                  <a:cubicBezTo>
                    <a:pt x="472" y="812"/>
                    <a:pt x="496" y="836"/>
                    <a:pt x="520" y="848"/>
                  </a:cubicBezTo>
                  <a:cubicBezTo>
                    <a:pt x="538" y="854"/>
                    <a:pt x="555" y="857"/>
                    <a:pt x="573" y="857"/>
                  </a:cubicBezTo>
                  <a:cubicBezTo>
                    <a:pt x="591" y="857"/>
                    <a:pt x="609" y="854"/>
                    <a:pt x="627" y="848"/>
                  </a:cubicBezTo>
                  <a:cubicBezTo>
                    <a:pt x="686" y="812"/>
                    <a:pt x="710" y="741"/>
                    <a:pt x="675" y="681"/>
                  </a:cubicBezTo>
                  <a:cubicBezTo>
                    <a:pt x="567" y="455"/>
                    <a:pt x="425" y="241"/>
                    <a:pt x="258" y="50"/>
                  </a:cubicBezTo>
                  <a:cubicBezTo>
                    <a:pt x="232" y="15"/>
                    <a:pt x="200"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2386300" y="1814650"/>
              <a:ext cx="26625" cy="7800"/>
            </a:xfrm>
            <a:custGeom>
              <a:avLst/>
              <a:gdLst/>
              <a:ahLst/>
              <a:cxnLst/>
              <a:rect l="l" t="t" r="r" b="b"/>
              <a:pathLst>
                <a:path w="1065" h="312" extrusionOk="0">
                  <a:moveTo>
                    <a:pt x="167" y="0"/>
                  </a:moveTo>
                  <a:cubicBezTo>
                    <a:pt x="36" y="0"/>
                    <a:pt x="0" y="167"/>
                    <a:pt x="119" y="226"/>
                  </a:cubicBezTo>
                  <a:cubicBezTo>
                    <a:pt x="131" y="238"/>
                    <a:pt x="143" y="238"/>
                    <a:pt x="167" y="238"/>
                  </a:cubicBezTo>
                  <a:cubicBezTo>
                    <a:pt x="405" y="238"/>
                    <a:pt x="631" y="262"/>
                    <a:pt x="870" y="310"/>
                  </a:cubicBezTo>
                  <a:cubicBezTo>
                    <a:pt x="877" y="311"/>
                    <a:pt x="884" y="311"/>
                    <a:pt x="891" y="311"/>
                  </a:cubicBezTo>
                  <a:cubicBezTo>
                    <a:pt x="1028" y="311"/>
                    <a:pt x="1065" y="94"/>
                    <a:pt x="917" y="60"/>
                  </a:cubicBezTo>
                  <a:cubicBezTo>
                    <a:pt x="667" y="24"/>
                    <a:pt x="417"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2422900" y="1821125"/>
              <a:ext cx="23725" cy="14675"/>
            </a:xfrm>
            <a:custGeom>
              <a:avLst/>
              <a:gdLst/>
              <a:ahLst/>
              <a:cxnLst/>
              <a:rect l="l" t="t" r="r" b="b"/>
              <a:pathLst>
                <a:path w="949" h="587" extrusionOk="0">
                  <a:moveTo>
                    <a:pt x="129" y="1"/>
                  </a:moveTo>
                  <a:cubicBezTo>
                    <a:pt x="84" y="1"/>
                    <a:pt x="42" y="31"/>
                    <a:pt x="25" y="74"/>
                  </a:cubicBezTo>
                  <a:cubicBezTo>
                    <a:pt x="1" y="134"/>
                    <a:pt x="25" y="217"/>
                    <a:pt x="96" y="241"/>
                  </a:cubicBezTo>
                  <a:cubicBezTo>
                    <a:pt x="227" y="289"/>
                    <a:pt x="358" y="348"/>
                    <a:pt x="489" y="420"/>
                  </a:cubicBezTo>
                  <a:cubicBezTo>
                    <a:pt x="560" y="467"/>
                    <a:pt x="644" y="515"/>
                    <a:pt x="715" y="563"/>
                  </a:cubicBezTo>
                  <a:cubicBezTo>
                    <a:pt x="715" y="563"/>
                    <a:pt x="727" y="574"/>
                    <a:pt x="727" y="574"/>
                  </a:cubicBezTo>
                  <a:cubicBezTo>
                    <a:pt x="745" y="583"/>
                    <a:pt x="763" y="586"/>
                    <a:pt x="779" y="586"/>
                  </a:cubicBezTo>
                  <a:cubicBezTo>
                    <a:pt x="883" y="586"/>
                    <a:pt x="949" y="442"/>
                    <a:pt x="846" y="360"/>
                  </a:cubicBezTo>
                  <a:cubicBezTo>
                    <a:pt x="775" y="313"/>
                    <a:pt x="691" y="253"/>
                    <a:pt x="608" y="205"/>
                  </a:cubicBezTo>
                  <a:cubicBezTo>
                    <a:pt x="465" y="134"/>
                    <a:pt x="322" y="63"/>
                    <a:pt x="179" y="15"/>
                  </a:cubicBezTo>
                  <a:cubicBezTo>
                    <a:pt x="163" y="5"/>
                    <a:pt x="146"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2384225" y="1778875"/>
              <a:ext cx="22025" cy="17950"/>
            </a:xfrm>
            <a:custGeom>
              <a:avLst/>
              <a:gdLst/>
              <a:ahLst/>
              <a:cxnLst/>
              <a:rect l="l" t="t" r="r" b="b"/>
              <a:pathLst>
                <a:path w="881" h="718" extrusionOk="0">
                  <a:moveTo>
                    <a:pt x="694" y="0"/>
                  </a:moveTo>
                  <a:cubicBezTo>
                    <a:pt x="670" y="0"/>
                    <a:pt x="644" y="8"/>
                    <a:pt x="619" y="26"/>
                  </a:cubicBezTo>
                  <a:cubicBezTo>
                    <a:pt x="417" y="181"/>
                    <a:pt x="226" y="336"/>
                    <a:pt x="48" y="514"/>
                  </a:cubicBezTo>
                  <a:cubicBezTo>
                    <a:pt x="0" y="562"/>
                    <a:pt x="0" y="633"/>
                    <a:pt x="48" y="681"/>
                  </a:cubicBezTo>
                  <a:cubicBezTo>
                    <a:pt x="60" y="693"/>
                    <a:pt x="72" y="705"/>
                    <a:pt x="83" y="705"/>
                  </a:cubicBezTo>
                  <a:cubicBezTo>
                    <a:pt x="100" y="713"/>
                    <a:pt x="119" y="717"/>
                    <a:pt x="137" y="717"/>
                  </a:cubicBezTo>
                  <a:cubicBezTo>
                    <a:pt x="170" y="717"/>
                    <a:pt x="203" y="704"/>
                    <a:pt x="226" y="681"/>
                  </a:cubicBezTo>
                  <a:cubicBezTo>
                    <a:pt x="393" y="526"/>
                    <a:pt x="583" y="371"/>
                    <a:pt x="774" y="229"/>
                  </a:cubicBezTo>
                  <a:cubicBezTo>
                    <a:pt x="880" y="142"/>
                    <a:pt x="799" y="0"/>
                    <a:pt x="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2413375" y="1760325"/>
              <a:ext cx="24475" cy="14650"/>
            </a:xfrm>
            <a:custGeom>
              <a:avLst/>
              <a:gdLst/>
              <a:ahLst/>
              <a:cxnLst/>
              <a:rect l="l" t="t" r="r" b="b"/>
              <a:pathLst>
                <a:path w="979" h="586" extrusionOk="0">
                  <a:moveTo>
                    <a:pt x="799" y="1"/>
                  </a:moveTo>
                  <a:cubicBezTo>
                    <a:pt x="780" y="1"/>
                    <a:pt x="760" y="6"/>
                    <a:pt x="739" y="18"/>
                  </a:cubicBezTo>
                  <a:cubicBezTo>
                    <a:pt x="513" y="125"/>
                    <a:pt x="287" y="244"/>
                    <a:pt x="84" y="363"/>
                  </a:cubicBezTo>
                  <a:cubicBezTo>
                    <a:pt x="25" y="399"/>
                    <a:pt x="1" y="470"/>
                    <a:pt x="37" y="530"/>
                  </a:cubicBezTo>
                  <a:cubicBezTo>
                    <a:pt x="49" y="554"/>
                    <a:pt x="72" y="566"/>
                    <a:pt x="96" y="578"/>
                  </a:cubicBezTo>
                  <a:cubicBezTo>
                    <a:pt x="111" y="583"/>
                    <a:pt x="126" y="585"/>
                    <a:pt x="141" y="585"/>
                  </a:cubicBezTo>
                  <a:cubicBezTo>
                    <a:pt x="161" y="585"/>
                    <a:pt x="182" y="580"/>
                    <a:pt x="203" y="566"/>
                  </a:cubicBezTo>
                  <a:cubicBezTo>
                    <a:pt x="406" y="447"/>
                    <a:pt x="620" y="339"/>
                    <a:pt x="846" y="232"/>
                  </a:cubicBezTo>
                  <a:cubicBezTo>
                    <a:pt x="978" y="182"/>
                    <a:pt x="911" y="1"/>
                    <a:pt x="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2446425" y="1747200"/>
              <a:ext cx="25250" cy="12025"/>
            </a:xfrm>
            <a:custGeom>
              <a:avLst/>
              <a:gdLst/>
              <a:ahLst/>
              <a:cxnLst/>
              <a:rect l="l" t="t" r="r" b="b"/>
              <a:pathLst>
                <a:path w="1010" h="481" extrusionOk="0">
                  <a:moveTo>
                    <a:pt x="840" y="1"/>
                  </a:moveTo>
                  <a:cubicBezTo>
                    <a:pt x="827" y="1"/>
                    <a:pt x="813" y="3"/>
                    <a:pt x="798" y="7"/>
                  </a:cubicBezTo>
                  <a:lnTo>
                    <a:pt x="632" y="55"/>
                  </a:lnTo>
                  <a:cubicBezTo>
                    <a:pt x="453" y="114"/>
                    <a:pt x="274" y="174"/>
                    <a:pt x="96" y="245"/>
                  </a:cubicBezTo>
                  <a:cubicBezTo>
                    <a:pt x="36" y="269"/>
                    <a:pt x="0" y="341"/>
                    <a:pt x="24" y="412"/>
                  </a:cubicBezTo>
                  <a:cubicBezTo>
                    <a:pt x="36" y="436"/>
                    <a:pt x="60" y="460"/>
                    <a:pt x="84" y="472"/>
                  </a:cubicBezTo>
                  <a:cubicBezTo>
                    <a:pt x="102" y="478"/>
                    <a:pt x="120" y="481"/>
                    <a:pt x="136" y="481"/>
                  </a:cubicBezTo>
                  <a:cubicBezTo>
                    <a:pt x="152" y="481"/>
                    <a:pt x="167" y="478"/>
                    <a:pt x="179" y="472"/>
                  </a:cubicBezTo>
                  <a:cubicBezTo>
                    <a:pt x="358" y="412"/>
                    <a:pt x="524" y="353"/>
                    <a:pt x="703" y="293"/>
                  </a:cubicBezTo>
                  <a:lnTo>
                    <a:pt x="870" y="233"/>
                  </a:lnTo>
                  <a:cubicBezTo>
                    <a:pt x="1010" y="190"/>
                    <a:pt x="964" y="1"/>
                    <a:pt x="8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2481250" y="1738050"/>
              <a:ext cx="25650" cy="10225"/>
            </a:xfrm>
            <a:custGeom>
              <a:avLst/>
              <a:gdLst/>
              <a:ahLst/>
              <a:cxnLst/>
              <a:rect l="l" t="t" r="r" b="b"/>
              <a:pathLst>
                <a:path w="1026" h="409" extrusionOk="0">
                  <a:moveTo>
                    <a:pt x="865" y="1"/>
                  </a:moveTo>
                  <a:cubicBezTo>
                    <a:pt x="855" y="1"/>
                    <a:pt x="845" y="2"/>
                    <a:pt x="834" y="4"/>
                  </a:cubicBezTo>
                  <a:cubicBezTo>
                    <a:pt x="596" y="52"/>
                    <a:pt x="346" y="111"/>
                    <a:pt x="108" y="171"/>
                  </a:cubicBezTo>
                  <a:cubicBezTo>
                    <a:pt x="48" y="183"/>
                    <a:pt x="1" y="254"/>
                    <a:pt x="24" y="314"/>
                  </a:cubicBezTo>
                  <a:cubicBezTo>
                    <a:pt x="36" y="349"/>
                    <a:pt x="60" y="385"/>
                    <a:pt x="96" y="397"/>
                  </a:cubicBezTo>
                  <a:cubicBezTo>
                    <a:pt x="120" y="409"/>
                    <a:pt x="143" y="409"/>
                    <a:pt x="167" y="409"/>
                  </a:cubicBezTo>
                  <a:cubicBezTo>
                    <a:pt x="405" y="349"/>
                    <a:pt x="643" y="290"/>
                    <a:pt x="882" y="242"/>
                  </a:cubicBezTo>
                  <a:cubicBezTo>
                    <a:pt x="1026" y="209"/>
                    <a:pt x="994" y="1"/>
                    <a:pt x="8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2517275" y="1733075"/>
              <a:ext cx="25525" cy="8075"/>
            </a:xfrm>
            <a:custGeom>
              <a:avLst/>
              <a:gdLst/>
              <a:ahLst/>
              <a:cxnLst/>
              <a:rect l="l" t="t" r="r" b="b"/>
              <a:pathLst>
                <a:path w="1021" h="323" extrusionOk="0">
                  <a:moveTo>
                    <a:pt x="868" y="0"/>
                  </a:moveTo>
                  <a:cubicBezTo>
                    <a:pt x="865" y="0"/>
                    <a:pt x="861" y="0"/>
                    <a:pt x="857" y="1"/>
                  </a:cubicBezTo>
                  <a:cubicBezTo>
                    <a:pt x="607" y="13"/>
                    <a:pt x="357" y="48"/>
                    <a:pt x="119" y="84"/>
                  </a:cubicBezTo>
                  <a:cubicBezTo>
                    <a:pt x="48" y="84"/>
                    <a:pt x="0" y="156"/>
                    <a:pt x="12" y="215"/>
                  </a:cubicBezTo>
                  <a:cubicBezTo>
                    <a:pt x="24" y="263"/>
                    <a:pt x="48" y="298"/>
                    <a:pt x="84" y="310"/>
                  </a:cubicBezTo>
                  <a:cubicBezTo>
                    <a:pt x="107" y="322"/>
                    <a:pt x="131" y="322"/>
                    <a:pt x="155" y="322"/>
                  </a:cubicBezTo>
                  <a:cubicBezTo>
                    <a:pt x="393" y="286"/>
                    <a:pt x="631" y="263"/>
                    <a:pt x="869" y="239"/>
                  </a:cubicBezTo>
                  <a:cubicBezTo>
                    <a:pt x="1020" y="216"/>
                    <a:pt x="1001"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2553875" y="1731675"/>
              <a:ext cx="26050" cy="6325"/>
            </a:xfrm>
            <a:custGeom>
              <a:avLst/>
              <a:gdLst/>
              <a:ahLst/>
              <a:cxnLst/>
              <a:rect l="l" t="t" r="r" b="b"/>
              <a:pathLst>
                <a:path w="1042" h="253" extrusionOk="0">
                  <a:moveTo>
                    <a:pt x="495" y="0"/>
                  </a:moveTo>
                  <a:cubicBezTo>
                    <a:pt x="370" y="0"/>
                    <a:pt x="245" y="3"/>
                    <a:pt x="120" y="9"/>
                  </a:cubicBezTo>
                  <a:cubicBezTo>
                    <a:pt x="60" y="9"/>
                    <a:pt x="1" y="69"/>
                    <a:pt x="13" y="128"/>
                  </a:cubicBezTo>
                  <a:cubicBezTo>
                    <a:pt x="13" y="176"/>
                    <a:pt x="36" y="223"/>
                    <a:pt x="72" y="235"/>
                  </a:cubicBezTo>
                  <a:cubicBezTo>
                    <a:pt x="89" y="244"/>
                    <a:pt x="106" y="252"/>
                    <a:pt x="123" y="252"/>
                  </a:cubicBezTo>
                  <a:cubicBezTo>
                    <a:pt x="130" y="252"/>
                    <a:pt x="137" y="251"/>
                    <a:pt x="144" y="247"/>
                  </a:cubicBezTo>
                  <a:lnTo>
                    <a:pt x="870" y="247"/>
                  </a:lnTo>
                  <a:cubicBezTo>
                    <a:pt x="877" y="248"/>
                    <a:pt x="884" y="249"/>
                    <a:pt x="890" y="249"/>
                  </a:cubicBezTo>
                  <a:cubicBezTo>
                    <a:pt x="1042" y="249"/>
                    <a:pt x="1042" y="8"/>
                    <a:pt x="890" y="8"/>
                  </a:cubicBezTo>
                  <a:cubicBezTo>
                    <a:pt x="884" y="8"/>
                    <a:pt x="877" y="8"/>
                    <a:pt x="870" y="9"/>
                  </a:cubicBezTo>
                  <a:cubicBezTo>
                    <a:pt x="745" y="3"/>
                    <a:pt x="620" y="0"/>
                    <a:pt x="4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2589300" y="1732475"/>
              <a:ext cx="26525" cy="8075"/>
            </a:xfrm>
            <a:custGeom>
              <a:avLst/>
              <a:gdLst/>
              <a:ahLst/>
              <a:cxnLst/>
              <a:rect l="l" t="t" r="r" b="b"/>
              <a:pathLst>
                <a:path w="1061" h="323" extrusionOk="0">
                  <a:moveTo>
                    <a:pt x="179" y="1"/>
                  </a:moveTo>
                  <a:cubicBezTo>
                    <a:pt x="48" y="1"/>
                    <a:pt x="0" y="180"/>
                    <a:pt x="120" y="239"/>
                  </a:cubicBezTo>
                  <a:cubicBezTo>
                    <a:pt x="131" y="239"/>
                    <a:pt x="155" y="251"/>
                    <a:pt x="167" y="251"/>
                  </a:cubicBezTo>
                  <a:cubicBezTo>
                    <a:pt x="405" y="263"/>
                    <a:pt x="643" y="287"/>
                    <a:pt x="882" y="322"/>
                  </a:cubicBezTo>
                  <a:cubicBezTo>
                    <a:pt x="1036" y="322"/>
                    <a:pt x="1060" y="108"/>
                    <a:pt x="917" y="84"/>
                  </a:cubicBezTo>
                  <a:cubicBezTo>
                    <a:pt x="679" y="49"/>
                    <a:pt x="429" y="25"/>
                    <a:pt x="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2625500" y="1737200"/>
              <a:ext cx="25725" cy="10250"/>
            </a:xfrm>
            <a:custGeom>
              <a:avLst/>
              <a:gdLst/>
              <a:ahLst/>
              <a:cxnLst/>
              <a:rect l="l" t="t" r="r" b="b"/>
              <a:pathLst>
                <a:path w="1029" h="410" extrusionOk="0">
                  <a:moveTo>
                    <a:pt x="174" y="0"/>
                  </a:moveTo>
                  <a:cubicBezTo>
                    <a:pt x="57" y="0"/>
                    <a:pt x="0" y="184"/>
                    <a:pt x="124" y="241"/>
                  </a:cubicBezTo>
                  <a:lnTo>
                    <a:pt x="160" y="252"/>
                  </a:lnTo>
                  <a:cubicBezTo>
                    <a:pt x="398" y="288"/>
                    <a:pt x="636" y="348"/>
                    <a:pt x="862" y="407"/>
                  </a:cubicBezTo>
                  <a:cubicBezTo>
                    <a:pt x="870" y="408"/>
                    <a:pt x="877" y="409"/>
                    <a:pt x="884" y="409"/>
                  </a:cubicBezTo>
                  <a:cubicBezTo>
                    <a:pt x="946" y="409"/>
                    <a:pt x="996" y="365"/>
                    <a:pt x="1017" y="312"/>
                  </a:cubicBezTo>
                  <a:cubicBezTo>
                    <a:pt x="1029" y="241"/>
                    <a:pt x="993" y="181"/>
                    <a:pt x="922" y="157"/>
                  </a:cubicBezTo>
                  <a:cubicBezTo>
                    <a:pt x="684" y="110"/>
                    <a:pt x="446" y="50"/>
                    <a:pt x="196" y="2"/>
                  </a:cubicBezTo>
                  <a:cubicBezTo>
                    <a:pt x="188" y="1"/>
                    <a:pt x="181"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2661925" y="1746000"/>
              <a:ext cx="24425" cy="11700"/>
            </a:xfrm>
            <a:custGeom>
              <a:avLst/>
              <a:gdLst/>
              <a:ahLst/>
              <a:cxnLst/>
              <a:rect l="l" t="t" r="r" b="b"/>
              <a:pathLst>
                <a:path w="977" h="468" extrusionOk="0">
                  <a:moveTo>
                    <a:pt x="135" y="0"/>
                  </a:moveTo>
                  <a:cubicBezTo>
                    <a:pt x="84" y="0"/>
                    <a:pt x="43" y="32"/>
                    <a:pt x="24" y="79"/>
                  </a:cubicBezTo>
                  <a:cubicBezTo>
                    <a:pt x="1" y="139"/>
                    <a:pt x="36" y="210"/>
                    <a:pt x="96" y="234"/>
                  </a:cubicBezTo>
                  <a:lnTo>
                    <a:pt x="108" y="234"/>
                  </a:lnTo>
                  <a:cubicBezTo>
                    <a:pt x="334" y="305"/>
                    <a:pt x="560" y="377"/>
                    <a:pt x="798" y="460"/>
                  </a:cubicBezTo>
                  <a:cubicBezTo>
                    <a:pt x="811" y="465"/>
                    <a:pt x="824" y="468"/>
                    <a:pt x="838" y="468"/>
                  </a:cubicBezTo>
                  <a:cubicBezTo>
                    <a:pt x="886" y="468"/>
                    <a:pt x="934" y="435"/>
                    <a:pt x="953" y="389"/>
                  </a:cubicBezTo>
                  <a:cubicBezTo>
                    <a:pt x="977" y="329"/>
                    <a:pt x="941" y="258"/>
                    <a:pt x="882" y="234"/>
                  </a:cubicBezTo>
                  <a:cubicBezTo>
                    <a:pt x="644" y="150"/>
                    <a:pt x="405" y="67"/>
                    <a:pt x="179" y="8"/>
                  </a:cubicBezTo>
                  <a:cubicBezTo>
                    <a:pt x="164" y="3"/>
                    <a:pt x="149"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a:off x="2695475" y="1758025"/>
              <a:ext cx="25125" cy="13250"/>
            </a:xfrm>
            <a:custGeom>
              <a:avLst/>
              <a:gdLst/>
              <a:ahLst/>
              <a:cxnLst/>
              <a:rect l="l" t="t" r="r" b="b"/>
              <a:pathLst>
                <a:path w="1005" h="530" extrusionOk="0">
                  <a:moveTo>
                    <a:pt x="172" y="1"/>
                  </a:moveTo>
                  <a:cubicBezTo>
                    <a:pt x="54" y="1"/>
                    <a:pt x="1" y="179"/>
                    <a:pt x="135" y="241"/>
                  </a:cubicBezTo>
                  <a:lnTo>
                    <a:pt x="147" y="241"/>
                  </a:lnTo>
                  <a:cubicBezTo>
                    <a:pt x="373" y="324"/>
                    <a:pt x="587" y="420"/>
                    <a:pt x="814" y="515"/>
                  </a:cubicBezTo>
                  <a:cubicBezTo>
                    <a:pt x="830" y="525"/>
                    <a:pt x="847" y="529"/>
                    <a:pt x="865" y="529"/>
                  </a:cubicBezTo>
                  <a:cubicBezTo>
                    <a:pt x="910" y="529"/>
                    <a:pt x="954" y="498"/>
                    <a:pt x="980" y="455"/>
                  </a:cubicBezTo>
                  <a:cubicBezTo>
                    <a:pt x="1004" y="396"/>
                    <a:pt x="980" y="312"/>
                    <a:pt x="909" y="289"/>
                  </a:cubicBezTo>
                  <a:cubicBezTo>
                    <a:pt x="683" y="193"/>
                    <a:pt x="456" y="98"/>
                    <a:pt x="230" y="15"/>
                  </a:cubicBezTo>
                  <a:cubicBezTo>
                    <a:pt x="210" y="5"/>
                    <a:pt x="190" y="1"/>
                    <a:pt x="1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a:off x="2762375" y="1787900"/>
              <a:ext cx="24600" cy="13900"/>
            </a:xfrm>
            <a:custGeom>
              <a:avLst/>
              <a:gdLst/>
              <a:ahLst/>
              <a:cxnLst/>
              <a:rect l="l" t="t" r="r" b="b"/>
              <a:pathLst>
                <a:path w="984" h="556" extrusionOk="0">
                  <a:moveTo>
                    <a:pt x="180" y="0"/>
                  </a:moveTo>
                  <a:cubicBezTo>
                    <a:pt x="59" y="0"/>
                    <a:pt x="0" y="174"/>
                    <a:pt x="126" y="237"/>
                  </a:cubicBezTo>
                  <a:lnTo>
                    <a:pt x="638" y="475"/>
                  </a:lnTo>
                  <a:lnTo>
                    <a:pt x="793" y="546"/>
                  </a:lnTo>
                  <a:cubicBezTo>
                    <a:pt x="808" y="552"/>
                    <a:pt x="824" y="555"/>
                    <a:pt x="840" y="555"/>
                  </a:cubicBezTo>
                  <a:cubicBezTo>
                    <a:pt x="887" y="555"/>
                    <a:pt x="933" y="531"/>
                    <a:pt x="959" y="487"/>
                  </a:cubicBezTo>
                  <a:cubicBezTo>
                    <a:pt x="983" y="415"/>
                    <a:pt x="959" y="344"/>
                    <a:pt x="900" y="320"/>
                  </a:cubicBezTo>
                  <a:lnTo>
                    <a:pt x="745" y="249"/>
                  </a:lnTo>
                  <a:lnTo>
                    <a:pt x="233" y="10"/>
                  </a:lnTo>
                  <a:cubicBezTo>
                    <a:pt x="215" y="3"/>
                    <a:pt x="197"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2730100" y="1772450"/>
              <a:ext cx="23825" cy="13875"/>
            </a:xfrm>
            <a:custGeom>
              <a:avLst/>
              <a:gdLst/>
              <a:ahLst/>
              <a:cxnLst/>
              <a:rect l="l" t="t" r="r" b="b"/>
              <a:pathLst>
                <a:path w="953" h="555" extrusionOk="0">
                  <a:moveTo>
                    <a:pt x="143" y="0"/>
                  </a:moveTo>
                  <a:cubicBezTo>
                    <a:pt x="97" y="0"/>
                    <a:pt x="54" y="25"/>
                    <a:pt x="36" y="69"/>
                  </a:cubicBezTo>
                  <a:cubicBezTo>
                    <a:pt x="0" y="140"/>
                    <a:pt x="24" y="212"/>
                    <a:pt x="95" y="235"/>
                  </a:cubicBezTo>
                  <a:lnTo>
                    <a:pt x="286" y="331"/>
                  </a:lnTo>
                  <a:lnTo>
                    <a:pt x="750" y="545"/>
                  </a:lnTo>
                  <a:cubicBezTo>
                    <a:pt x="769" y="551"/>
                    <a:pt x="787" y="554"/>
                    <a:pt x="805" y="554"/>
                  </a:cubicBezTo>
                  <a:cubicBezTo>
                    <a:pt x="855" y="554"/>
                    <a:pt x="899" y="530"/>
                    <a:pt x="917" y="486"/>
                  </a:cubicBezTo>
                  <a:cubicBezTo>
                    <a:pt x="953" y="426"/>
                    <a:pt x="917" y="355"/>
                    <a:pt x="857" y="319"/>
                  </a:cubicBezTo>
                  <a:cubicBezTo>
                    <a:pt x="703" y="259"/>
                    <a:pt x="536" y="176"/>
                    <a:pt x="393" y="105"/>
                  </a:cubicBezTo>
                  <a:lnTo>
                    <a:pt x="191" y="9"/>
                  </a:lnTo>
                  <a:cubicBezTo>
                    <a:pt x="175" y="3"/>
                    <a:pt x="15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2796775" y="1803100"/>
              <a:ext cx="23825" cy="13250"/>
            </a:xfrm>
            <a:custGeom>
              <a:avLst/>
              <a:gdLst/>
              <a:ahLst/>
              <a:cxnLst/>
              <a:rect l="l" t="t" r="r" b="b"/>
              <a:pathLst>
                <a:path w="953" h="530" extrusionOk="0">
                  <a:moveTo>
                    <a:pt x="131" y="0"/>
                  </a:moveTo>
                  <a:cubicBezTo>
                    <a:pt x="85" y="0"/>
                    <a:pt x="42" y="25"/>
                    <a:pt x="24" y="69"/>
                  </a:cubicBezTo>
                  <a:cubicBezTo>
                    <a:pt x="0" y="141"/>
                    <a:pt x="24" y="212"/>
                    <a:pt x="83" y="236"/>
                  </a:cubicBezTo>
                  <a:cubicBezTo>
                    <a:pt x="262" y="319"/>
                    <a:pt x="453" y="391"/>
                    <a:pt x="631" y="462"/>
                  </a:cubicBezTo>
                  <a:lnTo>
                    <a:pt x="762" y="522"/>
                  </a:lnTo>
                  <a:cubicBezTo>
                    <a:pt x="775" y="527"/>
                    <a:pt x="788" y="529"/>
                    <a:pt x="801" y="529"/>
                  </a:cubicBezTo>
                  <a:cubicBezTo>
                    <a:pt x="851" y="529"/>
                    <a:pt x="901" y="497"/>
                    <a:pt x="929" y="450"/>
                  </a:cubicBezTo>
                  <a:cubicBezTo>
                    <a:pt x="953" y="391"/>
                    <a:pt x="917" y="319"/>
                    <a:pt x="857" y="295"/>
                  </a:cubicBezTo>
                  <a:lnTo>
                    <a:pt x="726" y="236"/>
                  </a:lnTo>
                  <a:lnTo>
                    <a:pt x="179" y="10"/>
                  </a:lnTo>
                  <a:cubicBezTo>
                    <a:pt x="163" y="3"/>
                    <a:pt x="147"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a:off x="2829775" y="1816600"/>
              <a:ext cx="26200" cy="11900"/>
            </a:xfrm>
            <a:custGeom>
              <a:avLst/>
              <a:gdLst/>
              <a:ahLst/>
              <a:cxnLst/>
              <a:rect l="l" t="t" r="r" b="b"/>
              <a:pathLst>
                <a:path w="1048" h="476" extrusionOk="0">
                  <a:moveTo>
                    <a:pt x="181" y="1"/>
                  </a:moveTo>
                  <a:cubicBezTo>
                    <a:pt x="61" y="1"/>
                    <a:pt x="1" y="166"/>
                    <a:pt x="121" y="232"/>
                  </a:cubicBezTo>
                  <a:lnTo>
                    <a:pt x="133" y="244"/>
                  </a:lnTo>
                  <a:cubicBezTo>
                    <a:pt x="371" y="315"/>
                    <a:pt x="609" y="398"/>
                    <a:pt x="835" y="470"/>
                  </a:cubicBezTo>
                  <a:cubicBezTo>
                    <a:pt x="849" y="474"/>
                    <a:pt x="862" y="476"/>
                    <a:pt x="875" y="476"/>
                  </a:cubicBezTo>
                  <a:cubicBezTo>
                    <a:pt x="1001" y="476"/>
                    <a:pt x="1047" y="275"/>
                    <a:pt x="907" y="232"/>
                  </a:cubicBezTo>
                  <a:cubicBezTo>
                    <a:pt x="680" y="172"/>
                    <a:pt x="454" y="89"/>
                    <a:pt x="216" y="5"/>
                  </a:cubicBezTo>
                  <a:cubicBezTo>
                    <a:pt x="204" y="2"/>
                    <a:pt x="192" y="1"/>
                    <a:pt x="1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a:off x="2866125" y="1829825"/>
              <a:ext cx="2700" cy="3300"/>
            </a:xfrm>
            <a:custGeom>
              <a:avLst/>
              <a:gdLst/>
              <a:ahLst/>
              <a:cxnLst/>
              <a:rect l="l" t="t" r="r" b="b"/>
              <a:pathLst>
                <a:path w="108" h="132" extrusionOk="0">
                  <a:moveTo>
                    <a:pt x="12" y="0"/>
                  </a:moveTo>
                  <a:lnTo>
                    <a:pt x="12" y="0"/>
                  </a:lnTo>
                  <a:cubicBezTo>
                    <a:pt x="0" y="48"/>
                    <a:pt x="24" y="107"/>
                    <a:pt x="84" y="131"/>
                  </a:cubicBezTo>
                  <a:lnTo>
                    <a:pt x="107" y="131"/>
                  </a:lnTo>
                  <a:lnTo>
                    <a:pt x="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 name="Google Shape;243;p8"/>
          <p:cNvSpPr/>
          <p:nvPr/>
        </p:nvSpPr>
        <p:spPr>
          <a:xfrm rot="-8805839">
            <a:off x="-752566" y="-828839"/>
            <a:ext cx="2950531" cy="2163986"/>
          </a:xfrm>
          <a:custGeom>
            <a:avLst/>
            <a:gdLst/>
            <a:ahLst/>
            <a:cxnLst/>
            <a:rect l="l" t="t" r="r" b="b"/>
            <a:pathLst>
              <a:path w="31398" h="23028" extrusionOk="0">
                <a:moveTo>
                  <a:pt x="30171" y="1"/>
                </a:moveTo>
                <a:cubicBezTo>
                  <a:pt x="30189" y="25"/>
                  <a:pt x="30216" y="36"/>
                  <a:pt x="30244" y="36"/>
                </a:cubicBezTo>
                <a:cubicBezTo>
                  <a:pt x="30272" y="36"/>
                  <a:pt x="30302" y="25"/>
                  <a:pt x="30326" y="1"/>
                </a:cubicBezTo>
                <a:close/>
                <a:moveTo>
                  <a:pt x="30676" y="333"/>
                </a:moveTo>
                <a:cubicBezTo>
                  <a:pt x="30596" y="333"/>
                  <a:pt x="30517" y="420"/>
                  <a:pt x="30576" y="513"/>
                </a:cubicBezTo>
                <a:cubicBezTo>
                  <a:pt x="30695" y="691"/>
                  <a:pt x="30802" y="894"/>
                  <a:pt x="30885" y="1096"/>
                </a:cubicBezTo>
                <a:cubicBezTo>
                  <a:pt x="30897" y="1144"/>
                  <a:pt x="30945" y="1168"/>
                  <a:pt x="30993" y="1168"/>
                </a:cubicBezTo>
                <a:lnTo>
                  <a:pt x="30981" y="1179"/>
                </a:lnTo>
                <a:cubicBezTo>
                  <a:pt x="31004" y="1168"/>
                  <a:pt x="31016" y="1168"/>
                  <a:pt x="31028" y="1156"/>
                </a:cubicBezTo>
                <a:cubicBezTo>
                  <a:pt x="31088" y="1132"/>
                  <a:pt x="31124" y="1060"/>
                  <a:pt x="31088" y="1013"/>
                </a:cubicBezTo>
                <a:cubicBezTo>
                  <a:pt x="31004" y="787"/>
                  <a:pt x="30897" y="584"/>
                  <a:pt x="30766" y="382"/>
                </a:cubicBezTo>
                <a:cubicBezTo>
                  <a:pt x="30742" y="347"/>
                  <a:pt x="30709" y="333"/>
                  <a:pt x="30676" y="333"/>
                </a:cubicBezTo>
                <a:close/>
                <a:moveTo>
                  <a:pt x="31196" y="1610"/>
                </a:moveTo>
                <a:cubicBezTo>
                  <a:pt x="31135" y="1610"/>
                  <a:pt x="31074" y="1657"/>
                  <a:pt x="31088" y="1739"/>
                </a:cubicBezTo>
                <a:cubicBezTo>
                  <a:pt x="31135" y="1953"/>
                  <a:pt x="31159" y="2180"/>
                  <a:pt x="31159" y="2394"/>
                </a:cubicBezTo>
                <a:cubicBezTo>
                  <a:pt x="31171" y="2453"/>
                  <a:pt x="31219" y="2501"/>
                  <a:pt x="31278" y="2501"/>
                </a:cubicBezTo>
                <a:cubicBezTo>
                  <a:pt x="31350" y="2501"/>
                  <a:pt x="31397" y="2453"/>
                  <a:pt x="31397" y="2382"/>
                </a:cubicBezTo>
                <a:cubicBezTo>
                  <a:pt x="31385" y="2156"/>
                  <a:pt x="31350" y="1918"/>
                  <a:pt x="31302" y="1691"/>
                </a:cubicBezTo>
                <a:cubicBezTo>
                  <a:pt x="31287" y="1636"/>
                  <a:pt x="31242" y="1610"/>
                  <a:pt x="31196" y="1610"/>
                </a:cubicBezTo>
                <a:close/>
                <a:moveTo>
                  <a:pt x="31242" y="2952"/>
                </a:moveTo>
                <a:cubicBezTo>
                  <a:pt x="31188" y="2952"/>
                  <a:pt x="31135" y="2986"/>
                  <a:pt x="31135" y="3061"/>
                </a:cubicBezTo>
                <a:cubicBezTo>
                  <a:pt x="31100" y="3287"/>
                  <a:pt x="31052" y="3501"/>
                  <a:pt x="30993" y="3715"/>
                </a:cubicBezTo>
                <a:cubicBezTo>
                  <a:pt x="30981" y="3775"/>
                  <a:pt x="31016" y="3846"/>
                  <a:pt x="31076" y="3858"/>
                </a:cubicBezTo>
                <a:lnTo>
                  <a:pt x="31100" y="3858"/>
                </a:lnTo>
                <a:cubicBezTo>
                  <a:pt x="31147" y="3858"/>
                  <a:pt x="31195" y="3835"/>
                  <a:pt x="31207" y="3787"/>
                </a:cubicBezTo>
                <a:cubicBezTo>
                  <a:pt x="31278" y="3561"/>
                  <a:pt x="31326" y="3323"/>
                  <a:pt x="31362" y="3096"/>
                </a:cubicBezTo>
                <a:cubicBezTo>
                  <a:pt x="31381" y="3004"/>
                  <a:pt x="31310" y="2952"/>
                  <a:pt x="31242" y="2952"/>
                </a:cubicBezTo>
                <a:close/>
                <a:moveTo>
                  <a:pt x="30870" y="4262"/>
                </a:moveTo>
                <a:cubicBezTo>
                  <a:pt x="30826" y="4262"/>
                  <a:pt x="30783" y="4287"/>
                  <a:pt x="30766" y="4347"/>
                </a:cubicBezTo>
                <a:cubicBezTo>
                  <a:pt x="30671" y="4549"/>
                  <a:pt x="30576" y="4751"/>
                  <a:pt x="30457" y="4942"/>
                </a:cubicBezTo>
                <a:cubicBezTo>
                  <a:pt x="30433" y="4989"/>
                  <a:pt x="30445" y="5061"/>
                  <a:pt x="30504" y="5097"/>
                </a:cubicBezTo>
                <a:cubicBezTo>
                  <a:pt x="30516" y="5109"/>
                  <a:pt x="30540" y="5109"/>
                  <a:pt x="30552" y="5109"/>
                </a:cubicBezTo>
                <a:lnTo>
                  <a:pt x="30552" y="5120"/>
                </a:lnTo>
                <a:cubicBezTo>
                  <a:pt x="30600" y="5120"/>
                  <a:pt x="30635" y="5097"/>
                  <a:pt x="30659" y="5061"/>
                </a:cubicBezTo>
                <a:cubicBezTo>
                  <a:pt x="30778" y="4858"/>
                  <a:pt x="30885" y="4656"/>
                  <a:pt x="30981" y="4442"/>
                </a:cubicBezTo>
                <a:cubicBezTo>
                  <a:pt x="31034" y="4342"/>
                  <a:pt x="30950" y="4262"/>
                  <a:pt x="30870" y="4262"/>
                </a:cubicBezTo>
                <a:close/>
                <a:moveTo>
                  <a:pt x="30175" y="5449"/>
                </a:moveTo>
                <a:cubicBezTo>
                  <a:pt x="30143" y="5449"/>
                  <a:pt x="30111" y="5464"/>
                  <a:pt x="30088" y="5501"/>
                </a:cubicBezTo>
                <a:cubicBezTo>
                  <a:pt x="29945" y="5680"/>
                  <a:pt x="29802" y="5847"/>
                  <a:pt x="29647" y="6013"/>
                </a:cubicBezTo>
                <a:cubicBezTo>
                  <a:pt x="29576" y="6085"/>
                  <a:pt x="29635" y="6204"/>
                  <a:pt x="29731" y="6204"/>
                </a:cubicBezTo>
                <a:cubicBezTo>
                  <a:pt x="29766" y="6204"/>
                  <a:pt x="29802" y="6192"/>
                  <a:pt x="29826" y="6168"/>
                </a:cubicBezTo>
                <a:cubicBezTo>
                  <a:pt x="29981" y="6001"/>
                  <a:pt x="30123" y="5823"/>
                  <a:pt x="30266" y="5632"/>
                </a:cubicBezTo>
                <a:cubicBezTo>
                  <a:pt x="30335" y="5547"/>
                  <a:pt x="30256" y="5449"/>
                  <a:pt x="30175" y="5449"/>
                </a:cubicBezTo>
                <a:close/>
                <a:moveTo>
                  <a:pt x="29220" y="6470"/>
                </a:moveTo>
                <a:cubicBezTo>
                  <a:pt x="29200" y="6470"/>
                  <a:pt x="29179" y="6476"/>
                  <a:pt x="29159" y="6490"/>
                </a:cubicBezTo>
                <a:lnTo>
                  <a:pt x="29052" y="6573"/>
                </a:lnTo>
                <a:cubicBezTo>
                  <a:pt x="28921" y="6692"/>
                  <a:pt x="28778" y="6799"/>
                  <a:pt x="28635" y="6906"/>
                </a:cubicBezTo>
                <a:cubicBezTo>
                  <a:pt x="28576" y="6942"/>
                  <a:pt x="28564" y="7014"/>
                  <a:pt x="28599" y="7061"/>
                </a:cubicBezTo>
                <a:cubicBezTo>
                  <a:pt x="28623" y="7097"/>
                  <a:pt x="28659" y="7109"/>
                  <a:pt x="28695" y="7109"/>
                </a:cubicBezTo>
                <a:cubicBezTo>
                  <a:pt x="28707" y="7109"/>
                  <a:pt x="28730" y="7109"/>
                  <a:pt x="28754" y="7085"/>
                </a:cubicBezTo>
                <a:cubicBezTo>
                  <a:pt x="28909" y="6978"/>
                  <a:pt x="29064" y="6871"/>
                  <a:pt x="29207" y="6752"/>
                </a:cubicBezTo>
                <a:lnTo>
                  <a:pt x="29314" y="6656"/>
                </a:lnTo>
                <a:cubicBezTo>
                  <a:pt x="29381" y="6579"/>
                  <a:pt x="29308" y="6470"/>
                  <a:pt x="29220" y="6470"/>
                </a:cubicBezTo>
                <a:close/>
                <a:moveTo>
                  <a:pt x="28121" y="7260"/>
                </a:moveTo>
                <a:cubicBezTo>
                  <a:pt x="28103" y="7260"/>
                  <a:pt x="28084" y="7264"/>
                  <a:pt x="28064" y="7275"/>
                </a:cubicBezTo>
                <a:cubicBezTo>
                  <a:pt x="27873" y="7383"/>
                  <a:pt x="27671" y="7490"/>
                  <a:pt x="27468" y="7585"/>
                </a:cubicBezTo>
                <a:cubicBezTo>
                  <a:pt x="27361" y="7645"/>
                  <a:pt x="27397" y="7799"/>
                  <a:pt x="27516" y="7799"/>
                </a:cubicBezTo>
                <a:lnTo>
                  <a:pt x="27564" y="7799"/>
                </a:lnTo>
                <a:cubicBezTo>
                  <a:pt x="27778" y="7692"/>
                  <a:pt x="27980" y="7585"/>
                  <a:pt x="28171" y="7466"/>
                </a:cubicBezTo>
                <a:cubicBezTo>
                  <a:pt x="28272" y="7405"/>
                  <a:pt x="28219" y="7260"/>
                  <a:pt x="28121" y="7260"/>
                </a:cubicBezTo>
                <a:close/>
                <a:moveTo>
                  <a:pt x="26895" y="7850"/>
                </a:moveTo>
                <a:cubicBezTo>
                  <a:pt x="26880" y="7850"/>
                  <a:pt x="26865" y="7853"/>
                  <a:pt x="26849" y="7859"/>
                </a:cubicBezTo>
                <a:cubicBezTo>
                  <a:pt x="26647" y="7942"/>
                  <a:pt x="26432" y="8014"/>
                  <a:pt x="26206" y="8085"/>
                </a:cubicBezTo>
                <a:cubicBezTo>
                  <a:pt x="26087" y="8133"/>
                  <a:pt x="26111" y="8311"/>
                  <a:pt x="26242" y="8311"/>
                </a:cubicBezTo>
                <a:lnTo>
                  <a:pt x="26278" y="8311"/>
                </a:lnTo>
                <a:cubicBezTo>
                  <a:pt x="26504" y="8228"/>
                  <a:pt x="26718" y="8157"/>
                  <a:pt x="26933" y="8073"/>
                </a:cubicBezTo>
                <a:cubicBezTo>
                  <a:pt x="26992" y="8049"/>
                  <a:pt x="27016" y="7978"/>
                  <a:pt x="26992" y="7918"/>
                </a:cubicBezTo>
                <a:cubicBezTo>
                  <a:pt x="26974" y="7874"/>
                  <a:pt x="26937" y="7850"/>
                  <a:pt x="26895" y="7850"/>
                </a:cubicBezTo>
                <a:close/>
                <a:moveTo>
                  <a:pt x="1585" y="8180"/>
                </a:moveTo>
                <a:cubicBezTo>
                  <a:pt x="1452" y="8180"/>
                  <a:pt x="1433" y="8395"/>
                  <a:pt x="1572" y="8407"/>
                </a:cubicBezTo>
                <a:cubicBezTo>
                  <a:pt x="1656" y="8418"/>
                  <a:pt x="1739" y="8430"/>
                  <a:pt x="1810" y="8442"/>
                </a:cubicBezTo>
                <a:cubicBezTo>
                  <a:pt x="1953" y="8466"/>
                  <a:pt x="2096" y="8490"/>
                  <a:pt x="2239" y="8514"/>
                </a:cubicBezTo>
                <a:lnTo>
                  <a:pt x="2263" y="8514"/>
                </a:lnTo>
                <a:cubicBezTo>
                  <a:pt x="2394" y="8514"/>
                  <a:pt x="2418" y="8323"/>
                  <a:pt x="2287" y="8287"/>
                </a:cubicBezTo>
                <a:cubicBezTo>
                  <a:pt x="2132" y="8264"/>
                  <a:pt x="2001" y="8240"/>
                  <a:pt x="1846" y="8216"/>
                </a:cubicBezTo>
                <a:cubicBezTo>
                  <a:pt x="1763" y="8204"/>
                  <a:pt x="1679" y="8192"/>
                  <a:pt x="1596" y="8180"/>
                </a:cubicBezTo>
                <a:cubicBezTo>
                  <a:pt x="1592" y="8180"/>
                  <a:pt x="1589" y="8180"/>
                  <a:pt x="1585" y="8180"/>
                </a:cubicBezTo>
                <a:close/>
                <a:moveTo>
                  <a:pt x="25584" y="8283"/>
                </a:moveTo>
                <a:cubicBezTo>
                  <a:pt x="25574" y="8283"/>
                  <a:pt x="25563" y="8285"/>
                  <a:pt x="25551" y="8287"/>
                </a:cubicBezTo>
                <a:cubicBezTo>
                  <a:pt x="25337" y="8347"/>
                  <a:pt x="25123" y="8407"/>
                  <a:pt x="24897" y="8454"/>
                </a:cubicBezTo>
                <a:cubicBezTo>
                  <a:pt x="24837" y="8466"/>
                  <a:pt x="24789" y="8538"/>
                  <a:pt x="24813" y="8597"/>
                </a:cubicBezTo>
                <a:cubicBezTo>
                  <a:pt x="24825" y="8645"/>
                  <a:pt x="24873" y="8680"/>
                  <a:pt x="24920" y="8680"/>
                </a:cubicBezTo>
                <a:lnTo>
                  <a:pt x="24944" y="8680"/>
                </a:lnTo>
                <a:cubicBezTo>
                  <a:pt x="25170" y="8621"/>
                  <a:pt x="25397" y="8573"/>
                  <a:pt x="25623" y="8502"/>
                </a:cubicBezTo>
                <a:cubicBezTo>
                  <a:pt x="25743" y="8458"/>
                  <a:pt x="25703" y="8283"/>
                  <a:pt x="25584" y="8283"/>
                </a:cubicBezTo>
                <a:close/>
                <a:moveTo>
                  <a:pt x="911" y="8188"/>
                </a:moveTo>
                <a:cubicBezTo>
                  <a:pt x="902" y="8188"/>
                  <a:pt x="892" y="8190"/>
                  <a:pt x="882" y="8192"/>
                </a:cubicBezTo>
                <a:cubicBezTo>
                  <a:pt x="703" y="8216"/>
                  <a:pt x="548" y="8287"/>
                  <a:pt x="405" y="8395"/>
                </a:cubicBezTo>
                <a:cubicBezTo>
                  <a:pt x="346" y="8442"/>
                  <a:pt x="286" y="8502"/>
                  <a:pt x="227" y="8561"/>
                </a:cubicBezTo>
                <a:cubicBezTo>
                  <a:pt x="191" y="8621"/>
                  <a:pt x="203" y="8692"/>
                  <a:pt x="251" y="8728"/>
                </a:cubicBezTo>
                <a:cubicBezTo>
                  <a:pt x="274" y="8740"/>
                  <a:pt x="298" y="8752"/>
                  <a:pt x="322" y="8752"/>
                </a:cubicBezTo>
                <a:cubicBezTo>
                  <a:pt x="358" y="8752"/>
                  <a:pt x="382" y="8740"/>
                  <a:pt x="405" y="8704"/>
                </a:cubicBezTo>
                <a:cubicBezTo>
                  <a:pt x="453" y="8657"/>
                  <a:pt x="501" y="8609"/>
                  <a:pt x="548" y="8573"/>
                </a:cubicBezTo>
                <a:cubicBezTo>
                  <a:pt x="655" y="8490"/>
                  <a:pt x="786" y="8442"/>
                  <a:pt x="917" y="8407"/>
                </a:cubicBezTo>
                <a:cubicBezTo>
                  <a:pt x="1061" y="8384"/>
                  <a:pt x="1030" y="8188"/>
                  <a:pt x="911" y="8188"/>
                </a:cubicBezTo>
                <a:close/>
                <a:moveTo>
                  <a:pt x="2933" y="8427"/>
                </a:moveTo>
                <a:cubicBezTo>
                  <a:pt x="2803" y="8427"/>
                  <a:pt x="2762" y="8623"/>
                  <a:pt x="2906" y="8657"/>
                </a:cubicBezTo>
                <a:cubicBezTo>
                  <a:pt x="3132" y="8716"/>
                  <a:pt x="3358" y="8788"/>
                  <a:pt x="3549" y="8859"/>
                </a:cubicBezTo>
                <a:cubicBezTo>
                  <a:pt x="3561" y="8871"/>
                  <a:pt x="3572" y="8871"/>
                  <a:pt x="3584" y="8871"/>
                </a:cubicBezTo>
                <a:cubicBezTo>
                  <a:pt x="3715" y="8859"/>
                  <a:pt x="3739" y="8692"/>
                  <a:pt x="3632" y="8645"/>
                </a:cubicBezTo>
                <a:cubicBezTo>
                  <a:pt x="3406" y="8561"/>
                  <a:pt x="3191" y="8490"/>
                  <a:pt x="2965" y="8430"/>
                </a:cubicBezTo>
                <a:cubicBezTo>
                  <a:pt x="2954" y="8428"/>
                  <a:pt x="2943" y="8427"/>
                  <a:pt x="2933" y="8427"/>
                </a:cubicBezTo>
                <a:close/>
                <a:moveTo>
                  <a:pt x="24253" y="8607"/>
                </a:moveTo>
                <a:cubicBezTo>
                  <a:pt x="24245" y="8607"/>
                  <a:pt x="24238" y="8607"/>
                  <a:pt x="24230" y="8609"/>
                </a:cubicBezTo>
                <a:cubicBezTo>
                  <a:pt x="24004" y="8657"/>
                  <a:pt x="23777" y="8704"/>
                  <a:pt x="23563" y="8740"/>
                </a:cubicBezTo>
                <a:cubicBezTo>
                  <a:pt x="23432" y="8776"/>
                  <a:pt x="23444" y="8966"/>
                  <a:pt x="23575" y="8966"/>
                </a:cubicBezTo>
                <a:lnTo>
                  <a:pt x="23599" y="8966"/>
                </a:lnTo>
                <a:cubicBezTo>
                  <a:pt x="23825" y="8919"/>
                  <a:pt x="24051" y="8883"/>
                  <a:pt x="24277" y="8835"/>
                </a:cubicBezTo>
                <a:cubicBezTo>
                  <a:pt x="24337" y="8823"/>
                  <a:pt x="24373" y="8764"/>
                  <a:pt x="24361" y="8692"/>
                </a:cubicBezTo>
                <a:cubicBezTo>
                  <a:pt x="24350" y="8640"/>
                  <a:pt x="24304" y="8607"/>
                  <a:pt x="24253" y="8607"/>
                </a:cubicBezTo>
                <a:close/>
                <a:moveTo>
                  <a:pt x="22907" y="8869"/>
                </a:moveTo>
                <a:cubicBezTo>
                  <a:pt x="22900" y="8869"/>
                  <a:pt x="22892" y="8870"/>
                  <a:pt x="22884" y="8871"/>
                </a:cubicBezTo>
                <a:lnTo>
                  <a:pt x="22218" y="8990"/>
                </a:lnTo>
                <a:cubicBezTo>
                  <a:pt x="22087" y="9026"/>
                  <a:pt x="22099" y="9216"/>
                  <a:pt x="22230" y="9216"/>
                </a:cubicBezTo>
                <a:lnTo>
                  <a:pt x="22253" y="9216"/>
                </a:lnTo>
                <a:lnTo>
                  <a:pt x="22932" y="9097"/>
                </a:lnTo>
                <a:cubicBezTo>
                  <a:pt x="23068" y="9074"/>
                  <a:pt x="23042" y="8869"/>
                  <a:pt x="22907" y="8869"/>
                </a:cubicBezTo>
                <a:close/>
                <a:moveTo>
                  <a:pt x="21562" y="9119"/>
                </a:moveTo>
                <a:cubicBezTo>
                  <a:pt x="21554" y="9119"/>
                  <a:pt x="21547" y="9119"/>
                  <a:pt x="21539" y="9121"/>
                </a:cubicBezTo>
                <a:lnTo>
                  <a:pt x="20860" y="9240"/>
                </a:lnTo>
                <a:cubicBezTo>
                  <a:pt x="20729" y="9264"/>
                  <a:pt x="20753" y="9454"/>
                  <a:pt x="20884" y="9466"/>
                </a:cubicBezTo>
                <a:lnTo>
                  <a:pt x="20908" y="9466"/>
                </a:lnTo>
                <a:lnTo>
                  <a:pt x="21575" y="9335"/>
                </a:lnTo>
                <a:cubicBezTo>
                  <a:pt x="21634" y="9335"/>
                  <a:pt x="21682" y="9276"/>
                  <a:pt x="21670" y="9204"/>
                </a:cubicBezTo>
                <a:cubicBezTo>
                  <a:pt x="21660" y="9152"/>
                  <a:pt x="21613" y="9119"/>
                  <a:pt x="21562" y="9119"/>
                </a:cubicBezTo>
                <a:close/>
                <a:moveTo>
                  <a:pt x="4208" y="8915"/>
                </a:moveTo>
                <a:cubicBezTo>
                  <a:pt x="4106" y="8915"/>
                  <a:pt x="4044" y="9072"/>
                  <a:pt x="4156" y="9133"/>
                </a:cubicBezTo>
                <a:cubicBezTo>
                  <a:pt x="4346" y="9240"/>
                  <a:pt x="4525" y="9371"/>
                  <a:pt x="4692" y="9514"/>
                </a:cubicBezTo>
                <a:cubicBezTo>
                  <a:pt x="4715" y="9538"/>
                  <a:pt x="4739" y="9550"/>
                  <a:pt x="4763" y="9550"/>
                </a:cubicBezTo>
                <a:lnTo>
                  <a:pt x="4763" y="9538"/>
                </a:lnTo>
                <a:cubicBezTo>
                  <a:pt x="4772" y="9541"/>
                  <a:pt x="4781" y="9542"/>
                  <a:pt x="4790" y="9542"/>
                </a:cubicBezTo>
                <a:cubicBezTo>
                  <a:pt x="4815" y="9542"/>
                  <a:pt x="4838" y="9529"/>
                  <a:pt x="4846" y="9502"/>
                </a:cubicBezTo>
                <a:cubicBezTo>
                  <a:pt x="4894" y="9466"/>
                  <a:pt x="4894" y="9395"/>
                  <a:pt x="4846" y="9347"/>
                </a:cubicBezTo>
                <a:cubicBezTo>
                  <a:pt x="4668" y="9192"/>
                  <a:pt x="4477" y="9049"/>
                  <a:pt x="4263" y="8930"/>
                </a:cubicBezTo>
                <a:cubicBezTo>
                  <a:pt x="4244" y="8920"/>
                  <a:pt x="4225" y="8915"/>
                  <a:pt x="4208" y="8915"/>
                </a:cubicBezTo>
                <a:close/>
                <a:moveTo>
                  <a:pt x="20212" y="9357"/>
                </a:moveTo>
                <a:cubicBezTo>
                  <a:pt x="20206" y="9357"/>
                  <a:pt x="20200" y="9358"/>
                  <a:pt x="20194" y="9359"/>
                </a:cubicBezTo>
                <a:lnTo>
                  <a:pt x="19515" y="9490"/>
                </a:lnTo>
                <a:cubicBezTo>
                  <a:pt x="19384" y="9514"/>
                  <a:pt x="19396" y="9704"/>
                  <a:pt x="19539" y="9716"/>
                </a:cubicBezTo>
                <a:lnTo>
                  <a:pt x="19551" y="9716"/>
                </a:lnTo>
                <a:lnTo>
                  <a:pt x="20229" y="9585"/>
                </a:lnTo>
                <a:cubicBezTo>
                  <a:pt x="20289" y="9573"/>
                  <a:pt x="20336" y="9514"/>
                  <a:pt x="20325" y="9454"/>
                </a:cubicBezTo>
                <a:cubicBezTo>
                  <a:pt x="20314" y="9401"/>
                  <a:pt x="20265" y="9357"/>
                  <a:pt x="20212" y="9357"/>
                </a:cubicBezTo>
                <a:close/>
                <a:moveTo>
                  <a:pt x="18855" y="9607"/>
                </a:moveTo>
                <a:cubicBezTo>
                  <a:pt x="18849" y="9607"/>
                  <a:pt x="18842" y="9608"/>
                  <a:pt x="18836" y="9609"/>
                </a:cubicBezTo>
                <a:lnTo>
                  <a:pt x="18170" y="9728"/>
                </a:lnTo>
                <a:cubicBezTo>
                  <a:pt x="18039" y="9764"/>
                  <a:pt x="18050" y="9954"/>
                  <a:pt x="18181" y="9954"/>
                </a:cubicBezTo>
                <a:lnTo>
                  <a:pt x="18205" y="9954"/>
                </a:lnTo>
                <a:lnTo>
                  <a:pt x="18884" y="9835"/>
                </a:lnTo>
                <a:cubicBezTo>
                  <a:pt x="18943" y="9823"/>
                  <a:pt x="18979" y="9764"/>
                  <a:pt x="18967" y="9704"/>
                </a:cubicBezTo>
                <a:cubicBezTo>
                  <a:pt x="18957" y="9651"/>
                  <a:pt x="18908" y="9607"/>
                  <a:pt x="18855" y="9607"/>
                </a:cubicBezTo>
                <a:close/>
                <a:moveTo>
                  <a:pt x="108" y="9169"/>
                </a:moveTo>
                <a:cubicBezTo>
                  <a:pt x="48" y="9169"/>
                  <a:pt x="1" y="9228"/>
                  <a:pt x="1" y="9288"/>
                </a:cubicBezTo>
                <a:cubicBezTo>
                  <a:pt x="1" y="9538"/>
                  <a:pt x="60" y="9776"/>
                  <a:pt x="167" y="9990"/>
                </a:cubicBezTo>
                <a:cubicBezTo>
                  <a:pt x="190" y="10024"/>
                  <a:pt x="223" y="10047"/>
                  <a:pt x="268" y="10049"/>
                </a:cubicBezTo>
                <a:lnTo>
                  <a:pt x="268" y="10049"/>
                </a:lnTo>
                <a:cubicBezTo>
                  <a:pt x="290" y="10048"/>
                  <a:pt x="312" y="10037"/>
                  <a:pt x="334" y="10026"/>
                </a:cubicBezTo>
                <a:cubicBezTo>
                  <a:pt x="382" y="10002"/>
                  <a:pt x="405" y="9931"/>
                  <a:pt x="382" y="9883"/>
                </a:cubicBezTo>
                <a:cubicBezTo>
                  <a:pt x="274" y="9692"/>
                  <a:pt x="227" y="9490"/>
                  <a:pt x="227" y="9276"/>
                </a:cubicBezTo>
                <a:cubicBezTo>
                  <a:pt x="227" y="9216"/>
                  <a:pt x="179" y="9169"/>
                  <a:pt x="108" y="9169"/>
                </a:cubicBezTo>
                <a:close/>
                <a:moveTo>
                  <a:pt x="268" y="10049"/>
                </a:moveTo>
                <a:cubicBezTo>
                  <a:pt x="266" y="10050"/>
                  <a:pt x="264" y="10050"/>
                  <a:pt x="263" y="10050"/>
                </a:cubicBezTo>
                <a:lnTo>
                  <a:pt x="274" y="10050"/>
                </a:lnTo>
                <a:cubicBezTo>
                  <a:pt x="272" y="10050"/>
                  <a:pt x="270" y="10050"/>
                  <a:pt x="268" y="10049"/>
                </a:cubicBezTo>
                <a:close/>
                <a:moveTo>
                  <a:pt x="17509" y="9845"/>
                </a:moveTo>
                <a:cubicBezTo>
                  <a:pt x="17503" y="9845"/>
                  <a:pt x="17497" y="9846"/>
                  <a:pt x="17491" y="9847"/>
                </a:cubicBezTo>
                <a:lnTo>
                  <a:pt x="16812" y="9978"/>
                </a:lnTo>
                <a:cubicBezTo>
                  <a:pt x="16681" y="10002"/>
                  <a:pt x="16705" y="10192"/>
                  <a:pt x="16836" y="10204"/>
                </a:cubicBezTo>
                <a:lnTo>
                  <a:pt x="16860" y="10192"/>
                </a:lnTo>
                <a:lnTo>
                  <a:pt x="17527" y="10073"/>
                </a:lnTo>
                <a:cubicBezTo>
                  <a:pt x="17586" y="10061"/>
                  <a:pt x="17634" y="10002"/>
                  <a:pt x="17622" y="9942"/>
                </a:cubicBezTo>
                <a:cubicBezTo>
                  <a:pt x="17611" y="9889"/>
                  <a:pt x="17562" y="9845"/>
                  <a:pt x="17509" y="9845"/>
                </a:cubicBezTo>
                <a:close/>
                <a:moveTo>
                  <a:pt x="16164" y="10095"/>
                </a:moveTo>
                <a:cubicBezTo>
                  <a:pt x="16158" y="10095"/>
                  <a:pt x="16152" y="10096"/>
                  <a:pt x="16145" y="10097"/>
                </a:cubicBezTo>
                <a:lnTo>
                  <a:pt x="15467" y="10216"/>
                </a:lnTo>
                <a:cubicBezTo>
                  <a:pt x="15336" y="10252"/>
                  <a:pt x="15348" y="10442"/>
                  <a:pt x="15491" y="10442"/>
                </a:cubicBezTo>
                <a:lnTo>
                  <a:pt x="15503" y="10442"/>
                </a:lnTo>
                <a:lnTo>
                  <a:pt x="16181" y="10323"/>
                </a:lnTo>
                <a:cubicBezTo>
                  <a:pt x="16241" y="10312"/>
                  <a:pt x="16288" y="10252"/>
                  <a:pt x="16276" y="10192"/>
                </a:cubicBezTo>
                <a:cubicBezTo>
                  <a:pt x="16266" y="10139"/>
                  <a:pt x="16217" y="10095"/>
                  <a:pt x="16164" y="10095"/>
                </a:cubicBezTo>
                <a:close/>
                <a:moveTo>
                  <a:pt x="14811" y="10345"/>
                </a:moveTo>
                <a:cubicBezTo>
                  <a:pt x="14803" y="10345"/>
                  <a:pt x="14796" y="10346"/>
                  <a:pt x="14788" y="10347"/>
                </a:cubicBezTo>
                <a:lnTo>
                  <a:pt x="14121" y="10466"/>
                </a:lnTo>
                <a:cubicBezTo>
                  <a:pt x="13990" y="10502"/>
                  <a:pt x="14002" y="10693"/>
                  <a:pt x="14133" y="10693"/>
                </a:cubicBezTo>
                <a:lnTo>
                  <a:pt x="14157" y="10693"/>
                </a:lnTo>
                <a:lnTo>
                  <a:pt x="14836" y="10573"/>
                </a:lnTo>
                <a:cubicBezTo>
                  <a:pt x="14895" y="10562"/>
                  <a:pt x="14931" y="10502"/>
                  <a:pt x="14919" y="10442"/>
                </a:cubicBezTo>
                <a:cubicBezTo>
                  <a:pt x="14909" y="10380"/>
                  <a:pt x="14862" y="10345"/>
                  <a:pt x="14811" y="10345"/>
                </a:cubicBezTo>
                <a:close/>
                <a:moveTo>
                  <a:pt x="5203" y="9842"/>
                </a:moveTo>
                <a:cubicBezTo>
                  <a:pt x="5125" y="9842"/>
                  <a:pt x="5048" y="9925"/>
                  <a:pt x="5096" y="10014"/>
                </a:cubicBezTo>
                <a:cubicBezTo>
                  <a:pt x="5192" y="10181"/>
                  <a:pt x="5251" y="10359"/>
                  <a:pt x="5287" y="10538"/>
                </a:cubicBezTo>
                <a:cubicBezTo>
                  <a:pt x="5299" y="10562"/>
                  <a:pt x="5299" y="10597"/>
                  <a:pt x="5299" y="10621"/>
                </a:cubicBezTo>
                <a:cubicBezTo>
                  <a:pt x="5311" y="10681"/>
                  <a:pt x="5358" y="10716"/>
                  <a:pt x="5418" y="10716"/>
                </a:cubicBezTo>
                <a:lnTo>
                  <a:pt x="5430" y="10716"/>
                </a:lnTo>
                <a:cubicBezTo>
                  <a:pt x="5501" y="10716"/>
                  <a:pt x="5537" y="10657"/>
                  <a:pt x="5525" y="10597"/>
                </a:cubicBezTo>
                <a:cubicBezTo>
                  <a:pt x="5525" y="10562"/>
                  <a:pt x="5513" y="10526"/>
                  <a:pt x="5513" y="10502"/>
                </a:cubicBezTo>
                <a:cubicBezTo>
                  <a:pt x="5477" y="10288"/>
                  <a:pt x="5394" y="10085"/>
                  <a:pt x="5299" y="9907"/>
                </a:cubicBezTo>
                <a:cubicBezTo>
                  <a:pt x="5276" y="9861"/>
                  <a:pt x="5239" y="9842"/>
                  <a:pt x="5203" y="9842"/>
                </a:cubicBezTo>
                <a:close/>
                <a:moveTo>
                  <a:pt x="725" y="10332"/>
                </a:moveTo>
                <a:cubicBezTo>
                  <a:pt x="628" y="10332"/>
                  <a:pt x="548" y="10462"/>
                  <a:pt x="644" y="10538"/>
                </a:cubicBezTo>
                <a:cubicBezTo>
                  <a:pt x="834" y="10681"/>
                  <a:pt x="1036" y="10800"/>
                  <a:pt x="1263" y="10907"/>
                </a:cubicBezTo>
                <a:lnTo>
                  <a:pt x="1310" y="10907"/>
                </a:lnTo>
                <a:cubicBezTo>
                  <a:pt x="1315" y="10908"/>
                  <a:pt x="1320" y="10909"/>
                  <a:pt x="1325" y="10909"/>
                </a:cubicBezTo>
                <a:cubicBezTo>
                  <a:pt x="1358" y="10909"/>
                  <a:pt x="1397" y="10878"/>
                  <a:pt x="1417" y="10847"/>
                </a:cubicBezTo>
                <a:cubicBezTo>
                  <a:pt x="1441" y="10788"/>
                  <a:pt x="1417" y="10716"/>
                  <a:pt x="1358" y="10693"/>
                </a:cubicBezTo>
                <a:cubicBezTo>
                  <a:pt x="1156" y="10609"/>
                  <a:pt x="965" y="10490"/>
                  <a:pt x="798" y="10359"/>
                </a:cubicBezTo>
                <a:cubicBezTo>
                  <a:pt x="775" y="10340"/>
                  <a:pt x="749" y="10332"/>
                  <a:pt x="725" y="10332"/>
                </a:cubicBezTo>
                <a:close/>
                <a:moveTo>
                  <a:pt x="13431" y="10585"/>
                </a:moveTo>
                <a:lnTo>
                  <a:pt x="12764" y="10716"/>
                </a:lnTo>
                <a:cubicBezTo>
                  <a:pt x="12633" y="10740"/>
                  <a:pt x="12645" y="10931"/>
                  <a:pt x="12776" y="10943"/>
                </a:cubicBezTo>
                <a:lnTo>
                  <a:pt x="12800" y="10943"/>
                </a:lnTo>
                <a:lnTo>
                  <a:pt x="13478" y="10812"/>
                </a:lnTo>
                <a:cubicBezTo>
                  <a:pt x="13538" y="10800"/>
                  <a:pt x="13574" y="10740"/>
                  <a:pt x="13562" y="10681"/>
                </a:cubicBezTo>
                <a:cubicBezTo>
                  <a:pt x="13550" y="10621"/>
                  <a:pt x="13502" y="10585"/>
                  <a:pt x="13431" y="10585"/>
                </a:cubicBezTo>
                <a:close/>
                <a:moveTo>
                  <a:pt x="12104" y="10834"/>
                </a:moveTo>
                <a:cubicBezTo>
                  <a:pt x="12098" y="10834"/>
                  <a:pt x="12092" y="10834"/>
                  <a:pt x="12085" y="10835"/>
                </a:cubicBezTo>
                <a:lnTo>
                  <a:pt x="11407" y="10954"/>
                </a:lnTo>
                <a:cubicBezTo>
                  <a:pt x="11288" y="10990"/>
                  <a:pt x="11300" y="11181"/>
                  <a:pt x="11431" y="11181"/>
                </a:cubicBezTo>
                <a:lnTo>
                  <a:pt x="11454" y="11181"/>
                </a:lnTo>
                <a:lnTo>
                  <a:pt x="12121" y="11062"/>
                </a:lnTo>
                <a:cubicBezTo>
                  <a:pt x="12193" y="11050"/>
                  <a:pt x="12228" y="10990"/>
                  <a:pt x="12216" y="10931"/>
                </a:cubicBezTo>
                <a:cubicBezTo>
                  <a:pt x="12206" y="10877"/>
                  <a:pt x="12157" y="10834"/>
                  <a:pt x="12104" y="10834"/>
                </a:cubicBezTo>
                <a:close/>
                <a:moveTo>
                  <a:pt x="1938" y="10923"/>
                </a:moveTo>
                <a:cubicBezTo>
                  <a:pt x="1890" y="10923"/>
                  <a:pt x="1844" y="10955"/>
                  <a:pt x="1834" y="11002"/>
                </a:cubicBezTo>
                <a:cubicBezTo>
                  <a:pt x="1810" y="11062"/>
                  <a:pt x="1846" y="11133"/>
                  <a:pt x="1906" y="11157"/>
                </a:cubicBezTo>
                <a:cubicBezTo>
                  <a:pt x="2120" y="11228"/>
                  <a:pt x="2346" y="11288"/>
                  <a:pt x="2572" y="11347"/>
                </a:cubicBezTo>
                <a:lnTo>
                  <a:pt x="2596" y="11347"/>
                </a:lnTo>
                <a:cubicBezTo>
                  <a:pt x="2656" y="11347"/>
                  <a:pt x="2703" y="11312"/>
                  <a:pt x="2715" y="11264"/>
                </a:cubicBezTo>
                <a:cubicBezTo>
                  <a:pt x="2727" y="11204"/>
                  <a:pt x="2691" y="11145"/>
                  <a:pt x="2632" y="11121"/>
                </a:cubicBezTo>
                <a:cubicBezTo>
                  <a:pt x="2406" y="11062"/>
                  <a:pt x="2191" y="11002"/>
                  <a:pt x="1977" y="10931"/>
                </a:cubicBezTo>
                <a:cubicBezTo>
                  <a:pt x="1964" y="10926"/>
                  <a:pt x="1951" y="10923"/>
                  <a:pt x="1938" y="10923"/>
                </a:cubicBezTo>
                <a:close/>
                <a:moveTo>
                  <a:pt x="10763" y="11083"/>
                </a:moveTo>
                <a:cubicBezTo>
                  <a:pt x="10755" y="11083"/>
                  <a:pt x="10748" y="11084"/>
                  <a:pt x="10740" y="11085"/>
                </a:cubicBezTo>
                <a:cubicBezTo>
                  <a:pt x="10514" y="11121"/>
                  <a:pt x="10288" y="11157"/>
                  <a:pt x="10061" y="11193"/>
                </a:cubicBezTo>
                <a:cubicBezTo>
                  <a:pt x="10002" y="11204"/>
                  <a:pt x="9954" y="11264"/>
                  <a:pt x="9966" y="11324"/>
                </a:cubicBezTo>
                <a:cubicBezTo>
                  <a:pt x="9978" y="11383"/>
                  <a:pt x="10026" y="11419"/>
                  <a:pt x="10085" y="11419"/>
                </a:cubicBezTo>
                <a:lnTo>
                  <a:pt x="10097" y="11419"/>
                </a:lnTo>
                <a:cubicBezTo>
                  <a:pt x="10323" y="11383"/>
                  <a:pt x="10550" y="11347"/>
                  <a:pt x="10776" y="11300"/>
                </a:cubicBezTo>
                <a:cubicBezTo>
                  <a:pt x="10835" y="11300"/>
                  <a:pt x="10883" y="11240"/>
                  <a:pt x="10871" y="11169"/>
                </a:cubicBezTo>
                <a:cubicBezTo>
                  <a:pt x="10861" y="11117"/>
                  <a:pt x="10814" y="11083"/>
                  <a:pt x="10763" y="11083"/>
                </a:cubicBezTo>
                <a:close/>
                <a:moveTo>
                  <a:pt x="9414" y="11296"/>
                </a:moveTo>
                <a:cubicBezTo>
                  <a:pt x="9404" y="11296"/>
                  <a:pt x="9394" y="11297"/>
                  <a:pt x="9383" y="11300"/>
                </a:cubicBezTo>
                <a:cubicBezTo>
                  <a:pt x="9157" y="11335"/>
                  <a:pt x="8930" y="11371"/>
                  <a:pt x="8704" y="11395"/>
                </a:cubicBezTo>
                <a:cubicBezTo>
                  <a:pt x="8573" y="11419"/>
                  <a:pt x="8585" y="11621"/>
                  <a:pt x="8728" y="11621"/>
                </a:cubicBezTo>
                <a:lnTo>
                  <a:pt x="8740" y="11621"/>
                </a:lnTo>
                <a:cubicBezTo>
                  <a:pt x="8978" y="11597"/>
                  <a:pt x="9192" y="11562"/>
                  <a:pt x="9418" y="11526"/>
                </a:cubicBezTo>
                <a:cubicBezTo>
                  <a:pt x="9574" y="11515"/>
                  <a:pt x="9553" y="11296"/>
                  <a:pt x="9414" y="11296"/>
                </a:cubicBezTo>
                <a:close/>
                <a:moveTo>
                  <a:pt x="3249" y="11282"/>
                </a:moveTo>
                <a:cubicBezTo>
                  <a:pt x="3123" y="11282"/>
                  <a:pt x="3087" y="11492"/>
                  <a:pt x="3239" y="11514"/>
                </a:cubicBezTo>
                <a:cubicBezTo>
                  <a:pt x="3465" y="11550"/>
                  <a:pt x="3692" y="11597"/>
                  <a:pt x="3918" y="11633"/>
                </a:cubicBezTo>
                <a:lnTo>
                  <a:pt x="3942" y="11633"/>
                </a:lnTo>
                <a:cubicBezTo>
                  <a:pt x="4001" y="11633"/>
                  <a:pt x="4049" y="11597"/>
                  <a:pt x="4049" y="11538"/>
                </a:cubicBezTo>
                <a:cubicBezTo>
                  <a:pt x="4061" y="11478"/>
                  <a:pt x="4025" y="11419"/>
                  <a:pt x="3953" y="11407"/>
                </a:cubicBezTo>
                <a:cubicBezTo>
                  <a:pt x="3739" y="11371"/>
                  <a:pt x="3513" y="11335"/>
                  <a:pt x="3287" y="11288"/>
                </a:cubicBezTo>
                <a:cubicBezTo>
                  <a:pt x="3273" y="11284"/>
                  <a:pt x="3261" y="11282"/>
                  <a:pt x="3249" y="11282"/>
                </a:cubicBezTo>
                <a:close/>
                <a:moveTo>
                  <a:pt x="8056" y="11477"/>
                </a:moveTo>
                <a:cubicBezTo>
                  <a:pt x="8050" y="11477"/>
                  <a:pt x="8044" y="11477"/>
                  <a:pt x="8037" y="11478"/>
                </a:cubicBezTo>
                <a:cubicBezTo>
                  <a:pt x="7811" y="11502"/>
                  <a:pt x="7585" y="11514"/>
                  <a:pt x="7359" y="11526"/>
                </a:cubicBezTo>
                <a:cubicBezTo>
                  <a:pt x="7204" y="11538"/>
                  <a:pt x="7216" y="11764"/>
                  <a:pt x="7359" y="11764"/>
                </a:cubicBezTo>
                <a:lnTo>
                  <a:pt x="7371" y="11764"/>
                </a:lnTo>
                <a:cubicBezTo>
                  <a:pt x="7597" y="11740"/>
                  <a:pt x="7823" y="11728"/>
                  <a:pt x="8061" y="11705"/>
                </a:cubicBezTo>
                <a:cubicBezTo>
                  <a:pt x="8121" y="11693"/>
                  <a:pt x="8168" y="11645"/>
                  <a:pt x="8156" y="11574"/>
                </a:cubicBezTo>
                <a:cubicBezTo>
                  <a:pt x="8156" y="11520"/>
                  <a:pt x="8109" y="11477"/>
                  <a:pt x="8056" y="11477"/>
                </a:cubicBezTo>
                <a:close/>
                <a:moveTo>
                  <a:pt x="5989" y="11574"/>
                </a:moveTo>
                <a:cubicBezTo>
                  <a:pt x="5930" y="11574"/>
                  <a:pt x="5882" y="11621"/>
                  <a:pt x="5882" y="11681"/>
                </a:cubicBezTo>
                <a:cubicBezTo>
                  <a:pt x="5882" y="11752"/>
                  <a:pt x="5930" y="11800"/>
                  <a:pt x="5989" y="11800"/>
                </a:cubicBezTo>
                <a:lnTo>
                  <a:pt x="6680" y="11800"/>
                </a:lnTo>
                <a:cubicBezTo>
                  <a:pt x="6751" y="11800"/>
                  <a:pt x="6799" y="11752"/>
                  <a:pt x="6787" y="11681"/>
                </a:cubicBezTo>
                <a:cubicBezTo>
                  <a:pt x="6787" y="11621"/>
                  <a:pt x="6740" y="11574"/>
                  <a:pt x="6680" y="11574"/>
                </a:cubicBezTo>
                <a:close/>
                <a:moveTo>
                  <a:pt x="5430" y="11181"/>
                </a:moveTo>
                <a:cubicBezTo>
                  <a:pt x="5370" y="11181"/>
                  <a:pt x="5311" y="11216"/>
                  <a:pt x="5299" y="11288"/>
                </a:cubicBezTo>
                <a:cubicBezTo>
                  <a:pt x="5287" y="11371"/>
                  <a:pt x="5275" y="11455"/>
                  <a:pt x="5251" y="11550"/>
                </a:cubicBezTo>
                <a:cubicBezTo>
                  <a:pt x="5049" y="11538"/>
                  <a:pt x="4835" y="11526"/>
                  <a:pt x="4632" y="11502"/>
                </a:cubicBezTo>
                <a:cubicBezTo>
                  <a:pt x="4628" y="11502"/>
                  <a:pt x="4625" y="11502"/>
                  <a:pt x="4621" y="11502"/>
                </a:cubicBezTo>
                <a:cubicBezTo>
                  <a:pt x="4488" y="11502"/>
                  <a:pt x="4469" y="11717"/>
                  <a:pt x="4608" y="11728"/>
                </a:cubicBezTo>
                <a:cubicBezTo>
                  <a:pt x="4811" y="11752"/>
                  <a:pt x="5001" y="11764"/>
                  <a:pt x="5192" y="11776"/>
                </a:cubicBezTo>
                <a:cubicBezTo>
                  <a:pt x="5180" y="11824"/>
                  <a:pt x="5168" y="11871"/>
                  <a:pt x="5156" y="11931"/>
                </a:cubicBezTo>
                <a:cubicBezTo>
                  <a:pt x="5132" y="11990"/>
                  <a:pt x="5168" y="12050"/>
                  <a:pt x="5227" y="12074"/>
                </a:cubicBezTo>
                <a:lnTo>
                  <a:pt x="5263" y="12074"/>
                </a:lnTo>
                <a:cubicBezTo>
                  <a:pt x="5311" y="12074"/>
                  <a:pt x="5358" y="12050"/>
                  <a:pt x="5382" y="12002"/>
                </a:cubicBezTo>
                <a:cubicBezTo>
                  <a:pt x="5442" y="11776"/>
                  <a:pt x="5489" y="11550"/>
                  <a:pt x="5525" y="11312"/>
                </a:cubicBezTo>
                <a:cubicBezTo>
                  <a:pt x="5537" y="11252"/>
                  <a:pt x="5489" y="11193"/>
                  <a:pt x="5430" y="11181"/>
                </a:cubicBezTo>
                <a:close/>
                <a:moveTo>
                  <a:pt x="5047" y="12495"/>
                </a:moveTo>
                <a:cubicBezTo>
                  <a:pt x="5001" y="12495"/>
                  <a:pt x="4960" y="12527"/>
                  <a:pt x="4942" y="12574"/>
                </a:cubicBezTo>
                <a:cubicBezTo>
                  <a:pt x="4870" y="12788"/>
                  <a:pt x="4787" y="13002"/>
                  <a:pt x="4692" y="13205"/>
                </a:cubicBezTo>
                <a:cubicBezTo>
                  <a:pt x="4668" y="13264"/>
                  <a:pt x="4704" y="13324"/>
                  <a:pt x="4751" y="13348"/>
                </a:cubicBezTo>
                <a:cubicBezTo>
                  <a:pt x="4775" y="13360"/>
                  <a:pt x="4787" y="13360"/>
                  <a:pt x="4799" y="13360"/>
                </a:cubicBezTo>
                <a:cubicBezTo>
                  <a:pt x="4846" y="13360"/>
                  <a:pt x="4894" y="13336"/>
                  <a:pt x="4906" y="13300"/>
                </a:cubicBezTo>
                <a:cubicBezTo>
                  <a:pt x="5001" y="13086"/>
                  <a:pt x="5085" y="12871"/>
                  <a:pt x="5156" y="12657"/>
                </a:cubicBezTo>
                <a:cubicBezTo>
                  <a:pt x="5180" y="12598"/>
                  <a:pt x="5156" y="12526"/>
                  <a:pt x="5085" y="12502"/>
                </a:cubicBezTo>
                <a:cubicBezTo>
                  <a:pt x="5072" y="12497"/>
                  <a:pt x="5059" y="12495"/>
                  <a:pt x="5047" y="12495"/>
                </a:cubicBezTo>
                <a:close/>
                <a:moveTo>
                  <a:pt x="20023" y="13703"/>
                </a:moveTo>
                <a:cubicBezTo>
                  <a:pt x="19969" y="13703"/>
                  <a:pt x="19920" y="13758"/>
                  <a:pt x="19920" y="13812"/>
                </a:cubicBezTo>
                <a:cubicBezTo>
                  <a:pt x="19920" y="13871"/>
                  <a:pt x="19967" y="13931"/>
                  <a:pt x="20027" y="13931"/>
                </a:cubicBezTo>
                <a:cubicBezTo>
                  <a:pt x="20241" y="13943"/>
                  <a:pt x="20456" y="13991"/>
                  <a:pt x="20658" y="14062"/>
                </a:cubicBezTo>
                <a:cubicBezTo>
                  <a:pt x="20670" y="14074"/>
                  <a:pt x="20682" y="14074"/>
                  <a:pt x="20706" y="14074"/>
                </a:cubicBezTo>
                <a:cubicBezTo>
                  <a:pt x="20753" y="14074"/>
                  <a:pt x="20789" y="14050"/>
                  <a:pt x="20801" y="14002"/>
                </a:cubicBezTo>
                <a:cubicBezTo>
                  <a:pt x="20837" y="13955"/>
                  <a:pt x="20801" y="13883"/>
                  <a:pt x="20741" y="13860"/>
                </a:cubicBezTo>
                <a:cubicBezTo>
                  <a:pt x="20527" y="13764"/>
                  <a:pt x="20289" y="13717"/>
                  <a:pt x="20039" y="13705"/>
                </a:cubicBezTo>
                <a:cubicBezTo>
                  <a:pt x="20034" y="13704"/>
                  <a:pt x="20028" y="13703"/>
                  <a:pt x="20023" y="13703"/>
                </a:cubicBezTo>
                <a:close/>
                <a:moveTo>
                  <a:pt x="19356" y="13761"/>
                </a:moveTo>
                <a:cubicBezTo>
                  <a:pt x="19346" y="13761"/>
                  <a:pt x="19336" y="13762"/>
                  <a:pt x="19324" y="13764"/>
                </a:cubicBezTo>
                <a:cubicBezTo>
                  <a:pt x="19098" y="13812"/>
                  <a:pt x="18872" y="13895"/>
                  <a:pt x="18658" y="13991"/>
                </a:cubicBezTo>
                <a:cubicBezTo>
                  <a:pt x="18551" y="14050"/>
                  <a:pt x="18586" y="14205"/>
                  <a:pt x="18705" y="14217"/>
                </a:cubicBezTo>
                <a:cubicBezTo>
                  <a:pt x="18729" y="14217"/>
                  <a:pt x="18741" y="14205"/>
                  <a:pt x="18753" y="14205"/>
                </a:cubicBezTo>
                <a:cubicBezTo>
                  <a:pt x="18955" y="14110"/>
                  <a:pt x="19170" y="14038"/>
                  <a:pt x="19384" y="13991"/>
                </a:cubicBezTo>
                <a:cubicBezTo>
                  <a:pt x="19516" y="13957"/>
                  <a:pt x="19485" y="13761"/>
                  <a:pt x="19356" y="13761"/>
                </a:cubicBezTo>
                <a:close/>
                <a:moveTo>
                  <a:pt x="4508" y="13761"/>
                </a:moveTo>
                <a:cubicBezTo>
                  <a:pt x="4469" y="13761"/>
                  <a:pt x="4430" y="13780"/>
                  <a:pt x="4406" y="13824"/>
                </a:cubicBezTo>
                <a:cubicBezTo>
                  <a:pt x="4311" y="14026"/>
                  <a:pt x="4204" y="14229"/>
                  <a:pt x="4096" y="14419"/>
                </a:cubicBezTo>
                <a:cubicBezTo>
                  <a:pt x="4061" y="14479"/>
                  <a:pt x="4084" y="14550"/>
                  <a:pt x="4132" y="14574"/>
                </a:cubicBezTo>
                <a:cubicBezTo>
                  <a:pt x="4156" y="14586"/>
                  <a:pt x="4168" y="14586"/>
                  <a:pt x="4192" y="14586"/>
                </a:cubicBezTo>
                <a:cubicBezTo>
                  <a:pt x="4198" y="14588"/>
                  <a:pt x="4205" y="14589"/>
                  <a:pt x="4211" y="14589"/>
                </a:cubicBezTo>
                <a:cubicBezTo>
                  <a:pt x="4243" y="14589"/>
                  <a:pt x="4277" y="14568"/>
                  <a:pt x="4287" y="14538"/>
                </a:cubicBezTo>
                <a:cubicBezTo>
                  <a:pt x="4406" y="14336"/>
                  <a:pt x="4513" y="14133"/>
                  <a:pt x="4620" y="13919"/>
                </a:cubicBezTo>
                <a:cubicBezTo>
                  <a:pt x="4660" y="13832"/>
                  <a:pt x="4584" y="13761"/>
                  <a:pt x="4508" y="13761"/>
                </a:cubicBezTo>
                <a:close/>
                <a:moveTo>
                  <a:pt x="18114" y="14339"/>
                </a:moveTo>
                <a:cubicBezTo>
                  <a:pt x="18092" y="14339"/>
                  <a:pt x="18069" y="14346"/>
                  <a:pt x="18050" y="14360"/>
                </a:cubicBezTo>
                <a:cubicBezTo>
                  <a:pt x="17860" y="14491"/>
                  <a:pt x="17681" y="14645"/>
                  <a:pt x="17515" y="14800"/>
                </a:cubicBezTo>
                <a:cubicBezTo>
                  <a:pt x="17467" y="14848"/>
                  <a:pt x="17467" y="14919"/>
                  <a:pt x="17515" y="14967"/>
                </a:cubicBezTo>
                <a:cubicBezTo>
                  <a:pt x="17539" y="14991"/>
                  <a:pt x="17562" y="15003"/>
                  <a:pt x="17598" y="15003"/>
                </a:cubicBezTo>
                <a:cubicBezTo>
                  <a:pt x="17622" y="15003"/>
                  <a:pt x="17646" y="14991"/>
                  <a:pt x="17669" y="14979"/>
                </a:cubicBezTo>
                <a:cubicBezTo>
                  <a:pt x="17836" y="14824"/>
                  <a:pt x="18003" y="14669"/>
                  <a:pt x="18181" y="14550"/>
                </a:cubicBezTo>
                <a:cubicBezTo>
                  <a:pt x="18229" y="14503"/>
                  <a:pt x="18253" y="14431"/>
                  <a:pt x="18205" y="14383"/>
                </a:cubicBezTo>
                <a:cubicBezTo>
                  <a:pt x="18184" y="14355"/>
                  <a:pt x="18149" y="14339"/>
                  <a:pt x="18114" y="14339"/>
                </a:cubicBezTo>
                <a:close/>
                <a:moveTo>
                  <a:pt x="21251" y="14240"/>
                </a:moveTo>
                <a:cubicBezTo>
                  <a:pt x="21163" y="14240"/>
                  <a:pt x="21082" y="14355"/>
                  <a:pt x="21170" y="14443"/>
                </a:cubicBezTo>
                <a:cubicBezTo>
                  <a:pt x="21313" y="14598"/>
                  <a:pt x="21420" y="14788"/>
                  <a:pt x="21491" y="14991"/>
                </a:cubicBezTo>
                <a:cubicBezTo>
                  <a:pt x="21503" y="15038"/>
                  <a:pt x="21551" y="15062"/>
                  <a:pt x="21599" y="15062"/>
                </a:cubicBezTo>
                <a:cubicBezTo>
                  <a:pt x="21670" y="15062"/>
                  <a:pt x="21730" y="14991"/>
                  <a:pt x="21706" y="14919"/>
                </a:cubicBezTo>
                <a:cubicBezTo>
                  <a:pt x="21622" y="14681"/>
                  <a:pt x="21503" y="14467"/>
                  <a:pt x="21337" y="14288"/>
                </a:cubicBezTo>
                <a:cubicBezTo>
                  <a:pt x="21312" y="14254"/>
                  <a:pt x="21281" y="14240"/>
                  <a:pt x="21251" y="14240"/>
                </a:cubicBezTo>
                <a:close/>
                <a:moveTo>
                  <a:pt x="3833" y="14947"/>
                </a:moveTo>
                <a:cubicBezTo>
                  <a:pt x="3798" y="14947"/>
                  <a:pt x="3761" y="14965"/>
                  <a:pt x="3739" y="15003"/>
                </a:cubicBezTo>
                <a:cubicBezTo>
                  <a:pt x="3644" y="15134"/>
                  <a:pt x="3561" y="15276"/>
                  <a:pt x="3465" y="15407"/>
                </a:cubicBezTo>
                <a:lnTo>
                  <a:pt x="3358" y="15574"/>
                </a:lnTo>
                <a:cubicBezTo>
                  <a:pt x="3322" y="15622"/>
                  <a:pt x="3334" y="15693"/>
                  <a:pt x="3394" y="15729"/>
                </a:cubicBezTo>
                <a:cubicBezTo>
                  <a:pt x="3406" y="15741"/>
                  <a:pt x="3430" y="15741"/>
                  <a:pt x="3453" y="15741"/>
                </a:cubicBezTo>
                <a:cubicBezTo>
                  <a:pt x="3489" y="15741"/>
                  <a:pt x="3525" y="15729"/>
                  <a:pt x="3549" y="15693"/>
                </a:cubicBezTo>
                <a:lnTo>
                  <a:pt x="3656" y="15538"/>
                </a:lnTo>
                <a:cubicBezTo>
                  <a:pt x="3751" y="15407"/>
                  <a:pt x="3834" y="15265"/>
                  <a:pt x="3930" y="15122"/>
                </a:cubicBezTo>
                <a:cubicBezTo>
                  <a:pt x="3965" y="15074"/>
                  <a:pt x="3953" y="15003"/>
                  <a:pt x="3894" y="14967"/>
                </a:cubicBezTo>
                <a:cubicBezTo>
                  <a:pt x="3876" y="14953"/>
                  <a:pt x="3855" y="14947"/>
                  <a:pt x="3833" y="14947"/>
                </a:cubicBezTo>
                <a:close/>
                <a:moveTo>
                  <a:pt x="17128" y="15288"/>
                </a:moveTo>
                <a:cubicBezTo>
                  <a:pt x="17096" y="15288"/>
                  <a:pt x="17065" y="15302"/>
                  <a:pt x="17038" y="15336"/>
                </a:cubicBezTo>
                <a:cubicBezTo>
                  <a:pt x="16907" y="15503"/>
                  <a:pt x="16777" y="15681"/>
                  <a:pt x="16646" y="15896"/>
                </a:cubicBezTo>
                <a:cubicBezTo>
                  <a:pt x="16610" y="15943"/>
                  <a:pt x="16622" y="16015"/>
                  <a:pt x="16669" y="16050"/>
                </a:cubicBezTo>
                <a:cubicBezTo>
                  <a:pt x="16693" y="16062"/>
                  <a:pt x="16717" y="16062"/>
                  <a:pt x="16729" y="16062"/>
                </a:cubicBezTo>
                <a:cubicBezTo>
                  <a:pt x="16777" y="16062"/>
                  <a:pt x="16812" y="16050"/>
                  <a:pt x="16836" y="16015"/>
                </a:cubicBezTo>
                <a:cubicBezTo>
                  <a:pt x="16967" y="15812"/>
                  <a:pt x="17086" y="15646"/>
                  <a:pt x="17229" y="15467"/>
                </a:cubicBezTo>
                <a:cubicBezTo>
                  <a:pt x="17265" y="15419"/>
                  <a:pt x="17253" y="15348"/>
                  <a:pt x="17205" y="15312"/>
                </a:cubicBezTo>
                <a:cubicBezTo>
                  <a:pt x="17179" y="15297"/>
                  <a:pt x="17153" y="15288"/>
                  <a:pt x="17128" y="15288"/>
                </a:cubicBezTo>
                <a:close/>
                <a:moveTo>
                  <a:pt x="21741" y="15503"/>
                </a:moveTo>
                <a:cubicBezTo>
                  <a:pt x="21670" y="15515"/>
                  <a:pt x="21634" y="15562"/>
                  <a:pt x="21634" y="15634"/>
                </a:cubicBezTo>
                <a:cubicBezTo>
                  <a:pt x="21658" y="15753"/>
                  <a:pt x="21658" y="15884"/>
                  <a:pt x="21658" y="16015"/>
                </a:cubicBezTo>
                <a:cubicBezTo>
                  <a:pt x="21658" y="16110"/>
                  <a:pt x="21646" y="16205"/>
                  <a:pt x="21646" y="16300"/>
                </a:cubicBezTo>
                <a:cubicBezTo>
                  <a:pt x="21646" y="16360"/>
                  <a:pt x="21694" y="16419"/>
                  <a:pt x="21753" y="16419"/>
                </a:cubicBezTo>
                <a:cubicBezTo>
                  <a:pt x="21813" y="16419"/>
                  <a:pt x="21872" y="16372"/>
                  <a:pt x="21872" y="16312"/>
                </a:cubicBezTo>
                <a:cubicBezTo>
                  <a:pt x="21884" y="16217"/>
                  <a:pt x="21884" y="16122"/>
                  <a:pt x="21884" y="16015"/>
                </a:cubicBezTo>
                <a:cubicBezTo>
                  <a:pt x="21884" y="15884"/>
                  <a:pt x="21872" y="15741"/>
                  <a:pt x="21860" y="15610"/>
                </a:cubicBezTo>
                <a:cubicBezTo>
                  <a:pt x="21860" y="15550"/>
                  <a:pt x="21801" y="15503"/>
                  <a:pt x="21741" y="15503"/>
                </a:cubicBezTo>
                <a:close/>
                <a:moveTo>
                  <a:pt x="3073" y="16089"/>
                </a:moveTo>
                <a:cubicBezTo>
                  <a:pt x="3038" y="16089"/>
                  <a:pt x="3003" y="16105"/>
                  <a:pt x="2977" y="16146"/>
                </a:cubicBezTo>
                <a:cubicBezTo>
                  <a:pt x="2858" y="16348"/>
                  <a:pt x="2751" y="16550"/>
                  <a:pt x="2656" y="16765"/>
                </a:cubicBezTo>
                <a:cubicBezTo>
                  <a:pt x="2632" y="16824"/>
                  <a:pt x="2656" y="16896"/>
                  <a:pt x="2715" y="16919"/>
                </a:cubicBezTo>
                <a:cubicBezTo>
                  <a:pt x="2727" y="16919"/>
                  <a:pt x="2739" y="16931"/>
                  <a:pt x="2763" y="16931"/>
                </a:cubicBezTo>
                <a:cubicBezTo>
                  <a:pt x="2799" y="16931"/>
                  <a:pt x="2846" y="16908"/>
                  <a:pt x="2870" y="16860"/>
                </a:cubicBezTo>
                <a:cubicBezTo>
                  <a:pt x="2953" y="16658"/>
                  <a:pt x="3061" y="16455"/>
                  <a:pt x="3180" y="16265"/>
                </a:cubicBezTo>
                <a:cubicBezTo>
                  <a:pt x="3229" y="16174"/>
                  <a:pt x="3153" y="16089"/>
                  <a:pt x="3073" y="16089"/>
                </a:cubicBezTo>
                <a:close/>
                <a:moveTo>
                  <a:pt x="16373" y="16426"/>
                </a:moveTo>
                <a:cubicBezTo>
                  <a:pt x="16335" y="16426"/>
                  <a:pt x="16300" y="16447"/>
                  <a:pt x="16276" y="16479"/>
                </a:cubicBezTo>
                <a:cubicBezTo>
                  <a:pt x="16169" y="16681"/>
                  <a:pt x="16062" y="16884"/>
                  <a:pt x="15943" y="17086"/>
                </a:cubicBezTo>
                <a:cubicBezTo>
                  <a:pt x="15907" y="17158"/>
                  <a:pt x="15967" y="17253"/>
                  <a:pt x="16050" y="17253"/>
                </a:cubicBezTo>
                <a:cubicBezTo>
                  <a:pt x="16086" y="17253"/>
                  <a:pt x="16122" y="17229"/>
                  <a:pt x="16145" y="17193"/>
                </a:cubicBezTo>
                <a:cubicBezTo>
                  <a:pt x="16253" y="16991"/>
                  <a:pt x="16360" y="16789"/>
                  <a:pt x="16467" y="16598"/>
                </a:cubicBezTo>
                <a:cubicBezTo>
                  <a:pt x="16503" y="16538"/>
                  <a:pt x="16479" y="16467"/>
                  <a:pt x="16431" y="16443"/>
                </a:cubicBezTo>
                <a:cubicBezTo>
                  <a:pt x="16411" y="16431"/>
                  <a:pt x="16392" y="16426"/>
                  <a:pt x="16373" y="16426"/>
                </a:cubicBezTo>
                <a:close/>
                <a:moveTo>
                  <a:pt x="21672" y="16885"/>
                </a:moveTo>
                <a:cubicBezTo>
                  <a:pt x="21625" y="16885"/>
                  <a:pt x="21578" y="16910"/>
                  <a:pt x="21563" y="16967"/>
                </a:cubicBezTo>
                <a:lnTo>
                  <a:pt x="21503" y="17253"/>
                </a:lnTo>
                <a:cubicBezTo>
                  <a:pt x="21479" y="17384"/>
                  <a:pt x="21456" y="17515"/>
                  <a:pt x="21432" y="17646"/>
                </a:cubicBezTo>
                <a:cubicBezTo>
                  <a:pt x="21420" y="17705"/>
                  <a:pt x="21468" y="17765"/>
                  <a:pt x="21527" y="17777"/>
                </a:cubicBezTo>
                <a:lnTo>
                  <a:pt x="21551" y="17777"/>
                </a:lnTo>
                <a:cubicBezTo>
                  <a:pt x="21599" y="17777"/>
                  <a:pt x="21646" y="17741"/>
                  <a:pt x="21658" y="17681"/>
                </a:cubicBezTo>
                <a:lnTo>
                  <a:pt x="21730" y="17300"/>
                </a:lnTo>
                <a:lnTo>
                  <a:pt x="21789" y="17003"/>
                </a:lnTo>
                <a:cubicBezTo>
                  <a:pt x="21796" y="16929"/>
                  <a:pt x="21734" y="16885"/>
                  <a:pt x="21672" y="16885"/>
                </a:cubicBezTo>
                <a:close/>
                <a:moveTo>
                  <a:pt x="2538" y="17345"/>
                </a:moveTo>
                <a:cubicBezTo>
                  <a:pt x="2491" y="17345"/>
                  <a:pt x="2444" y="17372"/>
                  <a:pt x="2429" y="17431"/>
                </a:cubicBezTo>
                <a:lnTo>
                  <a:pt x="2418" y="17491"/>
                </a:lnTo>
                <a:cubicBezTo>
                  <a:pt x="2370" y="17693"/>
                  <a:pt x="2358" y="17896"/>
                  <a:pt x="2358" y="18110"/>
                </a:cubicBezTo>
                <a:lnTo>
                  <a:pt x="2358" y="18146"/>
                </a:lnTo>
                <a:cubicBezTo>
                  <a:pt x="2358" y="18205"/>
                  <a:pt x="2406" y="18265"/>
                  <a:pt x="2465" y="18265"/>
                </a:cubicBezTo>
                <a:lnTo>
                  <a:pt x="2477" y="18253"/>
                </a:lnTo>
                <a:cubicBezTo>
                  <a:pt x="2537" y="18253"/>
                  <a:pt x="2584" y="18193"/>
                  <a:pt x="2584" y="18134"/>
                </a:cubicBezTo>
                <a:lnTo>
                  <a:pt x="2584" y="18110"/>
                </a:lnTo>
                <a:cubicBezTo>
                  <a:pt x="2584" y="17920"/>
                  <a:pt x="2608" y="17717"/>
                  <a:pt x="2644" y="17527"/>
                </a:cubicBezTo>
                <a:lnTo>
                  <a:pt x="2656" y="17479"/>
                </a:lnTo>
                <a:cubicBezTo>
                  <a:pt x="2670" y="17396"/>
                  <a:pt x="2603" y="17345"/>
                  <a:pt x="2538" y="17345"/>
                </a:cubicBezTo>
                <a:close/>
                <a:moveTo>
                  <a:pt x="15714" y="17641"/>
                </a:moveTo>
                <a:cubicBezTo>
                  <a:pt x="15676" y="17641"/>
                  <a:pt x="15638" y="17665"/>
                  <a:pt x="15622" y="17705"/>
                </a:cubicBezTo>
                <a:cubicBezTo>
                  <a:pt x="15574" y="17789"/>
                  <a:pt x="15526" y="17860"/>
                  <a:pt x="15467" y="17967"/>
                </a:cubicBezTo>
                <a:cubicBezTo>
                  <a:pt x="15407" y="18074"/>
                  <a:pt x="15348" y="18193"/>
                  <a:pt x="15288" y="18301"/>
                </a:cubicBezTo>
                <a:cubicBezTo>
                  <a:pt x="15253" y="18348"/>
                  <a:pt x="15276" y="18420"/>
                  <a:pt x="15324" y="18455"/>
                </a:cubicBezTo>
                <a:cubicBezTo>
                  <a:pt x="15348" y="18455"/>
                  <a:pt x="15372" y="18467"/>
                  <a:pt x="15383" y="18467"/>
                </a:cubicBezTo>
                <a:lnTo>
                  <a:pt x="15395" y="18455"/>
                </a:lnTo>
                <a:cubicBezTo>
                  <a:pt x="15431" y="18455"/>
                  <a:pt x="15455" y="18432"/>
                  <a:pt x="15479" y="18408"/>
                </a:cubicBezTo>
                <a:cubicBezTo>
                  <a:pt x="15538" y="18301"/>
                  <a:pt x="15622" y="18170"/>
                  <a:pt x="15669" y="18074"/>
                </a:cubicBezTo>
                <a:cubicBezTo>
                  <a:pt x="15717" y="17991"/>
                  <a:pt x="15764" y="17896"/>
                  <a:pt x="15812" y="17801"/>
                </a:cubicBezTo>
                <a:cubicBezTo>
                  <a:pt x="15836" y="17753"/>
                  <a:pt x="15824" y="17681"/>
                  <a:pt x="15764" y="17658"/>
                </a:cubicBezTo>
                <a:cubicBezTo>
                  <a:pt x="15749" y="17646"/>
                  <a:pt x="15731" y="17641"/>
                  <a:pt x="15714" y="17641"/>
                </a:cubicBezTo>
                <a:close/>
                <a:moveTo>
                  <a:pt x="28204" y="18328"/>
                </a:moveTo>
                <a:cubicBezTo>
                  <a:pt x="28181" y="18328"/>
                  <a:pt x="28157" y="18335"/>
                  <a:pt x="28135" y="18348"/>
                </a:cubicBezTo>
                <a:cubicBezTo>
                  <a:pt x="28064" y="18396"/>
                  <a:pt x="27980" y="18432"/>
                  <a:pt x="27897" y="18455"/>
                </a:cubicBezTo>
                <a:cubicBezTo>
                  <a:pt x="27766" y="18491"/>
                  <a:pt x="27790" y="18682"/>
                  <a:pt x="27921" y="18682"/>
                </a:cubicBezTo>
                <a:lnTo>
                  <a:pt x="27956" y="18682"/>
                </a:lnTo>
                <a:cubicBezTo>
                  <a:pt x="28064" y="18646"/>
                  <a:pt x="28171" y="18598"/>
                  <a:pt x="28254" y="18539"/>
                </a:cubicBezTo>
                <a:cubicBezTo>
                  <a:pt x="28314" y="18503"/>
                  <a:pt x="28326" y="18432"/>
                  <a:pt x="28290" y="18384"/>
                </a:cubicBezTo>
                <a:cubicBezTo>
                  <a:pt x="28275" y="18347"/>
                  <a:pt x="28241" y="18328"/>
                  <a:pt x="28204" y="18328"/>
                </a:cubicBezTo>
                <a:close/>
                <a:moveTo>
                  <a:pt x="26558" y="18345"/>
                </a:moveTo>
                <a:cubicBezTo>
                  <a:pt x="26429" y="18345"/>
                  <a:pt x="26407" y="18563"/>
                  <a:pt x="26552" y="18574"/>
                </a:cubicBezTo>
                <a:cubicBezTo>
                  <a:pt x="26671" y="18586"/>
                  <a:pt x="26790" y="18610"/>
                  <a:pt x="26897" y="18634"/>
                </a:cubicBezTo>
                <a:cubicBezTo>
                  <a:pt x="27004" y="18658"/>
                  <a:pt x="27111" y="18682"/>
                  <a:pt x="27230" y="18705"/>
                </a:cubicBezTo>
                <a:lnTo>
                  <a:pt x="27242" y="18705"/>
                </a:lnTo>
                <a:lnTo>
                  <a:pt x="27254" y="18694"/>
                </a:lnTo>
                <a:cubicBezTo>
                  <a:pt x="27302" y="18694"/>
                  <a:pt x="27349" y="18658"/>
                  <a:pt x="27361" y="18610"/>
                </a:cubicBezTo>
                <a:cubicBezTo>
                  <a:pt x="27373" y="18551"/>
                  <a:pt x="27325" y="18491"/>
                  <a:pt x="27266" y="18479"/>
                </a:cubicBezTo>
                <a:cubicBezTo>
                  <a:pt x="27159" y="18455"/>
                  <a:pt x="27064" y="18443"/>
                  <a:pt x="26944" y="18408"/>
                </a:cubicBezTo>
                <a:cubicBezTo>
                  <a:pt x="26825" y="18384"/>
                  <a:pt x="26706" y="18360"/>
                  <a:pt x="26587" y="18348"/>
                </a:cubicBezTo>
                <a:cubicBezTo>
                  <a:pt x="26577" y="18346"/>
                  <a:pt x="26567" y="18345"/>
                  <a:pt x="26558" y="18345"/>
                </a:cubicBezTo>
                <a:close/>
                <a:moveTo>
                  <a:pt x="21439" y="18230"/>
                </a:moveTo>
                <a:cubicBezTo>
                  <a:pt x="21387" y="18230"/>
                  <a:pt x="21335" y="18260"/>
                  <a:pt x="21325" y="18324"/>
                </a:cubicBezTo>
                <a:cubicBezTo>
                  <a:pt x="21313" y="18503"/>
                  <a:pt x="21301" y="18682"/>
                  <a:pt x="21301" y="18848"/>
                </a:cubicBezTo>
                <a:lnTo>
                  <a:pt x="21301" y="19039"/>
                </a:lnTo>
                <a:cubicBezTo>
                  <a:pt x="21301" y="19098"/>
                  <a:pt x="21349" y="19146"/>
                  <a:pt x="21420" y="19146"/>
                </a:cubicBezTo>
                <a:cubicBezTo>
                  <a:pt x="21479" y="19134"/>
                  <a:pt x="21527" y="19086"/>
                  <a:pt x="21527" y="19027"/>
                </a:cubicBezTo>
                <a:lnTo>
                  <a:pt x="21527" y="18848"/>
                </a:lnTo>
                <a:cubicBezTo>
                  <a:pt x="21527" y="18682"/>
                  <a:pt x="21539" y="18515"/>
                  <a:pt x="21551" y="18360"/>
                </a:cubicBezTo>
                <a:cubicBezTo>
                  <a:pt x="21564" y="18275"/>
                  <a:pt x="21502" y="18230"/>
                  <a:pt x="21439" y="18230"/>
                </a:cubicBezTo>
                <a:close/>
                <a:moveTo>
                  <a:pt x="25911" y="18408"/>
                </a:moveTo>
                <a:cubicBezTo>
                  <a:pt x="25895" y="18408"/>
                  <a:pt x="25878" y="18412"/>
                  <a:pt x="25861" y="18420"/>
                </a:cubicBezTo>
                <a:cubicBezTo>
                  <a:pt x="25682" y="18515"/>
                  <a:pt x="25540" y="18658"/>
                  <a:pt x="25444" y="18824"/>
                </a:cubicBezTo>
                <a:cubicBezTo>
                  <a:pt x="25409" y="18872"/>
                  <a:pt x="25373" y="18920"/>
                  <a:pt x="25349" y="18979"/>
                </a:cubicBezTo>
                <a:cubicBezTo>
                  <a:pt x="25325" y="19027"/>
                  <a:pt x="25337" y="19098"/>
                  <a:pt x="25385" y="19122"/>
                </a:cubicBezTo>
                <a:cubicBezTo>
                  <a:pt x="25409" y="19134"/>
                  <a:pt x="25420" y="19146"/>
                  <a:pt x="25444" y="19146"/>
                </a:cubicBezTo>
                <a:lnTo>
                  <a:pt x="25456" y="19134"/>
                </a:lnTo>
                <a:cubicBezTo>
                  <a:pt x="25492" y="19134"/>
                  <a:pt x="25540" y="19110"/>
                  <a:pt x="25551" y="19075"/>
                </a:cubicBezTo>
                <a:cubicBezTo>
                  <a:pt x="25575" y="19027"/>
                  <a:pt x="25611" y="18991"/>
                  <a:pt x="25635" y="18944"/>
                </a:cubicBezTo>
                <a:cubicBezTo>
                  <a:pt x="25718" y="18813"/>
                  <a:pt x="25837" y="18705"/>
                  <a:pt x="25968" y="18622"/>
                </a:cubicBezTo>
                <a:cubicBezTo>
                  <a:pt x="26082" y="18560"/>
                  <a:pt x="26016" y="18408"/>
                  <a:pt x="25911" y="18408"/>
                </a:cubicBezTo>
                <a:close/>
                <a:moveTo>
                  <a:pt x="2547" y="18703"/>
                </a:moveTo>
                <a:cubicBezTo>
                  <a:pt x="2540" y="18703"/>
                  <a:pt x="2532" y="18704"/>
                  <a:pt x="2525" y="18705"/>
                </a:cubicBezTo>
                <a:cubicBezTo>
                  <a:pt x="2453" y="18729"/>
                  <a:pt x="2418" y="18789"/>
                  <a:pt x="2429" y="18848"/>
                </a:cubicBezTo>
                <a:cubicBezTo>
                  <a:pt x="2489" y="19075"/>
                  <a:pt x="2560" y="19301"/>
                  <a:pt x="2644" y="19515"/>
                </a:cubicBezTo>
                <a:cubicBezTo>
                  <a:pt x="2668" y="19563"/>
                  <a:pt x="2703" y="19586"/>
                  <a:pt x="2751" y="19586"/>
                </a:cubicBezTo>
                <a:lnTo>
                  <a:pt x="2763" y="19586"/>
                </a:lnTo>
                <a:cubicBezTo>
                  <a:pt x="2775" y="19586"/>
                  <a:pt x="2787" y="19586"/>
                  <a:pt x="2799" y="19575"/>
                </a:cubicBezTo>
                <a:cubicBezTo>
                  <a:pt x="2858" y="19551"/>
                  <a:pt x="2882" y="19491"/>
                  <a:pt x="2858" y="19432"/>
                </a:cubicBezTo>
                <a:cubicBezTo>
                  <a:pt x="2775" y="19229"/>
                  <a:pt x="2703" y="19015"/>
                  <a:pt x="2656" y="18801"/>
                </a:cubicBezTo>
                <a:cubicBezTo>
                  <a:pt x="2645" y="18738"/>
                  <a:pt x="2599" y="18703"/>
                  <a:pt x="2547" y="18703"/>
                </a:cubicBezTo>
                <a:close/>
                <a:moveTo>
                  <a:pt x="15020" y="18823"/>
                </a:moveTo>
                <a:cubicBezTo>
                  <a:pt x="14988" y="18823"/>
                  <a:pt x="14955" y="18837"/>
                  <a:pt x="14931" y="18872"/>
                </a:cubicBezTo>
                <a:cubicBezTo>
                  <a:pt x="14800" y="19063"/>
                  <a:pt x="14681" y="19253"/>
                  <a:pt x="14550" y="19432"/>
                </a:cubicBezTo>
                <a:cubicBezTo>
                  <a:pt x="14514" y="19479"/>
                  <a:pt x="14526" y="19551"/>
                  <a:pt x="14574" y="19586"/>
                </a:cubicBezTo>
                <a:cubicBezTo>
                  <a:pt x="14598" y="19598"/>
                  <a:pt x="14621" y="19610"/>
                  <a:pt x="14645" y="19610"/>
                </a:cubicBezTo>
                <a:cubicBezTo>
                  <a:pt x="14681" y="19610"/>
                  <a:pt x="14717" y="19598"/>
                  <a:pt x="14741" y="19563"/>
                </a:cubicBezTo>
                <a:cubicBezTo>
                  <a:pt x="14860" y="19384"/>
                  <a:pt x="14991" y="19194"/>
                  <a:pt x="15122" y="18991"/>
                </a:cubicBezTo>
                <a:cubicBezTo>
                  <a:pt x="15172" y="18907"/>
                  <a:pt x="15098" y="18823"/>
                  <a:pt x="15020" y="18823"/>
                </a:cubicBezTo>
                <a:close/>
                <a:moveTo>
                  <a:pt x="25164" y="19520"/>
                </a:moveTo>
                <a:cubicBezTo>
                  <a:pt x="25122" y="19520"/>
                  <a:pt x="25080" y="19543"/>
                  <a:pt x="25063" y="19598"/>
                </a:cubicBezTo>
                <a:cubicBezTo>
                  <a:pt x="24992" y="19789"/>
                  <a:pt x="24897" y="19956"/>
                  <a:pt x="24801" y="20122"/>
                </a:cubicBezTo>
                <a:cubicBezTo>
                  <a:pt x="24789" y="20146"/>
                  <a:pt x="24778" y="20170"/>
                  <a:pt x="24754" y="20182"/>
                </a:cubicBezTo>
                <a:cubicBezTo>
                  <a:pt x="24718" y="20241"/>
                  <a:pt x="24730" y="20313"/>
                  <a:pt x="24789" y="20348"/>
                </a:cubicBezTo>
                <a:cubicBezTo>
                  <a:pt x="24801" y="20360"/>
                  <a:pt x="24825" y="20372"/>
                  <a:pt x="24849" y="20372"/>
                </a:cubicBezTo>
                <a:lnTo>
                  <a:pt x="24861" y="20372"/>
                </a:lnTo>
                <a:cubicBezTo>
                  <a:pt x="24885" y="20372"/>
                  <a:pt x="24920" y="20348"/>
                  <a:pt x="24944" y="20325"/>
                </a:cubicBezTo>
                <a:cubicBezTo>
                  <a:pt x="24956" y="20301"/>
                  <a:pt x="24980" y="20277"/>
                  <a:pt x="24992" y="20253"/>
                </a:cubicBezTo>
                <a:cubicBezTo>
                  <a:pt x="25099" y="20075"/>
                  <a:pt x="25194" y="19884"/>
                  <a:pt x="25266" y="19694"/>
                </a:cubicBezTo>
                <a:cubicBezTo>
                  <a:pt x="25319" y="19594"/>
                  <a:pt x="25240" y="19520"/>
                  <a:pt x="25164" y="19520"/>
                </a:cubicBezTo>
                <a:close/>
                <a:moveTo>
                  <a:pt x="21531" y="19579"/>
                </a:moveTo>
                <a:cubicBezTo>
                  <a:pt x="21517" y="19579"/>
                  <a:pt x="21504" y="19581"/>
                  <a:pt x="21491" y="19586"/>
                </a:cubicBezTo>
                <a:cubicBezTo>
                  <a:pt x="21432" y="19598"/>
                  <a:pt x="21396" y="19670"/>
                  <a:pt x="21420" y="19729"/>
                </a:cubicBezTo>
                <a:cubicBezTo>
                  <a:pt x="21479" y="19920"/>
                  <a:pt x="21563" y="20087"/>
                  <a:pt x="21670" y="20253"/>
                </a:cubicBezTo>
                <a:cubicBezTo>
                  <a:pt x="21694" y="20289"/>
                  <a:pt x="21718" y="20337"/>
                  <a:pt x="21753" y="20372"/>
                </a:cubicBezTo>
                <a:cubicBezTo>
                  <a:pt x="21777" y="20396"/>
                  <a:pt x="21813" y="20420"/>
                  <a:pt x="21849" y="20420"/>
                </a:cubicBezTo>
                <a:cubicBezTo>
                  <a:pt x="21872" y="20420"/>
                  <a:pt x="21896" y="20408"/>
                  <a:pt x="21920" y="20384"/>
                </a:cubicBezTo>
                <a:cubicBezTo>
                  <a:pt x="21968" y="20348"/>
                  <a:pt x="21980" y="20277"/>
                  <a:pt x="21944" y="20229"/>
                </a:cubicBezTo>
                <a:cubicBezTo>
                  <a:pt x="21908" y="20194"/>
                  <a:pt x="21884" y="20158"/>
                  <a:pt x="21860" y="20122"/>
                </a:cubicBezTo>
                <a:cubicBezTo>
                  <a:pt x="21765" y="19979"/>
                  <a:pt x="21694" y="19825"/>
                  <a:pt x="21646" y="19658"/>
                </a:cubicBezTo>
                <a:cubicBezTo>
                  <a:pt x="21627" y="19611"/>
                  <a:pt x="21579" y="19579"/>
                  <a:pt x="21531" y="19579"/>
                </a:cubicBezTo>
                <a:close/>
                <a:moveTo>
                  <a:pt x="14244" y="19935"/>
                </a:moveTo>
                <a:cubicBezTo>
                  <a:pt x="14214" y="19935"/>
                  <a:pt x="14182" y="19948"/>
                  <a:pt x="14157" y="19979"/>
                </a:cubicBezTo>
                <a:cubicBezTo>
                  <a:pt x="14014" y="20158"/>
                  <a:pt x="13859" y="20325"/>
                  <a:pt x="13717" y="20491"/>
                </a:cubicBezTo>
                <a:cubicBezTo>
                  <a:pt x="13669" y="20539"/>
                  <a:pt x="13669" y="20610"/>
                  <a:pt x="13717" y="20646"/>
                </a:cubicBezTo>
                <a:cubicBezTo>
                  <a:pt x="13729" y="20670"/>
                  <a:pt x="13764" y="20682"/>
                  <a:pt x="13788" y="20682"/>
                </a:cubicBezTo>
                <a:cubicBezTo>
                  <a:pt x="13824" y="20682"/>
                  <a:pt x="13859" y="20670"/>
                  <a:pt x="13895" y="20646"/>
                </a:cubicBezTo>
                <a:cubicBezTo>
                  <a:pt x="14038" y="20479"/>
                  <a:pt x="14193" y="20313"/>
                  <a:pt x="14336" y="20122"/>
                </a:cubicBezTo>
                <a:cubicBezTo>
                  <a:pt x="14406" y="20035"/>
                  <a:pt x="14328" y="19935"/>
                  <a:pt x="14244" y="19935"/>
                </a:cubicBezTo>
                <a:close/>
                <a:moveTo>
                  <a:pt x="3081" y="19970"/>
                </a:moveTo>
                <a:cubicBezTo>
                  <a:pt x="2999" y="19970"/>
                  <a:pt x="2919" y="20055"/>
                  <a:pt x="2977" y="20146"/>
                </a:cubicBezTo>
                <a:cubicBezTo>
                  <a:pt x="3096" y="20348"/>
                  <a:pt x="3239" y="20539"/>
                  <a:pt x="3382" y="20718"/>
                </a:cubicBezTo>
                <a:cubicBezTo>
                  <a:pt x="3406" y="20741"/>
                  <a:pt x="3442" y="20753"/>
                  <a:pt x="3477" y="20753"/>
                </a:cubicBezTo>
                <a:cubicBezTo>
                  <a:pt x="3501" y="20753"/>
                  <a:pt x="3525" y="20753"/>
                  <a:pt x="3549" y="20729"/>
                </a:cubicBezTo>
                <a:cubicBezTo>
                  <a:pt x="3596" y="20694"/>
                  <a:pt x="3608" y="20622"/>
                  <a:pt x="3561" y="20575"/>
                </a:cubicBezTo>
                <a:cubicBezTo>
                  <a:pt x="3418" y="20396"/>
                  <a:pt x="3287" y="20218"/>
                  <a:pt x="3180" y="20027"/>
                </a:cubicBezTo>
                <a:cubicBezTo>
                  <a:pt x="3154" y="19987"/>
                  <a:pt x="3117" y="19970"/>
                  <a:pt x="3081" y="19970"/>
                </a:cubicBezTo>
                <a:close/>
                <a:moveTo>
                  <a:pt x="24342" y="20598"/>
                </a:moveTo>
                <a:cubicBezTo>
                  <a:pt x="24325" y="20598"/>
                  <a:pt x="24307" y="20602"/>
                  <a:pt x="24289" y="20610"/>
                </a:cubicBezTo>
                <a:cubicBezTo>
                  <a:pt x="24111" y="20718"/>
                  <a:pt x="23896" y="20789"/>
                  <a:pt x="23694" y="20825"/>
                </a:cubicBezTo>
                <a:cubicBezTo>
                  <a:pt x="23623" y="20837"/>
                  <a:pt x="23587" y="20896"/>
                  <a:pt x="23599" y="20956"/>
                </a:cubicBezTo>
                <a:cubicBezTo>
                  <a:pt x="23599" y="21015"/>
                  <a:pt x="23646" y="21051"/>
                  <a:pt x="23706" y="21051"/>
                </a:cubicBezTo>
                <a:lnTo>
                  <a:pt x="23730" y="21051"/>
                </a:lnTo>
                <a:cubicBezTo>
                  <a:pt x="23968" y="21015"/>
                  <a:pt x="24194" y="20932"/>
                  <a:pt x="24408" y="20813"/>
                </a:cubicBezTo>
                <a:cubicBezTo>
                  <a:pt x="24511" y="20741"/>
                  <a:pt x="24446" y="20598"/>
                  <a:pt x="24342" y="20598"/>
                </a:cubicBezTo>
                <a:close/>
                <a:moveTo>
                  <a:pt x="22375" y="20620"/>
                </a:moveTo>
                <a:cubicBezTo>
                  <a:pt x="22264" y="20620"/>
                  <a:pt x="22202" y="20785"/>
                  <a:pt x="22325" y="20837"/>
                </a:cubicBezTo>
                <a:cubicBezTo>
                  <a:pt x="22539" y="20956"/>
                  <a:pt x="22765" y="21027"/>
                  <a:pt x="23003" y="21063"/>
                </a:cubicBezTo>
                <a:lnTo>
                  <a:pt x="23015" y="21063"/>
                </a:lnTo>
                <a:cubicBezTo>
                  <a:pt x="23075" y="21063"/>
                  <a:pt x="23123" y="21027"/>
                  <a:pt x="23134" y="20968"/>
                </a:cubicBezTo>
                <a:cubicBezTo>
                  <a:pt x="23146" y="20908"/>
                  <a:pt x="23099" y="20849"/>
                  <a:pt x="23039" y="20837"/>
                </a:cubicBezTo>
                <a:cubicBezTo>
                  <a:pt x="22825" y="20813"/>
                  <a:pt x="22622" y="20741"/>
                  <a:pt x="22432" y="20634"/>
                </a:cubicBezTo>
                <a:cubicBezTo>
                  <a:pt x="22412" y="20624"/>
                  <a:pt x="22393" y="20620"/>
                  <a:pt x="22375" y="20620"/>
                </a:cubicBezTo>
                <a:close/>
                <a:moveTo>
                  <a:pt x="13285" y="20938"/>
                </a:moveTo>
                <a:cubicBezTo>
                  <a:pt x="13265" y="20938"/>
                  <a:pt x="13245" y="20947"/>
                  <a:pt x="13228" y="20968"/>
                </a:cubicBezTo>
                <a:cubicBezTo>
                  <a:pt x="13062" y="21122"/>
                  <a:pt x="12883" y="21277"/>
                  <a:pt x="12716" y="21408"/>
                </a:cubicBezTo>
                <a:cubicBezTo>
                  <a:pt x="12657" y="21444"/>
                  <a:pt x="12657" y="21515"/>
                  <a:pt x="12693" y="21563"/>
                </a:cubicBezTo>
                <a:cubicBezTo>
                  <a:pt x="12715" y="21596"/>
                  <a:pt x="12748" y="21609"/>
                  <a:pt x="12781" y="21610"/>
                </a:cubicBezTo>
                <a:lnTo>
                  <a:pt x="12781" y="21610"/>
                </a:lnTo>
                <a:cubicBezTo>
                  <a:pt x="12803" y="21609"/>
                  <a:pt x="12825" y="21598"/>
                  <a:pt x="12847" y="21587"/>
                </a:cubicBezTo>
                <a:cubicBezTo>
                  <a:pt x="13026" y="21444"/>
                  <a:pt x="13205" y="21301"/>
                  <a:pt x="13371" y="21134"/>
                </a:cubicBezTo>
                <a:cubicBezTo>
                  <a:pt x="13467" y="21086"/>
                  <a:pt x="13370" y="20938"/>
                  <a:pt x="13285" y="20938"/>
                </a:cubicBezTo>
                <a:close/>
                <a:moveTo>
                  <a:pt x="12781" y="21610"/>
                </a:moveTo>
                <a:lnTo>
                  <a:pt x="12781" y="21610"/>
                </a:lnTo>
                <a:cubicBezTo>
                  <a:pt x="12779" y="21610"/>
                  <a:pt x="12778" y="21611"/>
                  <a:pt x="12776" y="21611"/>
                </a:cubicBezTo>
                <a:lnTo>
                  <a:pt x="12788" y="21611"/>
                </a:lnTo>
                <a:cubicBezTo>
                  <a:pt x="12786" y="21611"/>
                  <a:pt x="12783" y="21610"/>
                  <a:pt x="12781" y="21610"/>
                </a:cubicBezTo>
                <a:close/>
                <a:moveTo>
                  <a:pt x="3942" y="21028"/>
                </a:moveTo>
                <a:cubicBezTo>
                  <a:pt x="3849" y="21028"/>
                  <a:pt x="3775" y="21147"/>
                  <a:pt x="3858" y="21230"/>
                </a:cubicBezTo>
                <a:cubicBezTo>
                  <a:pt x="3965" y="21325"/>
                  <a:pt x="4061" y="21408"/>
                  <a:pt x="4156" y="21491"/>
                </a:cubicBezTo>
                <a:cubicBezTo>
                  <a:pt x="4239" y="21551"/>
                  <a:pt x="4323" y="21622"/>
                  <a:pt x="4406" y="21682"/>
                </a:cubicBezTo>
                <a:cubicBezTo>
                  <a:pt x="4418" y="21694"/>
                  <a:pt x="4442" y="21706"/>
                  <a:pt x="4465" y="21706"/>
                </a:cubicBezTo>
                <a:lnTo>
                  <a:pt x="4465" y="21694"/>
                </a:lnTo>
                <a:cubicBezTo>
                  <a:pt x="4501" y="21694"/>
                  <a:pt x="4537" y="21682"/>
                  <a:pt x="4561" y="21658"/>
                </a:cubicBezTo>
                <a:cubicBezTo>
                  <a:pt x="4596" y="21599"/>
                  <a:pt x="4585" y="21527"/>
                  <a:pt x="4537" y="21491"/>
                </a:cubicBezTo>
                <a:cubicBezTo>
                  <a:pt x="4454" y="21432"/>
                  <a:pt x="4394" y="21396"/>
                  <a:pt x="4299" y="21313"/>
                </a:cubicBezTo>
                <a:cubicBezTo>
                  <a:pt x="4204" y="21230"/>
                  <a:pt x="4108" y="21146"/>
                  <a:pt x="4025" y="21063"/>
                </a:cubicBezTo>
                <a:cubicBezTo>
                  <a:pt x="3998" y="21039"/>
                  <a:pt x="3969" y="21028"/>
                  <a:pt x="3942" y="21028"/>
                </a:cubicBezTo>
                <a:close/>
                <a:moveTo>
                  <a:pt x="12217" y="21785"/>
                </a:moveTo>
                <a:cubicBezTo>
                  <a:pt x="12198" y="21785"/>
                  <a:pt x="12178" y="21790"/>
                  <a:pt x="12157" y="21801"/>
                </a:cubicBezTo>
                <a:lnTo>
                  <a:pt x="12038" y="21872"/>
                </a:lnTo>
                <a:cubicBezTo>
                  <a:pt x="11883" y="21968"/>
                  <a:pt x="11728" y="22051"/>
                  <a:pt x="11573" y="22134"/>
                </a:cubicBezTo>
                <a:cubicBezTo>
                  <a:pt x="11514" y="22158"/>
                  <a:pt x="11502" y="22218"/>
                  <a:pt x="11526" y="22277"/>
                </a:cubicBezTo>
                <a:cubicBezTo>
                  <a:pt x="11538" y="22313"/>
                  <a:pt x="11585" y="22337"/>
                  <a:pt x="11621" y="22337"/>
                </a:cubicBezTo>
                <a:lnTo>
                  <a:pt x="11681" y="22337"/>
                </a:lnTo>
                <a:cubicBezTo>
                  <a:pt x="11835" y="22253"/>
                  <a:pt x="12014" y="22170"/>
                  <a:pt x="12157" y="22075"/>
                </a:cubicBezTo>
                <a:lnTo>
                  <a:pt x="12288" y="21992"/>
                </a:lnTo>
                <a:cubicBezTo>
                  <a:pt x="12378" y="21922"/>
                  <a:pt x="12317" y="21785"/>
                  <a:pt x="12217" y="21785"/>
                </a:cubicBezTo>
                <a:close/>
                <a:moveTo>
                  <a:pt x="5030" y="21838"/>
                </a:moveTo>
                <a:cubicBezTo>
                  <a:pt x="4926" y="21838"/>
                  <a:pt x="4849" y="22004"/>
                  <a:pt x="4977" y="22063"/>
                </a:cubicBezTo>
                <a:cubicBezTo>
                  <a:pt x="5180" y="22182"/>
                  <a:pt x="5382" y="22289"/>
                  <a:pt x="5597" y="22384"/>
                </a:cubicBezTo>
                <a:cubicBezTo>
                  <a:pt x="5608" y="22396"/>
                  <a:pt x="5632" y="22396"/>
                  <a:pt x="5644" y="22396"/>
                </a:cubicBezTo>
                <a:cubicBezTo>
                  <a:pt x="5692" y="22396"/>
                  <a:pt x="5728" y="22361"/>
                  <a:pt x="5751" y="22325"/>
                </a:cubicBezTo>
                <a:cubicBezTo>
                  <a:pt x="5775" y="22265"/>
                  <a:pt x="5751" y="22206"/>
                  <a:pt x="5692" y="22182"/>
                </a:cubicBezTo>
                <a:cubicBezTo>
                  <a:pt x="5489" y="22087"/>
                  <a:pt x="5287" y="21980"/>
                  <a:pt x="5096" y="21861"/>
                </a:cubicBezTo>
                <a:cubicBezTo>
                  <a:pt x="5074" y="21844"/>
                  <a:pt x="5052" y="21838"/>
                  <a:pt x="5030" y="21838"/>
                </a:cubicBezTo>
                <a:close/>
                <a:moveTo>
                  <a:pt x="11002" y="22387"/>
                </a:moveTo>
                <a:cubicBezTo>
                  <a:pt x="10986" y="22387"/>
                  <a:pt x="10970" y="22390"/>
                  <a:pt x="10954" y="22396"/>
                </a:cubicBezTo>
                <a:cubicBezTo>
                  <a:pt x="10740" y="22468"/>
                  <a:pt x="10526" y="22539"/>
                  <a:pt x="10311" y="22587"/>
                </a:cubicBezTo>
                <a:cubicBezTo>
                  <a:pt x="10192" y="22623"/>
                  <a:pt x="10204" y="22813"/>
                  <a:pt x="10335" y="22813"/>
                </a:cubicBezTo>
                <a:lnTo>
                  <a:pt x="10371" y="22813"/>
                </a:lnTo>
                <a:cubicBezTo>
                  <a:pt x="10597" y="22754"/>
                  <a:pt x="10823" y="22694"/>
                  <a:pt x="11038" y="22611"/>
                </a:cubicBezTo>
                <a:cubicBezTo>
                  <a:pt x="11097" y="22587"/>
                  <a:pt x="11133" y="22515"/>
                  <a:pt x="11109" y="22456"/>
                </a:cubicBezTo>
                <a:cubicBezTo>
                  <a:pt x="11091" y="22412"/>
                  <a:pt x="11048" y="22387"/>
                  <a:pt x="11002" y="22387"/>
                </a:cubicBezTo>
                <a:close/>
                <a:moveTo>
                  <a:pt x="6282" y="22425"/>
                </a:moveTo>
                <a:cubicBezTo>
                  <a:pt x="6166" y="22425"/>
                  <a:pt x="6112" y="22603"/>
                  <a:pt x="6251" y="22646"/>
                </a:cubicBezTo>
                <a:cubicBezTo>
                  <a:pt x="6466" y="22718"/>
                  <a:pt x="6692" y="22789"/>
                  <a:pt x="6918" y="22837"/>
                </a:cubicBezTo>
                <a:lnTo>
                  <a:pt x="6942" y="22837"/>
                </a:lnTo>
                <a:cubicBezTo>
                  <a:pt x="6990" y="22837"/>
                  <a:pt x="7037" y="22801"/>
                  <a:pt x="7049" y="22754"/>
                </a:cubicBezTo>
                <a:cubicBezTo>
                  <a:pt x="7073" y="22694"/>
                  <a:pt x="7025" y="22634"/>
                  <a:pt x="6966" y="22623"/>
                </a:cubicBezTo>
                <a:cubicBezTo>
                  <a:pt x="6751" y="22563"/>
                  <a:pt x="6537" y="22504"/>
                  <a:pt x="6323" y="22432"/>
                </a:cubicBezTo>
                <a:cubicBezTo>
                  <a:pt x="6309" y="22427"/>
                  <a:pt x="6295" y="22425"/>
                  <a:pt x="6282" y="22425"/>
                </a:cubicBezTo>
                <a:close/>
                <a:moveTo>
                  <a:pt x="9678" y="22728"/>
                </a:moveTo>
                <a:cubicBezTo>
                  <a:pt x="9671" y="22728"/>
                  <a:pt x="9664" y="22728"/>
                  <a:pt x="9657" y="22730"/>
                </a:cubicBezTo>
                <a:cubicBezTo>
                  <a:pt x="9430" y="22754"/>
                  <a:pt x="9204" y="22777"/>
                  <a:pt x="8978" y="22789"/>
                </a:cubicBezTo>
                <a:cubicBezTo>
                  <a:pt x="8918" y="22801"/>
                  <a:pt x="8871" y="22849"/>
                  <a:pt x="8871" y="22908"/>
                </a:cubicBezTo>
                <a:cubicBezTo>
                  <a:pt x="8871" y="22965"/>
                  <a:pt x="8913" y="23021"/>
                  <a:pt x="8978" y="23027"/>
                </a:cubicBezTo>
                <a:lnTo>
                  <a:pt x="8978" y="23027"/>
                </a:lnTo>
                <a:lnTo>
                  <a:pt x="8990" y="23015"/>
                </a:lnTo>
                <a:cubicBezTo>
                  <a:pt x="9228" y="23004"/>
                  <a:pt x="9454" y="22980"/>
                  <a:pt x="9680" y="22944"/>
                </a:cubicBezTo>
                <a:cubicBezTo>
                  <a:pt x="9827" y="22921"/>
                  <a:pt x="9803" y="22728"/>
                  <a:pt x="9678" y="22728"/>
                </a:cubicBezTo>
                <a:close/>
                <a:moveTo>
                  <a:pt x="7613" y="22728"/>
                </a:moveTo>
                <a:cubicBezTo>
                  <a:pt x="7487" y="22728"/>
                  <a:pt x="7461" y="22945"/>
                  <a:pt x="7609" y="22956"/>
                </a:cubicBezTo>
                <a:cubicBezTo>
                  <a:pt x="7835" y="22992"/>
                  <a:pt x="8073" y="23015"/>
                  <a:pt x="8299" y="23027"/>
                </a:cubicBezTo>
                <a:lnTo>
                  <a:pt x="8311" y="23027"/>
                </a:lnTo>
                <a:cubicBezTo>
                  <a:pt x="8442" y="23004"/>
                  <a:pt x="8442" y="22801"/>
                  <a:pt x="8311" y="22789"/>
                </a:cubicBezTo>
                <a:cubicBezTo>
                  <a:pt x="8085" y="22777"/>
                  <a:pt x="7859" y="22765"/>
                  <a:pt x="7633" y="22730"/>
                </a:cubicBezTo>
                <a:cubicBezTo>
                  <a:pt x="7626" y="22729"/>
                  <a:pt x="7619" y="22728"/>
                  <a:pt x="7613" y="22728"/>
                </a:cubicBezTo>
                <a:close/>
                <a:moveTo>
                  <a:pt x="8978" y="23027"/>
                </a:moveTo>
                <a:lnTo>
                  <a:pt x="8978" y="23027"/>
                </a:lnTo>
                <a:lnTo>
                  <a:pt x="8990" y="23027"/>
                </a:lnTo>
                <a:cubicBezTo>
                  <a:pt x="8986" y="23027"/>
                  <a:pt x="8982" y="23027"/>
                  <a:pt x="8978" y="2302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 name="Google Shape;244;p8"/>
          <p:cNvGrpSpPr/>
          <p:nvPr/>
        </p:nvGrpSpPr>
        <p:grpSpPr>
          <a:xfrm rot="1416031">
            <a:off x="1839689" y="266730"/>
            <a:ext cx="397611" cy="397611"/>
            <a:chOff x="4449175" y="2410675"/>
            <a:chExt cx="499800" cy="499800"/>
          </a:xfrm>
        </p:grpSpPr>
        <p:sp>
          <p:nvSpPr>
            <p:cNvPr id="245" name="Google Shape;245;p8"/>
            <p:cNvSpPr/>
            <p:nvPr/>
          </p:nvSpPr>
          <p:spPr>
            <a:xfrm rot="5400000">
              <a:off x="4632475" y="2410675"/>
              <a:ext cx="133200" cy="4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a:off x="4632475" y="2410675"/>
              <a:ext cx="133200" cy="4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8"/>
          <p:cNvSpPr/>
          <p:nvPr/>
        </p:nvSpPr>
        <p:spPr>
          <a:xfrm rot="3429869">
            <a:off x="6658766" y="1366716"/>
            <a:ext cx="2905983" cy="4940603"/>
          </a:xfrm>
          <a:custGeom>
            <a:avLst/>
            <a:gdLst/>
            <a:ahLst/>
            <a:cxnLst/>
            <a:rect l="l" t="t" r="r" b="b"/>
            <a:pathLst>
              <a:path w="33660" h="57227" extrusionOk="0">
                <a:moveTo>
                  <a:pt x="6930" y="0"/>
                </a:moveTo>
                <a:cubicBezTo>
                  <a:pt x="6799" y="0"/>
                  <a:pt x="6680" y="0"/>
                  <a:pt x="6561" y="12"/>
                </a:cubicBezTo>
                <a:cubicBezTo>
                  <a:pt x="6442" y="24"/>
                  <a:pt x="6311" y="36"/>
                  <a:pt x="6180" y="60"/>
                </a:cubicBezTo>
                <a:cubicBezTo>
                  <a:pt x="6121" y="60"/>
                  <a:pt x="6073" y="119"/>
                  <a:pt x="6073" y="191"/>
                </a:cubicBezTo>
                <a:cubicBezTo>
                  <a:pt x="6084" y="255"/>
                  <a:pt x="6133" y="300"/>
                  <a:pt x="6194" y="300"/>
                </a:cubicBezTo>
                <a:cubicBezTo>
                  <a:pt x="6201" y="300"/>
                  <a:pt x="6208" y="299"/>
                  <a:pt x="6216" y="298"/>
                </a:cubicBezTo>
                <a:cubicBezTo>
                  <a:pt x="6335" y="286"/>
                  <a:pt x="6466" y="262"/>
                  <a:pt x="6585" y="262"/>
                </a:cubicBezTo>
                <a:cubicBezTo>
                  <a:pt x="6704" y="250"/>
                  <a:pt x="6811" y="238"/>
                  <a:pt x="6930" y="238"/>
                </a:cubicBezTo>
                <a:lnTo>
                  <a:pt x="6954" y="238"/>
                </a:lnTo>
                <a:cubicBezTo>
                  <a:pt x="7014" y="226"/>
                  <a:pt x="7049" y="179"/>
                  <a:pt x="7049" y="119"/>
                </a:cubicBezTo>
                <a:cubicBezTo>
                  <a:pt x="7049" y="48"/>
                  <a:pt x="6990" y="0"/>
                  <a:pt x="6930" y="0"/>
                </a:cubicBezTo>
                <a:close/>
                <a:moveTo>
                  <a:pt x="7680" y="36"/>
                </a:moveTo>
                <a:cubicBezTo>
                  <a:pt x="7609" y="36"/>
                  <a:pt x="7549" y="72"/>
                  <a:pt x="7537" y="143"/>
                </a:cubicBezTo>
                <a:cubicBezTo>
                  <a:pt x="7525" y="214"/>
                  <a:pt x="7573" y="274"/>
                  <a:pt x="7645" y="286"/>
                </a:cubicBezTo>
                <a:cubicBezTo>
                  <a:pt x="7895" y="310"/>
                  <a:pt x="8121" y="369"/>
                  <a:pt x="8335" y="441"/>
                </a:cubicBezTo>
                <a:cubicBezTo>
                  <a:pt x="8341" y="447"/>
                  <a:pt x="8350" y="450"/>
                  <a:pt x="8360" y="450"/>
                </a:cubicBezTo>
                <a:cubicBezTo>
                  <a:pt x="8371" y="450"/>
                  <a:pt x="8383" y="447"/>
                  <a:pt x="8395" y="441"/>
                </a:cubicBezTo>
                <a:cubicBezTo>
                  <a:pt x="8430" y="441"/>
                  <a:pt x="8466" y="405"/>
                  <a:pt x="8490" y="369"/>
                </a:cubicBezTo>
                <a:cubicBezTo>
                  <a:pt x="8502" y="310"/>
                  <a:pt x="8478" y="238"/>
                  <a:pt x="8407" y="214"/>
                </a:cubicBezTo>
                <a:cubicBezTo>
                  <a:pt x="8192" y="131"/>
                  <a:pt x="7942" y="72"/>
                  <a:pt x="7680" y="36"/>
                </a:cubicBezTo>
                <a:close/>
                <a:moveTo>
                  <a:pt x="5473" y="177"/>
                </a:moveTo>
                <a:cubicBezTo>
                  <a:pt x="5466" y="177"/>
                  <a:pt x="5460" y="177"/>
                  <a:pt x="5454" y="179"/>
                </a:cubicBezTo>
                <a:cubicBezTo>
                  <a:pt x="5216" y="238"/>
                  <a:pt x="4966" y="298"/>
                  <a:pt x="4739" y="369"/>
                </a:cubicBezTo>
                <a:cubicBezTo>
                  <a:pt x="4668" y="393"/>
                  <a:pt x="4632" y="464"/>
                  <a:pt x="4656" y="524"/>
                </a:cubicBezTo>
                <a:cubicBezTo>
                  <a:pt x="4666" y="576"/>
                  <a:pt x="4713" y="610"/>
                  <a:pt x="4764" y="610"/>
                </a:cubicBezTo>
                <a:cubicBezTo>
                  <a:pt x="4772" y="610"/>
                  <a:pt x="4779" y="609"/>
                  <a:pt x="4787" y="607"/>
                </a:cubicBezTo>
                <a:lnTo>
                  <a:pt x="4811" y="607"/>
                </a:lnTo>
                <a:cubicBezTo>
                  <a:pt x="5037" y="536"/>
                  <a:pt x="5275" y="476"/>
                  <a:pt x="5501" y="417"/>
                </a:cubicBezTo>
                <a:cubicBezTo>
                  <a:pt x="5573" y="405"/>
                  <a:pt x="5609" y="345"/>
                  <a:pt x="5597" y="274"/>
                </a:cubicBezTo>
                <a:cubicBezTo>
                  <a:pt x="5586" y="221"/>
                  <a:pt x="5528" y="177"/>
                  <a:pt x="5473" y="177"/>
                </a:cubicBezTo>
                <a:close/>
                <a:moveTo>
                  <a:pt x="18908" y="238"/>
                </a:moveTo>
                <a:cubicBezTo>
                  <a:pt x="18836" y="238"/>
                  <a:pt x="18777" y="298"/>
                  <a:pt x="18777" y="357"/>
                </a:cubicBezTo>
                <a:cubicBezTo>
                  <a:pt x="18777" y="429"/>
                  <a:pt x="18836" y="476"/>
                  <a:pt x="18908" y="476"/>
                </a:cubicBezTo>
                <a:cubicBezTo>
                  <a:pt x="18932" y="476"/>
                  <a:pt x="18955" y="488"/>
                  <a:pt x="18991" y="488"/>
                </a:cubicBezTo>
                <a:cubicBezTo>
                  <a:pt x="19170" y="500"/>
                  <a:pt x="19325" y="595"/>
                  <a:pt x="19467" y="726"/>
                </a:cubicBezTo>
                <a:cubicBezTo>
                  <a:pt x="19485" y="753"/>
                  <a:pt x="19517" y="767"/>
                  <a:pt x="19546" y="767"/>
                </a:cubicBezTo>
                <a:cubicBezTo>
                  <a:pt x="19556" y="767"/>
                  <a:pt x="19566" y="765"/>
                  <a:pt x="19575" y="762"/>
                </a:cubicBezTo>
                <a:cubicBezTo>
                  <a:pt x="19598" y="762"/>
                  <a:pt x="19622" y="750"/>
                  <a:pt x="19634" y="738"/>
                </a:cubicBezTo>
                <a:cubicBezTo>
                  <a:pt x="19682" y="691"/>
                  <a:pt x="19694" y="607"/>
                  <a:pt x="19646" y="560"/>
                </a:cubicBezTo>
                <a:cubicBezTo>
                  <a:pt x="19467" y="381"/>
                  <a:pt x="19253" y="274"/>
                  <a:pt x="19015" y="238"/>
                </a:cubicBezTo>
                <a:close/>
                <a:moveTo>
                  <a:pt x="4076" y="612"/>
                </a:moveTo>
                <a:cubicBezTo>
                  <a:pt x="4063" y="612"/>
                  <a:pt x="4050" y="614"/>
                  <a:pt x="4037" y="619"/>
                </a:cubicBezTo>
                <a:cubicBezTo>
                  <a:pt x="3811" y="714"/>
                  <a:pt x="3585" y="822"/>
                  <a:pt x="3358" y="929"/>
                </a:cubicBezTo>
                <a:cubicBezTo>
                  <a:pt x="3299" y="965"/>
                  <a:pt x="3275" y="1036"/>
                  <a:pt x="3311" y="1095"/>
                </a:cubicBezTo>
                <a:cubicBezTo>
                  <a:pt x="3330" y="1135"/>
                  <a:pt x="3366" y="1158"/>
                  <a:pt x="3412" y="1158"/>
                </a:cubicBezTo>
                <a:cubicBezTo>
                  <a:pt x="3422" y="1158"/>
                  <a:pt x="3431" y="1157"/>
                  <a:pt x="3442" y="1155"/>
                </a:cubicBezTo>
                <a:lnTo>
                  <a:pt x="3477" y="1155"/>
                </a:lnTo>
                <a:cubicBezTo>
                  <a:pt x="3692" y="1036"/>
                  <a:pt x="3906" y="941"/>
                  <a:pt x="4132" y="845"/>
                </a:cubicBezTo>
                <a:cubicBezTo>
                  <a:pt x="4192" y="822"/>
                  <a:pt x="4227" y="750"/>
                  <a:pt x="4192" y="691"/>
                </a:cubicBezTo>
                <a:cubicBezTo>
                  <a:pt x="4173" y="644"/>
                  <a:pt x="4125" y="612"/>
                  <a:pt x="4076" y="612"/>
                </a:cubicBezTo>
                <a:close/>
                <a:moveTo>
                  <a:pt x="9023" y="539"/>
                </a:moveTo>
                <a:cubicBezTo>
                  <a:pt x="8985" y="539"/>
                  <a:pt x="8947" y="555"/>
                  <a:pt x="8919" y="584"/>
                </a:cubicBezTo>
                <a:cubicBezTo>
                  <a:pt x="8883" y="643"/>
                  <a:pt x="8895" y="714"/>
                  <a:pt x="8942" y="762"/>
                </a:cubicBezTo>
                <a:cubicBezTo>
                  <a:pt x="9133" y="905"/>
                  <a:pt x="9288" y="1072"/>
                  <a:pt x="9407" y="1262"/>
                </a:cubicBezTo>
                <a:cubicBezTo>
                  <a:pt x="9430" y="1310"/>
                  <a:pt x="9490" y="1322"/>
                  <a:pt x="9538" y="1322"/>
                </a:cubicBezTo>
                <a:cubicBezTo>
                  <a:pt x="9550" y="1310"/>
                  <a:pt x="9561" y="1310"/>
                  <a:pt x="9573" y="1298"/>
                </a:cubicBezTo>
                <a:cubicBezTo>
                  <a:pt x="9633" y="1262"/>
                  <a:pt x="9657" y="1191"/>
                  <a:pt x="9621" y="1131"/>
                </a:cubicBezTo>
                <a:cubicBezTo>
                  <a:pt x="9478" y="917"/>
                  <a:pt x="9311" y="726"/>
                  <a:pt x="9097" y="560"/>
                </a:cubicBezTo>
                <a:cubicBezTo>
                  <a:pt x="9074" y="546"/>
                  <a:pt x="9048" y="539"/>
                  <a:pt x="9023" y="539"/>
                </a:cubicBezTo>
                <a:close/>
                <a:moveTo>
                  <a:pt x="18235" y="506"/>
                </a:moveTo>
                <a:cubicBezTo>
                  <a:pt x="18206" y="506"/>
                  <a:pt x="18179" y="515"/>
                  <a:pt x="18158" y="536"/>
                </a:cubicBezTo>
                <a:cubicBezTo>
                  <a:pt x="17979" y="703"/>
                  <a:pt x="17812" y="917"/>
                  <a:pt x="17705" y="1167"/>
                </a:cubicBezTo>
                <a:cubicBezTo>
                  <a:pt x="17670" y="1226"/>
                  <a:pt x="17705" y="1298"/>
                  <a:pt x="17765" y="1334"/>
                </a:cubicBezTo>
                <a:cubicBezTo>
                  <a:pt x="17777" y="1340"/>
                  <a:pt x="17789" y="1343"/>
                  <a:pt x="17801" y="1343"/>
                </a:cubicBezTo>
                <a:cubicBezTo>
                  <a:pt x="17812" y="1343"/>
                  <a:pt x="17824" y="1340"/>
                  <a:pt x="17836" y="1334"/>
                </a:cubicBezTo>
                <a:cubicBezTo>
                  <a:pt x="17872" y="1334"/>
                  <a:pt x="17908" y="1310"/>
                  <a:pt x="17932" y="1274"/>
                </a:cubicBezTo>
                <a:cubicBezTo>
                  <a:pt x="18027" y="1048"/>
                  <a:pt x="18158" y="857"/>
                  <a:pt x="18324" y="726"/>
                </a:cubicBezTo>
                <a:cubicBezTo>
                  <a:pt x="18372" y="679"/>
                  <a:pt x="18372" y="595"/>
                  <a:pt x="18336" y="548"/>
                </a:cubicBezTo>
                <a:cubicBezTo>
                  <a:pt x="18310" y="521"/>
                  <a:pt x="18272" y="506"/>
                  <a:pt x="18235" y="506"/>
                </a:cubicBezTo>
                <a:close/>
                <a:moveTo>
                  <a:pt x="2785" y="1278"/>
                </a:moveTo>
                <a:cubicBezTo>
                  <a:pt x="2762" y="1278"/>
                  <a:pt x="2738" y="1284"/>
                  <a:pt x="2715" y="1298"/>
                </a:cubicBezTo>
                <a:cubicBezTo>
                  <a:pt x="2501" y="1417"/>
                  <a:pt x="2299" y="1560"/>
                  <a:pt x="2096" y="1703"/>
                </a:cubicBezTo>
                <a:cubicBezTo>
                  <a:pt x="2049" y="1750"/>
                  <a:pt x="2037" y="1822"/>
                  <a:pt x="2072" y="1881"/>
                </a:cubicBezTo>
                <a:cubicBezTo>
                  <a:pt x="2096" y="1917"/>
                  <a:pt x="2144" y="1929"/>
                  <a:pt x="2191" y="1929"/>
                </a:cubicBezTo>
                <a:cubicBezTo>
                  <a:pt x="2215" y="1917"/>
                  <a:pt x="2227" y="1917"/>
                  <a:pt x="2239" y="1905"/>
                </a:cubicBezTo>
                <a:cubicBezTo>
                  <a:pt x="2442" y="1762"/>
                  <a:pt x="2644" y="1631"/>
                  <a:pt x="2846" y="1500"/>
                </a:cubicBezTo>
                <a:cubicBezTo>
                  <a:pt x="2906" y="1465"/>
                  <a:pt x="2918" y="1393"/>
                  <a:pt x="2882" y="1334"/>
                </a:cubicBezTo>
                <a:cubicBezTo>
                  <a:pt x="2860" y="1296"/>
                  <a:pt x="2823" y="1278"/>
                  <a:pt x="2785" y="1278"/>
                </a:cubicBezTo>
                <a:close/>
                <a:moveTo>
                  <a:pt x="19883" y="1165"/>
                </a:moveTo>
                <a:cubicBezTo>
                  <a:pt x="19876" y="1165"/>
                  <a:pt x="19868" y="1165"/>
                  <a:pt x="19860" y="1167"/>
                </a:cubicBezTo>
                <a:cubicBezTo>
                  <a:pt x="19789" y="1179"/>
                  <a:pt x="19753" y="1250"/>
                  <a:pt x="19765" y="1310"/>
                </a:cubicBezTo>
                <a:lnTo>
                  <a:pt x="19777" y="1369"/>
                </a:lnTo>
                <a:cubicBezTo>
                  <a:pt x="19801" y="1524"/>
                  <a:pt x="19801" y="1679"/>
                  <a:pt x="19777" y="1822"/>
                </a:cubicBezTo>
                <a:cubicBezTo>
                  <a:pt x="19765" y="1869"/>
                  <a:pt x="19753" y="1929"/>
                  <a:pt x="19741" y="1977"/>
                </a:cubicBezTo>
                <a:cubicBezTo>
                  <a:pt x="19717" y="2048"/>
                  <a:pt x="19753" y="2108"/>
                  <a:pt x="19825" y="2131"/>
                </a:cubicBezTo>
                <a:lnTo>
                  <a:pt x="19872" y="2131"/>
                </a:lnTo>
                <a:cubicBezTo>
                  <a:pt x="19920" y="2119"/>
                  <a:pt x="19956" y="2096"/>
                  <a:pt x="19968" y="2048"/>
                </a:cubicBezTo>
                <a:cubicBezTo>
                  <a:pt x="19991" y="1988"/>
                  <a:pt x="20003" y="1929"/>
                  <a:pt x="20015" y="1857"/>
                </a:cubicBezTo>
                <a:cubicBezTo>
                  <a:pt x="20051" y="1691"/>
                  <a:pt x="20051" y="1500"/>
                  <a:pt x="20015" y="1322"/>
                </a:cubicBezTo>
                <a:cubicBezTo>
                  <a:pt x="20015" y="1298"/>
                  <a:pt x="20003" y="1286"/>
                  <a:pt x="20003" y="1262"/>
                </a:cubicBezTo>
                <a:cubicBezTo>
                  <a:pt x="19993" y="1200"/>
                  <a:pt x="19937" y="1165"/>
                  <a:pt x="19883" y="1165"/>
                </a:cubicBezTo>
                <a:close/>
                <a:moveTo>
                  <a:pt x="9771" y="1748"/>
                </a:moveTo>
                <a:cubicBezTo>
                  <a:pt x="9764" y="1748"/>
                  <a:pt x="9758" y="1749"/>
                  <a:pt x="9752" y="1750"/>
                </a:cubicBezTo>
                <a:cubicBezTo>
                  <a:pt x="9681" y="1774"/>
                  <a:pt x="9645" y="1834"/>
                  <a:pt x="9657" y="1905"/>
                </a:cubicBezTo>
                <a:cubicBezTo>
                  <a:pt x="9669" y="1953"/>
                  <a:pt x="9681" y="1988"/>
                  <a:pt x="9681" y="2036"/>
                </a:cubicBezTo>
                <a:cubicBezTo>
                  <a:pt x="9716" y="2238"/>
                  <a:pt x="9740" y="2453"/>
                  <a:pt x="9752" y="2608"/>
                </a:cubicBezTo>
                <a:cubicBezTo>
                  <a:pt x="9752" y="2679"/>
                  <a:pt x="9811" y="2727"/>
                  <a:pt x="9883" y="2727"/>
                </a:cubicBezTo>
                <a:lnTo>
                  <a:pt x="9895" y="2727"/>
                </a:lnTo>
                <a:cubicBezTo>
                  <a:pt x="9954" y="2715"/>
                  <a:pt x="10002" y="2655"/>
                  <a:pt x="9990" y="2596"/>
                </a:cubicBezTo>
                <a:cubicBezTo>
                  <a:pt x="9978" y="2429"/>
                  <a:pt x="9954" y="2215"/>
                  <a:pt x="9919" y="2000"/>
                </a:cubicBezTo>
                <a:cubicBezTo>
                  <a:pt x="9919" y="1953"/>
                  <a:pt x="9907" y="1893"/>
                  <a:pt x="9895" y="1846"/>
                </a:cubicBezTo>
                <a:cubicBezTo>
                  <a:pt x="9884" y="1792"/>
                  <a:pt x="9826" y="1748"/>
                  <a:pt x="9771" y="1748"/>
                </a:cubicBezTo>
                <a:close/>
                <a:moveTo>
                  <a:pt x="17646" y="1798"/>
                </a:moveTo>
                <a:cubicBezTo>
                  <a:pt x="17574" y="1798"/>
                  <a:pt x="17515" y="1846"/>
                  <a:pt x="17515" y="1917"/>
                </a:cubicBezTo>
                <a:cubicBezTo>
                  <a:pt x="17491" y="2167"/>
                  <a:pt x="17503" y="2417"/>
                  <a:pt x="17539" y="2679"/>
                </a:cubicBezTo>
                <a:cubicBezTo>
                  <a:pt x="17549" y="2732"/>
                  <a:pt x="17608" y="2776"/>
                  <a:pt x="17663" y="2776"/>
                </a:cubicBezTo>
                <a:cubicBezTo>
                  <a:pt x="17669" y="2776"/>
                  <a:pt x="17675" y="2775"/>
                  <a:pt x="17682" y="2774"/>
                </a:cubicBezTo>
                <a:cubicBezTo>
                  <a:pt x="17753" y="2762"/>
                  <a:pt x="17789" y="2703"/>
                  <a:pt x="17777" y="2631"/>
                </a:cubicBezTo>
                <a:cubicBezTo>
                  <a:pt x="17741" y="2405"/>
                  <a:pt x="17729" y="2167"/>
                  <a:pt x="17753" y="1929"/>
                </a:cubicBezTo>
                <a:cubicBezTo>
                  <a:pt x="17765" y="1869"/>
                  <a:pt x="17717" y="1810"/>
                  <a:pt x="17646" y="1798"/>
                </a:cubicBezTo>
                <a:close/>
                <a:moveTo>
                  <a:pt x="1597" y="2137"/>
                </a:moveTo>
                <a:cubicBezTo>
                  <a:pt x="1571" y="2137"/>
                  <a:pt x="1546" y="2146"/>
                  <a:pt x="1525" y="2167"/>
                </a:cubicBezTo>
                <a:cubicBezTo>
                  <a:pt x="1334" y="2334"/>
                  <a:pt x="1156" y="2500"/>
                  <a:pt x="977" y="2679"/>
                </a:cubicBezTo>
                <a:cubicBezTo>
                  <a:pt x="929" y="2727"/>
                  <a:pt x="941" y="2810"/>
                  <a:pt x="989" y="2858"/>
                </a:cubicBezTo>
                <a:cubicBezTo>
                  <a:pt x="1006" y="2875"/>
                  <a:pt x="1030" y="2886"/>
                  <a:pt x="1056" y="2886"/>
                </a:cubicBezTo>
                <a:cubicBezTo>
                  <a:pt x="1065" y="2886"/>
                  <a:pt x="1075" y="2885"/>
                  <a:pt x="1084" y="2881"/>
                </a:cubicBezTo>
                <a:cubicBezTo>
                  <a:pt x="1108" y="2881"/>
                  <a:pt x="1132" y="2870"/>
                  <a:pt x="1156" y="2846"/>
                </a:cubicBezTo>
                <a:cubicBezTo>
                  <a:pt x="1322" y="2679"/>
                  <a:pt x="1501" y="2512"/>
                  <a:pt x="1680" y="2358"/>
                </a:cubicBezTo>
                <a:cubicBezTo>
                  <a:pt x="1727" y="2310"/>
                  <a:pt x="1739" y="2227"/>
                  <a:pt x="1691" y="2179"/>
                </a:cubicBezTo>
                <a:cubicBezTo>
                  <a:pt x="1665" y="2152"/>
                  <a:pt x="1630" y="2137"/>
                  <a:pt x="1597" y="2137"/>
                </a:cubicBezTo>
                <a:close/>
                <a:moveTo>
                  <a:pt x="19542" y="2543"/>
                </a:moveTo>
                <a:cubicBezTo>
                  <a:pt x="19501" y="2543"/>
                  <a:pt x="19456" y="2564"/>
                  <a:pt x="19432" y="2596"/>
                </a:cubicBezTo>
                <a:cubicBezTo>
                  <a:pt x="19313" y="2774"/>
                  <a:pt x="19170" y="2941"/>
                  <a:pt x="18979" y="3155"/>
                </a:cubicBezTo>
                <a:cubicBezTo>
                  <a:pt x="18932" y="3203"/>
                  <a:pt x="18944" y="3274"/>
                  <a:pt x="18991" y="3322"/>
                </a:cubicBezTo>
                <a:cubicBezTo>
                  <a:pt x="19015" y="3346"/>
                  <a:pt x="19051" y="3358"/>
                  <a:pt x="19098" y="3358"/>
                </a:cubicBezTo>
                <a:cubicBezTo>
                  <a:pt x="19122" y="3346"/>
                  <a:pt x="19146" y="3334"/>
                  <a:pt x="19158" y="3310"/>
                </a:cubicBezTo>
                <a:cubicBezTo>
                  <a:pt x="19360" y="3096"/>
                  <a:pt x="19515" y="2917"/>
                  <a:pt x="19634" y="2739"/>
                </a:cubicBezTo>
                <a:cubicBezTo>
                  <a:pt x="19670" y="2679"/>
                  <a:pt x="19658" y="2608"/>
                  <a:pt x="19598" y="2560"/>
                </a:cubicBezTo>
                <a:cubicBezTo>
                  <a:pt x="19583" y="2548"/>
                  <a:pt x="19563" y="2543"/>
                  <a:pt x="19542" y="2543"/>
                </a:cubicBezTo>
                <a:close/>
                <a:moveTo>
                  <a:pt x="583" y="3185"/>
                </a:moveTo>
                <a:cubicBezTo>
                  <a:pt x="547" y="3185"/>
                  <a:pt x="510" y="3204"/>
                  <a:pt x="489" y="3239"/>
                </a:cubicBezTo>
                <a:cubicBezTo>
                  <a:pt x="334" y="3429"/>
                  <a:pt x="179" y="3620"/>
                  <a:pt x="48" y="3834"/>
                </a:cubicBezTo>
                <a:cubicBezTo>
                  <a:pt x="1" y="3882"/>
                  <a:pt x="25" y="3965"/>
                  <a:pt x="72" y="4001"/>
                </a:cubicBezTo>
                <a:cubicBezTo>
                  <a:pt x="97" y="4009"/>
                  <a:pt x="117" y="4017"/>
                  <a:pt x="138" y="4017"/>
                </a:cubicBezTo>
                <a:cubicBezTo>
                  <a:pt x="148" y="4017"/>
                  <a:pt x="157" y="4016"/>
                  <a:pt x="167" y="4013"/>
                </a:cubicBezTo>
                <a:cubicBezTo>
                  <a:pt x="191" y="4013"/>
                  <a:pt x="227" y="4001"/>
                  <a:pt x="251" y="3965"/>
                </a:cubicBezTo>
                <a:cubicBezTo>
                  <a:pt x="382" y="3762"/>
                  <a:pt x="525" y="3572"/>
                  <a:pt x="679" y="3381"/>
                </a:cubicBezTo>
                <a:cubicBezTo>
                  <a:pt x="715" y="3334"/>
                  <a:pt x="715" y="3262"/>
                  <a:pt x="656" y="3215"/>
                </a:cubicBezTo>
                <a:cubicBezTo>
                  <a:pt x="636" y="3195"/>
                  <a:pt x="610" y="3185"/>
                  <a:pt x="583" y="3185"/>
                </a:cubicBezTo>
                <a:close/>
                <a:moveTo>
                  <a:pt x="9907" y="3203"/>
                </a:moveTo>
                <a:cubicBezTo>
                  <a:pt x="9847" y="3215"/>
                  <a:pt x="9800" y="3274"/>
                  <a:pt x="9800" y="3346"/>
                </a:cubicBezTo>
                <a:cubicBezTo>
                  <a:pt x="9811" y="3465"/>
                  <a:pt x="9835" y="3596"/>
                  <a:pt x="9847" y="3715"/>
                </a:cubicBezTo>
                <a:cubicBezTo>
                  <a:pt x="9871" y="3810"/>
                  <a:pt x="9883" y="3905"/>
                  <a:pt x="9919" y="4001"/>
                </a:cubicBezTo>
                <a:cubicBezTo>
                  <a:pt x="9919" y="4024"/>
                  <a:pt x="9931" y="4060"/>
                  <a:pt x="9942" y="4084"/>
                </a:cubicBezTo>
                <a:cubicBezTo>
                  <a:pt x="9953" y="4136"/>
                  <a:pt x="9999" y="4170"/>
                  <a:pt x="10050" y="4170"/>
                </a:cubicBezTo>
                <a:cubicBezTo>
                  <a:pt x="10058" y="4170"/>
                  <a:pt x="10066" y="4169"/>
                  <a:pt x="10073" y="4167"/>
                </a:cubicBezTo>
                <a:lnTo>
                  <a:pt x="10085" y="4167"/>
                </a:lnTo>
                <a:cubicBezTo>
                  <a:pt x="10157" y="4143"/>
                  <a:pt x="10192" y="4072"/>
                  <a:pt x="10169" y="4013"/>
                </a:cubicBezTo>
                <a:cubicBezTo>
                  <a:pt x="10169" y="3989"/>
                  <a:pt x="10157" y="3965"/>
                  <a:pt x="10145" y="3941"/>
                </a:cubicBezTo>
                <a:cubicBezTo>
                  <a:pt x="10133" y="3846"/>
                  <a:pt x="10109" y="3762"/>
                  <a:pt x="10097" y="3679"/>
                </a:cubicBezTo>
                <a:cubicBezTo>
                  <a:pt x="10073" y="3560"/>
                  <a:pt x="10062" y="3441"/>
                  <a:pt x="10050" y="3322"/>
                </a:cubicBezTo>
                <a:cubicBezTo>
                  <a:pt x="10038" y="3251"/>
                  <a:pt x="9978" y="3203"/>
                  <a:pt x="9907" y="3203"/>
                </a:cubicBezTo>
                <a:close/>
                <a:moveTo>
                  <a:pt x="17864" y="3231"/>
                </a:moveTo>
                <a:cubicBezTo>
                  <a:pt x="17850" y="3231"/>
                  <a:pt x="17837" y="3234"/>
                  <a:pt x="17824" y="3239"/>
                </a:cubicBezTo>
                <a:cubicBezTo>
                  <a:pt x="17753" y="3262"/>
                  <a:pt x="17729" y="3334"/>
                  <a:pt x="17753" y="3405"/>
                </a:cubicBezTo>
                <a:cubicBezTo>
                  <a:pt x="17848" y="3620"/>
                  <a:pt x="17955" y="3822"/>
                  <a:pt x="18098" y="4024"/>
                </a:cubicBezTo>
                <a:cubicBezTo>
                  <a:pt x="18039" y="4072"/>
                  <a:pt x="17991" y="4120"/>
                  <a:pt x="17943" y="4167"/>
                </a:cubicBezTo>
                <a:cubicBezTo>
                  <a:pt x="17896" y="4215"/>
                  <a:pt x="17896" y="4286"/>
                  <a:pt x="17932" y="4334"/>
                </a:cubicBezTo>
                <a:cubicBezTo>
                  <a:pt x="17967" y="4370"/>
                  <a:pt x="18003" y="4382"/>
                  <a:pt x="18051" y="4382"/>
                </a:cubicBezTo>
                <a:cubicBezTo>
                  <a:pt x="18074" y="4370"/>
                  <a:pt x="18086" y="4370"/>
                  <a:pt x="18110" y="4346"/>
                </a:cubicBezTo>
                <a:cubicBezTo>
                  <a:pt x="18289" y="4179"/>
                  <a:pt x="18467" y="4013"/>
                  <a:pt x="18646" y="3846"/>
                </a:cubicBezTo>
                <a:cubicBezTo>
                  <a:pt x="18694" y="3798"/>
                  <a:pt x="18694" y="3715"/>
                  <a:pt x="18646" y="3667"/>
                </a:cubicBezTo>
                <a:cubicBezTo>
                  <a:pt x="18622" y="3643"/>
                  <a:pt x="18589" y="3632"/>
                  <a:pt x="18557" y="3632"/>
                </a:cubicBezTo>
                <a:cubicBezTo>
                  <a:pt x="18524" y="3632"/>
                  <a:pt x="18491" y="3643"/>
                  <a:pt x="18467" y="3667"/>
                </a:cubicBezTo>
                <a:cubicBezTo>
                  <a:pt x="18408" y="3739"/>
                  <a:pt x="18336" y="3798"/>
                  <a:pt x="18277" y="3858"/>
                </a:cubicBezTo>
                <a:cubicBezTo>
                  <a:pt x="18158" y="3679"/>
                  <a:pt x="18063" y="3501"/>
                  <a:pt x="17979" y="3310"/>
                </a:cubicBezTo>
                <a:cubicBezTo>
                  <a:pt x="17960" y="3263"/>
                  <a:pt x="17912" y="3231"/>
                  <a:pt x="17864" y="3231"/>
                </a:cubicBezTo>
                <a:close/>
                <a:moveTo>
                  <a:pt x="18682" y="4441"/>
                </a:moveTo>
                <a:cubicBezTo>
                  <a:pt x="18652" y="4441"/>
                  <a:pt x="18622" y="4453"/>
                  <a:pt x="18598" y="4477"/>
                </a:cubicBezTo>
                <a:cubicBezTo>
                  <a:pt x="18539" y="4524"/>
                  <a:pt x="18539" y="4596"/>
                  <a:pt x="18586" y="4644"/>
                </a:cubicBezTo>
                <a:cubicBezTo>
                  <a:pt x="18765" y="4822"/>
                  <a:pt x="18944" y="4989"/>
                  <a:pt x="19146" y="5144"/>
                </a:cubicBezTo>
                <a:cubicBezTo>
                  <a:pt x="19172" y="5161"/>
                  <a:pt x="19192" y="5172"/>
                  <a:pt x="19215" y="5172"/>
                </a:cubicBezTo>
                <a:cubicBezTo>
                  <a:pt x="19223" y="5172"/>
                  <a:pt x="19232" y="5171"/>
                  <a:pt x="19241" y="5167"/>
                </a:cubicBezTo>
                <a:cubicBezTo>
                  <a:pt x="19277" y="5167"/>
                  <a:pt x="19301" y="5156"/>
                  <a:pt x="19325" y="5132"/>
                </a:cubicBezTo>
                <a:cubicBezTo>
                  <a:pt x="19360" y="5072"/>
                  <a:pt x="19348" y="5001"/>
                  <a:pt x="19301" y="4953"/>
                </a:cubicBezTo>
                <a:cubicBezTo>
                  <a:pt x="19110" y="4810"/>
                  <a:pt x="18932" y="4644"/>
                  <a:pt x="18765" y="4477"/>
                </a:cubicBezTo>
                <a:cubicBezTo>
                  <a:pt x="18741" y="4453"/>
                  <a:pt x="18711" y="4441"/>
                  <a:pt x="18682" y="4441"/>
                </a:cubicBezTo>
                <a:close/>
                <a:moveTo>
                  <a:pt x="17472" y="4613"/>
                </a:moveTo>
                <a:cubicBezTo>
                  <a:pt x="17444" y="4613"/>
                  <a:pt x="17417" y="4623"/>
                  <a:pt x="17396" y="4644"/>
                </a:cubicBezTo>
                <a:cubicBezTo>
                  <a:pt x="17193" y="4798"/>
                  <a:pt x="17003" y="4941"/>
                  <a:pt x="16812" y="5072"/>
                </a:cubicBezTo>
                <a:cubicBezTo>
                  <a:pt x="16753" y="5108"/>
                  <a:pt x="16741" y="5191"/>
                  <a:pt x="16789" y="5239"/>
                </a:cubicBezTo>
                <a:cubicBezTo>
                  <a:pt x="16807" y="5275"/>
                  <a:pt x="16839" y="5291"/>
                  <a:pt x="16874" y="5291"/>
                </a:cubicBezTo>
                <a:cubicBezTo>
                  <a:pt x="16885" y="5291"/>
                  <a:pt x="16896" y="5289"/>
                  <a:pt x="16908" y="5286"/>
                </a:cubicBezTo>
                <a:cubicBezTo>
                  <a:pt x="16920" y="5286"/>
                  <a:pt x="16943" y="5286"/>
                  <a:pt x="16955" y="5275"/>
                </a:cubicBezTo>
                <a:cubicBezTo>
                  <a:pt x="17146" y="5132"/>
                  <a:pt x="17348" y="4989"/>
                  <a:pt x="17551" y="4822"/>
                </a:cubicBezTo>
                <a:cubicBezTo>
                  <a:pt x="17598" y="4786"/>
                  <a:pt x="17610" y="4703"/>
                  <a:pt x="17562" y="4655"/>
                </a:cubicBezTo>
                <a:cubicBezTo>
                  <a:pt x="17542" y="4629"/>
                  <a:pt x="17507" y="4613"/>
                  <a:pt x="17472" y="4613"/>
                </a:cubicBezTo>
                <a:close/>
                <a:moveTo>
                  <a:pt x="10361" y="4588"/>
                </a:moveTo>
                <a:cubicBezTo>
                  <a:pt x="10336" y="4588"/>
                  <a:pt x="10310" y="4594"/>
                  <a:pt x="10288" y="4608"/>
                </a:cubicBezTo>
                <a:cubicBezTo>
                  <a:pt x="10240" y="4644"/>
                  <a:pt x="10216" y="4715"/>
                  <a:pt x="10252" y="4775"/>
                </a:cubicBezTo>
                <a:cubicBezTo>
                  <a:pt x="10383" y="4989"/>
                  <a:pt x="10550" y="5179"/>
                  <a:pt x="10740" y="5370"/>
                </a:cubicBezTo>
                <a:cubicBezTo>
                  <a:pt x="10758" y="5387"/>
                  <a:pt x="10781" y="5398"/>
                  <a:pt x="10807" y="5398"/>
                </a:cubicBezTo>
                <a:cubicBezTo>
                  <a:pt x="10816" y="5398"/>
                  <a:pt x="10826" y="5397"/>
                  <a:pt x="10835" y="5394"/>
                </a:cubicBezTo>
                <a:cubicBezTo>
                  <a:pt x="10871" y="5394"/>
                  <a:pt x="10895" y="5382"/>
                  <a:pt x="10907" y="5358"/>
                </a:cubicBezTo>
                <a:cubicBezTo>
                  <a:pt x="10954" y="5310"/>
                  <a:pt x="10954" y="5239"/>
                  <a:pt x="10907" y="5191"/>
                </a:cubicBezTo>
                <a:cubicBezTo>
                  <a:pt x="10728" y="5025"/>
                  <a:pt x="10585" y="4846"/>
                  <a:pt x="10466" y="4644"/>
                </a:cubicBezTo>
                <a:cubicBezTo>
                  <a:pt x="10444" y="4606"/>
                  <a:pt x="10403" y="4588"/>
                  <a:pt x="10361" y="4588"/>
                </a:cubicBezTo>
                <a:close/>
                <a:moveTo>
                  <a:pt x="19837" y="5329"/>
                </a:moveTo>
                <a:cubicBezTo>
                  <a:pt x="19794" y="5329"/>
                  <a:pt x="19754" y="5353"/>
                  <a:pt x="19729" y="5394"/>
                </a:cubicBezTo>
                <a:cubicBezTo>
                  <a:pt x="19694" y="5453"/>
                  <a:pt x="19717" y="5525"/>
                  <a:pt x="19777" y="5560"/>
                </a:cubicBezTo>
                <a:cubicBezTo>
                  <a:pt x="19991" y="5691"/>
                  <a:pt x="20218" y="5798"/>
                  <a:pt x="20456" y="5882"/>
                </a:cubicBezTo>
                <a:cubicBezTo>
                  <a:pt x="20462" y="5888"/>
                  <a:pt x="20471" y="5891"/>
                  <a:pt x="20481" y="5891"/>
                </a:cubicBezTo>
                <a:cubicBezTo>
                  <a:pt x="20491" y="5891"/>
                  <a:pt x="20503" y="5888"/>
                  <a:pt x="20515" y="5882"/>
                </a:cubicBezTo>
                <a:cubicBezTo>
                  <a:pt x="20551" y="5882"/>
                  <a:pt x="20599" y="5858"/>
                  <a:pt x="20610" y="5810"/>
                </a:cubicBezTo>
                <a:cubicBezTo>
                  <a:pt x="20634" y="5751"/>
                  <a:pt x="20599" y="5679"/>
                  <a:pt x="20539" y="5656"/>
                </a:cubicBezTo>
                <a:cubicBezTo>
                  <a:pt x="20325" y="5572"/>
                  <a:pt x="20098" y="5465"/>
                  <a:pt x="19896" y="5346"/>
                </a:cubicBezTo>
                <a:cubicBezTo>
                  <a:pt x="19877" y="5335"/>
                  <a:pt x="19857" y="5329"/>
                  <a:pt x="19837" y="5329"/>
                </a:cubicBezTo>
                <a:close/>
                <a:moveTo>
                  <a:pt x="16264" y="5442"/>
                </a:moveTo>
                <a:cubicBezTo>
                  <a:pt x="16244" y="5442"/>
                  <a:pt x="16224" y="5446"/>
                  <a:pt x="16205" y="5453"/>
                </a:cubicBezTo>
                <a:cubicBezTo>
                  <a:pt x="15991" y="5572"/>
                  <a:pt x="15777" y="5691"/>
                  <a:pt x="15562" y="5775"/>
                </a:cubicBezTo>
                <a:cubicBezTo>
                  <a:pt x="15503" y="5810"/>
                  <a:pt x="15467" y="5882"/>
                  <a:pt x="15503" y="5941"/>
                </a:cubicBezTo>
                <a:cubicBezTo>
                  <a:pt x="15523" y="5983"/>
                  <a:pt x="15562" y="6015"/>
                  <a:pt x="15611" y="6015"/>
                </a:cubicBezTo>
                <a:cubicBezTo>
                  <a:pt x="15618" y="6015"/>
                  <a:pt x="15626" y="6014"/>
                  <a:pt x="15634" y="6013"/>
                </a:cubicBezTo>
                <a:cubicBezTo>
                  <a:pt x="15646" y="6013"/>
                  <a:pt x="15657" y="6013"/>
                  <a:pt x="15657" y="6001"/>
                </a:cubicBezTo>
                <a:cubicBezTo>
                  <a:pt x="15884" y="5906"/>
                  <a:pt x="16098" y="5798"/>
                  <a:pt x="16324" y="5667"/>
                </a:cubicBezTo>
                <a:cubicBezTo>
                  <a:pt x="16384" y="5632"/>
                  <a:pt x="16408" y="5560"/>
                  <a:pt x="16372" y="5501"/>
                </a:cubicBezTo>
                <a:cubicBezTo>
                  <a:pt x="16347" y="5460"/>
                  <a:pt x="16306" y="5442"/>
                  <a:pt x="16264" y="5442"/>
                </a:cubicBezTo>
                <a:close/>
                <a:moveTo>
                  <a:pt x="27766" y="5870"/>
                </a:moveTo>
                <a:cubicBezTo>
                  <a:pt x="27528" y="5870"/>
                  <a:pt x="27278" y="5870"/>
                  <a:pt x="27028" y="5882"/>
                </a:cubicBezTo>
                <a:cubicBezTo>
                  <a:pt x="26956" y="5882"/>
                  <a:pt x="26909" y="5941"/>
                  <a:pt x="26909" y="6001"/>
                </a:cubicBezTo>
                <a:cubicBezTo>
                  <a:pt x="26909" y="6072"/>
                  <a:pt x="26968" y="6120"/>
                  <a:pt x="27028" y="6120"/>
                </a:cubicBezTo>
                <a:cubicBezTo>
                  <a:pt x="27195" y="6120"/>
                  <a:pt x="27361" y="6115"/>
                  <a:pt x="27521" y="6115"/>
                </a:cubicBezTo>
                <a:cubicBezTo>
                  <a:pt x="27601" y="6115"/>
                  <a:pt x="27679" y="6116"/>
                  <a:pt x="27754" y="6120"/>
                </a:cubicBezTo>
                <a:lnTo>
                  <a:pt x="27778" y="6120"/>
                </a:lnTo>
                <a:cubicBezTo>
                  <a:pt x="27838" y="6108"/>
                  <a:pt x="27885" y="6060"/>
                  <a:pt x="27885" y="6001"/>
                </a:cubicBezTo>
                <a:cubicBezTo>
                  <a:pt x="27885" y="5929"/>
                  <a:pt x="27826" y="5882"/>
                  <a:pt x="27766" y="5870"/>
                </a:cubicBezTo>
                <a:close/>
                <a:moveTo>
                  <a:pt x="11393" y="5600"/>
                </a:moveTo>
                <a:cubicBezTo>
                  <a:pt x="11351" y="5600"/>
                  <a:pt x="11310" y="5618"/>
                  <a:pt x="11288" y="5656"/>
                </a:cubicBezTo>
                <a:cubicBezTo>
                  <a:pt x="11264" y="5715"/>
                  <a:pt x="11276" y="5787"/>
                  <a:pt x="11335" y="5822"/>
                </a:cubicBezTo>
                <a:cubicBezTo>
                  <a:pt x="11538" y="5953"/>
                  <a:pt x="11776" y="6072"/>
                  <a:pt x="12014" y="6168"/>
                </a:cubicBezTo>
                <a:lnTo>
                  <a:pt x="12074" y="6168"/>
                </a:lnTo>
                <a:cubicBezTo>
                  <a:pt x="12109" y="6156"/>
                  <a:pt x="12145" y="6132"/>
                  <a:pt x="12169" y="6096"/>
                </a:cubicBezTo>
                <a:cubicBezTo>
                  <a:pt x="12193" y="6025"/>
                  <a:pt x="12157" y="5953"/>
                  <a:pt x="12097" y="5929"/>
                </a:cubicBezTo>
                <a:cubicBezTo>
                  <a:pt x="11871" y="5846"/>
                  <a:pt x="11657" y="5739"/>
                  <a:pt x="11466" y="5620"/>
                </a:cubicBezTo>
                <a:cubicBezTo>
                  <a:pt x="11444" y="5606"/>
                  <a:pt x="11418" y="5600"/>
                  <a:pt x="11393" y="5600"/>
                </a:cubicBezTo>
                <a:close/>
                <a:moveTo>
                  <a:pt x="26308" y="5916"/>
                </a:moveTo>
                <a:cubicBezTo>
                  <a:pt x="26302" y="5916"/>
                  <a:pt x="26296" y="5916"/>
                  <a:pt x="26290" y="5917"/>
                </a:cubicBezTo>
                <a:cubicBezTo>
                  <a:pt x="26052" y="5929"/>
                  <a:pt x="25802" y="5941"/>
                  <a:pt x="25563" y="5965"/>
                </a:cubicBezTo>
                <a:cubicBezTo>
                  <a:pt x="25492" y="5965"/>
                  <a:pt x="25444" y="6025"/>
                  <a:pt x="25444" y="6096"/>
                </a:cubicBezTo>
                <a:cubicBezTo>
                  <a:pt x="25444" y="6150"/>
                  <a:pt x="25494" y="6205"/>
                  <a:pt x="25557" y="6205"/>
                </a:cubicBezTo>
                <a:cubicBezTo>
                  <a:pt x="25563" y="6205"/>
                  <a:pt x="25569" y="6204"/>
                  <a:pt x="25575" y="6203"/>
                </a:cubicBezTo>
                <a:cubicBezTo>
                  <a:pt x="25825" y="6191"/>
                  <a:pt x="26064" y="6168"/>
                  <a:pt x="26302" y="6156"/>
                </a:cubicBezTo>
                <a:lnTo>
                  <a:pt x="26314" y="6156"/>
                </a:lnTo>
                <a:cubicBezTo>
                  <a:pt x="26385" y="6144"/>
                  <a:pt x="26421" y="6084"/>
                  <a:pt x="26421" y="6025"/>
                </a:cubicBezTo>
                <a:cubicBezTo>
                  <a:pt x="26421" y="5970"/>
                  <a:pt x="26371" y="5916"/>
                  <a:pt x="26308" y="5916"/>
                </a:cubicBezTo>
                <a:close/>
                <a:moveTo>
                  <a:pt x="21203" y="5856"/>
                </a:moveTo>
                <a:cubicBezTo>
                  <a:pt x="21144" y="5856"/>
                  <a:pt x="21096" y="5891"/>
                  <a:pt x="21075" y="5953"/>
                </a:cubicBezTo>
                <a:cubicBezTo>
                  <a:pt x="21063" y="6013"/>
                  <a:pt x="21099" y="6084"/>
                  <a:pt x="21170" y="6096"/>
                </a:cubicBezTo>
                <a:cubicBezTo>
                  <a:pt x="21396" y="6156"/>
                  <a:pt x="21646" y="6203"/>
                  <a:pt x="21896" y="6227"/>
                </a:cubicBezTo>
                <a:cubicBezTo>
                  <a:pt x="21902" y="6233"/>
                  <a:pt x="21908" y="6236"/>
                  <a:pt x="21914" y="6236"/>
                </a:cubicBezTo>
                <a:cubicBezTo>
                  <a:pt x="21920" y="6236"/>
                  <a:pt x="21926" y="6233"/>
                  <a:pt x="21932" y="6227"/>
                </a:cubicBezTo>
                <a:cubicBezTo>
                  <a:pt x="21992" y="6227"/>
                  <a:pt x="22027" y="6179"/>
                  <a:pt x="22039" y="6132"/>
                </a:cubicBezTo>
                <a:cubicBezTo>
                  <a:pt x="22039" y="6060"/>
                  <a:pt x="22003" y="6001"/>
                  <a:pt x="21932" y="5989"/>
                </a:cubicBezTo>
                <a:cubicBezTo>
                  <a:pt x="21694" y="5953"/>
                  <a:pt x="21456" y="5917"/>
                  <a:pt x="21230" y="5858"/>
                </a:cubicBezTo>
                <a:cubicBezTo>
                  <a:pt x="21221" y="5856"/>
                  <a:pt x="21212" y="5856"/>
                  <a:pt x="21203" y="5856"/>
                </a:cubicBezTo>
                <a:close/>
                <a:moveTo>
                  <a:pt x="28483" y="5916"/>
                </a:moveTo>
                <a:cubicBezTo>
                  <a:pt x="28421" y="5916"/>
                  <a:pt x="28373" y="5961"/>
                  <a:pt x="28373" y="6025"/>
                </a:cubicBezTo>
                <a:cubicBezTo>
                  <a:pt x="28361" y="6096"/>
                  <a:pt x="28409" y="6156"/>
                  <a:pt x="28480" y="6156"/>
                </a:cubicBezTo>
                <a:cubicBezTo>
                  <a:pt x="28731" y="6179"/>
                  <a:pt x="28969" y="6203"/>
                  <a:pt x="29195" y="6251"/>
                </a:cubicBezTo>
                <a:lnTo>
                  <a:pt x="29242" y="6251"/>
                </a:lnTo>
                <a:cubicBezTo>
                  <a:pt x="29290" y="6239"/>
                  <a:pt x="29326" y="6203"/>
                  <a:pt x="29338" y="6144"/>
                </a:cubicBezTo>
                <a:cubicBezTo>
                  <a:pt x="29350" y="6084"/>
                  <a:pt x="29302" y="6013"/>
                  <a:pt x="29242" y="6001"/>
                </a:cubicBezTo>
                <a:cubicBezTo>
                  <a:pt x="29004" y="5965"/>
                  <a:pt x="28754" y="5941"/>
                  <a:pt x="28504" y="5917"/>
                </a:cubicBezTo>
                <a:cubicBezTo>
                  <a:pt x="28497" y="5916"/>
                  <a:pt x="28490" y="5916"/>
                  <a:pt x="28483" y="5916"/>
                </a:cubicBezTo>
                <a:close/>
                <a:moveTo>
                  <a:pt x="24825" y="6013"/>
                </a:moveTo>
                <a:cubicBezTo>
                  <a:pt x="24587" y="6037"/>
                  <a:pt x="24337" y="6048"/>
                  <a:pt x="24099" y="6060"/>
                </a:cubicBezTo>
                <a:cubicBezTo>
                  <a:pt x="24028" y="6060"/>
                  <a:pt x="23980" y="6120"/>
                  <a:pt x="23980" y="6191"/>
                </a:cubicBezTo>
                <a:cubicBezTo>
                  <a:pt x="23991" y="6246"/>
                  <a:pt x="24031" y="6300"/>
                  <a:pt x="24093" y="6300"/>
                </a:cubicBezTo>
                <a:cubicBezTo>
                  <a:pt x="24099" y="6300"/>
                  <a:pt x="24105" y="6300"/>
                  <a:pt x="24111" y="6298"/>
                </a:cubicBezTo>
                <a:cubicBezTo>
                  <a:pt x="24361" y="6287"/>
                  <a:pt x="24599" y="6275"/>
                  <a:pt x="24849" y="6263"/>
                </a:cubicBezTo>
                <a:lnTo>
                  <a:pt x="24861" y="6263"/>
                </a:lnTo>
                <a:cubicBezTo>
                  <a:pt x="24921" y="6251"/>
                  <a:pt x="24968" y="6191"/>
                  <a:pt x="24956" y="6132"/>
                </a:cubicBezTo>
                <a:cubicBezTo>
                  <a:pt x="24956" y="6060"/>
                  <a:pt x="24897" y="6013"/>
                  <a:pt x="24825" y="6013"/>
                </a:cubicBezTo>
                <a:close/>
                <a:moveTo>
                  <a:pt x="22631" y="6059"/>
                </a:moveTo>
                <a:cubicBezTo>
                  <a:pt x="22577" y="6059"/>
                  <a:pt x="22526" y="6113"/>
                  <a:pt x="22515" y="6168"/>
                </a:cubicBezTo>
                <a:cubicBezTo>
                  <a:pt x="22515" y="6239"/>
                  <a:pt x="22563" y="6298"/>
                  <a:pt x="22635" y="6298"/>
                </a:cubicBezTo>
                <a:cubicBezTo>
                  <a:pt x="22873" y="6310"/>
                  <a:pt x="23111" y="6322"/>
                  <a:pt x="23373" y="6322"/>
                </a:cubicBezTo>
                <a:lnTo>
                  <a:pt x="23397" y="6322"/>
                </a:lnTo>
                <a:cubicBezTo>
                  <a:pt x="23456" y="6310"/>
                  <a:pt x="23492" y="6263"/>
                  <a:pt x="23492" y="6203"/>
                </a:cubicBezTo>
                <a:cubicBezTo>
                  <a:pt x="23492" y="6132"/>
                  <a:pt x="23444" y="6072"/>
                  <a:pt x="23373" y="6072"/>
                </a:cubicBezTo>
                <a:cubicBezTo>
                  <a:pt x="23123" y="6072"/>
                  <a:pt x="22885" y="6072"/>
                  <a:pt x="22646" y="6060"/>
                </a:cubicBezTo>
                <a:cubicBezTo>
                  <a:pt x="22641" y="6059"/>
                  <a:pt x="22636" y="6059"/>
                  <a:pt x="22631" y="6059"/>
                </a:cubicBezTo>
                <a:close/>
                <a:moveTo>
                  <a:pt x="14934" y="6017"/>
                </a:moveTo>
                <a:cubicBezTo>
                  <a:pt x="14921" y="6017"/>
                  <a:pt x="14908" y="6020"/>
                  <a:pt x="14895" y="6025"/>
                </a:cubicBezTo>
                <a:cubicBezTo>
                  <a:pt x="14705" y="6072"/>
                  <a:pt x="14526" y="6120"/>
                  <a:pt x="14324" y="6156"/>
                </a:cubicBezTo>
                <a:cubicBezTo>
                  <a:pt x="14276" y="6168"/>
                  <a:pt x="14241" y="6168"/>
                  <a:pt x="14193" y="6179"/>
                </a:cubicBezTo>
                <a:cubicBezTo>
                  <a:pt x="14122" y="6191"/>
                  <a:pt x="14074" y="6251"/>
                  <a:pt x="14086" y="6322"/>
                </a:cubicBezTo>
                <a:cubicBezTo>
                  <a:pt x="14096" y="6376"/>
                  <a:pt x="14145" y="6419"/>
                  <a:pt x="14207" y="6419"/>
                </a:cubicBezTo>
                <a:cubicBezTo>
                  <a:pt x="14214" y="6419"/>
                  <a:pt x="14221" y="6419"/>
                  <a:pt x="14229" y="6418"/>
                </a:cubicBezTo>
                <a:cubicBezTo>
                  <a:pt x="14276" y="6418"/>
                  <a:pt x="14324" y="6406"/>
                  <a:pt x="14372" y="6406"/>
                </a:cubicBezTo>
                <a:cubicBezTo>
                  <a:pt x="14372" y="6406"/>
                  <a:pt x="14395" y="6394"/>
                  <a:pt x="14395" y="6394"/>
                </a:cubicBezTo>
                <a:cubicBezTo>
                  <a:pt x="14586" y="6358"/>
                  <a:pt x="14776" y="6310"/>
                  <a:pt x="14955" y="6263"/>
                </a:cubicBezTo>
                <a:cubicBezTo>
                  <a:pt x="15026" y="6239"/>
                  <a:pt x="15062" y="6168"/>
                  <a:pt x="15038" y="6108"/>
                </a:cubicBezTo>
                <a:cubicBezTo>
                  <a:pt x="15029" y="6051"/>
                  <a:pt x="14982" y="6017"/>
                  <a:pt x="14934" y="6017"/>
                </a:cubicBezTo>
                <a:close/>
                <a:moveTo>
                  <a:pt x="12757" y="6130"/>
                </a:moveTo>
                <a:cubicBezTo>
                  <a:pt x="12702" y="6130"/>
                  <a:pt x="12644" y="6174"/>
                  <a:pt x="12633" y="6227"/>
                </a:cubicBezTo>
                <a:cubicBezTo>
                  <a:pt x="12621" y="6298"/>
                  <a:pt x="12669" y="6358"/>
                  <a:pt x="12729" y="6370"/>
                </a:cubicBezTo>
                <a:cubicBezTo>
                  <a:pt x="12979" y="6418"/>
                  <a:pt x="13229" y="6453"/>
                  <a:pt x="13479" y="6465"/>
                </a:cubicBezTo>
                <a:lnTo>
                  <a:pt x="13502" y="6465"/>
                </a:lnTo>
                <a:cubicBezTo>
                  <a:pt x="13562" y="6453"/>
                  <a:pt x="13598" y="6406"/>
                  <a:pt x="13610" y="6346"/>
                </a:cubicBezTo>
                <a:cubicBezTo>
                  <a:pt x="13610" y="6275"/>
                  <a:pt x="13550" y="6215"/>
                  <a:pt x="13491" y="6215"/>
                </a:cubicBezTo>
                <a:cubicBezTo>
                  <a:pt x="13252" y="6203"/>
                  <a:pt x="13014" y="6179"/>
                  <a:pt x="12776" y="6132"/>
                </a:cubicBezTo>
                <a:cubicBezTo>
                  <a:pt x="12770" y="6131"/>
                  <a:pt x="12764" y="6130"/>
                  <a:pt x="12757" y="6130"/>
                </a:cubicBezTo>
                <a:close/>
                <a:moveTo>
                  <a:pt x="29926" y="6160"/>
                </a:moveTo>
                <a:cubicBezTo>
                  <a:pt x="29874" y="6160"/>
                  <a:pt x="29833" y="6194"/>
                  <a:pt x="29814" y="6251"/>
                </a:cubicBezTo>
                <a:cubicBezTo>
                  <a:pt x="29802" y="6310"/>
                  <a:pt x="29838" y="6382"/>
                  <a:pt x="29897" y="6394"/>
                </a:cubicBezTo>
                <a:cubicBezTo>
                  <a:pt x="30135" y="6465"/>
                  <a:pt x="30362" y="6537"/>
                  <a:pt x="30576" y="6620"/>
                </a:cubicBezTo>
                <a:cubicBezTo>
                  <a:pt x="30600" y="6632"/>
                  <a:pt x="30624" y="6632"/>
                  <a:pt x="30647" y="6632"/>
                </a:cubicBezTo>
                <a:cubicBezTo>
                  <a:pt x="30683" y="6620"/>
                  <a:pt x="30719" y="6596"/>
                  <a:pt x="30743" y="6560"/>
                </a:cubicBezTo>
                <a:cubicBezTo>
                  <a:pt x="30766" y="6489"/>
                  <a:pt x="30731" y="6418"/>
                  <a:pt x="30671" y="6394"/>
                </a:cubicBezTo>
                <a:cubicBezTo>
                  <a:pt x="30445" y="6310"/>
                  <a:pt x="30207" y="6227"/>
                  <a:pt x="29969" y="6168"/>
                </a:cubicBezTo>
                <a:cubicBezTo>
                  <a:pt x="29954" y="6163"/>
                  <a:pt x="29939" y="6160"/>
                  <a:pt x="29926" y="6160"/>
                </a:cubicBezTo>
                <a:close/>
                <a:moveTo>
                  <a:pt x="31291" y="6710"/>
                </a:moveTo>
                <a:cubicBezTo>
                  <a:pt x="31248" y="6710"/>
                  <a:pt x="31207" y="6734"/>
                  <a:pt x="31183" y="6775"/>
                </a:cubicBezTo>
                <a:cubicBezTo>
                  <a:pt x="31147" y="6822"/>
                  <a:pt x="31159" y="6906"/>
                  <a:pt x="31219" y="6941"/>
                </a:cubicBezTo>
                <a:cubicBezTo>
                  <a:pt x="31433" y="7060"/>
                  <a:pt x="31624" y="7191"/>
                  <a:pt x="31814" y="7346"/>
                </a:cubicBezTo>
                <a:cubicBezTo>
                  <a:pt x="31838" y="7370"/>
                  <a:pt x="31874" y="7370"/>
                  <a:pt x="31909" y="7370"/>
                </a:cubicBezTo>
                <a:cubicBezTo>
                  <a:pt x="31933" y="7358"/>
                  <a:pt x="31957" y="7346"/>
                  <a:pt x="31981" y="7322"/>
                </a:cubicBezTo>
                <a:cubicBezTo>
                  <a:pt x="32029" y="7275"/>
                  <a:pt x="32017" y="7191"/>
                  <a:pt x="31969" y="7156"/>
                </a:cubicBezTo>
                <a:cubicBezTo>
                  <a:pt x="31767" y="7001"/>
                  <a:pt x="31564" y="6846"/>
                  <a:pt x="31350" y="6727"/>
                </a:cubicBezTo>
                <a:cubicBezTo>
                  <a:pt x="31331" y="6716"/>
                  <a:pt x="31311" y="6710"/>
                  <a:pt x="31291" y="6710"/>
                </a:cubicBezTo>
                <a:close/>
                <a:moveTo>
                  <a:pt x="32415" y="7633"/>
                </a:moveTo>
                <a:cubicBezTo>
                  <a:pt x="32385" y="7633"/>
                  <a:pt x="32354" y="7645"/>
                  <a:pt x="32326" y="7668"/>
                </a:cubicBezTo>
                <a:cubicBezTo>
                  <a:pt x="32279" y="7703"/>
                  <a:pt x="32279" y="7787"/>
                  <a:pt x="32314" y="7834"/>
                </a:cubicBezTo>
                <a:cubicBezTo>
                  <a:pt x="32469" y="8013"/>
                  <a:pt x="32612" y="8203"/>
                  <a:pt x="32731" y="8418"/>
                </a:cubicBezTo>
                <a:cubicBezTo>
                  <a:pt x="32751" y="8447"/>
                  <a:pt x="32794" y="8469"/>
                  <a:pt x="32836" y="8469"/>
                </a:cubicBezTo>
                <a:cubicBezTo>
                  <a:pt x="32845" y="8469"/>
                  <a:pt x="32854" y="8468"/>
                  <a:pt x="32862" y="8465"/>
                </a:cubicBezTo>
                <a:cubicBezTo>
                  <a:pt x="32874" y="8465"/>
                  <a:pt x="32886" y="8465"/>
                  <a:pt x="32898" y="8454"/>
                </a:cubicBezTo>
                <a:cubicBezTo>
                  <a:pt x="32957" y="8418"/>
                  <a:pt x="32981" y="8346"/>
                  <a:pt x="32945" y="8287"/>
                </a:cubicBezTo>
                <a:cubicBezTo>
                  <a:pt x="32814" y="8073"/>
                  <a:pt x="32660" y="7870"/>
                  <a:pt x="32505" y="7680"/>
                </a:cubicBezTo>
                <a:cubicBezTo>
                  <a:pt x="32480" y="7648"/>
                  <a:pt x="32448" y="7633"/>
                  <a:pt x="32415" y="7633"/>
                </a:cubicBezTo>
                <a:close/>
                <a:moveTo>
                  <a:pt x="33165" y="8885"/>
                </a:moveTo>
                <a:cubicBezTo>
                  <a:pt x="33148" y="8885"/>
                  <a:pt x="33130" y="8888"/>
                  <a:pt x="33112" y="8894"/>
                </a:cubicBezTo>
                <a:cubicBezTo>
                  <a:pt x="33052" y="8918"/>
                  <a:pt x="33017" y="8989"/>
                  <a:pt x="33052" y="9049"/>
                </a:cubicBezTo>
                <a:cubicBezTo>
                  <a:pt x="33136" y="9263"/>
                  <a:pt x="33207" y="9501"/>
                  <a:pt x="33267" y="9727"/>
                </a:cubicBezTo>
                <a:cubicBezTo>
                  <a:pt x="33277" y="9790"/>
                  <a:pt x="33324" y="9825"/>
                  <a:pt x="33383" y="9825"/>
                </a:cubicBezTo>
                <a:cubicBezTo>
                  <a:pt x="33392" y="9825"/>
                  <a:pt x="33401" y="9824"/>
                  <a:pt x="33410" y="9823"/>
                </a:cubicBezTo>
                <a:cubicBezTo>
                  <a:pt x="33481" y="9799"/>
                  <a:pt x="33517" y="9739"/>
                  <a:pt x="33505" y="9680"/>
                </a:cubicBezTo>
                <a:cubicBezTo>
                  <a:pt x="33445" y="9430"/>
                  <a:pt x="33362" y="9192"/>
                  <a:pt x="33279" y="8965"/>
                </a:cubicBezTo>
                <a:cubicBezTo>
                  <a:pt x="33261" y="8912"/>
                  <a:pt x="33216" y="8885"/>
                  <a:pt x="33165" y="8885"/>
                </a:cubicBezTo>
                <a:close/>
                <a:moveTo>
                  <a:pt x="33493" y="10299"/>
                </a:moveTo>
                <a:cubicBezTo>
                  <a:pt x="33422" y="10311"/>
                  <a:pt x="33374" y="10370"/>
                  <a:pt x="33386" y="10442"/>
                </a:cubicBezTo>
                <a:cubicBezTo>
                  <a:pt x="33410" y="10668"/>
                  <a:pt x="33422" y="10918"/>
                  <a:pt x="33410" y="11156"/>
                </a:cubicBezTo>
                <a:cubicBezTo>
                  <a:pt x="33410" y="11216"/>
                  <a:pt x="33457" y="11275"/>
                  <a:pt x="33529" y="11275"/>
                </a:cubicBezTo>
                <a:lnTo>
                  <a:pt x="33553" y="11275"/>
                </a:lnTo>
                <a:cubicBezTo>
                  <a:pt x="33612" y="11263"/>
                  <a:pt x="33648" y="11216"/>
                  <a:pt x="33648" y="11156"/>
                </a:cubicBezTo>
                <a:cubicBezTo>
                  <a:pt x="33660" y="10906"/>
                  <a:pt x="33648" y="10656"/>
                  <a:pt x="33624" y="10406"/>
                </a:cubicBezTo>
                <a:cubicBezTo>
                  <a:pt x="33612" y="10347"/>
                  <a:pt x="33564" y="10299"/>
                  <a:pt x="33493" y="10299"/>
                </a:cubicBezTo>
                <a:close/>
                <a:moveTo>
                  <a:pt x="33462" y="11762"/>
                </a:moveTo>
                <a:cubicBezTo>
                  <a:pt x="33408" y="11762"/>
                  <a:pt x="33350" y="11807"/>
                  <a:pt x="33350" y="11871"/>
                </a:cubicBezTo>
                <a:cubicBezTo>
                  <a:pt x="33303" y="12097"/>
                  <a:pt x="33255" y="12335"/>
                  <a:pt x="33183" y="12561"/>
                </a:cubicBezTo>
                <a:cubicBezTo>
                  <a:pt x="33172" y="12633"/>
                  <a:pt x="33207" y="12692"/>
                  <a:pt x="33267" y="12716"/>
                </a:cubicBezTo>
                <a:lnTo>
                  <a:pt x="33326" y="12716"/>
                </a:lnTo>
                <a:cubicBezTo>
                  <a:pt x="33374" y="12704"/>
                  <a:pt x="33410" y="12680"/>
                  <a:pt x="33422" y="12633"/>
                </a:cubicBezTo>
                <a:cubicBezTo>
                  <a:pt x="33493" y="12394"/>
                  <a:pt x="33553" y="12144"/>
                  <a:pt x="33588" y="11906"/>
                </a:cubicBezTo>
                <a:cubicBezTo>
                  <a:pt x="33600" y="11835"/>
                  <a:pt x="33553" y="11775"/>
                  <a:pt x="33481" y="11763"/>
                </a:cubicBezTo>
                <a:cubicBezTo>
                  <a:pt x="33475" y="11762"/>
                  <a:pt x="33469" y="11762"/>
                  <a:pt x="33462" y="11762"/>
                </a:cubicBezTo>
                <a:close/>
                <a:moveTo>
                  <a:pt x="33054" y="13159"/>
                </a:moveTo>
                <a:cubicBezTo>
                  <a:pt x="33008" y="13159"/>
                  <a:pt x="32963" y="13186"/>
                  <a:pt x="32945" y="13240"/>
                </a:cubicBezTo>
                <a:cubicBezTo>
                  <a:pt x="32850" y="13454"/>
                  <a:pt x="32731" y="13668"/>
                  <a:pt x="32612" y="13871"/>
                </a:cubicBezTo>
                <a:cubicBezTo>
                  <a:pt x="32576" y="13930"/>
                  <a:pt x="32600" y="14002"/>
                  <a:pt x="32660" y="14038"/>
                </a:cubicBezTo>
                <a:cubicBezTo>
                  <a:pt x="32676" y="14046"/>
                  <a:pt x="32693" y="14054"/>
                  <a:pt x="32714" y="14054"/>
                </a:cubicBezTo>
                <a:cubicBezTo>
                  <a:pt x="32723" y="14054"/>
                  <a:pt x="32732" y="14053"/>
                  <a:pt x="32743" y="14049"/>
                </a:cubicBezTo>
                <a:cubicBezTo>
                  <a:pt x="32779" y="14049"/>
                  <a:pt x="32802" y="14026"/>
                  <a:pt x="32826" y="14002"/>
                </a:cubicBezTo>
                <a:cubicBezTo>
                  <a:pt x="32957" y="13776"/>
                  <a:pt x="33064" y="13561"/>
                  <a:pt x="33172" y="13335"/>
                </a:cubicBezTo>
                <a:cubicBezTo>
                  <a:pt x="33195" y="13276"/>
                  <a:pt x="33160" y="13204"/>
                  <a:pt x="33100" y="13168"/>
                </a:cubicBezTo>
                <a:cubicBezTo>
                  <a:pt x="33085" y="13162"/>
                  <a:pt x="33070" y="13159"/>
                  <a:pt x="33054" y="13159"/>
                </a:cubicBezTo>
                <a:close/>
                <a:moveTo>
                  <a:pt x="32318" y="14422"/>
                </a:moveTo>
                <a:cubicBezTo>
                  <a:pt x="32280" y="14422"/>
                  <a:pt x="32241" y="14437"/>
                  <a:pt x="32219" y="14466"/>
                </a:cubicBezTo>
                <a:cubicBezTo>
                  <a:pt x="32076" y="14657"/>
                  <a:pt x="31921" y="14847"/>
                  <a:pt x="31755" y="15026"/>
                </a:cubicBezTo>
                <a:cubicBezTo>
                  <a:pt x="31707" y="15073"/>
                  <a:pt x="31719" y="15157"/>
                  <a:pt x="31767" y="15192"/>
                </a:cubicBezTo>
                <a:cubicBezTo>
                  <a:pt x="31790" y="15228"/>
                  <a:pt x="31838" y="15228"/>
                  <a:pt x="31874" y="15228"/>
                </a:cubicBezTo>
                <a:cubicBezTo>
                  <a:pt x="31898" y="15228"/>
                  <a:pt x="31921" y="15216"/>
                  <a:pt x="31933" y="15192"/>
                </a:cubicBezTo>
                <a:cubicBezTo>
                  <a:pt x="32112" y="15002"/>
                  <a:pt x="32267" y="14811"/>
                  <a:pt x="32410" y="14621"/>
                </a:cubicBezTo>
                <a:cubicBezTo>
                  <a:pt x="32457" y="14561"/>
                  <a:pt x="32445" y="14490"/>
                  <a:pt x="32386" y="14442"/>
                </a:cubicBezTo>
                <a:cubicBezTo>
                  <a:pt x="32367" y="14428"/>
                  <a:pt x="32343" y="14422"/>
                  <a:pt x="32318" y="14422"/>
                </a:cubicBezTo>
                <a:close/>
                <a:moveTo>
                  <a:pt x="31336" y="15502"/>
                </a:moveTo>
                <a:cubicBezTo>
                  <a:pt x="31305" y="15502"/>
                  <a:pt x="31273" y="15514"/>
                  <a:pt x="31243" y="15538"/>
                </a:cubicBezTo>
                <a:cubicBezTo>
                  <a:pt x="31076" y="15693"/>
                  <a:pt x="30886" y="15847"/>
                  <a:pt x="30695" y="15990"/>
                </a:cubicBezTo>
                <a:cubicBezTo>
                  <a:pt x="30636" y="16038"/>
                  <a:pt x="30624" y="16109"/>
                  <a:pt x="30671" y="16169"/>
                </a:cubicBezTo>
                <a:cubicBezTo>
                  <a:pt x="30695" y="16204"/>
                  <a:pt x="30743" y="16216"/>
                  <a:pt x="30790" y="16216"/>
                </a:cubicBezTo>
                <a:cubicBezTo>
                  <a:pt x="30802" y="16204"/>
                  <a:pt x="30826" y="16204"/>
                  <a:pt x="30838" y="16193"/>
                </a:cubicBezTo>
                <a:cubicBezTo>
                  <a:pt x="31040" y="16038"/>
                  <a:pt x="31231" y="15883"/>
                  <a:pt x="31409" y="15716"/>
                </a:cubicBezTo>
                <a:cubicBezTo>
                  <a:pt x="31457" y="15669"/>
                  <a:pt x="31469" y="15597"/>
                  <a:pt x="31421" y="15538"/>
                </a:cubicBezTo>
                <a:cubicBezTo>
                  <a:pt x="31398" y="15514"/>
                  <a:pt x="31368" y="15502"/>
                  <a:pt x="31336" y="15502"/>
                </a:cubicBezTo>
                <a:close/>
                <a:moveTo>
                  <a:pt x="30169" y="16387"/>
                </a:moveTo>
                <a:cubicBezTo>
                  <a:pt x="30146" y="16387"/>
                  <a:pt x="30122" y="16393"/>
                  <a:pt x="30100" y="16407"/>
                </a:cubicBezTo>
                <a:cubicBezTo>
                  <a:pt x="29909" y="16538"/>
                  <a:pt x="29695" y="16657"/>
                  <a:pt x="29481" y="16776"/>
                </a:cubicBezTo>
                <a:cubicBezTo>
                  <a:pt x="29421" y="16812"/>
                  <a:pt x="29397" y="16883"/>
                  <a:pt x="29433" y="16943"/>
                </a:cubicBezTo>
                <a:cubicBezTo>
                  <a:pt x="29453" y="16982"/>
                  <a:pt x="29489" y="17005"/>
                  <a:pt x="29534" y="17005"/>
                </a:cubicBezTo>
                <a:cubicBezTo>
                  <a:pt x="29544" y="17005"/>
                  <a:pt x="29554" y="17004"/>
                  <a:pt x="29564" y="17002"/>
                </a:cubicBezTo>
                <a:cubicBezTo>
                  <a:pt x="29576" y="17002"/>
                  <a:pt x="29588" y="17002"/>
                  <a:pt x="29600" y="16990"/>
                </a:cubicBezTo>
                <a:cubicBezTo>
                  <a:pt x="29814" y="16871"/>
                  <a:pt x="30028" y="16740"/>
                  <a:pt x="30231" y="16609"/>
                </a:cubicBezTo>
                <a:cubicBezTo>
                  <a:pt x="30290" y="16574"/>
                  <a:pt x="30314" y="16502"/>
                  <a:pt x="30266" y="16443"/>
                </a:cubicBezTo>
                <a:cubicBezTo>
                  <a:pt x="30244" y="16405"/>
                  <a:pt x="30208" y="16387"/>
                  <a:pt x="30169" y="16387"/>
                </a:cubicBezTo>
                <a:close/>
                <a:moveTo>
                  <a:pt x="28885" y="17088"/>
                </a:moveTo>
                <a:cubicBezTo>
                  <a:pt x="28869" y="17088"/>
                  <a:pt x="28853" y="17091"/>
                  <a:pt x="28838" y="17097"/>
                </a:cubicBezTo>
                <a:cubicBezTo>
                  <a:pt x="28719" y="17145"/>
                  <a:pt x="28611" y="17193"/>
                  <a:pt x="28504" y="17240"/>
                </a:cubicBezTo>
                <a:cubicBezTo>
                  <a:pt x="28385" y="17288"/>
                  <a:pt x="28278" y="17336"/>
                  <a:pt x="28159" y="17371"/>
                </a:cubicBezTo>
                <a:cubicBezTo>
                  <a:pt x="28099" y="17395"/>
                  <a:pt x="28064" y="17467"/>
                  <a:pt x="28088" y="17538"/>
                </a:cubicBezTo>
                <a:cubicBezTo>
                  <a:pt x="28108" y="17579"/>
                  <a:pt x="28156" y="17612"/>
                  <a:pt x="28207" y="17612"/>
                </a:cubicBezTo>
                <a:cubicBezTo>
                  <a:pt x="28215" y="17612"/>
                  <a:pt x="28223" y="17611"/>
                  <a:pt x="28230" y="17609"/>
                </a:cubicBezTo>
                <a:lnTo>
                  <a:pt x="28254" y="17609"/>
                </a:lnTo>
                <a:cubicBezTo>
                  <a:pt x="28361" y="17562"/>
                  <a:pt x="28480" y="17514"/>
                  <a:pt x="28588" y="17467"/>
                </a:cubicBezTo>
                <a:cubicBezTo>
                  <a:pt x="28707" y="17419"/>
                  <a:pt x="28826" y="17371"/>
                  <a:pt x="28933" y="17324"/>
                </a:cubicBezTo>
                <a:cubicBezTo>
                  <a:pt x="28992" y="17300"/>
                  <a:pt x="29028" y="17217"/>
                  <a:pt x="28992" y="17157"/>
                </a:cubicBezTo>
                <a:cubicBezTo>
                  <a:pt x="28975" y="17113"/>
                  <a:pt x="28931" y="17088"/>
                  <a:pt x="28885" y="17088"/>
                </a:cubicBezTo>
                <a:close/>
                <a:moveTo>
                  <a:pt x="27504" y="17607"/>
                </a:moveTo>
                <a:cubicBezTo>
                  <a:pt x="27496" y="17607"/>
                  <a:pt x="27488" y="17608"/>
                  <a:pt x="27480" y="17609"/>
                </a:cubicBezTo>
                <a:cubicBezTo>
                  <a:pt x="27254" y="17681"/>
                  <a:pt x="27016" y="17752"/>
                  <a:pt x="26778" y="17812"/>
                </a:cubicBezTo>
                <a:cubicBezTo>
                  <a:pt x="26718" y="17824"/>
                  <a:pt x="26671" y="17895"/>
                  <a:pt x="26695" y="17967"/>
                </a:cubicBezTo>
                <a:cubicBezTo>
                  <a:pt x="26705" y="18018"/>
                  <a:pt x="26751" y="18052"/>
                  <a:pt x="26810" y="18052"/>
                </a:cubicBezTo>
                <a:cubicBezTo>
                  <a:pt x="26819" y="18052"/>
                  <a:pt x="26828" y="18051"/>
                  <a:pt x="26837" y="18050"/>
                </a:cubicBezTo>
                <a:cubicBezTo>
                  <a:pt x="27087" y="17990"/>
                  <a:pt x="27326" y="17919"/>
                  <a:pt x="27552" y="17848"/>
                </a:cubicBezTo>
                <a:cubicBezTo>
                  <a:pt x="27611" y="17824"/>
                  <a:pt x="27647" y="17752"/>
                  <a:pt x="27635" y="17693"/>
                </a:cubicBezTo>
                <a:cubicBezTo>
                  <a:pt x="27614" y="17641"/>
                  <a:pt x="27558" y="17607"/>
                  <a:pt x="27504" y="17607"/>
                </a:cubicBezTo>
                <a:close/>
                <a:moveTo>
                  <a:pt x="26099" y="17976"/>
                </a:moveTo>
                <a:cubicBezTo>
                  <a:pt x="26091" y="17976"/>
                  <a:pt x="26083" y="17977"/>
                  <a:pt x="26075" y="17979"/>
                </a:cubicBezTo>
                <a:cubicBezTo>
                  <a:pt x="25861" y="18026"/>
                  <a:pt x="25647" y="18062"/>
                  <a:pt x="25444" y="18098"/>
                </a:cubicBezTo>
                <a:lnTo>
                  <a:pt x="25361" y="18109"/>
                </a:lnTo>
                <a:cubicBezTo>
                  <a:pt x="25290" y="18121"/>
                  <a:pt x="25242" y="18193"/>
                  <a:pt x="25254" y="18252"/>
                </a:cubicBezTo>
                <a:cubicBezTo>
                  <a:pt x="25265" y="18316"/>
                  <a:pt x="25323" y="18361"/>
                  <a:pt x="25378" y="18361"/>
                </a:cubicBezTo>
                <a:cubicBezTo>
                  <a:pt x="25384" y="18361"/>
                  <a:pt x="25391" y="18361"/>
                  <a:pt x="25397" y="18360"/>
                </a:cubicBezTo>
                <a:lnTo>
                  <a:pt x="25480" y="18336"/>
                </a:lnTo>
                <a:cubicBezTo>
                  <a:pt x="25694" y="18300"/>
                  <a:pt x="25909" y="18264"/>
                  <a:pt x="26123" y="18217"/>
                </a:cubicBezTo>
                <a:cubicBezTo>
                  <a:pt x="26194" y="18205"/>
                  <a:pt x="26230" y="18133"/>
                  <a:pt x="26218" y="18074"/>
                </a:cubicBezTo>
                <a:cubicBezTo>
                  <a:pt x="26208" y="18011"/>
                  <a:pt x="26152" y="17976"/>
                  <a:pt x="26099" y="17976"/>
                </a:cubicBezTo>
                <a:close/>
                <a:moveTo>
                  <a:pt x="24656" y="18227"/>
                </a:moveTo>
                <a:cubicBezTo>
                  <a:pt x="24649" y="18227"/>
                  <a:pt x="24642" y="18227"/>
                  <a:pt x="24635" y="18229"/>
                </a:cubicBezTo>
                <a:cubicBezTo>
                  <a:pt x="24397" y="18264"/>
                  <a:pt x="24159" y="18288"/>
                  <a:pt x="23908" y="18324"/>
                </a:cubicBezTo>
                <a:cubicBezTo>
                  <a:pt x="23849" y="18324"/>
                  <a:pt x="23801" y="18383"/>
                  <a:pt x="23801" y="18455"/>
                </a:cubicBezTo>
                <a:cubicBezTo>
                  <a:pt x="23812" y="18519"/>
                  <a:pt x="23861" y="18564"/>
                  <a:pt x="23923" y="18564"/>
                </a:cubicBezTo>
                <a:cubicBezTo>
                  <a:pt x="23930" y="18564"/>
                  <a:pt x="23937" y="18563"/>
                  <a:pt x="23944" y="18562"/>
                </a:cubicBezTo>
                <a:cubicBezTo>
                  <a:pt x="24182" y="18538"/>
                  <a:pt x="24432" y="18502"/>
                  <a:pt x="24670" y="18467"/>
                </a:cubicBezTo>
                <a:lnTo>
                  <a:pt x="24682" y="18467"/>
                </a:lnTo>
                <a:cubicBezTo>
                  <a:pt x="24742" y="18455"/>
                  <a:pt x="24790" y="18395"/>
                  <a:pt x="24778" y="18336"/>
                </a:cubicBezTo>
                <a:cubicBezTo>
                  <a:pt x="24767" y="18272"/>
                  <a:pt x="24718" y="18227"/>
                  <a:pt x="24656" y="18227"/>
                </a:cubicBezTo>
                <a:close/>
                <a:moveTo>
                  <a:pt x="23194" y="18395"/>
                </a:moveTo>
                <a:cubicBezTo>
                  <a:pt x="22944" y="18419"/>
                  <a:pt x="22706" y="18443"/>
                  <a:pt x="22456" y="18455"/>
                </a:cubicBezTo>
                <a:cubicBezTo>
                  <a:pt x="22396" y="18467"/>
                  <a:pt x="22349" y="18526"/>
                  <a:pt x="22349" y="18586"/>
                </a:cubicBezTo>
                <a:cubicBezTo>
                  <a:pt x="22361" y="18657"/>
                  <a:pt x="22408" y="18705"/>
                  <a:pt x="22480" y="18705"/>
                </a:cubicBezTo>
                <a:cubicBezTo>
                  <a:pt x="22730" y="18681"/>
                  <a:pt x="22968" y="18657"/>
                  <a:pt x="23218" y="18633"/>
                </a:cubicBezTo>
                <a:cubicBezTo>
                  <a:pt x="23289" y="18621"/>
                  <a:pt x="23325" y="18574"/>
                  <a:pt x="23325" y="18502"/>
                </a:cubicBezTo>
                <a:cubicBezTo>
                  <a:pt x="23313" y="18443"/>
                  <a:pt x="23254" y="18395"/>
                  <a:pt x="23194" y="18395"/>
                </a:cubicBezTo>
                <a:close/>
                <a:moveTo>
                  <a:pt x="21730" y="18514"/>
                </a:moveTo>
                <a:cubicBezTo>
                  <a:pt x="21492" y="18538"/>
                  <a:pt x="21253" y="18550"/>
                  <a:pt x="21003" y="18562"/>
                </a:cubicBezTo>
                <a:cubicBezTo>
                  <a:pt x="20932" y="18574"/>
                  <a:pt x="20884" y="18633"/>
                  <a:pt x="20896" y="18693"/>
                </a:cubicBezTo>
                <a:cubicBezTo>
                  <a:pt x="20896" y="18764"/>
                  <a:pt x="20956" y="18812"/>
                  <a:pt x="21027" y="18812"/>
                </a:cubicBezTo>
                <a:cubicBezTo>
                  <a:pt x="21265" y="18788"/>
                  <a:pt x="21503" y="18776"/>
                  <a:pt x="21753" y="18752"/>
                </a:cubicBezTo>
                <a:lnTo>
                  <a:pt x="21765" y="18752"/>
                </a:lnTo>
                <a:cubicBezTo>
                  <a:pt x="21825" y="18741"/>
                  <a:pt x="21873" y="18693"/>
                  <a:pt x="21861" y="18633"/>
                </a:cubicBezTo>
                <a:cubicBezTo>
                  <a:pt x="21861" y="18562"/>
                  <a:pt x="21801" y="18514"/>
                  <a:pt x="21730" y="18514"/>
                </a:cubicBezTo>
                <a:close/>
                <a:moveTo>
                  <a:pt x="20277" y="18610"/>
                </a:moveTo>
                <a:lnTo>
                  <a:pt x="19539" y="18657"/>
                </a:lnTo>
                <a:cubicBezTo>
                  <a:pt x="19479" y="18669"/>
                  <a:pt x="19420" y="18717"/>
                  <a:pt x="19432" y="18788"/>
                </a:cubicBezTo>
                <a:cubicBezTo>
                  <a:pt x="19432" y="18860"/>
                  <a:pt x="19491" y="18907"/>
                  <a:pt x="19563" y="18907"/>
                </a:cubicBezTo>
                <a:lnTo>
                  <a:pt x="20289" y="18860"/>
                </a:lnTo>
                <a:lnTo>
                  <a:pt x="20301" y="18860"/>
                </a:lnTo>
                <a:cubicBezTo>
                  <a:pt x="20360" y="18848"/>
                  <a:pt x="20408" y="18788"/>
                  <a:pt x="20408" y="18729"/>
                </a:cubicBezTo>
                <a:cubicBezTo>
                  <a:pt x="20396" y="18657"/>
                  <a:pt x="20337" y="18610"/>
                  <a:pt x="20277" y="18610"/>
                </a:cubicBezTo>
                <a:close/>
                <a:moveTo>
                  <a:pt x="18813" y="18705"/>
                </a:moveTo>
                <a:cubicBezTo>
                  <a:pt x="18574" y="18717"/>
                  <a:pt x="18324" y="18741"/>
                  <a:pt x="18086" y="18752"/>
                </a:cubicBezTo>
                <a:cubicBezTo>
                  <a:pt x="18015" y="18764"/>
                  <a:pt x="17967" y="18824"/>
                  <a:pt x="17967" y="18883"/>
                </a:cubicBezTo>
                <a:cubicBezTo>
                  <a:pt x="17979" y="18955"/>
                  <a:pt x="18039" y="19002"/>
                  <a:pt x="18098" y="19002"/>
                </a:cubicBezTo>
                <a:cubicBezTo>
                  <a:pt x="18348" y="18979"/>
                  <a:pt x="18586" y="18967"/>
                  <a:pt x="18825" y="18955"/>
                </a:cubicBezTo>
                <a:lnTo>
                  <a:pt x="18848" y="18955"/>
                </a:lnTo>
                <a:cubicBezTo>
                  <a:pt x="18908" y="18943"/>
                  <a:pt x="18944" y="18883"/>
                  <a:pt x="18944" y="18824"/>
                </a:cubicBezTo>
                <a:cubicBezTo>
                  <a:pt x="18944" y="18752"/>
                  <a:pt x="18884" y="18705"/>
                  <a:pt x="18813" y="18705"/>
                </a:cubicBezTo>
                <a:close/>
                <a:moveTo>
                  <a:pt x="17348" y="18812"/>
                </a:moveTo>
                <a:cubicBezTo>
                  <a:pt x="17110" y="18824"/>
                  <a:pt x="16860" y="18848"/>
                  <a:pt x="16622" y="18871"/>
                </a:cubicBezTo>
                <a:cubicBezTo>
                  <a:pt x="16550" y="18871"/>
                  <a:pt x="16503" y="18931"/>
                  <a:pt x="16503" y="19002"/>
                </a:cubicBezTo>
                <a:cubicBezTo>
                  <a:pt x="16513" y="19067"/>
                  <a:pt x="16562" y="19111"/>
                  <a:pt x="16624" y="19111"/>
                </a:cubicBezTo>
                <a:cubicBezTo>
                  <a:pt x="16631" y="19111"/>
                  <a:pt x="16638" y="19111"/>
                  <a:pt x="16646" y="19110"/>
                </a:cubicBezTo>
                <a:cubicBezTo>
                  <a:pt x="16884" y="19098"/>
                  <a:pt x="17122" y="19074"/>
                  <a:pt x="17372" y="19050"/>
                </a:cubicBezTo>
                <a:lnTo>
                  <a:pt x="17384" y="19050"/>
                </a:lnTo>
                <a:cubicBezTo>
                  <a:pt x="17443" y="19038"/>
                  <a:pt x="17491" y="18991"/>
                  <a:pt x="17479" y="18919"/>
                </a:cubicBezTo>
                <a:cubicBezTo>
                  <a:pt x="17479" y="18860"/>
                  <a:pt x="17420" y="18812"/>
                  <a:pt x="17348" y="18812"/>
                </a:cubicBezTo>
                <a:close/>
                <a:moveTo>
                  <a:pt x="15905" y="18941"/>
                </a:moveTo>
                <a:cubicBezTo>
                  <a:pt x="15898" y="18941"/>
                  <a:pt x="15891" y="18942"/>
                  <a:pt x="15884" y="18943"/>
                </a:cubicBezTo>
                <a:cubicBezTo>
                  <a:pt x="15646" y="18967"/>
                  <a:pt x="15407" y="18991"/>
                  <a:pt x="15157" y="19014"/>
                </a:cubicBezTo>
                <a:cubicBezTo>
                  <a:pt x="15098" y="19026"/>
                  <a:pt x="15038" y="19086"/>
                  <a:pt x="15050" y="19157"/>
                </a:cubicBezTo>
                <a:cubicBezTo>
                  <a:pt x="15062" y="19217"/>
                  <a:pt x="15122" y="19264"/>
                  <a:pt x="15193" y="19264"/>
                </a:cubicBezTo>
                <a:cubicBezTo>
                  <a:pt x="15431" y="19229"/>
                  <a:pt x="15669" y="19205"/>
                  <a:pt x="15919" y="19181"/>
                </a:cubicBezTo>
                <a:cubicBezTo>
                  <a:pt x="15991" y="19169"/>
                  <a:pt x="16027" y="19110"/>
                  <a:pt x="16027" y="19050"/>
                </a:cubicBezTo>
                <a:cubicBezTo>
                  <a:pt x="16016" y="18986"/>
                  <a:pt x="15967" y="18941"/>
                  <a:pt x="15905" y="18941"/>
                </a:cubicBezTo>
                <a:close/>
                <a:moveTo>
                  <a:pt x="14453" y="19108"/>
                </a:moveTo>
                <a:cubicBezTo>
                  <a:pt x="14446" y="19108"/>
                  <a:pt x="14439" y="19108"/>
                  <a:pt x="14431" y="19110"/>
                </a:cubicBezTo>
                <a:cubicBezTo>
                  <a:pt x="14193" y="19133"/>
                  <a:pt x="13943" y="19169"/>
                  <a:pt x="13705" y="19205"/>
                </a:cubicBezTo>
                <a:cubicBezTo>
                  <a:pt x="13633" y="19217"/>
                  <a:pt x="13586" y="19276"/>
                  <a:pt x="13598" y="19348"/>
                </a:cubicBezTo>
                <a:cubicBezTo>
                  <a:pt x="13608" y="19412"/>
                  <a:pt x="13657" y="19457"/>
                  <a:pt x="13719" y="19457"/>
                </a:cubicBezTo>
                <a:cubicBezTo>
                  <a:pt x="13726" y="19457"/>
                  <a:pt x="13733" y="19456"/>
                  <a:pt x="13741" y="19455"/>
                </a:cubicBezTo>
                <a:cubicBezTo>
                  <a:pt x="13979" y="19419"/>
                  <a:pt x="14217" y="19383"/>
                  <a:pt x="14467" y="19348"/>
                </a:cubicBezTo>
                <a:cubicBezTo>
                  <a:pt x="14538" y="19336"/>
                  <a:pt x="14574" y="19276"/>
                  <a:pt x="14574" y="19205"/>
                </a:cubicBezTo>
                <a:cubicBezTo>
                  <a:pt x="14563" y="19152"/>
                  <a:pt x="14514" y="19108"/>
                  <a:pt x="14453" y="19108"/>
                </a:cubicBezTo>
                <a:close/>
                <a:moveTo>
                  <a:pt x="12982" y="19334"/>
                </a:moveTo>
                <a:cubicBezTo>
                  <a:pt x="12973" y="19334"/>
                  <a:pt x="12964" y="19334"/>
                  <a:pt x="12955" y="19336"/>
                </a:cubicBezTo>
                <a:cubicBezTo>
                  <a:pt x="12717" y="19372"/>
                  <a:pt x="12490" y="19419"/>
                  <a:pt x="12252" y="19467"/>
                </a:cubicBezTo>
                <a:cubicBezTo>
                  <a:pt x="12193" y="19479"/>
                  <a:pt x="12145" y="19538"/>
                  <a:pt x="12157" y="19610"/>
                </a:cubicBezTo>
                <a:cubicBezTo>
                  <a:pt x="12168" y="19663"/>
                  <a:pt x="12226" y="19707"/>
                  <a:pt x="12281" y="19707"/>
                </a:cubicBezTo>
                <a:cubicBezTo>
                  <a:pt x="12287" y="19707"/>
                  <a:pt x="12294" y="19706"/>
                  <a:pt x="12300" y="19705"/>
                </a:cubicBezTo>
                <a:cubicBezTo>
                  <a:pt x="12538" y="19657"/>
                  <a:pt x="12764" y="19610"/>
                  <a:pt x="13002" y="19574"/>
                </a:cubicBezTo>
                <a:lnTo>
                  <a:pt x="13026" y="19574"/>
                </a:lnTo>
                <a:cubicBezTo>
                  <a:pt x="13086" y="19562"/>
                  <a:pt x="13121" y="19491"/>
                  <a:pt x="13110" y="19431"/>
                </a:cubicBezTo>
                <a:cubicBezTo>
                  <a:pt x="13099" y="19369"/>
                  <a:pt x="13043" y="19334"/>
                  <a:pt x="12982" y="19334"/>
                </a:cubicBezTo>
                <a:close/>
                <a:moveTo>
                  <a:pt x="11575" y="19615"/>
                </a:moveTo>
                <a:cubicBezTo>
                  <a:pt x="11563" y="19615"/>
                  <a:pt x="11551" y="19617"/>
                  <a:pt x="11538" y="19622"/>
                </a:cubicBezTo>
                <a:cubicBezTo>
                  <a:pt x="11300" y="19669"/>
                  <a:pt x="11062" y="19729"/>
                  <a:pt x="10824" y="19800"/>
                </a:cubicBezTo>
                <a:cubicBezTo>
                  <a:pt x="10764" y="19812"/>
                  <a:pt x="10716" y="19884"/>
                  <a:pt x="10740" y="19943"/>
                </a:cubicBezTo>
                <a:cubicBezTo>
                  <a:pt x="10751" y="19996"/>
                  <a:pt x="10800" y="20040"/>
                  <a:pt x="10853" y="20040"/>
                </a:cubicBezTo>
                <a:cubicBezTo>
                  <a:pt x="10859" y="20040"/>
                  <a:pt x="10865" y="20040"/>
                  <a:pt x="10871" y="20038"/>
                </a:cubicBezTo>
                <a:cubicBezTo>
                  <a:pt x="10883" y="20038"/>
                  <a:pt x="10883" y="20038"/>
                  <a:pt x="10883" y="20026"/>
                </a:cubicBezTo>
                <a:cubicBezTo>
                  <a:pt x="11121" y="19967"/>
                  <a:pt x="11359" y="19907"/>
                  <a:pt x="11597" y="19860"/>
                </a:cubicBezTo>
                <a:cubicBezTo>
                  <a:pt x="11657" y="19836"/>
                  <a:pt x="11693" y="19776"/>
                  <a:pt x="11681" y="19705"/>
                </a:cubicBezTo>
                <a:cubicBezTo>
                  <a:pt x="11671" y="19656"/>
                  <a:pt x="11629" y="19615"/>
                  <a:pt x="11575" y="19615"/>
                </a:cubicBezTo>
                <a:close/>
                <a:moveTo>
                  <a:pt x="10160" y="19995"/>
                </a:moveTo>
                <a:cubicBezTo>
                  <a:pt x="10147" y="19995"/>
                  <a:pt x="10134" y="19997"/>
                  <a:pt x="10121" y="20003"/>
                </a:cubicBezTo>
                <a:cubicBezTo>
                  <a:pt x="9883" y="20062"/>
                  <a:pt x="9645" y="20145"/>
                  <a:pt x="9419" y="20229"/>
                </a:cubicBezTo>
                <a:cubicBezTo>
                  <a:pt x="9347" y="20241"/>
                  <a:pt x="9311" y="20312"/>
                  <a:pt x="9335" y="20384"/>
                </a:cubicBezTo>
                <a:cubicBezTo>
                  <a:pt x="9356" y="20425"/>
                  <a:pt x="9404" y="20457"/>
                  <a:pt x="9455" y="20457"/>
                </a:cubicBezTo>
                <a:cubicBezTo>
                  <a:pt x="9462" y="20457"/>
                  <a:pt x="9470" y="20457"/>
                  <a:pt x="9478" y="20455"/>
                </a:cubicBezTo>
                <a:lnTo>
                  <a:pt x="9490" y="20455"/>
                </a:lnTo>
                <a:cubicBezTo>
                  <a:pt x="9728" y="20372"/>
                  <a:pt x="9954" y="20300"/>
                  <a:pt x="10181" y="20229"/>
                </a:cubicBezTo>
                <a:cubicBezTo>
                  <a:pt x="10252" y="20217"/>
                  <a:pt x="10288" y="20145"/>
                  <a:pt x="10264" y="20074"/>
                </a:cubicBezTo>
                <a:cubicBezTo>
                  <a:pt x="10255" y="20027"/>
                  <a:pt x="10208" y="19995"/>
                  <a:pt x="10160" y="19995"/>
                </a:cubicBezTo>
                <a:close/>
                <a:moveTo>
                  <a:pt x="8769" y="20470"/>
                </a:moveTo>
                <a:cubicBezTo>
                  <a:pt x="8752" y="20470"/>
                  <a:pt x="8734" y="20473"/>
                  <a:pt x="8716" y="20479"/>
                </a:cubicBezTo>
                <a:cubicBezTo>
                  <a:pt x="8490" y="20562"/>
                  <a:pt x="8264" y="20657"/>
                  <a:pt x="8037" y="20753"/>
                </a:cubicBezTo>
                <a:cubicBezTo>
                  <a:pt x="7978" y="20788"/>
                  <a:pt x="7954" y="20860"/>
                  <a:pt x="7978" y="20919"/>
                </a:cubicBezTo>
                <a:cubicBezTo>
                  <a:pt x="7999" y="20961"/>
                  <a:pt x="8046" y="20993"/>
                  <a:pt x="8090" y="20993"/>
                </a:cubicBezTo>
                <a:cubicBezTo>
                  <a:pt x="8096" y="20993"/>
                  <a:pt x="8103" y="20992"/>
                  <a:pt x="8109" y="20991"/>
                </a:cubicBezTo>
                <a:cubicBezTo>
                  <a:pt x="8121" y="20991"/>
                  <a:pt x="8133" y="20991"/>
                  <a:pt x="8133" y="20979"/>
                </a:cubicBezTo>
                <a:cubicBezTo>
                  <a:pt x="8359" y="20884"/>
                  <a:pt x="8585" y="20788"/>
                  <a:pt x="8811" y="20705"/>
                </a:cubicBezTo>
                <a:cubicBezTo>
                  <a:pt x="8871" y="20681"/>
                  <a:pt x="8907" y="20610"/>
                  <a:pt x="8883" y="20550"/>
                </a:cubicBezTo>
                <a:cubicBezTo>
                  <a:pt x="8865" y="20497"/>
                  <a:pt x="8820" y="20470"/>
                  <a:pt x="8769" y="20470"/>
                </a:cubicBezTo>
                <a:close/>
                <a:moveTo>
                  <a:pt x="7418" y="21053"/>
                </a:moveTo>
                <a:cubicBezTo>
                  <a:pt x="7402" y="21053"/>
                  <a:pt x="7386" y="21056"/>
                  <a:pt x="7371" y="21062"/>
                </a:cubicBezTo>
                <a:cubicBezTo>
                  <a:pt x="7156" y="21169"/>
                  <a:pt x="6930" y="21288"/>
                  <a:pt x="6716" y="21407"/>
                </a:cubicBezTo>
                <a:cubicBezTo>
                  <a:pt x="6656" y="21431"/>
                  <a:pt x="6633" y="21515"/>
                  <a:pt x="6668" y="21574"/>
                </a:cubicBezTo>
                <a:cubicBezTo>
                  <a:pt x="6688" y="21614"/>
                  <a:pt x="6732" y="21637"/>
                  <a:pt x="6774" y="21637"/>
                </a:cubicBezTo>
                <a:cubicBezTo>
                  <a:pt x="6783" y="21637"/>
                  <a:pt x="6791" y="21636"/>
                  <a:pt x="6799" y="21634"/>
                </a:cubicBezTo>
                <a:cubicBezTo>
                  <a:pt x="6811" y="21634"/>
                  <a:pt x="6823" y="21622"/>
                  <a:pt x="6835" y="21622"/>
                </a:cubicBezTo>
                <a:cubicBezTo>
                  <a:pt x="7049" y="21503"/>
                  <a:pt x="7264" y="21396"/>
                  <a:pt x="7478" y="21288"/>
                </a:cubicBezTo>
                <a:cubicBezTo>
                  <a:pt x="7537" y="21253"/>
                  <a:pt x="7561" y="21181"/>
                  <a:pt x="7537" y="21122"/>
                </a:cubicBezTo>
                <a:cubicBezTo>
                  <a:pt x="7511" y="21078"/>
                  <a:pt x="7465" y="21053"/>
                  <a:pt x="7418" y="21053"/>
                </a:cubicBezTo>
                <a:close/>
                <a:moveTo>
                  <a:pt x="6142" y="21756"/>
                </a:moveTo>
                <a:cubicBezTo>
                  <a:pt x="6119" y="21756"/>
                  <a:pt x="6095" y="21763"/>
                  <a:pt x="6073" y="21777"/>
                </a:cubicBezTo>
                <a:cubicBezTo>
                  <a:pt x="5871" y="21896"/>
                  <a:pt x="5656" y="22039"/>
                  <a:pt x="5454" y="22169"/>
                </a:cubicBezTo>
                <a:cubicBezTo>
                  <a:pt x="5394" y="22205"/>
                  <a:pt x="5382" y="22277"/>
                  <a:pt x="5418" y="22336"/>
                </a:cubicBezTo>
                <a:cubicBezTo>
                  <a:pt x="5442" y="22384"/>
                  <a:pt x="5501" y="22396"/>
                  <a:pt x="5549" y="22396"/>
                </a:cubicBezTo>
                <a:cubicBezTo>
                  <a:pt x="5561" y="22384"/>
                  <a:pt x="5573" y="22384"/>
                  <a:pt x="5597" y="22372"/>
                </a:cubicBezTo>
                <a:cubicBezTo>
                  <a:pt x="5787" y="22241"/>
                  <a:pt x="5990" y="22110"/>
                  <a:pt x="6204" y="21979"/>
                </a:cubicBezTo>
                <a:cubicBezTo>
                  <a:pt x="6263" y="21943"/>
                  <a:pt x="6275" y="21872"/>
                  <a:pt x="6240" y="21812"/>
                </a:cubicBezTo>
                <a:cubicBezTo>
                  <a:pt x="6217" y="21775"/>
                  <a:pt x="6181" y="21756"/>
                  <a:pt x="6142" y="21756"/>
                </a:cubicBezTo>
                <a:close/>
                <a:moveTo>
                  <a:pt x="4931" y="22569"/>
                </a:moveTo>
                <a:cubicBezTo>
                  <a:pt x="4904" y="22569"/>
                  <a:pt x="4878" y="22578"/>
                  <a:pt x="4858" y="22598"/>
                </a:cubicBezTo>
                <a:cubicBezTo>
                  <a:pt x="4656" y="22741"/>
                  <a:pt x="4466" y="22896"/>
                  <a:pt x="4275" y="23051"/>
                </a:cubicBezTo>
                <a:cubicBezTo>
                  <a:pt x="4227" y="23098"/>
                  <a:pt x="4216" y="23182"/>
                  <a:pt x="4263" y="23229"/>
                </a:cubicBezTo>
                <a:cubicBezTo>
                  <a:pt x="4281" y="23256"/>
                  <a:pt x="4312" y="23269"/>
                  <a:pt x="4342" y="23269"/>
                </a:cubicBezTo>
                <a:cubicBezTo>
                  <a:pt x="4352" y="23269"/>
                  <a:pt x="4361" y="23268"/>
                  <a:pt x="4370" y="23265"/>
                </a:cubicBezTo>
                <a:cubicBezTo>
                  <a:pt x="4394" y="23265"/>
                  <a:pt x="4418" y="23253"/>
                  <a:pt x="4430" y="23241"/>
                </a:cubicBezTo>
                <a:cubicBezTo>
                  <a:pt x="4620" y="23086"/>
                  <a:pt x="4811" y="22931"/>
                  <a:pt x="5001" y="22789"/>
                </a:cubicBezTo>
                <a:cubicBezTo>
                  <a:pt x="5049" y="22753"/>
                  <a:pt x="5061" y="22670"/>
                  <a:pt x="5025" y="22622"/>
                </a:cubicBezTo>
                <a:cubicBezTo>
                  <a:pt x="5004" y="22587"/>
                  <a:pt x="4967" y="22569"/>
                  <a:pt x="4931" y="22569"/>
                </a:cubicBezTo>
                <a:close/>
                <a:moveTo>
                  <a:pt x="3811" y="23515"/>
                </a:moveTo>
                <a:cubicBezTo>
                  <a:pt x="3781" y="23515"/>
                  <a:pt x="3751" y="23527"/>
                  <a:pt x="3727" y="23551"/>
                </a:cubicBezTo>
                <a:cubicBezTo>
                  <a:pt x="3537" y="23717"/>
                  <a:pt x="3358" y="23896"/>
                  <a:pt x="3204" y="24074"/>
                </a:cubicBezTo>
                <a:cubicBezTo>
                  <a:pt x="3156" y="24122"/>
                  <a:pt x="3156" y="24194"/>
                  <a:pt x="3204" y="24241"/>
                </a:cubicBezTo>
                <a:cubicBezTo>
                  <a:pt x="3239" y="24265"/>
                  <a:pt x="3275" y="24277"/>
                  <a:pt x="3311" y="24277"/>
                </a:cubicBezTo>
                <a:cubicBezTo>
                  <a:pt x="3334" y="24265"/>
                  <a:pt x="3358" y="24253"/>
                  <a:pt x="3382" y="24241"/>
                </a:cubicBezTo>
                <a:cubicBezTo>
                  <a:pt x="3537" y="24063"/>
                  <a:pt x="3715" y="23896"/>
                  <a:pt x="3894" y="23729"/>
                </a:cubicBezTo>
                <a:cubicBezTo>
                  <a:pt x="3942" y="23682"/>
                  <a:pt x="3942" y="23598"/>
                  <a:pt x="3894" y="23551"/>
                </a:cubicBezTo>
                <a:cubicBezTo>
                  <a:pt x="3870" y="23527"/>
                  <a:pt x="3840" y="23515"/>
                  <a:pt x="3811" y="23515"/>
                </a:cubicBezTo>
                <a:close/>
                <a:moveTo>
                  <a:pt x="2806" y="24580"/>
                </a:moveTo>
                <a:cubicBezTo>
                  <a:pt x="2770" y="24580"/>
                  <a:pt x="2735" y="24595"/>
                  <a:pt x="2715" y="24622"/>
                </a:cubicBezTo>
                <a:cubicBezTo>
                  <a:pt x="2549" y="24813"/>
                  <a:pt x="2406" y="25015"/>
                  <a:pt x="2263" y="25217"/>
                </a:cubicBezTo>
                <a:cubicBezTo>
                  <a:pt x="2215" y="25265"/>
                  <a:pt x="2227" y="25348"/>
                  <a:pt x="2287" y="25384"/>
                </a:cubicBezTo>
                <a:cubicBezTo>
                  <a:pt x="2311" y="25396"/>
                  <a:pt x="2346" y="25408"/>
                  <a:pt x="2382" y="25408"/>
                </a:cubicBezTo>
                <a:cubicBezTo>
                  <a:pt x="2406" y="25396"/>
                  <a:pt x="2442" y="25384"/>
                  <a:pt x="2453" y="25348"/>
                </a:cubicBezTo>
                <a:cubicBezTo>
                  <a:pt x="2596" y="25158"/>
                  <a:pt x="2739" y="24967"/>
                  <a:pt x="2894" y="24777"/>
                </a:cubicBezTo>
                <a:cubicBezTo>
                  <a:pt x="2942" y="24729"/>
                  <a:pt x="2930" y="24658"/>
                  <a:pt x="2882" y="24610"/>
                </a:cubicBezTo>
                <a:cubicBezTo>
                  <a:pt x="2861" y="24589"/>
                  <a:pt x="2833" y="24580"/>
                  <a:pt x="2806" y="24580"/>
                </a:cubicBezTo>
                <a:close/>
                <a:moveTo>
                  <a:pt x="1943" y="25769"/>
                </a:moveTo>
                <a:cubicBezTo>
                  <a:pt x="1905" y="25769"/>
                  <a:pt x="1869" y="25788"/>
                  <a:pt x="1846" y="25825"/>
                </a:cubicBezTo>
                <a:cubicBezTo>
                  <a:pt x="1715" y="26039"/>
                  <a:pt x="1596" y="26253"/>
                  <a:pt x="1489" y="26468"/>
                </a:cubicBezTo>
                <a:cubicBezTo>
                  <a:pt x="1453" y="26527"/>
                  <a:pt x="1477" y="26611"/>
                  <a:pt x="1537" y="26634"/>
                </a:cubicBezTo>
                <a:cubicBezTo>
                  <a:pt x="1553" y="26643"/>
                  <a:pt x="1570" y="26651"/>
                  <a:pt x="1587" y="26651"/>
                </a:cubicBezTo>
                <a:cubicBezTo>
                  <a:pt x="1594" y="26651"/>
                  <a:pt x="1601" y="26650"/>
                  <a:pt x="1608" y="26646"/>
                </a:cubicBezTo>
                <a:cubicBezTo>
                  <a:pt x="1656" y="26646"/>
                  <a:pt x="1680" y="26622"/>
                  <a:pt x="1703" y="26587"/>
                </a:cubicBezTo>
                <a:cubicBezTo>
                  <a:pt x="1810" y="26372"/>
                  <a:pt x="1930" y="26158"/>
                  <a:pt x="2061" y="25956"/>
                </a:cubicBezTo>
                <a:cubicBezTo>
                  <a:pt x="2096" y="25896"/>
                  <a:pt x="2072" y="25825"/>
                  <a:pt x="2013" y="25789"/>
                </a:cubicBezTo>
                <a:cubicBezTo>
                  <a:pt x="1991" y="25776"/>
                  <a:pt x="1967" y="25769"/>
                  <a:pt x="1943" y="25769"/>
                </a:cubicBezTo>
                <a:close/>
                <a:moveTo>
                  <a:pt x="1276" y="27066"/>
                </a:moveTo>
                <a:cubicBezTo>
                  <a:pt x="1230" y="27066"/>
                  <a:pt x="1185" y="27093"/>
                  <a:pt x="1168" y="27146"/>
                </a:cubicBezTo>
                <a:cubicBezTo>
                  <a:pt x="1060" y="27396"/>
                  <a:pt x="977" y="27623"/>
                  <a:pt x="906" y="27837"/>
                </a:cubicBezTo>
                <a:cubicBezTo>
                  <a:pt x="894" y="27908"/>
                  <a:pt x="929" y="27980"/>
                  <a:pt x="989" y="27992"/>
                </a:cubicBezTo>
                <a:cubicBezTo>
                  <a:pt x="1001" y="27998"/>
                  <a:pt x="1013" y="28001"/>
                  <a:pt x="1023" y="28001"/>
                </a:cubicBezTo>
                <a:cubicBezTo>
                  <a:pt x="1034" y="28001"/>
                  <a:pt x="1043" y="27998"/>
                  <a:pt x="1048" y="27992"/>
                </a:cubicBezTo>
                <a:cubicBezTo>
                  <a:pt x="1096" y="27992"/>
                  <a:pt x="1132" y="27956"/>
                  <a:pt x="1144" y="27908"/>
                </a:cubicBezTo>
                <a:cubicBezTo>
                  <a:pt x="1203" y="27706"/>
                  <a:pt x="1287" y="27480"/>
                  <a:pt x="1394" y="27242"/>
                </a:cubicBezTo>
                <a:cubicBezTo>
                  <a:pt x="1418" y="27182"/>
                  <a:pt x="1394" y="27111"/>
                  <a:pt x="1322" y="27075"/>
                </a:cubicBezTo>
                <a:cubicBezTo>
                  <a:pt x="1307" y="27069"/>
                  <a:pt x="1292" y="27066"/>
                  <a:pt x="1276" y="27066"/>
                </a:cubicBezTo>
                <a:close/>
                <a:moveTo>
                  <a:pt x="894" y="28468"/>
                </a:moveTo>
                <a:cubicBezTo>
                  <a:pt x="822" y="28468"/>
                  <a:pt x="763" y="28516"/>
                  <a:pt x="751" y="28575"/>
                </a:cubicBezTo>
                <a:cubicBezTo>
                  <a:pt x="727" y="28837"/>
                  <a:pt x="727" y="29099"/>
                  <a:pt x="751" y="29349"/>
                </a:cubicBezTo>
                <a:cubicBezTo>
                  <a:pt x="761" y="29402"/>
                  <a:pt x="820" y="29446"/>
                  <a:pt x="875" y="29446"/>
                </a:cubicBezTo>
                <a:cubicBezTo>
                  <a:pt x="881" y="29446"/>
                  <a:pt x="887" y="29445"/>
                  <a:pt x="894" y="29444"/>
                </a:cubicBezTo>
                <a:cubicBezTo>
                  <a:pt x="965" y="29432"/>
                  <a:pt x="1001" y="29373"/>
                  <a:pt x="1001" y="29301"/>
                </a:cubicBezTo>
                <a:cubicBezTo>
                  <a:pt x="965" y="29087"/>
                  <a:pt x="965" y="28849"/>
                  <a:pt x="1001" y="28611"/>
                </a:cubicBezTo>
                <a:cubicBezTo>
                  <a:pt x="1001" y="28539"/>
                  <a:pt x="953" y="28480"/>
                  <a:pt x="894" y="28468"/>
                </a:cubicBezTo>
                <a:close/>
                <a:moveTo>
                  <a:pt x="29437" y="30408"/>
                </a:moveTo>
                <a:cubicBezTo>
                  <a:pt x="29284" y="30408"/>
                  <a:pt x="29121" y="30418"/>
                  <a:pt x="28945" y="30432"/>
                </a:cubicBezTo>
                <a:cubicBezTo>
                  <a:pt x="28873" y="30432"/>
                  <a:pt x="28838" y="30492"/>
                  <a:pt x="28838" y="30563"/>
                </a:cubicBezTo>
                <a:cubicBezTo>
                  <a:pt x="28848" y="30627"/>
                  <a:pt x="28897" y="30672"/>
                  <a:pt x="28950" y="30672"/>
                </a:cubicBezTo>
                <a:cubicBezTo>
                  <a:pt x="28956" y="30672"/>
                  <a:pt x="28962" y="30672"/>
                  <a:pt x="28969" y="30671"/>
                </a:cubicBezTo>
                <a:cubicBezTo>
                  <a:pt x="29129" y="30657"/>
                  <a:pt x="29273" y="30651"/>
                  <a:pt x="29408" y="30651"/>
                </a:cubicBezTo>
                <a:cubicBezTo>
                  <a:pt x="29503" y="30651"/>
                  <a:pt x="29594" y="30654"/>
                  <a:pt x="29683" y="30659"/>
                </a:cubicBezTo>
                <a:lnTo>
                  <a:pt x="29719" y="30659"/>
                </a:lnTo>
                <a:cubicBezTo>
                  <a:pt x="29766" y="30647"/>
                  <a:pt x="29814" y="30611"/>
                  <a:pt x="29814" y="30551"/>
                </a:cubicBezTo>
                <a:cubicBezTo>
                  <a:pt x="29814" y="30480"/>
                  <a:pt x="29766" y="30421"/>
                  <a:pt x="29707" y="30421"/>
                </a:cubicBezTo>
                <a:cubicBezTo>
                  <a:pt x="29620" y="30411"/>
                  <a:pt x="29531" y="30408"/>
                  <a:pt x="29437" y="30408"/>
                </a:cubicBezTo>
                <a:close/>
                <a:moveTo>
                  <a:pt x="1052" y="29901"/>
                </a:moveTo>
                <a:cubicBezTo>
                  <a:pt x="1039" y="29901"/>
                  <a:pt x="1025" y="29903"/>
                  <a:pt x="1013" y="29909"/>
                </a:cubicBezTo>
                <a:cubicBezTo>
                  <a:pt x="953" y="29932"/>
                  <a:pt x="918" y="30004"/>
                  <a:pt x="941" y="30075"/>
                </a:cubicBezTo>
                <a:cubicBezTo>
                  <a:pt x="1025" y="30290"/>
                  <a:pt x="1132" y="30516"/>
                  <a:pt x="1263" y="30754"/>
                </a:cubicBezTo>
                <a:cubicBezTo>
                  <a:pt x="1299" y="30790"/>
                  <a:pt x="1346" y="30813"/>
                  <a:pt x="1394" y="30813"/>
                </a:cubicBezTo>
                <a:cubicBezTo>
                  <a:pt x="1406" y="30802"/>
                  <a:pt x="1418" y="30802"/>
                  <a:pt x="1429" y="30790"/>
                </a:cubicBezTo>
                <a:cubicBezTo>
                  <a:pt x="1489" y="30754"/>
                  <a:pt x="1513" y="30682"/>
                  <a:pt x="1477" y="30623"/>
                </a:cubicBezTo>
                <a:cubicBezTo>
                  <a:pt x="1346" y="30409"/>
                  <a:pt x="1251" y="30194"/>
                  <a:pt x="1168" y="29980"/>
                </a:cubicBezTo>
                <a:cubicBezTo>
                  <a:pt x="1149" y="29933"/>
                  <a:pt x="1101" y="29901"/>
                  <a:pt x="1052" y="29901"/>
                </a:cubicBezTo>
                <a:close/>
                <a:moveTo>
                  <a:pt x="28233" y="30537"/>
                </a:moveTo>
                <a:cubicBezTo>
                  <a:pt x="28225" y="30537"/>
                  <a:pt x="28216" y="30538"/>
                  <a:pt x="28207" y="30540"/>
                </a:cubicBezTo>
                <a:lnTo>
                  <a:pt x="28040" y="30563"/>
                </a:lnTo>
                <a:cubicBezTo>
                  <a:pt x="27861" y="30599"/>
                  <a:pt x="27671" y="30635"/>
                  <a:pt x="27492" y="30671"/>
                </a:cubicBezTo>
                <a:cubicBezTo>
                  <a:pt x="27433" y="30682"/>
                  <a:pt x="27385" y="30742"/>
                  <a:pt x="27397" y="30802"/>
                </a:cubicBezTo>
                <a:cubicBezTo>
                  <a:pt x="27408" y="30866"/>
                  <a:pt x="27457" y="30910"/>
                  <a:pt x="27518" y="30910"/>
                </a:cubicBezTo>
                <a:cubicBezTo>
                  <a:pt x="27525" y="30910"/>
                  <a:pt x="27533" y="30910"/>
                  <a:pt x="27540" y="30909"/>
                </a:cubicBezTo>
                <a:cubicBezTo>
                  <a:pt x="27718" y="30873"/>
                  <a:pt x="27897" y="30837"/>
                  <a:pt x="28076" y="30802"/>
                </a:cubicBezTo>
                <a:lnTo>
                  <a:pt x="28254" y="30778"/>
                </a:lnTo>
                <a:cubicBezTo>
                  <a:pt x="28326" y="30766"/>
                  <a:pt x="28361" y="30706"/>
                  <a:pt x="28350" y="30635"/>
                </a:cubicBezTo>
                <a:cubicBezTo>
                  <a:pt x="28339" y="30572"/>
                  <a:pt x="28292" y="30537"/>
                  <a:pt x="28233" y="30537"/>
                </a:cubicBezTo>
                <a:close/>
                <a:moveTo>
                  <a:pt x="26797" y="30800"/>
                </a:moveTo>
                <a:cubicBezTo>
                  <a:pt x="26790" y="30800"/>
                  <a:pt x="26784" y="30800"/>
                  <a:pt x="26778" y="30802"/>
                </a:cubicBezTo>
                <a:cubicBezTo>
                  <a:pt x="26540" y="30849"/>
                  <a:pt x="26290" y="30909"/>
                  <a:pt x="26052" y="30956"/>
                </a:cubicBezTo>
                <a:cubicBezTo>
                  <a:pt x="25992" y="30968"/>
                  <a:pt x="25944" y="31028"/>
                  <a:pt x="25956" y="31099"/>
                </a:cubicBezTo>
                <a:cubicBezTo>
                  <a:pt x="25978" y="31152"/>
                  <a:pt x="26028" y="31196"/>
                  <a:pt x="26081" y="31196"/>
                </a:cubicBezTo>
                <a:cubicBezTo>
                  <a:pt x="26087" y="31196"/>
                  <a:pt x="26093" y="31196"/>
                  <a:pt x="26099" y="31194"/>
                </a:cubicBezTo>
                <a:lnTo>
                  <a:pt x="26111" y="31194"/>
                </a:lnTo>
                <a:cubicBezTo>
                  <a:pt x="26349" y="31147"/>
                  <a:pt x="26587" y="31087"/>
                  <a:pt x="26826" y="31040"/>
                </a:cubicBezTo>
                <a:cubicBezTo>
                  <a:pt x="26885" y="31028"/>
                  <a:pt x="26933" y="30968"/>
                  <a:pt x="26921" y="30897"/>
                </a:cubicBezTo>
                <a:cubicBezTo>
                  <a:pt x="26910" y="30843"/>
                  <a:pt x="26852" y="30800"/>
                  <a:pt x="26797" y="30800"/>
                </a:cubicBezTo>
                <a:close/>
                <a:moveTo>
                  <a:pt x="30398" y="30578"/>
                </a:moveTo>
                <a:cubicBezTo>
                  <a:pt x="30352" y="30578"/>
                  <a:pt x="30308" y="30603"/>
                  <a:pt x="30290" y="30647"/>
                </a:cubicBezTo>
                <a:cubicBezTo>
                  <a:pt x="30266" y="30718"/>
                  <a:pt x="30302" y="30790"/>
                  <a:pt x="30362" y="30813"/>
                </a:cubicBezTo>
                <a:cubicBezTo>
                  <a:pt x="30445" y="30837"/>
                  <a:pt x="30516" y="30885"/>
                  <a:pt x="30588" y="30921"/>
                </a:cubicBezTo>
                <a:cubicBezTo>
                  <a:pt x="30719" y="30992"/>
                  <a:pt x="30826" y="31075"/>
                  <a:pt x="30933" y="31171"/>
                </a:cubicBezTo>
                <a:cubicBezTo>
                  <a:pt x="30951" y="31197"/>
                  <a:pt x="30982" y="31211"/>
                  <a:pt x="31012" y="31211"/>
                </a:cubicBezTo>
                <a:cubicBezTo>
                  <a:pt x="31022" y="31211"/>
                  <a:pt x="31031" y="31209"/>
                  <a:pt x="31040" y="31206"/>
                </a:cubicBezTo>
                <a:cubicBezTo>
                  <a:pt x="31064" y="31206"/>
                  <a:pt x="31088" y="31194"/>
                  <a:pt x="31100" y="31171"/>
                </a:cubicBezTo>
                <a:cubicBezTo>
                  <a:pt x="31147" y="31123"/>
                  <a:pt x="31147" y="31052"/>
                  <a:pt x="31100" y="31004"/>
                </a:cubicBezTo>
                <a:cubicBezTo>
                  <a:pt x="30981" y="30885"/>
                  <a:pt x="30862" y="30790"/>
                  <a:pt x="30707" y="30706"/>
                </a:cubicBezTo>
                <a:cubicBezTo>
                  <a:pt x="30624" y="30659"/>
                  <a:pt x="30540" y="30623"/>
                  <a:pt x="30445" y="30587"/>
                </a:cubicBezTo>
                <a:cubicBezTo>
                  <a:pt x="30430" y="30581"/>
                  <a:pt x="30413" y="30578"/>
                  <a:pt x="30398" y="30578"/>
                </a:cubicBezTo>
                <a:close/>
                <a:moveTo>
                  <a:pt x="25374" y="31105"/>
                </a:moveTo>
                <a:cubicBezTo>
                  <a:pt x="25363" y="31105"/>
                  <a:pt x="25350" y="31107"/>
                  <a:pt x="25337" y="31111"/>
                </a:cubicBezTo>
                <a:cubicBezTo>
                  <a:pt x="25099" y="31159"/>
                  <a:pt x="24861" y="31218"/>
                  <a:pt x="24623" y="31278"/>
                </a:cubicBezTo>
                <a:cubicBezTo>
                  <a:pt x="24563" y="31290"/>
                  <a:pt x="24516" y="31349"/>
                  <a:pt x="24528" y="31421"/>
                </a:cubicBezTo>
                <a:cubicBezTo>
                  <a:pt x="24549" y="31474"/>
                  <a:pt x="24599" y="31518"/>
                  <a:pt x="24652" y="31518"/>
                </a:cubicBezTo>
                <a:cubicBezTo>
                  <a:pt x="24658" y="31518"/>
                  <a:pt x="24664" y="31517"/>
                  <a:pt x="24670" y="31516"/>
                </a:cubicBezTo>
                <a:lnTo>
                  <a:pt x="24682" y="31516"/>
                </a:lnTo>
                <a:cubicBezTo>
                  <a:pt x="24921" y="31456"/>
                  <a:pt x="25159" y="31397"/>
                  <a:pt x="25385" y="31349"/>
                </a:cubicBezTo>
                <a:cubicBezTo>
                  <a:pt x="25456" y="31325"/>
                  <a:pt x="25492" y="31266"/>
                  <a:pt x="25480" y="31194"/>
                </a:cubicBezTo>
                <a:cubicBezTo>
                  <a:pt x="25470" y="31146"/>
                  <a:pt x="25429" y="31105"/>
                  <a:pt x="25374" y="31105"/>
                </a:cubicBezTo>
                <a:close/>
                <a:moveTo>
                  <a:pt x="23935" y="31442"/>
                </a:moveTo>
                <a:cubicBezTo>
                  <a:pt x="23926" y="31442"/>
                  <a:pt x="23918" y="31443"/>
                  <a:pt x="23908" y="31444"/>
                </a:cubicBezTo>
                <a:cubicBezTo>
                  <a:pt x="23670" y="31504"/>
                  <a:pt x="23432" y="31564"/>
                  <a:pt x="23194" y="31635"/>
                </a:cubicBezTo>
                <a:cubicBezTo>
                  <a:pt x="23135" y="31647"/>
                  <a:pt x="23099" y="31718"/>
                  <a:pt x="23111" y="31778"/>
                </a:cubicBezTo>
                <a:cubicBezTo>
                  <a:pt x="23132" y="31840"/>
                  <a:pt x="23180" y="31875"/>
                  <a:pt x="23231" y="31875"/>
                </a:cubicBezTo>
                <a:cubicBezTo>
                  <a:pt x="23239" y="31875"/>
                  <a:pt x="23246" y="31875"/>
                  <a:pt x="23254" y="31873"/>
                </a:cubicBezTo>
                <a:lnTo>
                  <a:pt x="23266" y="31873"/>
                </a:lnTo>
                <a:cubicBezTo>
                  <a:pt x="23492" y="31814"/>
                  <a:pt x="23730" y="31742"/>
                  <a:pt x="23968" y="31683"/>
                </a:cubicBezTo>
                <a:cubicBezTo>
                  <a:pt x="24028" y="31671"/>
                  <a:pt x="24075" y="31599"/>
                  <a:pt x="24051" y="31540"/>
                </a:cubicBezTo>
                <a:cubicBezTo>
                  <a:pt x="24041" y="31477"/>
                  <a:pt x="23994" y="31442"/>
                  <a:pt x="23935" y="31442"/>
                </a:cubicBezTo>
                <a:close/>
                <a:moveTo>
                  <a:pt x="1781" y="31177"/>
                </a:moveTo>
                <a:cubicBezTo>
                  <a:pt x="1755" y="31177"/>
                  <a:pt x="1728" y="31186"/>
                  <a:pt x="1703" y="31206"/>
                </a:cubicBezTo>
                <a:cubicBezTo>
                  <a:pt x="1644" y="31242"/>
                  <a:pt x="1632" y="31313"/>
                  <a:pt x="1680" y="31373"/>
                </a:cubicBezTo>
                <a:cubicBezTo>
                  <a:pt x="1822" y="31564"/>
                  <a:pt x="1977" y="31766"/>
                  <a:pt x="2132" y="31956"/>
                </a:cubicBezTo>
                <a:cubicBezTo>
                  <a:pt x="2159" y="31983"/>
                  <a:pt x="2186" y="31997"/>
                  <a:pt x="2217" y="31997"/>
                </a:cubicBezTo>
                <a:cubicBezTo>
                  <a:pt x="2228" y="31997"/>
                  <a:pt x="2239" y="31995"/>
                  <a:pt x="2251" y="31992"/>
                </a:cubicBezTo>
                <a:cubicBezTo>
                  <a:pt x="2263" y="31992"/>
                  <a:pt x="2287" y="31980"/>
                  <a:pt x="2311" y="31968"/>
                </a:cubicBezTo>
                <a:cubicBezTo>
                  <a:pt x="2358" y="31921"/>
                  <a:pt x="2358" y="31849"/>
                  <a:pt x="2322" y="31802"/>
                </a:cubicBezTo>
                <a:cubicBezTo>
                  <a:pt x="2168" y="31611"/>
                  <a:pt x="2013" y="31421"/>
                  <a:pt x="1870" y="31230"/>
                </a:cubicBezTo>
                <a:cubicBezTo>
                  <a:pt x="1849" y="31195"/>
                  <a:pt x="1816" y="31177"/>
                  <a:pt x="1781" y="31177"/>
                </a:cubicBezTo>
                <a:close/>
                <a:moveTo>
                  <a:pt x="22521" y="31823"/>
                </a:moveTo>
                <a:cubicBezTo>
                  <a:pt x="22511" y="31823"/>
                  <a:pt x="22501" y="31824"/>
                  <a:pt x="22492" y="31825"/>
                </a:cubicBezTo>
                <a:cubicBezTo>
                  <a:pt x="22254" y="31885"/>
                  <a:pt x="22015" y="31956"/>
                  <a:pt x="21789" y="32028"/>
                </a:cubicBezTo>
                <a:cubicBezTo>
                  <a:pt x="21718" y="32040"/>
                  <a:pt x="21682" y="32111"/>
                  <a:pt x="21706" y="32171"/>
                </a:cubicBezTo>
                <a:cubicBezTo>
                  <a:pt x="21716" y="32233"/>
                  <a:pt x="21763" y="32268"/>
                  <a:pt x="21814" y="32268"/>
                </a:cubicBezTo>
                <a:cubicBezTo>
                  <a:pt x="21822" y="32268"/>
                  <a:pt x="21829" y="32267"/>
                  <a:pt x="21837" y="32266"/>
                </a:cubicBezTo>
                <a:cubicBezTo>
                  <a:pt x="21849" y="32266"/>
                  <a:pt x="21849" y="32266"/>
                  <a:pt x="21861" y="32254"/>
                </a:cubicBezTo>
                <a:cubicBezTo>
                  <a:pt x="22087" y="32195"/>
                  <a:pt x="22325" y="32123"/>
                  <a:pt x="22563" y="32064"/>
                </a:cubicBezTo>
                <a:cubicBezTo>
                  <a:pt x="22623" y="32040"/>
                  <a:pt x="22658" y="31968"/>
                  <a:pt x="22646" y="31909"/>
                </a:cubicBezTo>
                <a:cubicBezTo>
                  <a:pt x="22626" y="31849"/>
                  <a:pt x="22573" y="31823"/>
                  <a:pt x="22521" y="31823"/>
                </a:cubicBezTo>
                <a:close/>
                <a:moveTo>
                  <a:pt x="31428" y="31566"/>
                </a:moveTo>
                <a:cubicBezTo>
                  <a:pt x="31411" y="31566"/>
                  <a:pt x="31392" y="31569"/>
                  <a:pt x="31374" y="31575"/>
                </a:cubicBezTo>
                <a:cubicBezTo>
                  <a:pt x="31314" y="31599"/>
                  <a:pt x="31290" y="31671"/>
                  <a:pt x="31314" y="31730"/>
                </a:cubicBezTo>
                <a:cubicBezTo>
                  <a:pt x="31374" y="31885"/>
                  <a:pt x="31421" y="32052"/>
                  <a:pt x="31457" y="32218"/>
                </a:cubicBezTo>
                <a:cubicBezTo>
                  <a:pt x="31469" y="32278"/>
                  <a:pt x="31481" y="32337"/>
                  <a:pt x="31481" y="32409"/>
                </a:cubicBezTo>
                <a:cubicBezTo>
                  <a:pt x="31492" y="32473"/>
                  <a:pt x="31541" y="32518"/>
                  <a:pt x="31593" y="32518"/>
                </a:cubicBezTo>
                <a:cubicBezTo>
                  <a:pt x="31600" y="32518"/>
                  <a:pt x="31606" y="32517"/>
                  <a:pt x="31612" y="32516"/>
                </a:cubicBezTo>
                <a:lnTo>
                  <a:pt x="31624" y="32516"/>
                </a:lnTo>
                <a:cubicBezTo>
                  <a:pt x="31683" y="32504"/>
                  <a:pt x="31731" y="32445"/>
                  <a:pt x="31719" y="32385"/>
                </a:cubicBezTo>
                <a:cubicBezTo>
                  <a:pt x="31719" y="32314"/>
                  <a:pt x="31707" y="32242"/>
                  <a:pt x="31695" y="32171"/>
                </a:cubicBezTo>
                <a:cubicBezTo>
                  <a:pt x="31659" y="31980"/>
                  <a:pt x="31612" y="31802"/>
                  <a:pt x="31540" y="31635"/>
                </a:cubicBezTo>
                <a:cubicBezTo>
                  <a:pt x="31523" y="31591"/>
                  <a:pt x="31479" y="31566"/>
                  <a:pt x="31428" y="31566"/>
                </a:cubicBezTo>
                <a:close/>
                <a:moveTo>
                  <a:pt x="21110" y="32228"/>
                </a:moveTo>
                <a:cubicBezTo>
                  <a:pt x="21102" y="32228"/>
                  <a:pt x="21094" y="32229"/>
                  <a:pt x="21087" y="32230"/>
                </a:cubicBezTo>
                <a:cubicBezTo>
                  <a:pt x="20849" y="32302"/>
                  <a:pt x="20622" y="32373"/>
                  <a:pt x="20384" y="32456"/>
                </a:cubicBezTo>
                <a:cubicBezTo>
                  <a:pt x="20325" y="32468"/>
                  <a:pt x="20289" y="32540"/>
                  <a:pt x="20301" y="32611"/>
                </a:cubicBezTo>
                <a:cubicBezTo>
                  <a:pt x="20325" y="32671"/>
                  <a:pt x="20384" y="32695"/>
                  <a:pt x="20444" y="32695"/>
                </a:cubicBezTo>
                <a:cubicBezTo>
                  <a:pt x="20444" y="32683"/>
                  <a:pt x="20456" y="32683"/>
                  <a:pt x="20456" y="32683"/>
                </a:cubicBezTo>
                <a:cubicBezTo>
                  <a:pt x="20694" y="32611"/>
                  <a:pt x="20920" y="32540"/>
                  <a:pt x="21158" y="32468"/>
                </a:cubicBezTo>
                <a:cubicBezTo>
                  <a:pt x="21218" y="32445"/>
                  <a:pt x="21253" y="32385"/>
                  <a:pt x="21241" y="32314"/>
                </a:cubicBezTo>
                <a:cubicBezTo>
                  <a:pt x="21221" y="32262"/>
                  <a:pt x="21164" y="32228"/>
                  <a:pt x="21110" y="32228"/>
                </a:cubicBezTo>
                <a:close/>
                <a:moveTo>
                  <a:pt x="2721" y="32290"/>
                </a:moveTo>
                <a:cubicBezTo>
                  <a:pt x="2689" y="32290"/>
                  <a:pt x="2656" y="32302"/>
                  <a:pt x="2632" y="32326"/>
                </a:cubicBezTo>
                <a:cubicBezTo>
                  <a:pt x="2584" y="32373"/>
                  <a:pt x="2584" y="32456"/>
                  <a:pt x="2632" y="32504"/>
                </a:cubicBezTo>
                <a:cubicBezTo>
                  <a:pt x="2811" y="32671"/>
                  <a:pt x="2989" y="32849"/>
                  <a:pt x="3168" y="33004"/>
                </a:cubicBezTo>
                <a:cubicBezTo>
                  <a:pt x="3204" y="33040"/>
                  <a:pt x="3239" y="33040"/>
                  <a:pt x="3275" y="33040"/>
                </a:cubicBezTo>
                <a:cubicBezTo>
                  <a:pt x="3299" y="33028"/>
                  <a:pt x="3323" y="33016"/>
                  <a:pt x="3346" y="32992"/>
                </a:cubicBezTo>
                <a:cubicBezTo>
                  <a:pt x="3394" y="32945"/>
                  <a:pt x="3382" y="32873"/>
                  <a:pt x="3334" y="32826"/>
                </a:cubicBezTo>
                <a:cubicBezTo>
                  <a:pt x="3156" y="32659"/>
                  <a:pt x="2977" y="32492"/>
                  <a:pt x="2811" y="32326"/>
                </a:cubicBezTo>
                <a:cubicBezTo>
                  <a:pt x="2787" y="32302"/>
                  <a:pt x="2754" y="32290"/>
                  <a:pt x="2721" y="32290"/>
                </a:cubicBezTo>
                <a:close/>
                <a:moveTo>
                  <a:pt x="19726" y="32675"/>
                </a:moveTo>
                <a:cubicBezTo>
                  <a:pt x="19712" y="32675"/>
                  <a:pt x="19697" y="32678"/>
                  <a:pt x="19682" y="32683"/>
                </a:cubicBezTo>
                <a:cubicBezTo>
                  <a:pt x="19456" y="32754"/>
                  <a:pt x="19217" y="32837"/>
                  <a:pt x="18991" y="32909"/>
                </a:cubicBezTo>
                <a:cubicBezTo>
                  <a:pt x="18920" y="32933"/>
                  <a:pt x="18896" y="33004"/>
                  <a:pt x="18920" y="33064"/>
                </a:cubicBezTo>
                <a:cubicBezTo>
                  <a:pt x="18930" y="33116"/>
                  <a:pt x="18977" y="33149"/>
                  <a:pt x="19028" y="33149"/>
                </a:cubicBezTo>
                <a:cubicBezTo>
                  <a:pt x="19035" y="33149"/>
                  <a:pt x="19043" y="33149"/>
                  <a:pt x="19051" y="33147"/>
                </a:cubicBezTo>
                <a:lnTo>
                  <a:pt x="19075" y="33147"/>
                </a:lnTo>
                <a:cubicBezTo>
                  <a:pt x="19301" y="33064"/>
                  <a:pt x="19527" y="32980"/>
                  <a:pt x="19765" y="32909"/>
                </a:cubicBezTo>
                <a:cubicBezTo>
                  <a:pt x="19825" y="32885"/>
                  <a:pt x="19860" y="32814"/>
                  <a:pt x="19837" y="32754"/>
                </a:cubicBezTo>
                <a:cubicBezTo>
                  <a:pt x="19818" y="32707"/>
                  <a:pt x="19777" y="32675"/>
                  <a:pt x="19726" y="32675"/>
                </a:cubicBezTo>
                <a:close/>
                <a:moveTo>
                  <a:pt x="18340" y="33151"/>
                </a:moveTo>
                <a:cubicBezTo>
                  <a:pt x="18327" y="33151"/>
                  <a:pt x="18313" y="33154"/>
                  <a:pt x="18301" y="33159"/>
                </a:cubicBezTo>
                <a:cubicBezTo>
                  <a:pt x="18063" y="33242"/>
                  <a:pt x="17836" y="33326"/>
                  <a:pt x="17610" y="33409"/>
                </a:cubicBezTo>
                <a:cubicBezTo>
                  <a:pt x="17551" y="33433"/>
                  <a:pt x="17515" y="33504"/>
                  <a:pt x="17539" y="33564"/>
                </a:cubicBezTo>
                <a:cubicBezTo>
                  <a:pt x="17559" y="33616"/>
                  <a:pt x="17607" y="33649"/>
                  <a:pt x="17651" y="33649"/>
                </a:cubicBezTo>
                <a:cubicBezTo>
                  <a:pt x="17657" y="33649"/>
                  <a:pt x="17663" y="33649"/>
                  <a:pt x="17670" y="33647"/>
                </a:cubicBezTo>
                <a:cubicBezTo>
                  <a:pt x="17682" y="33647"/>
                  <a:pt x="17693" y="33635"/>
                  <a:pt x="17693" y="33635"/>
                </a:cubicBezTo>
                <a:cubicBezTo>
                  <a:pt x="17920" y="33552"/>
                  <a:pt x="18158" y="33469"/>
                  <a:pt x="18384" y="33385"/>
                </a:cubicBezTo>
                <a:cubicBezTo>
                  <a:pt x="18444" y="33361"/>
                  <a:pt x="18479" y="33302"/>
                  <a:pt x="18455" y="33230"/>
                </a:cubicBezTo>
                <a:cubicBezTo>
                  <a:pt x="18437" y="33184"/>
                  <a:pt x="18389" y="33151"/>
                  <a:pt x="18340" y="33151"/>
                </a:cubicBezTo>
                <a:close/>
                <a:moveTo>
                  <a:pt x="3817" y="33261"/>
                </a:moveTo>
                <a:cubicBezTo>
                  <a:pt x="3781" y="33261"/>
                  <a:pt x="3748" y="33279"/>
                  <a:pt x="3727" y="33314"/>
                </a:cubicBezTo>
                <a:cubicBezTo>
                  <a:pt x="3680" y="33361"/>
                  <a:pt x="3692" y="33445"/>
                  <a:pt x="3739" y="33480"/>
                </a:cubicBezTo>
                <a:cubicBezTo>
                  <a:pt x="3942" y="33623"/>
                  <a:pt x="4144" y="33766"/>
                  <a:pt x="4347" y="33909"/>
                </a:cubicBezTo>
                <a:cubicBezTo>
                  <a:pt x="4363" y="33917"/>
                  <a:pt x="4386" y="33926"/>
                  <a:pt x="4411" y="33926"/>
                </a:cubicBezTo>
                <a:cubicBezTo>
                  <a:pt x="4421" y="33926"/>
                  <a:pt x="4431" y="33924"/>
                  <a:pt x="4442" y="33921"/>
                </a:cubicBezTo>
                <a:cubicBezTo>
                  <a:pt x="4466" y="33921"/>
                  <a:pt x="4501" y="33897"/>
                  <a:pt x="4513" y="33873"/>
                </a:cubicBezTo>
                <a:cubicBezTo>
                  <a:pt x="4561" y="33814"/>
                  <a:pt x="4537" y="33742"/>
                  <a:pt x="4489" y="33707"/>
                </a:cubicBezTo>
                <a:cubicBezTo>
                  <a:pt x="4287" y="33576"/>
                  <a:pt x="4085" y="33433"/>
                  <a:pt x="3894" y="33290"/>
                </a:cubicBezTo>
                <a:cubicBezTo>
                  <a:pt x="3869" y="33270"/>
                  <a:pt x="3842" y="33261"/>
                  <a:pt x="3817" y="33261"/>
                </a:cubicBezTo>
                <a:close/>
                <a:moveTo>
                  <a:pt x="31590" y="33002"/>
                </a:moveTo>
                <a:cubicBezTo>
                  <a:pt x="31529" y="33002"/>
                  <a:pt x="31480" y="33047"/>
                  <a:pt x="31469" y="33111"/>
                </a:cubicBezTo>
                <a:cubicBezTo>
                  <a:pt x="31445" y="33338"/>
                  <a:pt x="31386" y="33576"/>
                  <a:pt x="31314" y="33802"/>
                </a:cubicBezTo>
                <a:cubicBezTo>
                  <a:pt x="31290" y="33861"/>
                  <a:pt x="31326" y="33933"/>
                  <a:pt x="31398" y="33957"/>
                </a:cubicBezTo>
                <a:lnTo>
                  <a:pt x="31457" y="33957"/>
                </a:lnTo>
                <a:cubicBezTo>
                  <a:pt x="31493" y="33957"/>
                  <a:pt x="31528" y="33921"/>
                  <a:pt x="31552" y="33873"/>
                </a:cubicBezTo>
                <a:cubicBezTo>
                  <a:pt x="31624" y="33635"/>
                  <a:pt x="31683" y="33385"/>
                  <a:pt x="31707" y="33147"/>
                </a:cubicBezTo>
                <a:cubicBezTo>
                  <a:pt x="31719" y="33076"/>
                  <a:pt x="31671" y="33016"/>
                  <a:pt x="31612" y="33004"/>
                </a:cubicBezTo>
                <a:cubicBezTo>
                  <a:pt x="31604" y="33003"/>
                  <a:pt x="31597" y="33002"/>
                  <a:pt x="31590" y="33002"/>
                </a:cubicBezTo>
                <a:close/>
                <a:moveTo>
                  <a:pt x="16971" y="33663"/>
                </a:moveTo>
                <a:cubicBezTo>
                  <a:pt x="16957" y="33663"/>
                  <a:pt x="16944" y="33666"/>
                  <a:pt x="16931" y="33671"/>
                </a:cubicBezTo>
                <a:lnTo>
                  <a:pt x="16241" y="33933"/>
                </a:lnTo>
                <a:cubicBezTo>
                  <a:pt x="16181" y="33957"/>
                  <a:pt x="16146" y="34028"/>
                  <a:pt x="16169" y="34100"/>
                </a:cubicBezTo>
                <a:cubicBezTo>
                  <a:pt x="16190" y="34141"/>
                  <a:pt x="16238" y="34173"/>
                  <a:pt x="16289" y="34173"/>
                </a:cubicBezTo>
                <a:cubicBezTo>
                  <a:pt x="16297" y="34173"/>
                  <a:pt x="16304" y="34173"/>
                  <a:pt x="16312" y="34171"/>
                </a:cubicBezTo>
                <a:cubicBezTo>
                  <a:pt x="16312" y="34171"/>
                  <a:pt x="16324" y="34171"/>
                  <a:pt x="16336" y="34159"/>
                </a:cubicBezTo>
                <a:lnTo>
                  <a:pt x="17015" y="33897"/>
                </a:lnTo>
                <a:cubicBezTo>
                  <a:pt x="17074" y="33873"/>
                  <a:pt x="17110" y="33802"/>
                  <a:pt x="17086" y="33742"/>
                </a:cubicBezTo>
                <a:cubicBezTo>
                  <a:pt x="17067" y="33696"/>
                  <a:pt x="17019" y="33663"/>
                  <a:pt x="16971" y="33663"/>
                </a:cubicBezTo>
                <a:close/>
                <a:moveTo>
                  <a:pt x="5038" y="34064"/>
                </a:moveTo>
                <a:cubicBezTo>
                  <a:pt x="4995" y="34064"/>
                  <a:pt x="4954" y="34083"/>
                  <a:pt x="4930" y="34123"/>
                </a:cubicBezTo>
                <a:cubicBezTo>
                  <a:pt x="4906" y="34183"/>
                  <a:pt x="4918" y="34254"/>
                  <a:pt x="4978" y="34290"/>
                </a:cubicBezTo>
                <a:cubicBezTo>
                  <a:pt x="5192" y="34409"/>
                  <a:pt x="5418" y="34528"/>
                  <a:pt x="5632" y="34635"/>
                </a:cubicBezTo>
                <a:cubicBezTo>
                  <a:pt x="5656" y="34647"/>
                  <a:pt x="5692" y="34647"/>
                  <a:pt x="5716" y="34647"/>
                </a:cubicBezTo>
                <a:cubicBezTo>
                  <a:pt x="5751" y="34635"/>
                  <a:pt x="5787" y="34612"/>
                  <a:pt x="5799" y="34576"/>
                </a:cubicBezTo>
                <a:cubicBezTo>
                  <a:pt x="5835" y="34516"/>
                  <a:pt x="5811" y="34445"/>
                  <a:pt x="5740" y="34409"/>
                </a:cubicBezTo>
                <a:cubicBezTo>
                  <a:pt x="5525" y="34314"/>
                  <a:pt x="5311" y="34195"/>
                  <a:pt x="5097" y="34076"/>
                </a:cubicBezTo>
                <a:cubicBezTo>
                  <a:pt x="5078" y="34068"/>
                  <a:pt x="5058" y="34064"/>
                  <a:pt x="5038" y="34064"/>
                </a:cubicBezTo>
                <a:close/>
                <a:moveTo>
                  <a:pt x="15601" y="34187"/>
                </a:moveTo>
                <a:cubicBezTo>
                  <a:pt x="15588" y="34187"/>
                  <a:pt x="15575" y="34190"/>
                  <a:pt x="15562" y="34195"/>
                </a:cubicBezTo>
                <a:cubicBezTo>
                  <a:pt x="15336" y="34290"/>
                  <a:pt x="15110" y="34373"/>
                  <a:pt x="14884" y="34457"/>
                </a:cubicBezTo>
                <a:cubicBezTo>
                  <a:pt x="14812" y="34481"/>
                  <a:pt x="14776" y="34552"/>
                  <a:pt x="14800" y="34612"/>
                </a:cubicBezTo>
                <a:cubicBezTo>
                  <a:pt x="14821" y="34663"/>
                  <a:pt x="14869" y="34697"/>
                  <a:pt x="14920" y="34697"/>
                </a:cubicBezTo>
                <a:cubicBezTo>
                  <a:pt x="14928" y="34697"/>
                  <a:pt x="14935" y="34696"/>
                  <a:pt x="14943" y="34695"/>
                </a:cubicBezTo>
                <a:cubicBezTo>
                  <a:pt x="14943" y="34695"/>
                  <a:pt x="14955" y="34695"/>
                  <a:pt x="14967" y="34683"/>
                </a:cubicBezTo>
                <a:cubicBezTo>
                  <a:pt x="15193" y="34600"/>
                  <a:pt x="15419" y="34516"/>
                  <a:pt x="15646" y="34433"/>
                </a:cubicBezTo>
                <a:cubicBezTo>
                  <a:pt x="15717" y="34409"/>
                  <a:pt x="15741" y="34338"/>
                  <a:pt x="15717" y="34266"/>
                </a:cubicBezTo>
                <a:cubicBezTo>
                  <a:pt x="15698" y="34219"/>
                  <a:pt x="15650" y="34187"/>
                  <a:pt x="15601" y="34187"/>
                </a:cubicBezTo>
                <a:close/>
                <a:moveTo>
                  <a:pt x="14223" y="34692"/>
                </a:moveTo>
                <a:cubicBezTo>
                  <a:pt x="14213" y="34692"/>
                  <a:pt x="14203" y="34693"/>
                  <a:pt x="14193" y="34695"/>
                </a:cubicBezTo>
                <a:cubicBezTo>
                  <a:pt x="13955" y="34778"/>
                  <a:pt x="13729" y="34850"/>
                  <a:pt x="13491" y="34921"/>
                </a:cubicBezTo>
                <a:cubicBezTo>
                  <a:pt x="13431" y="34945"/>
                  <a:pt x="13395" y="35004"/>
                  <a:pt x="13407" y="35076"/>
                </a:cubicBezTo>
                <a:cubicBezTo>
                  <a:pt x="13428" y="35128"/>
                  <a:pt x="13476" y="35161"/>
                  <a:pt x="13527" y="35161"/>
                </a:cubicBezTo>
                <a:cubicBezTo>
                  <a:pt x="13535" y="35161"/>
                  <a:pt x="13542" y="35161"/>
                  <a:pt x="13550" y="35159"/>
                </a:cubicBezTo>
                <a:lnTo>
                  <a:pt x="13562" y="35159"/>
                </a:lnTo>
                <a:cubicBezTo>
                  <a:pt x="13800" y="35088"/>
                  <a:pt x="14038" y="35004"/>
                  <a:pt x="14264" y="34933"/>
                </a:cubicBezTo>
                <a:cubicBezTo>
                  <a:pt x="14336" y="34909"/>
                  <a:pt x="14360" y="34838"/>
                  <a:pt x="14348" y="34778"/>
                </a:cubicBezTo>
                <a:cubicBezTo>
                  <a:pt x="14328" y="34718"/>
                  <a:pt x="14274" y="34692"/>
                  <a:pt x="14223" y="34692"/>
                </a:cubicBezTo>
                <a:close/>
                <a:moveTo>
                  <a:pt x="6359" y="34698"/>
                </a:moveTo>
                <a:cubicBezTo>
                  <a:pt x="6313" y="34698"/>
                  <a:pt x="6269" y="34722"/>
                  <a:pt x="6252" y="34766"/>
                </a:cubicBezTo>
                <a:cubicBezTo>
                  <a:pt x="6216" y="34838"/>
                  <a:pt x="6252" y="34909"/>
                  <a:pt x="6311" y="34933"/>
                </a:cubicBezTo>
                <a:cubicBezTo>
                  <a:pt x="6537" y="35016"/>
                  <a:pt x="6775" y="35100"/>
                  <a:pt x="7014" y="35183"/>
                </a:cubicBezTo>
                <a:lnTo>
                  <a:pt x="7073" y="35183"/>
                </a:lnTo>
                <a:cubicBezTo>
                  <a:pt x="7109" y="35171"/>
                  <a:pt x="7156" y="35147"/>
                  <a:pt x="7168" y="35100"/>
                </a:cubicBezTo>
                <a:cubicBezTo>
                  <a:pt x="7180" y="35040"/>
                  <a:pt x="7144" y="34969"/>
                  <a:pt x="7085" y="34945"/>
                </a:cubicBezTo>
                <a:cubicBezTo>
                  <a:pt x="6859" y="34873"/>
                  <a:pt x="6621" y="34790"/>
                  <a:pt x="6406" y="34707"/>
                </a:cubicBezTo>
                <a:cubicBezTo>
                  <a:pt x="6391" y="34701"/>
                  <a:pt x="6375" y="34698"/>
                  <a:pt x="6359" y="34698"/>
                </a:cubicBezTo>
                <a:close/>
                <a:moveTo>
                  <a:pt x="31148" y="34392"/>
                </a:moveTo>
                <a:cubicBezTo>
                  <a:pt x="31105" y="34392"/>
                  <a:pt x="31065" y="34416"/>
                  <a:pt x="31040" y="34457"/>
                </a:cubicBezTo>
                <a:cubicBezTo>
                  <a:pt x="30921" y="34671"/>
                  <a:pt x="30802" y="34873"/>
                  <a:pt x="30659" y="35052"/>
                </a:cubicBezTo>
                <a:cubicBezTo>
                  <a:pt x="30612" y="35100"/>
                  <a:pt x="30624" y="35183"/>
                  <a:pt x="30671" y="35219"/>
                </a:cubicBezTo>
                <a:cubicBezTo>
                  <a:pt x="30697" y="35236"/>
                  <a:pt x="30724" y="35247"/>
                  <a:pt x="30745" y="35247"/>
                </a:cubicBezTo>
                <a:cubicBezTo>
                  <a:pt x="30753" y="35247"/>
                  <a:pt x="30760" y="35246"/>
                  <a:pt x="30766" y="35243"/>
                </a:cubicBezTo>
                <a:cubicBezTo>
                  <a:pt x="30802" y="35243"/>
                  <a:pt x="30826" y="35231"/>
                  <a:pt x="30850" y="35207"/>
                </a:cubicBezTo>
                <a:cubicBezTo>
                  <a:pt x="30993" y="35016"/>
                  <a:pt x="31136" y="34802"/>
                  <a:pt x="31255" y="34576"/>
                </a:cubicBezTo>
                <a:cubicBezTo>
                  <a:pt x="31290" y="34516"/>
                  <a:pt x="31267" y="34433"/>
                  <a:pt x="31207" y="34409"/>
                </a:cubicBezTo>
                <a:cubicBezTo>
                  <a:pt x="31188" y="34398"/>
                  <a:pt x="31168" y="34392"/>
                  <a:pt x="31148" y="34392"/>
                </a:cubicBezTo>
                <a:close/>
                <a:moveTo>
                  <a:pt x="12833" y="35105"/>
                </a:moveTo>
                <a:cubicBezTo>
                  <a:pt x="12822" y="35105"/>
                  <a:pt x="12811" y="35107"/>
                  <a:pt x="12800" y="35112"/>
                </a:cubicBezTo>
                <a:cubicBezTo>
                  <a:pt x="12550" y="35171"/>
                  <a:pt x="12312" y="35219"/>
                  <a:pt x="12086" y="35266"/>
                </a:cubicBezTo>
                <a:cubicBezTo>
                  <a:pt x="12026" y="35278"/>
                  <a:pt x="11978" y="35338"/>
                  <a:pt x="11990" y="35409"/>
                </a:cubicBezTo>
                <a:cubicBezTo>
                  <a:pt x="12001" y="35463"/>
                  <a:pt x="12050" y="35506"/>
                  <a:pt x="12111" y="35506"/>
                </a:cubicBezTo>
                <a:cubicBezTo>
                  <a:pt x="12118" y="35506"/>
                  <a:pt x="12126" y="35506"/>
                  <a:pt x="12133" y="35504"/>
                </a:cubicBezTo>
                <a:cubicBezTo>
                  <a:pt x="12359" y="35457"/>
                  <a:pt x="12609" y="35409"/>
                  <a:pt x="12848" y="35350"/>
                </a:cubicBezTo>
                <a:cubicBezTo>
                  <a:pt x="12919" y="35326"/>
                  <a:pt x="12955" y="35266"/>
                  <a:pt x="12943" y="35195"/>
                </a:cubicBezTo>
                <a:cubicBezTo>
                  <a:pt x="12933" y="35146"/>
                  <a:pt x="12883" y="35105"/>
                  <a:pt x="12833" y="35105"/>
                </a:cubicBezTo>
                <a:close/>
                <a:moveTo>
                  <a:pt x="7750" y="35141"/>
                </a:moveTo>
                <a:cubicBezTo>
                  <a:pt x="7696" y="35141"/>
                  <a:pt x="7652" y="35182"/>
                  <a:pt x="7633" y="35231"/>
                </a:cubicBezTo>
                <a:cubicBezTo>
                  <a:pt x="7621" y="35302"/>
                  <a:pt x="7656" y="35362"/>
                  <a:pt x="7728" y="35385"/>
                </a:cubicBezTo>
                <a:cubicBezTo>
                  <a:pt x="7966" y="35445"/>
                  <a:pt x="8204" y="35493"/>
                  <a:pt x="8454" y="35528"/>
                </a:cubicBezTo>
                <a:cubicBezTo>
                  <a:pt x="8460" y="35534"/>
                  <a:pt x="8466" y="35537"/>
                  <a:pt x="8472" y="35537"/>
                </a:cubicBezTo>
                <a:cubicBezTo>
                  <a:pt x="8478" y="35537"/>
                  <a:pt x="8484" y="35534"/>
                  <a:pt x="8490" y="35528"/>
                </a:cubicBezTo>
                <a:cubicBezTo>
                  <a:pt x="8538" y="35528"/>
                  <a:pt x="8585" y="35493"/>
                  <a:pt x="8597" y="35433"/>
                </a:cubicBezTo>
                <a:cubicBezTo>
                  <a:pt x="8597" y="35374"/>
                  <a:pt x="8561" y="35302"/>
                  <a:pt x="8490" y="35290"/>
                </a:cubicBezTo>
                <a:cubicBezTo>
                  <a:pt x="8252" y="35254"/>
                  <a:pt x="8014" y="35207"/>
                  <a:pt x="7787" y="35147"/>
                </a:cubicBezTo>
                <a:cubicBezTo>
                  <a:pt x="7775" y="35143"/>
                  <a:pt x="7762" y="35141"/>
                  <a:pt x="7750" y="35141"/>
                </a:cubicBezTo>
                <a:close/>
                <a:moveTo>
                  <a:pt x="9186" y="35395"/>
                </a:moveTo>
                <a:cubicBezTo>
                  <a:pt x="9133" y="35395"/>
                  <a:pt x="9084" y="35440"/>
                  <a:pt x="9073" y="35504"/>
                </a:cubicBezTo>
                <a:cubicBezTo>
                  <a:pt x="9061" y="35564"/>
                  <a:pt x="9121" y="35624"/>
                  <a:pt x="9180" y="35635"/>
                </a:cubicBezTo>
                <a:cubicBezTo>
                  <a:pt x="9430" y="35659"/>
                  <a:pt x="9681" y="35671"/>
                  <a:pt x="9919" y="35683"/>
                </a:cubicBezTo>
                <a:lnTo>
                  <a:pt x="9942" y="35683"/>
                </a:lnTo>
                <a:cubicBezTo>
                  <a:pt x="10002" y="35671"/>
                  <a:pt x="10050" y="35624"/>
                  <a:pt x="10050" y="35564"/>
                </a:cubicBezTo>
                <a:cubicBezTo>
                  <a:pt x="10050" y="35493"/>
                  <a:pt x="10002" y="35445"/>
                  <a:pt x="9931" y="35445"/>
                </a:cubicBezTo>
                <a:cubicBezTo>
                  <a:pt x="9692" y="35433"/>
                  <a:pt x="9442" y="35421"/>
                  <a:pt x="9204" y="35397"/>
                </a:cubicBezTo>
                <a:cubicBezTo>
                  <a:pt x="9198" y="35396"/>
                  <a:pt x="9192" y="35395"/>
                  <a:pt x="9186" y="35395"/>
                </a:cubicBezTo>
                <a:close/>
                <a:moveTo>
                  <a:pt x="11371" y="35374"/>
                </a:moveTo>
                <a:cubicBezTo>
                  <a:pt x="11133" y="35409"/>
                  <a:pt x="10895" y="35421"/>
                  <a:pt x="10657" y="35433"/>
                </a:cubicBezTo>
                <a:cubicBezTo>
                  <a:pt x="10585" y="35445"/>
                  <a:pt x="10538" y="35493"/>
                  <a:pt x="10538" y="35564"/>
                </a:cubicBezTo>
                <a:cubicBezTo>
                  <a:pt x="10538" y="35635"/>
                  <a:pt x="10597" y="35683"/>
                  <a:pt x="10657" y="35683"/>
                </a:cubicBezTo>
                <a:cubicBezTo>
                  <a:pt x="10907" y="35671"/>
                  <a:pt x="11157" y="35647"/>
                  <a:pt x="11395" y="35624"/>
                </a:cubicBezTo>
                <a:lnTo>
                  <a:pt x="11407" y="35624"/>
                </a:lnTo>
                <a:cubicBezTo>
                  <a:pt x="11466" y="35600"/>
                  <a:pt x="11514" y="35552"/>
                  <a:pt x="11502" y="35481"/>
                </a:cubicBezTo>
                <a:cubicBezTo>
                  <a:pt x="11502" y="35421"/>
                  <a:pt x="11443" y="35374"/>
                  <a:pt x="11371" y="35374"/>
                </a:cubicBezTo>
                <a:close/>
                <a:moveTo>
                  <a:pt x="30260" y="35552"/>
                </a:moveTo>
                <a:cubicBezTo>
                  <a:pt x="30228" y="35552"/>
                  <a:pt x="30195" y="35564"/>
                  <a:pt x="30171" y="35588"/>
                </a:cubicBezTo>
                <a:cubicBezTo>
                  <a:pt x="30004" y="35755"/>
                  <a:pt x="29826" y="35909"/>
                  <a:pt x="29635" y="36064"/>
                </a:cubicBezTo>
                <a:cubicBezTo>
                  <a:pt x="29588" y="36100"/>
                  <a:pt x="29576" y="36183"/>
                  <a:pt x="29623" y="36231"/>
                </a:cubicBezTo>
                <a:cubicBezTo>
                  <a:pt x="29643" y="36260"/>
                  <a:pt x="29679" y="36281"/>
                  <a:pt x="29711" y="36281"/>
                </a:cubicBezTo>
                <a:cubicBezTo>
                  <a:pt x="29718" y="36281"/>
                  <a:pt x="29724" y="36280"/>
                  <a:pt x="29731" y="36278"/>
                </a:cubicBezTo>
                <a:cubicBezTo>
                  <a:pt x="29754" y="36278"/>
                  <a:pt x="29778" y="36266"/>
                  <a:pt x="29790" y="36255"/>
                </a:cubicBezTo>
                <a:cubicBezTo>
                  <a:pt x="29981" y="36100"/>
                  <a:pt x="30171" y="35933"/>
                  <a:pt x="30350" y="35755"/>
                </a:cubicBezTo>
                <a:cubicBezTo>
                  <a:pt x="30397" y="35707"/>
                  <a:pt x="30397" y="35635"/>
                  <a:pt x="30350" y="35588"/>
                </a:cubicBezTo>
                <a:cubicBezTo>
                  <a:pt x="30326" y="35564"/>
                  <a:pt x="30293" y="35552"/>
                  <a:pt x="30260" y="35552"/>
                </a:cubicBezTo>
                <a:close/>
                <a:moveTo>
                  <a:pt x="29121" y="36461"/>
                </a:moveTo>
                <a:cubicBezTo>
                  <a:pt x="29098" y="36461"/>
                  <a:pt x="29074" y="36467"/>
                  <a:pt x="29052" y="36481"/>
                </a:cubicBezTo>
                <a:cubicBezTo>
                  <a:pt x="28861" y="36612"/>
                  <a:pt x="28647" y="36731"/>
                  <a:pt x="28433" y="36850"/>
                </a:cubicBezTo>
                <a:cubicBezTo>
                  <a:pt x="28373" y="36886"/>
                  <a:pt x="28350" y="36957"/>
                  <a:pt x="28385" y="37017"/>
                </a:cubicBezTo>
                <a:cubicBezTo>
                  <a:pt x="28409" y="37064"/>
                  <a:pt x="28469" y="37088"/>
                  <a:pt x="28516" y="37088"/>
                </a:cubicBezTo>
                <a:cubicBezTo>
                  <a:pt x="28528" y="37076"/>
                  <a:pt x="28540" y="37076"/>
                  <a:pt x="28552" y="37064"/>
                </a:cubicBezTo>
                <a:cubicBezTo>
                  <a:pt x="28778" y="36945"/>
                  <a:pt x="28992" y="36814"/>
                  <a:pt x="29195" y="36683"/>
                </a:cubicBezTo>
                <a:cubicBezTo>
                  <a:pt x="29242" y="36647"/>
                  <a:pt x="29266" y="36576"/>
                  <a:pt x="29219" y="36516"/>
                </a:cubicBezTo>
                <a:cubicBezTo>
                  <a:pt x="29196" y="36479"/>
                  <a:pt x="29160" y="36461"/>
                  <a:pt x="29121" y="36461"/>
                </a:cubicBezTo>
                <a:close/>
                <a:moveTo>
                  <a:pt x="27836" y="37162"/>
                </a:moveTo>
                <a:cubicBezTo>
                  <a:pt x="27820" y="37162"/>
                  <a:pt x="27805" y="37165"/>
                  <a:pt x="27790" y="37171"/>
                </a:cubicBezTo>
                <a:cubicBezTo>
                  <a:pt x="27576" y="37267"/>
                  <a:pt x="27349" y="37362"/>
                  <a:pt x="27123" y="37457"/>
                </a:cubicBezTo>
                <a:cubicBezTo>
                  <a:pt x="27052" y="37481"/>
                  <a:pt x="27028" y="37552"/>
                  <a:pt x="27052" y="37612"/>
                </a:cubicBezTo>
                <a:cubicBezTo>
                  <a:pt x="27072" y="37661"/>
                  <a:pt x="27108" y="37686"/>
                  <a:pt x="27154" y="37686"/>
                </a:cubicBezTo>
                <a:cubicBezTo>
                  <a:pt x="27163" y="37686"/>
                  <a:pt x="27173" y="37685"/>
                  <a:pt x="27183" y="37683"/>
                </a:cubicBezTo>
                <a:lnTo>
                  <a:pt x="27207" y="37683"/>
                </a:lnTo>
                <a:cubicBezTo>
                  <a:pt x="27445" y="37600"/>
                  <a:pt x="27671" y="37493"/>
                  <a:pt x="27885" y="37398"/>
                </a:cubicBezTo>
                <a:cubicBezTo>
                  <a:pt x="27957" y="37374"/>
                  <a:pt x="27980" y="37302"/>
                  <a:pt x="27945" y="37243"/>
                </a:cubicBezTo>
                <a:cubicBezTo>
                  <a:pt x="27927" y="37189"/>
                  <a:pt x="27882" y="37162"/>
                  <a:pt x="27836" y="37162"/>
                </a:cubicBezTo>
                <a:close/>
                <a:moveTo>
                  <a:pt x="26476" y="37688"/>
                </a:moveTo>
                <a:cubicBezTo>
                  <a:pt x="26462" y="37688"/>
                  <a:pt x="26448" y="37690"/>
                  <a:pt x="26433" y="37695"/>
                </a:cubicBezTo>
                <a:cubicBezTo>
                  <a:pt x="26206" y="37767"/>
                  <a:pt x="25980" y="37838"/>
                  <a:pt x="25742" y="37898"/>
                </a:cubicBezTo>
                <a:cubicBezTo>
                  <a:pt x="25671" y="37921"/>
                  <a:pt x="25635" y="37981"/>
                  <a:pt x="25647" y="38052"/>
                </a:cubicBezTo>
                <a:cubicBezTo>
                  <a:pt x="25668" y="38104"/>
                  <a:pt x="25715" y="38138"/>
                  <a:pt x="25767" y="38138"/>
                </a:cubicBezTo>
                <a:cubicBezTo>
                  <a:pt x="25774" y="38138"/>
                  <a:pt x="25782" y="38137"/>
                  <a:pt x="25790" y="38136"/>
                </a:cubicBezTo>
                <a:lnTo>
                  <a:pt x="25802" y="38136"/>
                </a:lnTo>
                <a:cubicBezTo>
                  <a:pt x="26040" y="38064"/>
                  <a:pt x="26278" y="38005"/>
                  <a:pt x="26504" y="37933"/>
                </a:cubicBezTo>
                <a:cubicBezTo>
                  <a:pt x="26575" y="37910"/>
                  <a:pt x="26611" y="37838"/>
                  <a:pt x="26587" y="37779"/>
                </a:cubicBezTo>
                <a:cubicBezTo>
                  <a:pt x="26569" y="37722"/>
                  <a:pt x="26527" y="37688"/>
                  <a:pt x="26476" y="37688"/>
                </a:cubicBezTo>
                <a:close/>
                <a:moveTo>
                  <a:pt x="25054" y="38074"/>
                </a:moveTo>
                <a:cubicBezTo>
                  <a:pt x="25046" y="38074"/>
                  <a:pt x="25037" y="38075"/>
                  <a:pt x="25028" y="38076"/>
                </a:cubicBezTo>
                <a:lnTo>
                  <a:pt x="24897" y="38112"/>
                </a:lnTo>
                <a:cubicBezTo>
                  <a:pt x="24706" y="38148"/>
                  <a:pt x="24516" y="38195"/>
                  <a:pt x="24313" y="38231"/>
                </a:cubicBezTo>
                <a:cubicBezTo>
                  <a:pt x="24254" y="38243"/>
                  <a:pt x="24206" y="38302"/>
                  <a:pt x="24218" y="38374"/>
                </a:cubicBezTo>
                <a:cubicBezTo>
                  <a:pt x="24239" y="38427"/>
                  <a:pt x="24289" y="38471"/>
                  <a:pt x="24342" y="38471"/>
                </a:cubicBezTo>
                <a:cubicBezTo>
                  <a:pt x="24348" y="38471"/>
                  <a:pt x="24355" y="38470"/>
                  <a:pt x="24361" y="38469"/>
                </a:cubicBezTo>
                <a:cubicBezTo>
                  <a:pt x="24563" y="38433"/>
                  <a:pt x="24754" y="38386"/>
                  <a:pt x="24944" y="38350"/>
                </a:cubicBezTo>
                <a:lnTo>
                  <a:pt x="25087" y="38314"/>
                </a:lnTo>
                <a:cubicBezTo>
                  <a:pt x="25147" y="38302"/>
                  <a:pt x="25194" y="38231"/>
                  <a:pt x="25182" y="38171"/>
                </a:cubicBezTo>
                <a:cubicBezTo>
                  <a:pt x="25162" y="38109"/>
                  <a:pt x="25114" y="38074"/>
                  <a:pt x="25054" y="38074"/>
                </a:cubicBezTo>
                <a:close/>
                <a:moveTo>
                  <a:pt x="23621" y="38360"/>
                </a:moveTo>
                <a:cubicBezTo>
                  <a:pt x="23614" y="38360"/>
                  <a:pt x="23606" y="38361"/>
                  <a:pt x="23599" y="38362"/>
                </a:cubicBezTo>
                <a:lnTo>
                  <a:pt x="23444" y="38386"/>
                </a:lnTo>
                <a:cubicBezTo>
                  <a:pt x="23254" y="38421"/>
                  <a:pt x="23063" y="38457"/>
                  <a:pt x="22885" y="38493"/>
                </a:cubicBezTo>
                <a:cubicBezTo>
                  <a:pt x="22813" y="38493"/>
                  <a:pt x="22765" y="38564"/>
                  <a:pt x="22777" y="38624"/>
                </a:cubicBezTo>
                <a:cubicBezTo>
                  <a:pt x="22788" y="38688"/>
                  <a:pt x="22847" y="38733"/>
                  <a:pt x="22902" y="38733"/>
                </a:cubicBezTo>
                <a:cubicBezTo>
                  <a:pt x="22908" y="38733"/>
                  <a:pt x="22914" y="38732"/>
                  <a:pt x="22920" y="38731"/>
                </a:cubicBezTo>
                <a:cubicBezTo>
                  <a:pt x="23111" y="38695"/>
                  <a:pt x="23301" y="38660"/>
                  <a:pt x="23480" y="38636"/>
                </a:cubicBezTo>
                <a:lnTo>
                  <a:pt x="23647" y="38600"/>
                </a:lnTo>
                <a:cubicBezTo>
                  <a:pt x="23706" y="38588"/>
                  <a:pt x="23754" y="38529"/>
                  <a:pt x="23742" y="38457"/>
                </a:cubicBezTo>
                <a:cubicBezTo>
                  <a:pt x="23731" y="38404"/>
                  <a:pt x="23682" y="38360"/>
                  <a:pt x="23621" y="38360"/>
                </a:cubicBezTo>
                <a:close/>
                <a:moveTo>
                  <a:pt x="22180" y="38610"/>
                </a:moveTo>
                <a:cubicBezTo>
                  <a:pt x="22173" y="38610"/>
                  <a:pt x="22166" y="38611"/>
                  <a:pt x="22158" y="38612"/>
                </a:cubicBezTo>
                <a:cubicBezTo>
                  <a:pt x="21992" y="38636"/>
                  <a:pt x="21825" y="38672"/>
                  <a:pt x="21658" y="38695"/>
                </a:cubicBezTo>
                <a:lnTo>
                  <a:pt x="21444" y="38731"/>
                </a:lnTo>
                <a:cubicBezTo>
                  <a:pt x="21372" y="38743"/>
                  <a:pt x="21325" y="38814"/>
                  <a:pt x="21337" y="38874"/>
                </a:cubicBezTo>
                <a:cubicBezTo>
                  <a:pt x="21347" y="38938"/>
                  <a:pt x="21406" y="38983"/>
                  <a:pt x="21461" y="38983"/>
                </a:cubicBezTo>
                <a:cubicBezTo>
                  <a:pt x="21467" y="38983"/>
                  <a:pt x="21473" y="38982"/>
                  <a:pt x="21480" y="38981"/>
                </a:cubicBezTo>
                <a:lnTo>
                  <a:pt x="21694" y="38933"/>
                </a:lnTo>
                <a:cubicBezTo>
                  <a:pt x="21861" y="38910"/>
                  <a:pt x="22027" y="38874"/>
                  <a:pt x="22206" y="38850"/>
                </a:cubicBezTo>
                <a:cubicBezTo>
                  <a:pt x="22265" y="38838"/>
                  <a:pt x="22313" y="38779"/>
                  <a:pt x="22301" y="38707"/>
                </a:cubicBezTo>
                <a:cubicBezTo>
                  <a:pt x="22290" y="38654"/>
                  <a:pt x="22242" y="38610"/>
                  <a:pt x="22180" y="38610"/>
                </a:cubicBezTo>
                <a:close/>
                <a:moveTo>
                  <a:pt x="20744" y="38872"/>
                </a:moveTo>
                <a:cubicBezTo>
                  <a:pt x="20736" y="38872"/>
                  <a:pt x="20727" y="38872"/>
                  <a:pt x="20718" y="38874"/>
                </a:cubicBezTo>
                <a:cubicBezTo>
                  <a:pt x="20479" y="38922"/>
                  <a:pt x="20229" y="38969"/>
                  <a:pt x="19991" y="39029"/>
                </a:cubicBezTo>
                <a:cubicBezTo>
                  <a:pt x="19932" y="39041"/>
                  <a:pt x="19896" y="39112"/>
                  <a:pt x="19908" y="39172"/>
                </a:cubicBezTo>
                <a:cubicBezTo>
                  <a:pt x="19918" y="39234"/>
                  <a:pt x="19965" y="39269"/>
                  <a:pt x="20024" y="39269"/>
                </a:cubicBezTo>
                <a:cubicBezTo>
                  <a:pt x="20033" y="39269"/>
                  <a:pt x="20042" y="39268"/>
                  <a:pt x="20051" y="39267"/>
                </a:cubicBezTo>
                <a:cubicBezTo>
                  <a:pt x="20289" y="39207"/>
                  <a:pt x="20527" y="39160"/>
                  <a:pt x="20765" y="39112"/>
                </a:cubicBezTo>
                <a:cubicBezTo>
                  <a:pt x="20825" y="39100"/>
                  <a:pt x="20872" y="39029"/>
                  <a:pt x="20860" y="38969"/>
                </a:cubicBezTo>
                <a:cubicBezTo>
                  <a:pt x="20850" y="38907"/>
                  <a:pt x="20803" y="38872"/>
                  <a:pt x="20744" y="38872"/>
                </a:cubicBezTo>
                <a:close/>
                <a:moveTo>
                  <a:pt x="19305" y="39205"/>
                </a:moveTo>
                <a:cubicBezTo>
                  <a:pt x="19295" y="39205"/>
                  <a:pt x="19286" y="39206"/>
                  <a:pt x="19277" y="39207"/>
                </a:cubicBezTo>
                <a:cubicBezTo>
                  <a:pt x="19039" y="39267"/>
                  <a:pt x="18801" y="39338"/>
                  <a:pt x="18574" y="39410"/>
                </a:cubicBezTo>
                <a:cubicBezTo>
                  <a:pt x="18515" y="39434"/>
                  <a:pt x="18479" y="39505"/>
                  <a:pt x="18491" y="39564"/>
                </a:cubicBezTo>
                <a:cubicBezTo>
                  <a:pt x="18512" y="39616"/>
                  <a:pt x="18560" y="39650"/>
                  <a:pt x="18611" y="39650"/>
                </a:cubicBezTo>
                <a:cubicBezTo>
                  <a:pt x="18619" y="39650"/>
                  <a:pt x="18626" y="39649"/>
                  <a:pt x="18634" y="39648"/>
                </a:cubicBezTo>
                <a:lnTo>
                  <a:pt x="18646" y="39648"/>
                </a:lnTo>
                <a:cubicBezTo>
                  <a:pt x="18872" y="39576"/>
                  <a:pt x="19110" y="39505"/>
                  <a:pt x="19348" y="39445"/>
                </a:cubicBezTo>
                <a:cubicBezTo>
                  <a:pt x="19408" y="39422"/>
                  <a:pt x="19444" y="39362"/>
                  <a:pt x="19432" y="39291"/>
                </a:cubicBezTo>
                <a:cubicBezTo>
                  <a:pt x="19421" y="39239"/>
                  <a:pt x="19366" y="39205"/>
                  <a:pt x="19305" y="39205"/>
                </a:cubicBezTo>
                <a:close/>
                <a:moveTo>
                  <a:pt x="17917" y="39652"/>
                </a:moveTo>
                <a:cubicBezTo>
                  <a:pt x="17903" y="39652"/>
                  <a:pt x="17887" y="39655"/>
                  <a:pt x="17872" y="39660"/>
                </a:cubicBezTo>
                <a:cubicBezTo>
                  <a:pt x="17646" y="39743"/>
                  <a:pt x="17420" y="39838"/>
                  <a:pt x="17193" y="39945"/>
                </a:cubicBezTo>
                <a:cubicBezTo>
                  <a:pt x="17134" y="39969"/>
                  <a:pt x="17110" y="40041"/>
                  <a:pt x="17134" y="40100"/>
                </a:cubicBezTo>
                <a:cubicBezTo>
                  <a:pt x="17154" y="40150"/>
                  <a:pt x="17198" y="40175"/>
                  <a:pt x="17240" y="40175"/>
                </a:cubicBezTo>
                <a:cubicBezTo>
                  <a:pt x="17249" y="40175"/>
                  <a:pt x="17257" y="40174"/>
                  <a:pt x="17265" y="40172"/>
                </a:cubicBezTo>
                <a:lnTo>
                  <a:pt x="17289" y="40172"/>
                </a:lnTo>
                <a:cubicBezTo>
                  <a:pt x="17515" y="40065"/>
                  <a:pt x="17741" y="39969"/>
                  <a:pt x="17967" y="39886"/>
                </a:cubicBezTo>
                <a:cubicBezTo>
                  <a:pt x="18027" y="39862"/>
                  <a:pt x="18063" y="39791"/>
                  <a:pt x="18039" y="39731"/>
                </a:cubicBezTo>
                <a:cubicBezTo>
                  <a:pt x="18020" y="39684"/>
                  <a:pt x="17972" y="39652"/>
                  <a:pt x="17917" y="39652"/>
                </a:cubicBezTo>
                <a:close/>
                <a:moveTo>
                  <a:pt x="16588" y="40250"/>
                </a:moveTo>
                <a:cubicBezTo>
                  <a:pt x="16567" y="40250"/>
                  <a:pt x="16546" y="40256"/>
                  <a:pt x="16527" y="40267"/>
                </a:cubicBezTo>
                <a:cubicBezTo>
                  <a:pt x="16312" y="40374"/>
                  <a:pt x="16098" y="40493"/>
                  <a:pt x="15884" y="40624"/>
                </a:cubicBezTo>
                <a:cubicBezTo>
                  <a:pt x="15824" y="40660"/>
                  <a:pt x="15800" y="40731"/>
                  <a:pt x="15836" y="40791"/>
                </a:cubicBezTo>
                <a:cubicBezTo>
                  <a:pt x="15860" y="40827"/>
                  <a:pt x="15919" y="40850"/>
                  <a:pt x="15967" y="40850"/>
                </a:cubicBezTo>
                <a:cubicBezTo>
                  <a:pt x="15979" y="40838"/>
                  <a:pt x="15991" y="40838"/>
                  <a:pt x="16003" y="40827"/>
                </a:cubicBezTo>
                <a:cubicBezTo>
                  <a:pt x="16217" y="40707"/>
                  <a:pt x="16431" y="40588"/>
                  <a:pt x="16646" y="40481"/>
                </a:cubicBezTo>
                <a:cubicBezTo>
                  <a:pt x="16705" y="40446"/>
                  <a:pt x="16729" y="40374"/>
                  <a:pt x="16693" y="40315"/>
                </a:cubicBezTo>
                <a:cubicBezTo>
                  <a:pt x="16677" y="40274"/>
                  <a:pt x="16633" y="40250"/>
                  <a:pt x="16588" y="40250"/>
                </a:cubicBezTo>
                <a:close/>
                <a:moveTo>
                  <a:pt x="15323" y="40985"/>
                </a:moveTo>
                <a:cubicBezTo>
                  <a:pt x="15299" y="40985"/>
                  <a:pt x="15275" y="40992"/>
                  <a:pt x="15253" y="41005"/>
                </a:cubicBezTo>
                <a:cubicBezTo>
                  <a:pt x="15050" y="41148"/>
                  <a:pt x="14848" y="41291"/>
                  <a:pt x="14657" y="41434"/>
                </a:cubicBezTo>
                <a:cubicBezTo>
                  <a:pt x="14598" y="41469"/>
                  <a:pt x="14586" y="41553"/>
                  <a:pt x="14622" y="41600"/>
                </a:cubicBezTo>
                <a:cubicBezTo>
                  <a:pt x="14649" y="41637"/>
                  <a:pt x="14683" y="41652"/>
                  <a:pt x="14714" y="41652"/>
                </a:cubicBezTo>
                <a:cubicBezTo>
                  <a:pt x="14723" y="41652"/>
                  <a:pt x="14732" y="41651"/>
                  <a:pt x="14741" y="41648"/>
                </a:cubicBezTo>
                <a:cubicBezTo>
                  <a:pt x="14764" y="41648"/>
                  <a:pt x="14776" y="41636"/>
                  <a:pt x="14800" y="41624"/>
                </a:cubicBezTo>
                <a:cubicBezTo>
                  <a:pt x="14991" y="41481"/>
                  <a:pt x="15193" y="41350"/>
                  <a:pt x="15396" y="41208"/>
                </a:cubicBezTo>
                <a:cubicBezTo>
                  <a:pt x="15443" y="41172"/>
                  <a:pt x="15467" y="41100"/>
                  <a:pt x="15431" y="41041"/>
                </a:cubicBezTo>
                <a:cubicBezTo>
                  <a:pt x="15401" y="41004"/>
                  <a:pt x="15362" y="40985"/>
                  <a:pt x="15323" y="40985"/>
                </a:cubicBezTo>
                <a:close/>
                <a:moveTo>
                  <a:pt x="14146" y="41862"/>
                </a:moveTo>
                <a:cubicBezTo>
                  <a:pt x="14120" y="41862"/>
                  <a:pt x="14095" y="41871"/>
                  <a:pt x="14074" y="41886"/>
                </a:cubicBezTo>
                <a:cubicBezTo>
                  <a:pt x="13883" y="42041"/>
                  <a:pt x="13693" y="42208"/>
                  <a:pt x="13514" y="42374"/>
                </a:cubicBezTo>
                <a:cubicBezTo>
                  <a:pt x="13467" y="42422"/>
                  <a:pt x="13467" y="42505"/>
                  <a:pt x="13502" y="42553"/>
                </a:cubicBezTo>
                <a:cubicBezTo>
                  <a:pt x="13538" y="42577"/>
                  <a:pt x="13574" y="42589"/>
                  <a:pt x="13621" y="42589"/>
                </a:cubicBezTo>
                <a:cubicBezTo>
                  <a:pt x="13645" y="42577"/>
                  <a:pt x="13669" y="42577"/>
                  <a:pt x="13681" y="42553"/>
                </a:cubicBezTo>
                <a:cubicBezTo>
                  <a:pt x="13860" y="42386"/>
                  <a:pt x="14038" y="42231"/>
                  <a:pt x="14229" y="42077"/>
                </a:cubicBezTo>
                <a:cubicBezTo>
                  <a:pt x="14276" y="42029"/>
                  <a:pt x="14288" y="41958"/>
                  <a:pt x="14241" y="41910"/>
                </a:cubicBezTo>
                <a:cubicBezTo>
                  <a:pt x="14214" y="41876"/>
                  <a:pt x="14179" y="41862"/>
                  <a:pt x="14146" y="41862"/>
                </a:cubicBezTo>
                <a:close/>
                <a:moveTo>
                  <a:pt x="13074" y="42851"/>
                </a:moveTo>
                <a:cubicBezTo>
                  <a:pt x="13044" y="42851"/>
                  <a:pt x="13014" y="42863"/>
                  <a:pt x="12990" y="42886"/>
                </a:cubicBezTo>
                <a:cubicBezTo>
                  <a:pt x="12812" y="43065"/>
                  <a:pt x="12645" y="43255"/>
                  <a:pt x="12490" y="43434"/>
                </a:cubicBezTo>
                <a:cubicBezTo>
                  <a:pt x="12443" y="43482"/>
                  <a:pt x="12443" y="43565"/>
                  <a:pt x="12502" y="43613"/>
                </a:cubicBezTo>
                <a:cubicBezTo>
                  <a:pt x="12526" y="43636"/>
                  <a:pt x="12562" y="43636"/>
                  <a:pt x="12598" y="43636"/>
                </a:cubicBezTo>
                <a:cubicBezTo>
                  <a:pt x="12621" y="43636"/>
                  <a:pt x="12657" y="43613"/>
                  <a:pt x="12669" y="43601"/>
                </a:cubicBezTo>
                <a:cubicBezTo>
                  <a:pt x="12824" y="43410"/>
                  <a:pt x="12990" y="43232"/>
                  <a:pt x="13157" y="43065"/>
                </a:cubicBezTo>
                <a:cubicBezTo>
                  <a:pt x="13205" y="43017"/>
                  <a:pt x="13205" y="42934"/>
                  <a:pt x="13157" y="42886"/>
                </a:cubicBezTo>
                <a:cubicBezTo>
                  <a:pt x="13133" y="42863"/>
                  <a:pt x="13104" y="42851"/>
                  <a:pt x="13074" y="42851"/>
                </a:cubicBezTo>
                <a:close/>
                <a:moveTo>
                  <a:pt x="12119" y="43961"/>
                </a:moveTo>
                <a:cubicBezTo>
                  <a:pt x="12081" y="43961"/>
                  <a:pt x="12043" y="43977"/>
                  <a:pt x="12014" y="44006"/>
                </a:cubicBezTo>
                <a:cubicBezTo>
                  <a:pt x="11978" y="44053"/>
                  <a:pt x="11943" y="44101"/>
                  <a:pt x="11907" y="44148"/>
                </a:cubicBezTo>
                <a:cubicBezTo>
                  <a:pt x="11800" y="44291"/>
                  <a:pt x="11693" y="44446"/>
                  <a:pt x="11586" y="44601"/>
                </a:cubicBezTo>
                <a:cubicBezTo>
                  <a:pt x="11550" y="44660"/>
                  <a:pt x="11562" y="44732"/>
                  <a:pt x="11609" y="44779"/>
                </a:cubicBezTo>
                <a:cubicBezTo>
                  <a:pt x="11635" y="44788"/>
                  <a:pt x="11654" y="44796"/>
                  <a:pt x="11676" y="44796"/>
                </a:cubicBezTo>
                <a:cubicBezTo>
                  <a:pt x="11685" y="44796"/>
                  <a:pt x="11694" y="44795"/>
                  <a:pt x="11705" y="44791"/>
                </a:cubicBezTo>
                <a:cubicBezTo>
                  <a:pt x="11740" y="44791"/>
                  <a:pt x="11764" y="44768"/>
                  <a:pt x="11788" y="44744"/>
                </a:cubicBezTo>
                <a:cubicBezTo>
                  <a:pt x="11883" y="44589"/>
                  <a:pt x="11990" y="44434"/>
                  <a:pt x="12109" y="44291"/>
                </a:cubicBezTo>
                <a:lnTo>
                  <a:pt x="12205" y="44160"/>
                </a:lnTo>
                <a:cubicBezTo>
                  <a:pt x="12252" y="44101"/>
                  <a:pt x="12240" y="44029"/>
                  <a:pt x="12193" y="43982"/>
                </a:cubicBezTo>
                <a:cubicBezTo>
                  <a:pt x="12169" y="43968"/>
                  <a:pt x="12144" y="43961"/>
                  <a:pt x="12119" y="43961"/>
                </a:cubicBezTo>
                <a:close/>
                <a:moveTo>
                  <a:pt x="11293" y="45167"/>
                </a:moveTo>
                <a:cubicBezTo>
                  <a:pt x="11251" y="45167"/>
                  <a:pt x="11205" y="45191"/>
                  <a:pt x="11181" y="45232"/>
                </a:cubicBezTo>
                <a:cubicBezTo>
                  <a:pt x="11062" y="45446"/>
                  <a:pt x="10943" y="45672"/>
                  <a:pt x="10847" y="45887"/>
                </a:cubicBezTo>
                <a:cubicBezTo>
                  <a:pt x="10812" y="45946"/>
                  <a:pt x="10847" y="46030"/>
                  <a:pt x="10907" y="46053"/>
                </a:cubicBezTo>
                <a:cubicBezTo>
                  <a:pt x="10931" y="46065"/>
                  <a:pt x="10954" y="46065"/>
                  <a:pt x="10978" y="46065"/>
                </a:cubicBezTo>
                <a:cubicBezTo>
                  <a:pt x="11014" y="46053"/>
                  <a:pt x="11050" y="46030"/>
                  <a:pt x="11062" y="45994"/>
                </a:cubicBezTo>
                <a:cubicBezTo>
                  <a:pt x="11157" y="45780"/>
                  <a:pt x="11276" y="45565"/>
                  <a:pt x="11395" y="45351"/>
                </a:cubicBezTo>
                <a:cubicBezTo>
                  <a:pt x="11431" y="45291"/>
                  <a:pt x="11407" y="45220"/>
                  <a:pt x="11347" y="45184"/>
                </a:cubicBezTo>
                <a:cubicBezTo>
                  <a:pt x="11332" y="45173"/>
                  <a:pt x="11313" y="45167"/>
                  <a:pt x="11293" y="45167"/>
                </a:cubicBezTo>
                <a:close/>
                <a:moveTo>
                  <a:pt x="10677" y="46498"/>
                </a:moveTo>
                <a:cubicBezTo>
                  <a:pt x="10628" y="46498"/>
                  <a:pt x="10580" y="46530"/>
                  <a:pt x="10562" y="46577"/>
                </a:cubicBezTo>
                <a:cubicBezTo>
                  <a:pt x="10490" y="46815"/>
                  <a:pt x="10419" y="47065"/>
                  <a:pt x="10371" y="47304"/>
                </a:cubicBezTo>
                <a:cubicBezTo>
                  <a:pt x="10359" y="47363"/>
                  <a:pt x="10395" y="47435"/>
                  <a:pt x="10466" y="47446"/>
                </a:cubicBezTo>
                <a:lnTo>
                  <a:pt x="10514" y="47446"/>
                </a:lnTo>
                <a:cubicBezTo>
                  <a:pt x="10562" y="47435"/>
                  <a:pt x="10597" y="47399"/>
                  <a:pt x="10609" y="47351"/>
                </a:cubicBezTo>
                <a:cubicBezTo>
                  <a:pt x="10657" y="47125"/>
                  <a:pt x="10716" y="46887"/>
                  <a:pt x="10800" y="46661"/>
                </a:cubicBezTo>
                <a:cubicBezTo>
                  <a:pt x="10824" y="46601"/>
                  <a:pt x="10788" y="46530"/>
                  <a:pt x="10716" y="46506"/>
                </a:cubicBezTo>
                <a:cubicBezTo>
                  <a:pt x="10704" y="46501"/>
                  <a:pt x="10690" y="46498"/>
                  <a:pt x="10677" y="46498"/>
                </a:cubicBezTo>
                <a:close/>
                <a:moveTo>
                  <a:pt x="13181" y="47232"/>
                </a:moveTo>
                <a:cubicBezTo>
                  <a:pt x="13074" y="47232"/>
                  <a:pt x="12979" y="47244"/>
                  <a:pt x="12883" y="47256"/>
                </a:cubicBezTo>
                <a:cubicBezTo>
                  <a:pt x="12729" y="47268"/>
                  <a:pt x="12574" y="47292"/>
                  <a:pt x="12419" y="47327"/>
                </a:cubicBezTo>
                <a:cubicBezTo>
                  <a:pt x="12359" y="47339"/>
                  <a:pt x="12324" y="47411"/>
                  <a:pt x="12336" y="47470"/>
                </a:cubicBezTo>
                <a:cubicBezTo>
                  <a:pt x="12346" y="47533"/>
                  <a:pt x="12402" y="47568"/>
                  <a:pt x="12455" y="47568"/>
                </a:cubicBezTo>
                <a:cubicBezTo>
                  <a:pt x="12463" y="47568"/>
                  <a:pt x="12471" y="47567"/>
                  <a:pt x="12478" y="47565"/>
                </a:cubicBezTo>
                <a:cubicBezTo>
                  <a:pt x="12621" y="47530"/>
                  <a:pt x="12764" y="47506"/>
                  <a:pt x="12907" y="47494"/>
                </a:cubicBezTo>
                <a:cubicBezTo>
                  <a:pt x="13002" y="47482"/>
                  <a:pt x="13086" y="47482"/>
                  <a:pt x="13181" y="47482"/>
                </a:cubicBezTo>
                <a:lnTo>
                  <a:pt x="13193" y="47482"/>
                </a:lnTo>
                <a:cubicBezTo>
                  <a:pt x="13252" y="47470"/>
                  <a:pt x="13300" y="47423"/>
                  <a:pt x="13300" y="47363"/>
                </a:cubicBezTo>
                <a:cubicBezTo>
                  <a:pt x="13300" y="47292"/>
                  <a:pt x="13240" y="47232"/>
                  <a:pt x="13181" y="47232"/>
                </a:cubicBezTo>
                <a:close/>
                <a:moveTo>
                  <a:pt x="31492" y="47420"/>
                </a:moveTo>
                <a:cubicBezTo>
                  <a:pt x="31484" y="47420"/>
                  <a:pt x="31477" y="47421"/>
                  <a:pt x="31469" y="47423"/>
                </a:cubicBezTo>
                <a:cubicBezTo>
                  <a:pt x="31219" y="47482"/>
                  <a:pt x="30981" y="47542"/>
                  <a:pt x="30743" y="47601"/>
                </a:cubicBezTo>
                <a:cubicBezTo>
                  <a:pt x="30683" y="47613"/>
                  <a:pt x="30647" y="47685"/>
                  <a:pt x="30659" y="47756"/>
                </a:cubicBezTo>
                <a:cubicBezTo>
                  <a:pt x="30680" y="47808"/>
                  <a:pt x="30728" y="47842"/>
                  <a:pt x="30779" y="47842"/>
                </a:cubicBezTo>
                <a:cubicBezTo>
                  <a:pt x="30787" y="47842"/>
                  <a:pt x="30795" y="47841"/>
                  <a:pt x="30802" y="47839"/>
                </a:cubicBezTo>
                <a:lnTo>
                  <a:pt x="30814" y="47839"/>
                </a:lnTo>
                <a:cubicBezTo>
                  <a:pt x="31040" y="47768"/>
                  <a:pt x="31278" y="47720"/>
                  <a:pt x="31517" y="47661"/>
                </a:cubicBezTo>
                <a:cubicBezTo>
                  <a:pt x="31588" y="47649"/>
                  <a:pt x="31624" y="47577"/>
                  <a:pt x="31612" y="47518"/>
                </a:cubicBezTo>
                <a:cubicBezTo>
                  <a:pt x="31601" y="47455"/>
                  <a:pt x="31546" y="47420"/>
                  <a:pt x="31492" y="47420"/>
                </a:cubicBezTo>
                <a:close/>
                <a:moveTo>
                  <a:pt x="13908" y="47337"/>
                </a:moveTo>
                <a:cubicBezTo>
                  <a:pt x="13854" y="47337"/>
                  <a:pt x="13797" y="47372"/>
                  <a:pt x="13776" y="47435"/>
                </a:cubicBezTo>
                <a:cubicBezTo>
                  <a:pt x="13764" y="47494"/>
                  <a:pt x="13800" y="47565"/>
                  <a:pt x="13872" y="47577"/>
                </a:cubicBezTo>
                <a:cubicBezTo>
                  <a:pt x="14098" y="47637"/>
                  <a:pt x="14312" y="47732"/>
                  <a:pt x="14514" y="47839"/>
                </a:cubicBezTo>
                <a:cubicBezTo>
                  <a:pt x="14538" y="47863"/>
                  <a:pt x="14574" y="47863"/>
                  <a:pt x="14598" y="47863"/>
                </a:cubicBezTo>
                <a:cubicBezTo>
                  <a:pt x="14634" y="47851"/>
                  <a:pt x="14669" y="47827"/>
                  <a:pt x="14681" y="47792"/>
                </a:cubicBezTo>
                <a:cubicBezTo>
                  <a:pt x="14717" y="47732"/>
                  <a:pt x="14693" y="47661"/>
                  <a:pt x="14634" y="47625"/>
                </a:cubicBezTo>
                <a:cubicBezTo>
                  <a:pt x="14407" y="47506"/>
                  <a:pt x="14181" y="47411"/>
                  <a:pt x="13931" y="47339"/>
                </a:cubicBezTo>
                <a:cubicBezTo>
                  <a:pt x="13923" y="47338"/>
                  <a:pt x="13916" y="47337"/>
                  <a:pt x="13908" y="47337"/>
                </a:cubicBezTo>
                <a:close/>
                <a:moveTo>
                  <a:pt x="11762" y="47557"/>
                </a:moveTo>
                <a:cubicBezTo>
                  <a:pt x="11747" y="47557"/>
                  <a:pt x="11731" y="47560"/>
                  <a:pt x="11716" y="47565"/>
                </a:cubicBezTo>
                <a:cubicBezTo>
                  <a:pt x="11490" y="47673"/>
                  <a:pt x="11264" y="47792"/>
                  <a:pt x="11062" y="47946"/>
                </a:cubicBezTo>
                <a:cubicBezTo>
                  <a:pt x="11002" y="47982"/>
                  <a:pt x="10990" y="48054"/>
                  <a:pt x="11026" y="48113"/>
                </a:cubicBezTo>
                <a:cubicBezTo>
                  <a:pt x="11046" y="48143"/>
                  <a:pt x="11081" y="48164"/>
                  <a:pt x="11120" y="48164"/>
                </a:cubicBezTo>
                <a:cubicBezTo>
                  <a:pt x="11128" y="48164"/>
                  <a:pt x="11137" y="48163"/>
                  <a:pt x="11145" y="48161"/>
                </a:cubicBezTo>
                <a:cubicBezTo>
                  <a:pt x="11157" y="48161"/>
                  <a:pt x="11181" y="48149"/>
                  <a:pt x="11193" y="48137"/>
                </a:cubicBezTo>
                <a:cubicBezTo>
                  <a:pt x="11395" y="48006"/>
                  <a:pt x="11609" y="47887"/>
                  <a:pt x="11812" y="47792"/>
                </a:cubicBezTo>
                <a:cubicBezTo>
                  <a:pt x="11871" y="47768"/>
                  <a:pt x="11907" y="47696"/>
                  <a:pt x="11871" y="47637"/>
                </a:cubicBezTo>
                <a:cubicBezTo>
                  <a:pt x="11853" y="47583"/>
                  <a:pt x="11809" y="47557"/>
                  <a:pt x="11762" y="47557"/>
                </a:cubicBezTo>
                <a:close/>
                <a:moveTo>
                  <a:pt x="30078" y="47808"/>
                </a:moveTo>
                <a:cubicBezTo>
                  <a:pt x="30066" y="47808"/>
                  <a:pt x="30053" y="47811"/>
                  <a:pt x="30040" y="47816"/>
                </a:cubicBezTo>
                <a:cubicBezTo>
                  <a:pt x="29802" y="47899"/>
                  <a:pt x="29576" y="47982"/>
                  <a:pt x="29350" y="48066"/>
                </a:cubicBezTo>
                <a:cubicBezTo>
                  <a:pt x="29278" y="48089"/>
                  <a:pt x="29254" y="48161"/>
                  <a:pt x="29278" y="48220"/>
                </a:cubicBezTo>
                <a:cubicBezTo>
                  <a:pt x="29299" y="48272"/>
                  <a:pt x="29347" y="48306"/>
                  <a:pt x="29390" y="48306"/>
                </a:cubicBezTo>
                <a:cubicBezTo>
                  <a:pt x="29397" y="48306"/>
                  <a:pt x="29403" y="48305"/>
                  <a:pt x="29409" y="48304"/>
                </a:cubicBezTo>
                <a:cubicBezTo>
                  <a:pt x="29421" y="48304"/>
                  <a:pt x="29433" y="48292"/>
                  <a:pt x="29433" y="48292"/>
                </a:cubicBezTo>
                <a:cubicBezTo>
                  <a:pt x="29659" y="48208"/>
                  <a:pt x="29885" y="48125"/>
                  <a:pt x="30112" y="48054"/>
                </a:cubicBezTo>
                <a:cubicBezTo>
                  <a:pt x="30183" y="48030"/>
                  <a:pt x="30219" y="47958"/>
                  <a:pt x="30195" y="47899"/>
                </a:cubicBezTo>
                <a:cubicBezTo>
                  <a:pt x="30176" y="47842"/>
                  <a:pt x="30127" y="47808"/>
                  <a:pt x="30078" y="47808"/>
                </a:cubicBezTo>
                <a:close/>
                <a:moveTo>
                  <a:pt x="15169" y="48043"/>
                </a:moveTo>
                <a:cubicBezTo>
                  <a:pt x="15134" y="48043"/>
                  <a:pt x="15099" y="48058"/>
                  <a:pt x="15074" y="48089"/>
                </a:cubicBezTo>
                <a:cubicBezTo>
                  <a:pt x="15026" y="48137"/>
                  <a:pt x="15038" y="48208"/>
                  <a:pt x="15086" y="48256"/>
                </a:cubicBezTo>
                <a:cubicBezTo>
                  <a:pt x="15265" y="48423"/>
                  <a:pt x="15407" y="48601"/>
                  <a:pt x="15515" y="48792"/>
                </a:cubicBezTo>
                <a:cubicBezTo>
                  <a:pt x="15544" y="48831"/>
                  <a:pt x="15582" y="48854"/>
                  <a:pt x="15621" y="48854"/>
                </a:cubicBezTo>
                <a:cubicBezTo>
                  <a:pt x="15629" y="48854"/>
                  <a:pt x="15637" y="48853"/>
                  <a:pt x="15646" y="48851"/>
                </a:cubicBezTo>
                <a:cubicBezTo>
                  <a:pt x="15657" y="48851"/>
                  <a:pt x="15669" y="48851"/>
                  <a:pt x="15681" y="48839"/>
                </a:cubicBezTo>
                <a:cubicBezTo>
                  <a:pt x="15741" y="48804"/>
                  <a:pt x="15765" y="48732"/>
                  <a:pt x="15729" y="48673"/>
                </a:cubicBezTo>
                <a:cubicBezTo>
                  <a:pt x="15610" y="48458"/>
                  <a:pt x="15443" y="48256"/>
                  <a:pt x="15253" y="48077"/>
                </a:cubicBezTo>
                <a:cubicBezTo>
                  <a:pt x="15230" y="48055"/>
                  <a:pt x="15200" y="48043"/>
                  <a:pt x="15169" y="48043"/>
                </a:cubicBezTo>
                <a:close/>
                <a:moveTo>
                  <a:pt x="28718" y="48342"/>
                </a:moveTo>
                <a:cubicBezTo>
                  <a:pt x="28703" y="48342"/>
                  <a:pt x="28686" y="48345"/>
                  <a:pt x="28671" y="48351"/>
                </a:cubicBezTo>
                <a:cubicBezTo>
                  <a:pt x="28445" y="48458"/>
                  <a:pt x="28219" y="48566"/>
                  <a:pt x="28004" y="48673"/>
                </a:cubicBezTo>
                <a:cubicBezTo>
                  <a:pt x="27945" y="48708"/>
                  <a:pt x="27921" y="48780"/>
                  <a:pt x="27957" y="48839"/>
                </a:cubicBezTo>
                <a:cubicBezTo>
                  <a:pt x="27980" y="48887"/>
                  <a:pt x="28028" y="48911"/>
                  <a:pt x="28076" y="48911"/>
                </a:cubicBezTo>
                <a:cubicBezTo>
                  <a:pt x="28088" y="48911"/>
                  <a:pt x="28099" y="48899"/>
                  <a:pt x="28111" y="48899"/>
                </a:cubicBezTo>
                <a:cubicBezTo>
                  <a:pt x="28326" y="48780"/>
                  <a:pt x="28552" y="48673"/>
                  <a:pt x="28766" y="48578"/>
                </a:cubicBezTo>
                <a:cubicBezTo>
                  <a:pt x="28826" y="48554"/>
                  <a:pt x="28861" y="48482"/>
                  <a:pt x="28826" y="48411"/>
                </a:cubicBezTo>
                <a:cubicBezTo>
                  <a:pt x="28808" y="48367"/>
                  <a:pt x="28764" y="48342"/>
                  <a:pt x="28718" y="48342"/>
                </a:cubicBezTo>
                <a:close/>
                <a:moveTo>
                  <a:pt x="10407" y="47923"/>
                </a:moveTo>
                <a:cubicBezTo>
                  <a:pt x="10335" y="47923"/>
                  <a:pt x="10276" y="47970"/>
                  <a:pt x="10276" y="48042"/>
                </a:cubicBezTo>
                <a:cubicBezTo>
                  <a:pt x="10264" y="48113"/>
                  <a:pt x="10264" y="48197"/>
                  <a:pt x="10264" y="48280"/>
                </a:cubicBezTo>
                <a:cubicBezTo>
                  <a:pt x="10264" y="48375"/>
                  <a:pt x="10264" y="48482"/>
                  <a:pt x="10276" y="48589"/>
                </a:cubicBezTo>
                <a:cubicBezTo>
                  <a:pt x="10157" y="48697"/>
                  <a:pt x="10050" y="48816"/>
                  <a:pt x="9942" y="48935"/>
                </a:cubicBezTo>
                <a:cubicBezTo>
                  <a:pt x="9895" y="48982"/>
                  <a:pt x="9907" y="49066"/>
                  <a:pt x="9954" y="49113"/>
                </a:cubicBezTo>
                <a:cubicBezTo>
                  <a:pt x="9990" y="49137"/>
                  <a:pt x="10026" y="49137"/>
                  <a:pt x="10062" y="49137"/>
                </a:cubicBezTo>
                <a:cubicBezTo>
                  <a:pt x="10085" y="49137"/>
                  <a:pt x="10109" y="49113"/>
                  <a:pt x="10133" y="49101"/>
                </a:cubicBezTo>
                <a:cubicBezTo>
                  <a:pt x="10192" y="49018"/>
                  <a:pt x="10264" y="48947"/>
                  <a:pt x="10335" y="48875"/>
                </a:cubicBezTo>
                <a:cubicBezTo>
                  <a:pt x="10353" y="48893"/>
                  <a:pt x="10377" y="48904"/>
                  <a:pt x="10402" y="48904"/>
                </a:cubicBezTo>
                <a:cubicBezTo>
                  <a:pt x="10411" y="48904"/>
                  <a:pt x="10421" y="48902"/>
                  <a:pt x="10431" y="48899"/>
                </a:cubicBezTo>
                <a:cubicBezTo>
                  <a:pt x="10490" y="48899"/>
                  <a:pt x="10538" y="48839"/>
                  <a:pt x="10538" y="48768"/>
                </a:cubicBezTo>
                <a:lnTo>
                  <a:pt x="10526" y="48685"/>
                </a:lnTo>
                <a:cubicBezTo>
                  <a:pt x="10562" y="48649"/>
                  <a:pt x="10597" y="48613"/>
                  <a:pt x="10633" y="48589"/>
                </a:cubicBezTo>
                <a:cubicBezTo>
                  <a:pt x="10681" y="48542"/>
                  <a:pt x="10681" y="48458"/>
                  <a:pt x="10645" y="48411"/>
                </a:cubicBezTo>
                <a:cubicBezTo>
                  <a:pt x="10618" y="48384"/>
                  <a:pt x="10578" y="48371"/>
                  <a:pt x="10544" y="48371"/>
                </a:cubicBezTo>
                <a:cubicBezTo>
                  <a:pt x="10533" y="48371"/>
                  <a:pt x="10523" y="48372"/>
                  <a:pt x="10514" y="48375"/>
                </a:cubicBezTo>
                <a:lnTo>
                  <a:pt x="10514" y="48280"/>
                </a:lnTo>
                <a:cubicBezTo>
                  <a:pt x="10514" y="48208"/>
                  <a:pt x="10514" y="48125"/>
                  <a:pt x="10514" y="48054"/>
                </a:cubicBezTo>
                <a:cubicBezTo>
                  <a:pt x="10526" y="47994"/>
                  <a:pt x="10466" y="47935"/>
                  <a:pt x="10407" y="47923"/>
                </a:cubicBezTo>
                <a:close/>
                <a:moveTo>
                  <a:pt x="27431" y="49022"/>
                </a:moveTo>
                <a:cubicBezTo>
                  <a:pt x="27408" y="49022"/>
                  <a:pt x="27384" y="49028"/>
                  <a:pt x="27361" y="49042"/>
                </a:cubicBezTo>
                <a:cubicBezTo>
                  <a:pt x="27147" y="49161"/>
                  <a:pt x="26933" y="49292"/>
                  <a:pt x="26730" y="49423"/>
                </a:cubicBezTo>
                <a:cubicBezTo>
                  <a:pt x="26671" y="49470"/>
                  <a:pt x="26659" y="49542"/>
                  <a:pt x="26695" y="49601"/>
                </a:cubicBezTo>
                <a:cubicBezTo>
                  <a:pt x="26724" y="49631"/>
                  <a:pt x="26761" y="49652"/>
                  <a:pt x="26800" y="49652"/>
                </a:cubicBezTo>
                <a:cubicBezTo>
                  <a:pt x="26809" y="49652"/>
                  <a:pt x="26817" y="49651"/>
                  <a:pt x="26826" y="49649"/>
                </a:cubicBezTo>
                <a:cubicBezTo>
                  <a:pt x="26837" y="49649"/>
                  <a:pt x="26849" y="49637"/>
                  <a:pt x="26861" y="49625"/>
                </a:cubicBezTo>
                <a:cubicBezTo>
                  <a:pt x="27064" y="49494"/>
                  <a:pt x="27278" y="49363"/>
                  <a:pt x="27480" y="49244"/>
                </a:cubicBezTo>
                <a:cubicBezTo>
                  <a:pt x="27540" y="49209"/>
                  <a:pt x="27564" y="49137"/>
                  <a:pt x="27528" y="49078"/>
                </a:cubicBezTo>
                <a:cubicBezTo>
                  <a:pt x="27506" y="49040"/>
                  <a:pt x="27469" y="49022"/>
                  <a:pt x="27431" y="49022"/>
                </a:cubicBezTo>
                <a:close/>
                <a:moveTo>
                  <a:pt x="15882" y="49290"/>
                </a:moveTo>
                <a:cubicBezTo>
                  <a:pt x="15875" y="49290"/>
                  <a:pt x="15867" y="49291"/>
                  <a:pt x="15860" y="49292"/>
                </a:cubicBezTo>
                <a:cubicBezTo>
                  <a:pt x="15788" y="49304"/>
                  <a:pt x="15753" y="49375"/>
                  <a:pt x="15765" y="49435"/>
                </a:cubicBezTo>
                <a:cubicBezTo>
                  <a:pt x="15788" y="49590"/>
                  <a:pt x="15788" y="49732"/>
                  <a:pt x="15788" y="49875"/>
                </a:cubicBezTo>
                <a:cubicBezTo>
                  <a:pt x="15777" y="49959"/>
                  <a:pt x="15765" y="50042"/>
                  <a:pt x="15753" y="50113"/>
                </a:cubicBezTo>
                <a:cubicBezTo>
                  <a:pt x="15741" y="50185"/>
                  <a:pt x="15777" y="50244"/>
                  <a:pt x="15848" y="50256"/>
                </a:cubicBezTo>
                <a:cubicBezTo>
                  <a:pt x="15860" y="50268"/>
                  <a:pt x="15872" y="50268"/>
                  <a:pt x="15896" y="50268"/>
                </a:cubicBezTo>
                <a:cubicBezTo>
                  <a:pt x="15943" y="50256"/>
                  <a:pt x="15979" y="50221"/>
                  <a:pt x="15991" y="50161"/>
                </a:cubicBezTo>
                <a:cubicBezTo>
                  <a:pt x="16003" y="50078"/>
                  <a:pt x="16027" y="49982"/>
                  <a:pt x="16027" y="49887"/>
                </a:cubicBezTo>
                <a:cubicBezTo>
                  <a:pt x="16038" y="49721"/>
                  <a:pt x="16027" y="49554"/>
                  <a:pt x="16003" y="49387"/>
                </a:cubicBezTo>
                <a:cubicBezTo>
                  <a:pt x="15992" y="49334"/>
                  <a:pt x="15943" y="49290"/>
                  <a:pt x="15882" y="49290"/>
                </a:cubicBezTo>
                <a:close/>
                <a:moveTo>
                  <a:pt x="10549" y="49373"/>
                </a:moveTo>
                <a:cubicBezTo>
                  <a:pt x="10541" y="49373"/>
                  <a:pt x="10534" y="49374"/>
                  <a:pt x="10526" y="49375"/>
                </a:cubicBezTo>
                <a:cubicBezTo>
                  <a:pt x="10454" y="49399"/>
                  <a:pt x="10419" y="49470"/>
                  <a:pt x="10443" y="49530"/>
                </a:cubicBezTo>
                <a:cubicBezTo>
                  <a:pt x="10514" y="49780"/>
                  <a:pt x="10609" y="50006"/>
                  <a:pt x="10716" y="50232"/>
                </a:cubicBezTo>
                <a:cubicBezTo>
                  <a:pt x="10740" y="50280"/>
                  <a:pt x="10800" y="50304"/>
                  <a:pt x="10847" y="50304"/>
                </a:cubicBezTo>
                <a:cubicBezTo>
                  <a:pt x="10859" y="50292"/>
                  <a:pt x="10871" y="50292"/>
                  <a:pt x="10883" y="50292"/>
                </a:cubicBezTo>
                <a:cubicBezTo>
                  <a:pt x="10943" y="50256"/>
                  <a:pt x="10966" y="50185"/>
                  <a:pt x="10931" y="50125"/>
                </a:cubicBezTo>
                <a:cubicBezTo>
                  <a:pt x="10824" y="49911"/>
                  <a:pt x="10740" y="49697"/>
                  <a:pt x="10669" y="49459"/>
                </a:cubicBezTo>
                <a:cubicBezTo>
                  <a:pt x="10658" y="49407"/>
                  <a:pt x="10603" y="49373"/>
                  <a:pt x="10549" y="49373"/>
                </a:cubicBezTo>
                <a:close/>
                <a:moveTo>
                  <a:pt x="9585" y="49468"/>
                </a:moveTo>
                <a:cubicBezTo>
                  <a:pt x="9546" y="49468"/>
                  <a:pt x="9508" y="49489"/>
                  <a:pt x="9478" y="49518"/>
                </a:cubicBezTo>
                <a:cubicBezTo>
                  <a:pt x="9419" y="49613"/>
                  <a:pt x="9347" y="49709"/>
                  <a:pt x="9288" y="49816"/>
                </a:cubicBezTo>
                <a:cubicBezTo>
                  <a:pt x="9216" y="49923"/>
                  <a:pt x="9145" y="50030"/>
                  <a:pt x="9085" y="50149"/>
                </a:cubicBezTo>
                <a:cubicBezTo>
                  <a:pt x="9049" y="50209"/>
                  <a:pt x="9073" y="50280"/>
                  <a:pt x="9133" y="50316"/>
                </a:cubicBezTo>
                <a:cubicBezTo>
                  <a:pt x="9157" y="50328"/>
                  <a:pt x="9180" y="50328"/>
                  <a:pt x="9204" y="50328"/>
                </a:cubicBezTo>
                <a:cubicBezTo>
                  <a:pt x="9240" y="50328"/>
                  <a:pt x="9276" y="50304"/>
                  <a:pt x="9288" y="50268"/>
                </a:cubicBezTo>
                <a:cubicBezTo>
                  <a:pt x="9359" y="50161"/>
                  <a:pt x="9419" y="50042"/>
                  <a:pt x="9490" y="49947"/>
                </a:cubicBezTo>
                <a:cubicBezTo>
                  <a:pt x="9550" y="49851"/>
                  <a:pt x="9621" y="49756"/>
                  <a:pt x="9681" y="49661"/>
                </a:cubicBezTo>
                <a:cubicBezTo>
                  <a:pt x="9716" y="49601"/>
                  <a:pt x="9704" y="49530"/>
                  <a:pt x="9657" y="49494"/>
                </a:cubicBezTo>
                <a:cubicBezTo>
                  <a:pt x="9634" y="49476"/>
                  <a:pt x="9609" y="49468"/>
                  <a:pt x="9585" y="49468"/>
                </a:cubicBezTo>
                <a:close/>
                <a:moveTo>
                  <a:pt x="26197" y="49831"/>
                </a:moveTo>
                <a:cubicBezTo>
                  <a:pt x="26172" y="49831"/>
                  <a:pt x="26147" y="49837"/>
                  <a:pt x="26123" y="49851"/>
                </a:cubicBezTo>
                <a:cubicBezTo>
                  <a:pt x="25921" y="49994"/>
                  <a:pt x="25730" y="50149"/>
                  <a:pt x="25540" y="50304"/>
                </a:cubicBezTo>
                <a:cubicBezTo>
                  <a:pt x="25492" y="50352"/>
                  <a:pt x="25480" y="50423"/>
                  <a:pt x="25528" y="50471"/>
                </a:cubicBezTo>
                <a:cubicBezTo>
                  <a:pt x="25547" y="50500"/>
                  <a:pt x="25583" y="50521"/>
                  <a:pt x="25622" y="50521"/>
                </a:cubicBezTo>
                <a:cubicBezTo>
                  <a:pt x="25630" y="50521"/>
                  <a:pt x="25638" y="50520"/>
                  <a:pt x="25647" y="50518"/>
                </a:cubicBezTo>
                <a:cubicBezTo>
                  <a:pt x="25659" y="50518"/>
                  <a:pt x="25683" y="50506"/>
                  <a:pt x="25694" y="50494"/>
                </a:cubicBezTo>
                <a:cubicBezTo>
                  <a:pt x="25885" y="50340"/>
                  <a:pt x="26075" y="50197"/>
                  <a:pt x="26266" y="50042"/>
                </a:cubicBezTo>
                <a:cubicBezTo>
                  <a:pt x="26325" y="50006"/>
                  <a:pt x="26337" y="49935"/>
                  <a:pt x="26302" y="49875"/>
                </a:cubicBezTo>
                <a:cubicBezTo>
                  <a:pt x="26273" y="49846"/>
                  <a:pt x="26235" y="49831"/>
                  <a:pt x="26197" y="49831"/>
                </a:cubicBezTo>
                <a:close/>
                <a:moveTo>
                  <a:pt x="11213" y="50676"/>
                </a:moveTo>
                <a:cubicBezTo>
                  <a:pt x="11188" y="50676"/>
                  <a:pt x="11164" y="50683"/>
                  <a:pt x="11145" y="50697"/>
                </a:cubicBezTo>
                <a:cubicBezTo>
                  <a:pt x="11085" y="50744"/>
                  <a:pt x="11074" y="50816"/>
                  <a:pt x="11121" y="50875"/>
                </a:cubicBezTo>
                <a:cubicBezTo>
                  <a:pt x="11276" y="51078"/>
                  <a:pt x="11455" y="51256"/>
                  <a:pt x="11645" y="51423"/>
                </a:cubicBezTo>
                <a:cubicBezTo>
                  <a:pt x="11669" y="51435"/>
                  <a:pt x="11705" y="51447"/>
                  <a:pt x="11740" y="51447"/>
                </a:cubicBezTo>
                <a:cubicBezTo>
                  <a:pt x="11776" y="51435"/>
                  <a:pt x="11800" y="51423"/>
                  <a:pt x="11812" y="51399"/>
                </a:cubicBezTo>
                <a:cubicBezTo>
                  <a:pt x="11859" y="51352"/>
                  <a:pt x="11847" y="51268"/>
                  <a:pt x="11800" y="51233"/>
                </a:cubicBezTo>
                <a:cubicBezTo>
                  <a:pt x="11621" y="51078"/>
                  <a:pt x="11455" y="50911"/>
                  <a:pt x="11312" y="50721"/>
                </a:cubicBezTo>
                <a:cubicBezTo>
                  <a:pt x="11290" y="50692"/>
                  <a:pt x="11251" y="50676"/>
                  <a:pt x="11213" y="50676"/>
                </a:cubicBezTo>
                <a:close/>
                <a:moveTo>
                  <a:pt x="15588" y="50689"/>
                </a:moveTo>
                <a:cubicBezTo>
                  <a:pt x="15549" y="50689"/>
                  <a:pt x="15513" y="50707"/>
                  <a:pt x="15491" y="50744"/>
                </a:cubicBezTo>
                <a:cubicBezTo>
                  <a:pt x="15360" y="50935"/>
                  <a:pt x="15205" y="51102"/>
                  <a:pt x="15015" y="51256"/>
                </a:cubicBezTo>
                <a:cubicBezTo>
                  <a:pt x="14967" y="51292"/>
                  <a:pt x="14955" y="51375"/>
                  <a:pt x="15003" y="51423"/>
                </a:cubicBezTo>
                <a:cubicBezTo>
                  <a:pt x="15022" y="51452"/>
                  <a:pt x="15058" y="51474"/>
                  <a:pt x="15096" y="51474"/>
                </a:cubicBezTo>
                <a:cubicBezTo>
                  <a:pt x="15105" y="51474"/>
                  <a:pt x="15113" y="51473"/>
                  <a:pt x="15122" y="51471"/>
                </a:cubicBezTo>
                <a:cubicBezTo>
                  <a:pt x="15134" y="51471"/>
                  <a:pt x="15157" y="51459"/>
                  <a:pt x="15169" y="51447"/>
                </a:cubicBezTo>
                <a:cubicBezTo>
                  <a:pt x="15384" y="51280"/>
                  <a:pt x="15550" y="51090"/>
                  <a:pt x="15693" y="50875"/>
                </a:cubicBezTo>
                <a:cubicBezTo>
                  <a:pt x="15729" y="50828"/>
                  <a:pt x="15717" y="50744"/>
                  <a:pt x="15657" y="50709"/>
                </a:cubicBezTo>
                <a:cubicBezTo>
                  <a:pt x="15635" y="50695"/>
                  <a:pt x="15611" y="50689"/>
                  <a:pt x="15588" y="50689"/>
                </a:cubicBezTo>
                <a:close/>
                <a:moveTo>
                  <a:pt x="25074" y="50756"/>
                </a:moveTo>
                <a:cubicBezTo>
                  <a:pt x="25043" y="50756"/>
                  <a:pt x="25010" y="50768"/>
                  <a:pt x="24980" y="50792"/>
                </a:cubicBezTo>
                <a:cubicBezTo>
                  <a:pt x="24801" y="50959"/>
                  <a:pt x="24623" y="51125"/>
                  <a:pt x="24456" y="51304"/>
                </a:cubicBezTo>
                <a:cubicBezTo>
                  <a:pt x="24409" y="51352"/>
                  <a:pt x="24409" y="51435"/>
                  <a:pt x="24456" y="51471"/>
                </a:cubicBezTo>
                <a:cubicBezTo>
                  <a:pt x="24483" y="51498"/>
                  <a:pt x="24510" y="51511"/>
                  <a:pt x="24537" y="51511"/>
                </a:cubicBezTo>
                <a:cubicBezTo>
                  <a:pt x="24545" y="51511"/>
                  <a:pt x="24554" y="51509"/>
                  <a:pt x="24563" y="51506"/>
                </a:cubicBezTo>
                <a:cubicBezTo>
                  <a:pt x="24587" y="51506"/>
                  <a:pt x="24611" y="51495"/>
                  <a:pt x="24635" y="51471"/>
                </a:cubicBezTo>
                <a:cubicBezTo>
                  <a:pt x="24801" y="51304"/>
                  <a:pt x="24968" y="51137"/>
                  <a:pt x="25147" y="50971"/>
                </a:cubicBezTo>
                <a:cubicBezTo>
                  <a:pt x="25206" y="50923"/>
                  <a:pt x="25206" y="50852"/>
                  <a:pt x="25159" y="50792"/>
                </a:cubicBezTo>
                <a:cubicBezTo>
                  <a:pt x="25135" y="50768"/>
                  <a:pt x="25105" y="50756"/>
                  <a:pt x="25074" y="50756"/>
                </a:cubicBezTo>
                <a:close/>
                <a:moveTo>
                  <a:pt x="8856" y="50742"/>
                </a:moveTo>
                <a:cubicBezTo>
                  <a:pt x="8811" y="50742"/>
                  <a:pt x="8769" y="50773"/>
                  <a:pt x="8752" y="50816"/>
                </a:cubicBezTo>
                <a:cubicBezTo>
                  <a:pt x="8645" y="51054"/>
                  <a:pt x="8561" y="51292"/>
                  <a:pt x="8514" y="51530"/>
                </a:cubicBezTo>
                <a:cubicBezTo>
                  <a:pt x="8490" y="51590"/>
                  <a:pt x="8538" y="51661"/>
                  <a:pt x="8597" y="51673"/>
                </a:cubicBezTo>
                <a:lnTo>
                  <a:pt x="8645" y="51673"/>
                </a:lnTo>
                <a:cubicBezTo>
                  <a:pt x="8692" y="51673"/>
                  <a:pt x="8740" y="51637"/>
                  <a:pt x="8740" y="51590"/>
                </a:cubicBezTo>
                <a:cubicBezTo>
                  <a:pt x="8799" y="51364"/>
                  <a:pt x="8871" y="51137"/>
                  <a:pt x="8978" y="50911"/>
                </a:cubicBezTo>
                <a:cubicBezTo>
                  <a:pt x="9002" y="50852"/>
                  <a:pt x="8966" y="50780"/>
                  <a:pt x="8907" y="50756"/>
                </a:cubicBezTo>
                <a:cubicBezTo>
                  <a:pt x="8890" y="50747"/>
                  <a:pt x="8873" y="50742"/>
                  <a:pt x="8856" y="50742"/>
                </a:cubicBezTo>
                <a:close/>
                <a:moveTo>
                  <a:pt x="14467" y="51604"/>
                </a:moveTo>
                <a:cubicBezTo>
                  <a:pt x="14451" y="51604"/>
                  <a:pt x="14435" y="51607"/>
                  <a:pt x="14419" y="51614"/>
                </a:cubicBezTo>
                <a:cubicBezTo>
                  <a:pt x="14229" y="51697"/>
                  <a:pt x="14026" y="51756"/>
                  <a:pt x="13824" y="51792"/>
                </a:cubicBezTo>
                <a:lnTo>
                  <a:pt x="13752" y="51804"/>
                </a:lnTo>
                <a:cubicBezTo>
                  <a:pt x="13681" y="51816"/>
                  <a:pt x="13633" y="51876"/>
                  <a:pt x="13645" y="51935"/>
                </a:cubicBezTo>
                <a:cubicBezTo>
                  <a:pt x="13656" y="51999"/>
                  <a:pt x="13705" y="52044"/>
                  <a:pt x="13766" y="52044"/>
                </a:cubicBezTo>
                <a:cubicBezTo>
                  <a:pt x="13774" y="52044"/>
                  <a:pt x="13781" y="52043"/>
                  <a:pt x="13788" y="52042"/>
                </a:cubicBezTo>
                <a:lnTo>
                  <a:pt x="13872" y="52030"/>
                </a:lnTo>
                <a:cubicBezTo>
                  <a:pt x="14086" y="51995"/>
                  <a:pt x="14312" y="51923"/>
                  <a:pt x="14514" y="51840"/>
                </a:cubicBezTo>
                <a:cubicBezTo>
                  <a:pt x="14574" y="51816"/>
                  <a:pt x="14610" y="51745"/>
                  <a:pt x="14586" y="51673"/>
                </a:cubicBezTo>
                <a:cubicBezTo>
                  <a:pt x="14559" y="51629"/>
                  <a:pt x="14513" y="51604"/>
                  <a:pt x="14467" y="51604"/>
                </a:cubicBezTo>
                <a:close/>
                <a:moveTo>
                  <a:pt x="12336" y="51593"/>
                </a:moveTo>
                <a:cubicBezTo>
                  <a:pt x="12290" y="51593"/>
                  <a:pt x="12246" y="51617"/>
                  <a:pt x="12228" y="51661"/>
                </a:cubicBezTo>
                <a:cubicBezTo>
                  <a:pt x="12193" y="51721"/>
                  <a:pt x="12228" y="51792"/>
                  <a:pt x="12288" y="51828"/>
                </a:cubicBezTo>
                <a:cubicBezTo>
                  <a:pt x="12371" y="51864"/>
                  <a:pt x="12455" y="51899"/>
                  <a:pt x="12550" y="51935"/>
                </a:cubicBezTo>
                <a:cubicBezTo>
                  <a:pt x="12693" y="51983"/>
                  <a:pt x="12859" y="52018"/>
                  <a:pt x="13014" y="52042"/>
                </a:cubicBezTo>
                <a:cubicBezTo>
                  <a:pt x="13020" y="52048"/>
                  <a:pt x="13029" y="52051"/>
                  <a:pt x="13038" y="52051"/>
                </a:cubicBezTo>
                <a:cubicBezTo>
                  <a:pt x="13047" y="52051"/>
                  <a:pt x="13056" y="52048"/>
                  <a:pt x="13062" y="52042"/>
                </a:cubicBezTo>
                <a:cubicBezTo>
                  <a:pt x="13110" y="52042"/>
                  <a:pt x="13145" y="51995"/>
                  <a:pt x="13157" y="51947"/>
                </a:cubicBezTo>
                <a:cubicBezTo>
                  <a:pt x="13169" y="51876"/>
                  <a:pt x="13121" y="51816"/>
                  <a:pt x="13050" y="51804"/>
                </a:cubicBezTo>
                <a:cubicBezTo>
                  <a:pt x="12907" y="51780"/>
                  <a:pt x="12764" y="51756"/>
                  <a:pt x="12621" y="51697"/>
                </a:cubicBezTo>
                <a:cubicBezTo>
                  <a:pt x="12550" y="51673"/>
                  <a:pt x="12467" y="51637"/>
                  <a:pt x="12383" y="51602"/>
                </a:cubicBezTo>
                <a:cubicBezTo>
                  <a:pt x="12368" y="51596"/>
                  <a:pt x="12352" y="51593"/>
                  <a:pt x="12336" y="51593"/>
                </a:cubicBezTo>
                <a:close/>
                <a:moveTo>
                  <a:pt x="24039" y="51804"/>
                </a:moveTo>
                <a:cubicBezTo>
                  <a:pt x="24010" y="51804"/>
                  <a:pt x="23980" y="51816"/>
                  <a:pt x="23956" y="51840"/>
                </a:cubicBezTo>
                <a:cubicBezTo>
                  <a:pt x="23789" y="52030"/>
                  <a:pt x="23635" y="52221"/>
                  <a:pt x="23480" y="52399"/>
                </a:cubicBezTo>
                <a:cubicBezTo>
                  <a:pt x="23432" y="52459"/>
                  <a:pt x="23444" y="52530"/>
                  <a:pt x="23492" y="52578"/>
                </a:cubicBezTo>
                <a:cubicBezTo>
                  <a:pt x="23516" y="52602"/>
                  <a:pt x="23551" y="52602"/>
                  <a:pt x="23587" y="52602"/>
                </a:cubicBezTo>
                <a:cubicBezTo>
                  <a:pt x="23623" y="52602"/>
                  <a:pt x="23647" y="52578"/>
                  <a:pt x="23658" y="52554"/>
                </a:cubicBezTo>
                <a:cubicBezTo>
                  <a:pt x="23825" y="52376"/>
                  <a:pt x="23980" y="52185"/>
                  <a:pt x="24135" y="52006"/>
                </a:cubicBezTo>
                <a:cubicBezTo>
                  <a:pt x="24182" y="51959"/>
                  <a:pt x="24182" y="51876"/>
                  <a:pt x="24123" y="51840"/>
                </a:cubicBezTo>
                <a:cubicBezTo>
                  <a:pt x="24099" y="51816"/>
                  <a:pt x="24069" y="51804"/>
                  <a:pt x="24039" y="51804"/>
                </a:cubicBezTo>
                <a:close/>
                <a:moveTo>
                  <a:pt x="8510" y="52160"/>
                </a:moveTo>
                <a:cubicBezTo>
                  <a:pt x="8456" y="52160"/>
                  <a:pt x="8407" y="52214"/>
                  <a:pt x="8407" y="52268"/>
                </a:cubicBezTo>
                <a:cubicBezTo>
                  <a:pt x="8395" y="52399"/>
                  <a:pt x="8407" y="52518"/>
                  <a:pt x="8407" y="52638"/>
                </a:cubicBezTo>
                <a:cubicBezTo>
                  <a:pt x="8418" y="52745"/>
                  <a:pt x="8430" y="52840"/>
                  <a:pt x="8454" y="52947"/>
                </a:cubicBezTo>
                <a:cubicBezTo>
                  <a:pt x="8454" y="52971"/>
                  <a:pt x="8454" y="53007"/>
                  <a:pt x="8466" y="53030"/>
                </a:cubicBezTo>
                <a:cubicBezTo>
                  <a:pt x="8477" y="53084"/>
                  <a:pt x="8526" y="53128"/>
                  <a:pt x="8587" y="53128"/>
                </a:cubicBezTo>
                <a:cubicBezTo>
                  <a:pt x="8594" y="53128"/>
                  <a:pt x="8601" y="53127"/>
                  <a:pt x="8609" y="53126"/>
                </a:cubicBezTo>
                <a:cubicBezTo>
                  <a:pt x="8680" y="53114"/>
                  <a:pt x="8716" y="53042"/>
                  <a:pt x="8704" y="52983"/>
                </a:cubicBezTo>
                <a:lnTo>
                  <a:pt x="8692" y="52899"/>
                </a:lnTo>
                <a:cubicBezTo>
                  <a:pt x="8668" y="52804"/>
                  <a:pt x="8657" y="52721"/>
                  <a:pt x="8657" y="52626"/>
                </a:cubicBezTo>
                <a:cubicBezTo>
                  <a:pt x="8645" y="52507"/>
                  <a:pt x="8645" y="52399"/>
                  <a:pt x="8645" y="52280"/>
                </a:cubicBezTo>
                <a:cubicBezTo>
                  <a:pt x="8645" y="52209"/>
                  <a:pt x="8597" y="52161"/>
                  <a:pt x="8526" y="52161"/>
                </a:cubicBezTo>
                <a:cubicBezTo>
                  <a:pt x="8520" y="52160"/>
                  <a:pt x="8515" y="52160"/>
                  <a:pt x="8510" y="52160"/>
                </a:cubicBezTo>
                <a:close/>
                <a:moveTo>
                  <a:pt x="23095" y="52922"/>
                </a:moveTo>
                <a:cubicBezTo>
                  <a:pt x="23061" y="52922"/>
                  <a:pt x="23029" y="52933"/>
                  <a:pt x="23004" y="52959"/>
                </a:cubicBezTo>
                <a:cubicBezTo>
                  <a:pt x="22849" y="53149"/>
                  <a:pt x="22694" y="53340"/>
                  <a:pt x="22539" y="53519"/>
                </a:cubicBezTo>
                <a:cubicBezTo>
                  <a:pt x="22492" y="53578"/>
                  <a:pt x="22504" y="53650"/>
                  <a:pt x="22551" y="53697"/>
                </a:cubicBezTo>
                <a:cubicBezTo>
                  <a:pt x="22569" y="53715"/>
                  <a:pt x="22599" y="53726"/>
                  <a:pt x="22623" y="53726"/>
                </a:cubicBezTo>
                <a:cubicBezTo>
                  <a:pt x="22632" y="53726"/>
                  <a:pt x="22640" y="53724"/>
                  <a:pt x="22646" y="53721"/>
                </a:cubicBezTo>
                <a:cubicBezTo>
                  <a:pt x="22682" y="53721"/>
                  <a:pt x="22706" y="53709"/>
                  <a:pt x="22718" y="53685"/>
                </a:cubicBezTo>
                <a:cubicBezTo>
                  <a:pt x="22885" y="53495"/>
                  <a:pt x="23039" y="53304"/>
                  <a:pt x="23194" y="53126"/>
                </a:cubicBezTo>
                <a:cubicBezTo>
                  <a:pt x="23242" y="53066"/>
                  <a:pt x="23230" y="52995"/>
                  <a:pt x="23182" y="52947"/>
                </a:cubicBezTo>
                <a:cubicBezTo>
                  <a:pt x="23155" y="52931"/>
                  <a:pt x="23124" y="52922"/>
                  <a:pt x="23095" y="52922"/>
                </a:cubicBezTo>
                <a:close/>
                <a:moveTo>
                  <a:pt x="8811" y="53581"/>
                </a:moveTo>
                <a:cubicBezTo>
                  <a:pt x="8795" y="53581"/>
                  <a:pt x="8779" y="53584"/>
                  <a:pt x="8764" y="53590"/>
                </a:cubicBezTo>
                <a:cubicBezTo>
                  <a:pt x="8704" y="53614"/>
                  <a:pt x="8680" y="53697"/>
                  <a:pt x="8704" y="53757"/>
                </a:cubicBezTo>
                <a:cubicBezTo>
                  <a:pt x="8799" y="53971"/>
                  <a:pt x="8930" y="54197"/>
                  <a:pt x="9085" y="54400"/>
                </a:cubicBezTo>
                <a:cubicBezTo>
                  <a:pt x="9109" y="54447"/>
                  <a:pt x="9157" y="54459"/>
                  <a:pt x="9204" y="54459"/>
                </a:cubicBezTo>
                <a:cubicBezTo>
                  <a:pt x="9216" y="54447"/>
                  <a:pt x="9228" y="54447"/>
                  <a:pt x="9252" y="54435"/>
                </a:cubicBezTo>
                <a:cubicBezTo>
                  <a:pt x="9311" y="54400"/>
                  <a:pt x="9323" y="54316"/>
                  <a:pt x="9276" y="54269"/>
                </a:cubicBezTo>
                <a:cubicBezTo>
                  <a:pt x="9145" y="54066"/>
                  <a:pt x="9026" y="53864"/>
                  <a:pt x="8930" y="53650"/>
                </a:cubicBezTo>
                <a:cubicBezTo>
                  <a:pt x="8904" y="53605"/>
                  <a:pt x="8858" y="53581"/>
                  <a:pt x="8811" y="53581"/>
                </a:cubicBezTo>
                <a:close/>
                <a:moveTo>
                  <a:pt x="22143" y="54029"/>
                </a:moveTo>
                <a:cubicBezTo>
                  <a:pt x="22109" y="54029"/>
                  <a:pt x="22077" y="54041"/>
                  <a:pt x="22051" y="54066"/>
                </a:cubicBezTo>
                <a:cubicBezTo>
                  <a:pt x="21873" y="54257"/>
                  <a:pt x="21706" y="54423"/>
                  <a:pt x="21539" y="54578"/>
                </a:cubicBezTo>
                <a:cubicBezTo>
                  <a:pt x="21492" y="54626"/>
                  <a:pt x="21492" y="54709"/>
                  <a:pt x="21539" y="54757"/>
                </a:cubicBezTo>
                <a:cubicBezTo>
                  <a:pt x="21566" y="54784"/>
                  <a:pt x="21593" y="54797"/>
                  <a:pt x="21620" y="54797"/>
                </a:cubicBezTo>
                <a:cubicBezTo>
                  <a:pt x="21628" y="54797"/>
                  <a:pt x="21637" y="54796"/>
                  <a:pt x="21646" y="54793"/>
                </a:cubicBezTo>
                <a:cubicBezTo>
                  <a:pt x="21670" y="54793"/>
                  <a:pt x="21694" y="54781"/>
                  <a:pt x="21718" y="54757"/>
                </a:cubicBezTo>
                <a:cubicBezTo>
                  <a:pt x="21884" y="54602"/>
                  <a:pt x="22051" y="54423"/>
                  <a:pt x="22230" y="54233"/>
                </a:cubicBezTo>
                <a:cubicBezTo>
                  <a:pt x="22277" y="54185"/>
                  <a:pt x="22277" y="54102"/>
                  <a:pt x="22230" y="54054"/>
                </a:cubicBezTo>
                <a:cubicBezTo>
                  <a:pt x="22202" y="54038"/>
                  <a:pt x="22172" y="54029"/>
                  <a:pt x="22143" y="54029"/>
                </a:cubicBezTo>
                <a:close/>
                <a:moveTo>
                  <a:pt x="9645" y="54769"/>
                </a:moveTo>
                <a:cubicBezTo>
                  <a:pt x="9615" y="54769"/>
                  <a:pt x="9585" y="54781"/>
                  <a:pt x="9561" y="54804"/>
                </a:cubicBezTo>
                <a:cubicBezTo>
                  <a:pt x="9514" y="54852"/>
                  <a:pt x="9514" y="54935"/>
                  <a:pt x="9561" y="54983"/>
                </a:cubicBezTo>
                <a:cubicBezTo>
                  <a:pt x="9728" y="55150"/>
                  <a:pt x="9919" y="55328"/>
                  <a:pt x="10109" y="55483"/>
                </a:cubicBezTo>
                <a:cubicBezTo>
                  <a:pt x="10135" y="55501"/>
                  <a:pt x="10161" y="55512"/>
                  <a:pt x="10183" y="55512"/>
                </a:cubicBezTo>
                <a:cubicBezTo>
                  <a:pt x="10191" y="55512"/>
                  <a:pt x="10198" y="55510"/>
                  <a:pt x="10204" y="55507"/>
                </a:cubicBezTo>
                <a:cubicBezTo>
                  <a:pt x="10240" y="55507"/>
                  <a:pt x="10264" y="55483"/>
                  <a:pt x="10288" y="55459"/>
                </a:cubicBezTo>
                <a:cubicBezTo>
                  <a:pt x="10323" y="55412"/>
                  <a:pt x="10312" y="55328"/>
                  <a:pt x="10264" y="55293"/>
                </a:cubicBezTo>
                <a:cubicBezTo>
                  <a:pt x="10073" y="55138"/>
                  <a:pt x="9895" y="54971"/>
                  <a:pt x="9728" y="54804"/>
                </a:cubicBezTo>
                <a:cubicBezTo>
                  <a:pt x="9704" y="54781"/>
                  <a:pt x="9675" y="54769"/>
                  <a:pt x="9645" y="54769"/>
                </a:cubicBezTo>
                <a:close/>
                <a:moveTo>
                  <a:pt x="21086" y="55036"/>
                </a:moveTo>
                <a:cubicBezTo>
                  <a:pt x="21058" y="55036"/>
                  <a:pt x="21029" y="55046"/>
                  <a:pt x="21003" y="55066"/>
                </a:cubicBezTo>
                <a:cubicBezTo>
                  <a:pt x="20825" y="55209"/>
                  <a:pt x="20622" y="55352"/>
                  <a:pt x="20432" y="55495"/>
                </a:cubicBezTo>
                <a:cubicBezTo>
                  <a:pt x="20372" y="55531"/>
                  <a:pt x="20360" y="55602"/>
                  <a:pt x="20396" y="55662"/>
                </a:cubicBezTo>
                <a:cubicBezTo>
                  <a:pt x="20416" y="55691"/>
                  <a:pt x="20451" y="55712"/>
                  <a:pt x="20490" y="55712"/>
                </a:cubicBezTo>
                <a:cubicBezTo>
                  <a:pt x="20498" y="55712"/>
                  <a:pt x="20507" y="55711"/>
                  <a:pt x="20515" y="55709"/>
                </a:cubicBezTo>
                <a:cubicBezTo>
                  <a:pt x="20527" y="55709"/>
                  <a:pt x="20551" y="55709"/>
                  <a:pt x="20563" y="55686"/>
                </a:cubicBezTo>
                <a:cubicBezTo>
                  <a:pt x="20765" y="55555"/>
                  <a:pt x="20968" y="55412"/>
                  <a:pt x="21158" y="55257"/>
                </a:cubicBezTo>
                <a:cubicBezTo>
                  <a:pt x="21218" y="55209"/>
                  <a:pt x="21218" y="55138"/>
                  <a:pt x="21182" y="55078"/>
                </a:cubicBezTo>
                <a:cubicBezTo>
                  <a:pt x="21155" y="55052"/>
                  <a:pt x="21121" y="55036"/>
                  <a:pt x="21086" y="55036"/>
                </a:cubicBezTo>
                <a:close/>
                <a:moveTo>
                  <a:pt x="10783" y="55689"/>
                </a:moveTo>
                <a:cubicBezTo>
                  <a:pt x="10744" y="55689"/>
                  <a:pt x="10703" y="55708"/>
                  <a:pt x="10681" y="55745"/>
                </a:cubicBezTo>
                <a:cubicBezTo>
                  <a:pt x="10645" y="55805"/>
                  <a:pt x="10669" y="55876"/>
                  <a:pt x="10716" y="55912"/>
                </a:cubicBezTo>
                <a:cubicBezTo>
                  <a:pt x="10800" y="55959"/>
                  <a:pt x="10871" y="56007"/>
                  <a:pt x="10954" y="56055"/>
                </a:cubicBezTo>
                <a:cubicBezTo>
                  <a:pt x="11085" y="56138"/>
                  <a:pt x="11228" y="56209"/>
                  <a:pt x="11371" y="56281"/>
                </a:cubicBezTo>
                <a:cubicBezTo>
                  <a:pt x="11395" y="56293"/>
                  <a:pt x="11419" y="56293"/>
                  <a:pt x="11443" y="56293"/>
                </a:cubicBezTo>
                <a:cubicBezTo>
                  <a:pt x="11478" y="56293"/>
                  <a:pt x="11514" y="56269"/>
                  <a:pt x="11526" y="56233"/>
                </a:cubicBezTo>
                <a:cubicBezTo>
                  <a:pt x="11562" y="56174"/>
                  <a:pt x="11538" y="56102"/>
                  <a:pt x="11478" y="56067"/>
                </a:cubicBezTo>
                <a:cubicBezTo>
                  <a:pt x="11347" y="55995"/>
                  <a:pt x="11205" y="55924"/>
                  <a:pt x="11074" y="55852"/>
                </a:cubicBezTo>
                <a:cubicBezTo>
                  <a:pt x="11002" y="55805"/>
                  <a:pt x="10931" y="55757"/>
                  <a:pt x="10847" y="55709"/>
                </a:cubicBezTo>
                <a:cubicBezTo>
                  <a:pt x="10829" y="55696"/>
                  <a:pt x="10807" y="55689"/>
                  <a:pt x="10783" y="55689"/>
                </a:cubicBezTo>
                <a:close/>
                <a:moveTo>
                  <a:pt x="19871" y="55853"/>
                </a:moveTo>
                <a:cubicBezTo>
                  <a:pt x="19852" y="55853"/>
                  <a:pt x="19832" y="55857"/>
                  <a:pt x="19813" y="55864"/>
                </a:cubicBezTo>
                <a:cubicBezTo>
                  <a:pt x="19598" y="55983"/>
                  <a:pt x="19384" y="56090"/>
                  <a:pt x="19170" y="56186"/>
                </a:cubicBezTo>
                <a:cubicBezTo>
                  <a:pt x="19098" y="56221"/>
                  <a:pt x="19075" y="56293"/>
                  <a:pt x="19098" y="56352"/>
                </a:cubicBezTo>
                <a:cubicBezTo>
                  <a:pt x="19119" y="56394"/>
                  <a:pt x="19167" y="56426"/>
                  <a:pt x="19218" y="56426"/>
                </a:cubicBezTo>
                <a:cubicBezTo>
                  <a:pt x="19226" y="56426"/>
                  <a:pt x="19233" y="56425"/>
                  <a:pt x="19241" y="56424"/>
                </a:cubicBezTo>
                <a:cubicBezTo>
                  <a:pt x="19241" y="56424"/>
                  <a:pt x="19253" y="56412"/>
                  <a:pt x="19265" y="56412"/>
                </a:cubicBezTo>
                <a:cubicBezTo>
                  <a:pt x="19491" y="56317"/>
                  <a:pt x="19717" y="56197"/>
                  <a:pt x="19932" y="56078"/>
                </a:cubicBezTo>
                <a:cubicBezTo>
                  <a:pt x="19991" y="56055"/>
                  <a:pt x="20003" y="55971"/>
                  <a:pt x="19979" y="55912"/>
                </a:cubicBezTo>
                <a:cubicBezTo>
                  <a:pt x="19955" y="55871"/>
                  <a:pt x="19914" y="55853"/>
                  <a:pt x="19871" y="55853"/>
                </a:cubicBezTo>
                <a:close/>
                <a:moveTo>
                  <a:pt x="12087" y="56355"/>
                </a:moveTo>
                <a:cubicBezTo>
                  <a:pt x="12040" y="56355"/>
                  <a:pt x="11993" y="56382"/>
                  <a:pt x="11967" y="56436"/>
                </a:cubicBezTo>
                <a:cubicBezTo>
                  <a:pt x="11955" y="56495"/>
                  <a:pt x="11978" y="56567"/>
                  <a:pt x="12038" y="56590"/>
                </a:cubicBezTo>
                <a:cubicBezTo>
                  <a:pt x="12264" y="56686"/>
                  <a:pt x="12502" y="56757"/>
                  <a:pt x="12740" y="56840"/>
                </a:cubicBezTo>
                <a:lnTo>
                  <a:pt x="12800" y="56840"/>
                </a:lnTo>
                <a:cubicBezTo>
                  <a:pt x="12848" y="56829"/>
                  <a:pt x="12883" y="56805"/>
                  <a:pt x="12895" y="56757"/>
                </a:cubicBezTo>
                <a:cubicBezTo>
                  <a:pt x="12907" y="56686"/>
                  <a:pt x="12871" y="56626"/>
                  <a:pt x="12812" y="56602"/>
                </a:cubicBezTo>
                <a:cubicBezTo>
                  <a:pt x="12586" y="56531"/>
                  <a:pt x="12348" y="56448"/>
                  <a:pt x="12133" y="56364"/>
                </a:cubicBezTo>
                <a:cubicBezTo>
                  <a:pt x="12118" y="56358"/>
                  <a:pt x="12103" y="56355"/>
                  <a:pt x="12087" y="56355"/>
                </a:cubicBezTo>
                <a:close/>
                <a:moveTo>
                  <a:pt x="18536" y="56452"/>
                </a:moveTo>
                <a:cubicBezTo>
                  <a:pt x="18522" y="56452"/>
                  <a:pt x="18506" y="56454"/>
                  <a:pt x="18491" y="56459"/>
                </a:cubicBezTo>
                <a:cubicBezTo>
                  <a:pt x="18265" y="56543"/>
                  <a:pt x="18039" y="56614"/>
                  <a:pt x="17801" y="56674"/>
                </a:cubicBezTo>
                <a:cubicBezTo>
                  <a:pt x="17741" y="56686"/>
                  <a:pt x="17705" y="56757"/>
                  <a:pt x="17717" y="56817"/>
                </a:cubicBezTo>
                <a:cubicBezTo>
                  <a:pt x="17738" y="56879"/>
                  <a:pt x="17786" y="56914"/>
                  <a:pt x="17837" y="56914"/>
                </a:cubicBezTo>
                <a:cubicBezTo>
                  <a:pt x="17845" y="56914"/>
                  <a:pt x="17853" y="56913"/>
                  <a:pt x="17860" y="56912"/>
                </a:cubicBezTo>
                <a:lnTo>
                  <a:pt x="17872" y="56912"/>
                </a:lnTo>
                <a:cubicBezTo>
                  <a:pt x="18110" y="56840"/>
                  <a:pt x="18348" y="56769"/>
                  <a:pt x="18574" y="56686"/>
                </a:cubicBezTo>
                <a:cubicBezTo>
                  <a:pt x="18646" y="56662"/>
                  <a:pt x="18670" y="56602"/>
                  <a:pt x="18658" y="56531"/>
                </a:cubicBezTo>
                <a:cubicBezTo>
                  <a:pt x="18639" y="56484"/>
                  <a:pt x="18591" y="56452"/>
                  <a:pt x="18536" y="56452"/>
                </a:cubicBezTo>
                <a:close/>
                <a:moveTo>
                  <a:pt x="13488" y="56779"/>
                </a:moveTo>
                <a:cubicBezTo>
                  <a:pt x="13429" y="56779"/>
                  <a:pt x="13382" y="56814"/>
                  <a:pt x="13371" y="56876"/>
                </a:cubicBezTo>
                <a:cubicBezTo>
                  <a:pt x="13348" y="56948"/>
                  <a:pt x="13395" y="57007"/>
                  <a:pt x="13455" y="57019"/>
                </a:cubicBezTo>
                <a:cubicBezTo>
                  <a:pt x="13693" y="57079"/>
                  <a:pt x="13943" y="57114"/>
                  <a:pt x="14193" y="57150"/>
                </a:cubicBezTo>
                <a:lnTo>
                  <a:pt x="14229" y="57150"/>
                </a:lnTo>
                <a:cubicBezTo>
                  <a:pt x="14276" y="57138"/>
                  <a:pt x="14324" y="57090"/>
                  <a:pt x="14324" y="57043"/>
                </a:cubicBezTo>
                <a:cubicBezTo>
                  <a:pt x="14336" y="56971"/>
                  <a:pt x="14288" y="56912"/>
                  <a:pt x="14217" y="56900"/>
                </a:cubicBezTo>
                <a:cubicBezTo>
                  <a:pt x="13979" y="56876"/>
                  <a:pt x="13741" y="56829"/>
                  <a:pt x="13514" y="56781"/>
                </a:cubicBezTo>
                <a:cubicBezTo>
                  <a:pt x="13505" y="56779"/>
                  <a:pt x="13496" y="56779"/>
                  <a:pt x="13488" y="56779"/>
                </a:cubicBezTo>
                <a:close/>
                <a:moveTo>
                  <a:pt x="17120" y="56827"/>
                </a:moveTo>
                <a:cubicBezTo>
                  <a:pt x="17113" y="56827"/>
                  <a:pt x="17106" y="56827"/>
                  <a:pt x="17098" y="56829"/>
                </a:cubicBezTo>
                <a:lnTo>
                  <a:pt x="17039" y="56840"/>
                </a:lnTo>
                <a:cubicBezTo>
                  <a:pt x="16824" y="56876"/>
                  <a:pt x="16598" y="56912"/>
                  <a:pt x="16384" y="56936"/>
                </a:cubicBezTo>
                <a:cubicBezTo>
                  <a:pt x="16312" y="56936"/>
                  <a:pt x="16265" y="56995"/>
                  <a:pt x="16277" y="57067"/>
                </a:cubicBezTo>
                <a:cubicBezTo>
                  <a:pt x="16287" y="57131"/>
                  <a:pt x="16336" y="57176"/>
                  <a:pt x="16389" y="57176"/>
                </a:cubicBezTo>
                <a:cubicBezTo>
                  <a:pt x="16395" y="57176"/>
                  <a:pt x="16401" y="57175"/>
                  <a:pt x="16408" y="57174"/>
                </a:cubicBezTo>
                <a:cubicBezTo>
                  <a:pt x="16634" y="57150"/>
                  <a:pt x="16860" y="57114"/>
                  <a:pt x="17074" y="57079"/>
                </a:cubicBezTo>
                <a:lnTo>
                  <a:pt x="17146" y="57067"/>
                </a:lnTo>
                <a:cubicBezTo>
                  <a:pt x="17205" y="57055"/>
                  <a:pt x="17253" y="56995"/>
                  <a:pt x="17241" y="56924"/>
                </a:cubicBezTo>
                <a:cubicBezTo>
                  <a:pt x="17230" y="56870"/>
                  <a:pt x="17181" y="56827"/>
                  <a:pt x="17120" y="56827"/>
                </a:cubicBezTo>
                <a:close/>
                <a:moveTo>
                  <a:pt x="14943" y="56971"/>
                </a:moveTo>
                <a:cubicBezTo>
                  <a:pt x="14872" y="56971"/>
                  <a:pt x="14812" y="57019"/>
                  <a:pt x="14812" y="57090"/>
                </a:cubicBezTo>
                <a:cubicBezTo>
                  <a:pt x="14812" y="57150"/>
                  <a:pt x="14860" y="57210"/>
                  <a:pt x="14931" y="57210"/>
                </a:cubicBezTo>
                <a:cubicBezTo>
                  <a:pt x="15108" y="57218"/>
                  <a:pt x="15285" y="57226"/>
                  <a:pt x="15457" y="57226"/>
                </a:cubicBezTo>
                <a:cubicBezTo>
                  <a:pt x="15529" y="57226"/>
                  <a:pt x="15600" y="57225"/>
                  <a:pt x="15669" y="57221"/>
                </a:cubicBezTo>
                <a:lnTo>
                  <a:pt x="15693" y="57221"/>
                </a:lnTo>
                <a:cubicBezTo>
                  <a:pt x="15753" y="57210"/>
                  <a:pt x="15788" y="57162"/>
                  <a:pt x="15788" y="57102"/>
                </a:cubicBezTo>
                <a:cubicBezTo>
                  <a:pt x="15788" y="57031"/>
                  <a:pt x="15729" y="56983"/>
                  <a:pt x="15669" y="56983"/>
                </a:cubicBezTo>
                <a:cubicBezTo>
                  <a:pt x="15419" y="56983"/>
                  <a:pt x="15181" y="56983"/>
                  <a:pt x="14943" y="569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33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34"/>
        <p:cNvGrpSpPr/>
        <p:nvPr/>
      </p:nvGrpSpPr>
      <p:grpSpPr>
        <a:xfrm>
          <a:off x="0" y="0"/>
          <a:ext cx="0" cy="0"/>
          <a:chOff x="0" y="0"/>
          <a:chExt cx="0" cy="0"/>
        </a:xfrm>
      </p:grpSpPr>
      <p:sp>
        <p:nvSpPr>
          <p:cNvPr id="335" name="Google Shape;335;p13"/>
          <p:cNvSpPr/>
          <p:nvPr/>
        </p:nvSpPr>
        <p:spPr>
          <a:xfrm>
            <a:off x="651943" y="403029"/>
            <a:ext cx="7842900" cy="645000"/>
          </a:xfrm>
          <a:prstGeom prst="rect">
            <a:avLst/>
          </a:prstGeom>
          <a:solidFill>
            <a:srgbClr val="FFFFFF"/>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txBox="1">
            <a:spLocks noGrp="1"/>
          </p:cNvSpPr>
          <p:nvPr>
            <p:ph type="title"/>
          </p:nvPr>
        </p:nvSpPr>
        <p:spPr>
          <a:xfrm>
            <a:off x="722700" y="463925"/>
            <a:ext cx="7698600" cy="524100"/>
          </a:xfrm>
          <a:prstGeom prst="rect">
            <a:avLst/>
          </a:prstGeom>
          <a:noFill/>
          <a:ln w="19050"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latin typeface="Lobster"/>
                <a:ea typeface="Lobster"/>
                <a:cs typeface="Lobster"/>
                <a:sym typeface="Lobs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7" name="Google Shape;337;p13"/>
          <p:cNvSpPr txBox="1">
            <a:spLocks noGrp="1"/>
          </p:cNvSpPr>
          <p:nvPr>
            <p:ph type="subTitle" idx="1"/>
          </p:nvPr>
        </p:nvSpPr>
        <p:spPr>
          <a:xfrm>
            <a:off x="2028275" y="1659825"/>
            <a:ext cx="2116200" cy="2805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2000"/>
              <a:buFont typeface="McLaren"/>
              <a:buNone/>
              <a:defRPr sz="2500">
                <a:solidFill>
                  <a:schemeClr val="lt1"/>
                </a:solidFill>
                <a:latin typeface="Lobster"/>
                <a:ea typeface="Lobster"/>
                <a:cs typeface="Lobster"/>
                <a:sym typeface="Lobster"/>
              </a:defRPr>
            </a:lvl1pPr>
            <a:lvl2pPr lvl="1" algn="ctr" rtl="0">
              <a:lnSpc>
                <a:spcPct val="100000"/>
              </a:lnSpc>
              <a:spcBef>
                <a:spcPts val="1200"/>
              </a:spcBef>
              <a:spcAft>
                <a:spcPts val="0"/>
              </a:spcAft>
              <a:buClr>
                <a:schemeClr val="lt1"/>
              </a:buClr>
              <a:buSzPts val="2000"/>
              <a:buFont typeface="McLaren"/>
              <a:buNone/>
              <a:defRPr sz="2000">
                <a:solidFill>
                  <a:schemeClr val="lt1"/>
                </a:solidFill>
                <a:latin typeface="McLaren"/>
                <a:ea typeface="McLaren"/>
                <a:cs typeface="McLaren"/>
                <a:sym typeface="McLaren"/>
              </a:defRPr>
            </a:lvl2pPr>
            <a:lvl3pPr lvl="2"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3pPr>
            <a:lvl4pPr lvl="3"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4pPr>
            <a:lvl5pPr lvl="4"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5pPr>
            <a:lvl6pPr lvl="5"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6pPr>
            <a:lvl7pPr lvl="6"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7pPr>
            <a:lvl8pPr lvl="7"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8pPr>
            <a:lvl9pPr lvl="8"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9pPr>
          </a:lstStyle>
          <a:p>
            <a:endParaRPr/>
          </a:p>
        </p:txBody>
      </p:sp>
      <p:sp>
        <p:nvSpPr>
          <p:cNvPr id="338" name="Google Shape;338;p13"/>
          <p:cNvSpPr txBox="1">
            <a:spLocks noGrp="1"/>
          </p:cNvSpPr>
          <p:nvPr>
            <p:ph type="subTitle" idx="2"/>
          </p:nvPr>
        </p:nvSpPr>
        <p:spPr>
          <a:xfrm>
            <a:off x="2028282" y="2092788"/>
            <a:ext cx="2116200" cy="4371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400"/>
              <a:buFont typeface="Lora"/>
              <a:buNone/>
              <a:defRPr/>
            </a:lvl1pPr>
            <a:lvl2pPr lvl="1" algn="ctr" rtl="0">
              <a:lnSpc>
                <a:spcPct val="100000"/>
              </a:lnSpc>
              <a:spcBef>
                <a:spcPts val="1200"/>
              </a:spcBef>
              <a:spcAft>
                <a:spcPts val="0"/>
              </a:spcAft>
              <a:buClr>
                <a:schemeClr val="lt1"/>
              </a:buClr>
              <a:buSzPts val="1400"/>
              <a:buFont typeface="Lora"/>
              <a:buNone/>
              <a:defRPr>
                <a:solidFill>
                  <a:schemeClr val="lt1"/>
                </a:solidFill>
                <a:latin typeface="Lora"/>
                <a:ea typeface="Lora"/>
                <a:cs typeface="Lora"/>
                <a:sym typeface="Lora"/>
              </a:defRPr>
            </a:lvl2pPr>
            <a:lvl3pPr lvl="2"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3pPr>
            <a:lvl4pPr lvl="3"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4pPr>
            <a:lvl5pPr lvl="4"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5pPr>
            <a:lvl6pPr lvl="5"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6pPr>
            <a:lvl7pPr lvl="6"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7pPr>
            <a:lvl8pPr lvl="7"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8pPr>
            <a:lvl9pPr lvl="8"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9pPr>
          </a:lstStyle>
          <a:p>
            <a:endParaRPr/>
          </a:p>
        </p:txBody>
      </p:sp>
      <p:sp>
        <p:nvSpPr>
          <p:cNvPr id="339" name="Google Shape;339;p13"/>
          <p:cNvSpPr txBox="1">
            <a:spLocks noGrp="1"/>
          </p:cNvSpPr>
          <p:nvPr>
            <p:ph type="subTitle" idx="3"/>
          </p:nvPr>
        </p:nvSpPr>
        <p:spPr>
          <a:xfrm>
            <a:off x="2028275" y="3130250"/>
            <a:ext cx="2116200" cy="2805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2000"/>
              <a:buFont typeface="McLaren"/>
              <a:buNone/>
              <a:defRPr sz="2500">
                <a:solidFill>
                  <a:schemeClr val="lt1"/>
                </a:solidFill>
                <a:latin typeface="Lobster"/>
                <a:ea typeface="Lobster"/>
                <a:cs typeface="Lobster"/>
                <a:sym typeface="Lobster"/>
              </a:defRPr>
            </a:lvl1pPr>
            <a:lvl2pPr lvl="1" algn="ctr" rtl="0">
              <a:lnSpc>
                <a:spcPct val="100000"/>
              </a:lnSpc>
              <a:spcBef>
                <a:spcPts val="1200"/>
              </a:spcBef>
              <a:spcAft>
                <a:spcPts val="0"/>
              </a:spcAft>
              <a:buClr>
                <a:schemeClr val="lt1"/>
              </a:buClr>
              <a:buSzPts val="2000"/>
              <a:buFont typeface="McLaren"/>
              <a:buNone/>
              <a:defRPr sz="2000">
                <a:solidFill>
                  <a:schemeClr val="lt1"/>
                </a:solidFill>
                <a:latin typeface="McLaren"/>
                <a:ea typeface="McLaren"/>
                <a:cs typeface="McLaren"/>
                <a:sym typeface="McLaren"/>
              </a:defRPr>
            </a:lvl2pPr>
            <a:lvl3pPr lvl="2"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3pPr>
            <a:lvl4pPr lvl="3"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4pPr>
            <a:lvl5pPr lvl="4"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5pPr>
            <a:lvl6pPr lvl="5"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6pPr>
            <a:lvl7pPr lvl="6"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7pPr>
            <a:lvl8pPr lvl="7"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8pPr>
            <a:lvl9pPr lvl="8"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9pPr>
          </a:lstStyle>
          <a:p>
            <a:endParaRPr/>
          </a:p>
        </p:txBody>
      </p:sp>
      <p:sp>
        <p:nvSpPr>
          <p:cNvPr id="340" name="Google Shape;340;p13"/>
          <p:cNvSpPr txBox="1">
            <a:spLocks noGrp="1"/>
          </p:cNvSpPr>
          <p:nvPr>
            <p:ph type="subTitle" idx="4"/>
          </p:nvPr>
        </p:nvSpPr>
        <p:spPr>
          <a:xfrm>
            <a:off x="2028275" y="3561670"/>
            <a:ext cx="2116200" cy="4371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400"/>
              <a:buFont typeface="Lora"/>
              <a:buNone/>
              <a:defRPr/>
            </a:lvl1pPr>
            <a:lvl2pPr lvl="1" algn="ctr" rtl="0">
              <a:lnSpc>
                <a:spcPct val="100000"/>
              </a:lnSpc>
              <a:spcBef>
                <a:spcPts val="1200"/>
              </a:spcBef>
              <a:spcAft>
                <a:spcPts val="0"/>
              </a:spcAft>
              <a:buClr>
                <a:schemeClr val="lt1"/>
              </a:buClr>
              <a:buSzPts val="1400"/>
              <a:buFont typeface="Lora"/>
              <a:buNone/>
              <a:defRPr>
                <a:solidFill>
                  <a:schemeClr val="lt1"/>
                </a:solidFill>
                <a:latin typeface="Lora"/>
                <a:ea typeface="Lora"/>
                <a:cs typeface="Lora"/>
                <a:sym typeface="Lora"/>
              </a:defRPr>
            </a:lvl2pPr>
            <a:lvl3pPr lvl="2"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3pPr>
            <a:lvl4pPr lvl="3"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4pPr>
            <a:lvl5pPr lvl="4"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5pPr>
            <a:lvl6pPr lvl="5"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6pPr>
            <a:lvl7pPr lvl="6"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7pPr>
            <a:lvl8pPr lvl="7"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8pPr>
            <a:lvl9pPr lvl="8"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9pPr>
          </a:lstStyle>
          <a:p>
            <a:endParaRPr/>
          </a:p>
        </p:txBody>
      </p:sp>
      <p:sp>
        <p:nvSpPr>
          <p:cNvPr id="341" name="Google Shape;341;p13"/>
          <p:cNvSpPr txBox="1">
            <a:spLocks noGrp="1"/>
          </p:cNvSpPr>
          <p:nvPr>
            <p:ph type="subTitle" idx="5"/>
          </p:nvPr>
        </p:nvSpPr>
        <p:spPr>
          <a:xfrm>
            <a:off x="5851225" y="1662050"/>
            <a:ext cx="2113200" cy="2805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2000"/>
              <a:buFont typeface="McLaren"/>
              <a:buNone/>
              <a:defRPr sz="2500">
                <a:solidFill>
                  <a:schemeClr val="lt1"/>
                </a:solidFill>
                <a:latin typeface="Lobster"/>
                <a:ea typeface="Lobster"/>
                <a:cs typeface="Lobster"/>
                <a:sym typeface="Lobster"/>
              </a:defRPr>
            </a:lvl1pPr>
            <a:lvl2pPr lvl="1" algn="ctr" rtl="0">
              <a:lnSpc>
                <a:spcPct val="100000"/>
              </a:lnSpc>
              <a:spcBef>
                <a:spcPts val="1200"/>
              </a:spcBef>
              <a:spcAft>
                <a:spcPts val="0"/>
              </a:spcAft>
              <a:buClr>
                <a:schemeClr val="lt1"/>
              </a:buClr>
              <a:buSzPts val="2000"/>
              <a:buFont typeface="McLaren"/>
              <a:buNone/>
              <a:defRPr sz="2000">
                <a:solidFill>
                  <a:schemeClr val="lt1"/>
                </a:solidFill>
                <a:latin typeface="McLaren"/>
                <a:ea typeface="McLaren"/>
                <a:cs typeface="McLaren"/>
                <a:sym typeface="McLaren"/>
              </a:defRPr>
            </a:lvl2pPr>
            <a:lvl3pPr lvl="2"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3pPr>
            <a:lvl4pPr lvl="3"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4pPr>
            <a:lvl5pPr lvl="4"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5pPr>
            <a:lvl6pPr lvl="5"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6pPr>
            <a:lvl7pPr lvl="6"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7pPr>
            <a:lvl8pPr lvl="7"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8pPr>
            <a:lvl9pPr lvl="8"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9pPr>
          </a:lstStyle>
          <a:p>
            <a:endParaRPr/>
          </a:p>
        </p:txBody>
      </p:sp>
      <p:sp>
        <p:nvSpPr>
          <p:cNvPr id="342" name="Google Shape;342;p13"/>
          <p:cNvSpPr txBox="1">
            <a:spLocks noGrp="1"/>
          </p:cNvSpPr>
          <p:nvPr>
            <p:ph type="subTitle" idx="6"/>
          </p:nvPr>
        </p:nvSpPr>
        <p:spPr>
          <a:xfrm>
            <a:off x="5851229" y="2095036"/>
            <a:ext cx="2113200" cy="4371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400"/>
              <a:buFont typeface="Lora"/>
              <a:buNone/>
              <a:defRPr/>
            </a:lvl1pPr>
            <a:lvl2pPr lvl="1" algn="ctr" rtl="0">
              <a:lnSpc>
                <a:spcPct val="100000"/>
              </a:lnSpc>
              <a:spcBef>
                <a:spcPts val="1200"/>
              </a:spcBef>
              <a:spcAft>
                <a:spcPts val="0"/>
              </a:spcAft>
              <a:buClr>
                <a:schemeClr val="lt1"/>
              </a:buClr>
              <a:buSzPts val="1400"/>
              <a:buFont typeface="Lora"/>
              <a:buNone/>
              <a:defRPr>
                <a:solidFill>
                  <a:schemeClr val="lt1"/>
                </a:solidFill>
                <a:latin typeface="Lora"/>
                <a:ea typeface="Lora"/>
                <a:cs typeface="Lora"/>
                <a:sym typeface="Lora"/>
              </a:defRPr>
            </a:lvl2pPr>
            <a:lvl3pPr lvl="2"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3pPr>
            <a:lvl4pPr lvl="3"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4pPr>
            <a:lvl5pPr lvl="4"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5pPr>
            <a:lvl6pPr lvl="5"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6pPr>
            <a:lvl7pPr lvl="6"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7pPr>
            <a:lvl8pPr lvl="7"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8pPr>
            <a:lvl9pPr lvl="8"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9pPr>
          </a:lstStyle>
          <a:p>
            <a:endParaRPr/>
          </a:p>
        </p:txBody>
      </p:sp>
      <p:sp>
        <p:nvSpPr>
          <p:cNvPr id="343" name="Google Shape;343;p13"/>
          <p:cNvSpPr txBox="1">
            <a:spLocks noGrp="1"/>
          </p:cNvSpPr>
          <p:nvPr>
            <p:ph type="subTitle" idx="7"/>
          </p:nvPr>
        </p:nvSpPr>
        <p:spPr>
          <a:xfrm>
            <a:off x="5851225" y="3130250"/>
            <a:ext cx="2113200" cy="2805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2000"/>
              <a:buFont typeface="McLaren"/>
              <a:buNone/>
              <a:defRPr sz="2500">
                <a:solidFill>
                  <a:schemeClr val="lt1"/>
                </a:solidFill>
                <a:latin typeface="Lobster"/>
                <a:ea typeface="Lobster"/>
                <a:cs typeface="Lobster"/>
                <a:sym typeface="Lobster"/>
              </a:defRPr>
            </a:lvl1pPr>
            <a:lvl2pPr lvl="1" algn="ctr" rtl="0">
              <a:lnSpc>
                <a:spcPct val="100000"/>
              </a:lnSpc>
              <a:spcBef>
                <a:spcPts val="1200"/>
              </a:spcBef>
              <a:spcAft>
                <a:spcPts val="0"/>
              </a:spcAft>
              <a:buClr>
                <a:schemeClr val="lt1"/>
              </a:buClr>
              <a:buSzPts val="2000"/>
              <a:buFont typeface="McLaren"/>
              <a:buNone/>
              <a:defRPr sz="2000">
                <a:solidFill>
                  <a:schemeClr val="lt1"/>
                </a:solidFill>
                <a:latin typeface="McLaren"/>
                <a:ea typeface="McLaren"/>
                <a:cs typeface="McLaren"/>
                <a:sym typeface="McLaren"/>
              </a:defRPr>
            </a:lvl2pPr>
            <a:lvl3pPr lvl="2"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3pPr>
            <a:lvl4pPr lvl="3"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4pPr>
            <a:lvl5pPr lvl="4"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5pPr>
            <a:lvl6pPr lvl="5"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6pPr>
            <a:lvl7pPr lvl="6"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7pPr>
            <a:lvl8pPr lvl="7"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8pPr>
            <a:lvl9pPr lvl="8"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9pPr>
          </a:lstStyle>
          <a:p>
            <a:endParaRPr/>
          </a:p>
        </p:txBody>
      </p:sp>
      <p:sp>
        <p:nvSpPr>
          <p:cNvPr id="344" name="Google Shape;344;p13"/>
          <p:cNvSpPr txBox="1">
            <a:spLocks noGrp="1"/>
          </p:cNvSpPr>
          <p:nvPr>
            <p:ph type="subTitle" idx="8"/>
          </p:nvPr>
        </p:nvSpPr>
        <p:spPr>
          <a:xfrm>
            <a:off x="5851229" y="3561691"/>
            <a:ext cx="2113200" cy="4371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400"/>
              <a:buFont typeface="Lora"/>
              <a:buNone/>
              <a:defRPr/>
            </a:lvl1pPr>
            <a:lvl2pPr lvl="1" algn="ctr" rtl="0">
              <a:lnSpc>
                <a:spcPct val="100000"/>
              </a:lnSpc>
              <a:spcBef>
                <a:spcPts val="1200"/>
              </a:spcBef>
              <a:spcAft>
                <a:spcPts val="0"/>
              </a:spcAft>
              <a:buClr>
                <a:schemeClr val="lt1"/>
              </a:buClr>
              <a:buSzPts val="1400"/>
              <a:buFont typeface="Lora"/>
              <a:buNone/>
              <a:defRPr>
                <a:solidFill>
                  <a:schemeClr val="lt1"/>
                </a:solidFill>
                <a:latin typeface="Lora"/>
                <a:ea typeface="Lora"/>
                <a:cs typeface="Lora"/>
                <a:sym typeface="Lora"/>
              </a:defRPr>
            </a:lvl2pPr>
            <a:lvl3pPr lvl="2"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3pPr>
            <a:lvl4pPr lvl="3"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4pPr>
            <a:lvl5pPr lvl="4"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5pPr>
            <a:lvl6pPr lvl="5"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6pPr>
            <a:lvl7pPr lvl="6"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7pPr>
            <a:lvl8pPr lvl="7"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8pPr>
            <a:lvl9pPr lvl="8"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9pPr>
          </a:lstStyle>
          <a:p>
            <a:endParaRPr/>
          </a:p>
        </p:txBody>
      </p:sp>
      <p:sp>
        <p:nvSpPr>
          <p:cNvPr id="345" name="Google Shape;345;p13"/>
          <p:cNvSpPr txBox="1">
            <a:spLocks noGrp="1"/>
          </p:cNvSpPr>
          <p:nvPr>
            <p:ph type="title" idx="9" hasCustomPrompt="1"/>
          </p:nvPr>
        </p:nvSpPr>
        <p:spPr>
          <a:xfrm>
            <a:off x="1289225" y="1795250"/>
            <a:ext cx="603600" cy="603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7000"/>
              <a:buNone/>
              <a:defRPr sz="2500">
                <a:solidFill>
                  <a:schemeClr val="lt1"/>
                </a:solidFill>
              </a:defRPr>
            </a:lvl1pPr>
            <a:lvl2pPr lvl="1" rtl="0">
              <a:spcBef>
                <a:spcPts val="0"/>
              </a:spcBef>
              <a:spcAft>
                <a:spcPts val="0"/>
              </a:spcAft>
              <a:buClr>
                <a:schemeClr val="lt1"/>
              </a:buClr>
              <a:buSzPts val="6200"/>
              <a:buNone/>
              <a:defRPr sz="6200">
                <a:solidFill>
                  <a:schemeClr val="lt1"/>
                </a:solidFill>
              </a:defRPr>
            </a:lvl2pPr>
            <a:lvl3pPr lvl="2" rtl="0">
              <a:spcBef>
                <a:spcPts val="0"/>
              </a:spcBef>
              <a:spcAft>
                <a:spcPts val="0"/>
              </a:spcAft>
              <a:buClr>
                <a:schemeClr val="lt1"/>
              </a:buClr>
              <a:buSzPts val="6200"/>
              <a:buNone/>
              <a:defRPr sz="6200">
                <a:solidFill>
                  <a:schemeClr val="lt1"/>
                </a:solidFill>
              </a:defRPr>
            </a:lvl3pPr>
            <a:lvl4pPr lvl="3" rtl="0">
              <a:spcBef>
                <a:spcPts val="0"/>
              </a:spcBef>
              <a:spcAft>
                <a:spcPts val="0"/>
              </a:spcAft>
              <a:buClr>
                <a:schemeClr val="lt1"/>
              </a:buClr>
              <a:buSzPts val="6200"/>
              <a:buNone/>
              <a:defRPr sz="6200">
                <a:solidFill>
                  <a:schemeClr val="lt1"/>
                </a:solidFill>
              </a:defRPr>
            </a:lvl4pPr>
            <a:lvl5pPr lvl="4" rtl="0">
              <a:spcBef>
                <a:spcPts val="0"/>
              </a:spcBef>
              <a:spcAft>
                <a:spcPts val="0"/>
              </a:spcAft>
              <a:buClr>
                <a:schemeClr val="lt1"/>
              </a:buClr>
              <a:buSzPts val="6200"/>
              <a:buNone/>
              <a:defRPr sz="6200">
                <a:solidFill>
                  <a:schemeClr val="lt1"/>
                </a:solidFill>
              </a:defRPr>
            </a:lvl5pPr>
            <a:lvl6pPr lvl="5" rtl="0">
              <a:spcBef>
                <a:spcPts val="0"/>
              </a:spcBef>
              <a:spcAft>
                <a:spcPts val="0"/>
              </a:spcAft>
              <a:buClr>
                <a:schemeClr val="lt1"/>
              </a:buClr>
              <a:buSzPts val="6200"/>
              <a:buNone/>
              <a:defRPr sz="6200">
                <a:solidFill>
                  <a:schemeClr val="lt1"/>
                </a:solidFill>
              </a:defRPr>
            </a:lvl6pPr>
            <a:lvl7pPr lvl="6" rtl="0">
              <a:spcBef>
                <a:spcPts val="0"/>
              </a:spcBef>
              <a:spcAft>
                <a:spcPts val="0"/>
              </a:spcAft>
              <a:buClr>
                <a:schemeClr val="lt1"/>
              </a:buClr>
              <a:buSzPts val="6200"/>
              <a:buNone/>
              <a:defRPr sz="6200">
                <a:solidFill>
                  <a:schemeClr val="lt1"/>
                </a:solidFill>
              </a:defRPr>
            </a:lvl7pPr>
            <a:lvl8pPr lvl="7" rtl="0">
              <a:spcBef>
                <a:spcPts val="0"/>
              </a:spcBef>
              <a:spcAft>
                <a:spcPts val="0"/>
              </a:spcAft>
              <a:buClr>
                <a:schemeClr val="lt1"/>
              </a:buClr>
              <a:buSzPts val="6200"/>
              <a:buNone/>
              <a:defRPr sz="6200">
                <a:solidFill>
                  <a:schemeClr val="lt1"/>
                </a:solidFill>
              </a:defRPr>
            </a:lvl8pPr>
            <a:lvl9pPr lvl="8" rtl="0">
              <a:spcBef>
                <a:spcPts val="0"/>
              </a:spcBef>
              <a:spcAft>
                <a:spcPts val="0"/>
              </a:spcAft>
              <a:buClr>
                <a:schemeClr val="lt1"/>
              </a:buClr>
              <a:buSzPts val="6200"/>
              <a:buNone/>
              <a:defRPr sz="6200">
                <a:solidFill>
                  <a:schemeClr val="lt1"/>
                </a:solidFill>
              </a:defRPr>
            </a:lvl9pPr>
          </a:lstStyle>
          <a:p>
            <a:r>
              <a:t>xx%</a:t>
            </a:r>
          </a:p>
        </p:txBody>
      </p:sp>
      <p:sp>
        <p:nvSpPr>
          <p:cNvPr id="346" name="Google Shape;346;p13"/>
          <p:cNvSpPr txBox="1">
            <a:spLocks noGrp="1"/>
          </p:cNvSpPr>
          <p:nvPr>
            <p:ph type="title" idx="13" hasCustomPrompt="1"/>
          </p:nvPr>
        </p:nvSpPr>
        <p:spPr>
          <a:xfrm>
            <a:off x="1289225" y="3265688"/>
            <a:ext cx="603600" cy="603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7000"/>
              <a:buNone/>
              <a:defRPr sz="2500">
                <a:solidFill>
                  <a:schemeClr val="lt1"/>
                </a:solidFill>
              </a:defRPr>
            </a:lvl1pPr>
            <a:lvl2pPr lvl="1" rtl="0">
              <a:spcBef>
                <a:spcPts val="0"/>
              </a:spcBef>
              <a:spcAft>
                <a:spcPts val="0"/>
              </a:spcAft>
              <a:buClr>
                <a:schemeClr val="lt1"/>
              </a:buClr>
              <a:buSzPts val="6200"/>
              <a:buNone/>
              <a:defRPr sz="6200">
                <a:solidFill>
                  <a:schemeClr val="lt1"/>
                </a:solidFill>
              </a:defRPr>
            </a:lvl2pPr>
            <a:lvl3pPr lvl="2" rtl="0">
              <a:spcBef>
                <a:spcPts val="0"/>
              </a:spcBef>
              <a:spcAft>
                <a:spcPts val="0"/>
              </a:spcAft>
              <a:buClr>
                <a:schemeClr val="lt1"/>
              </a:buClr>
              <a:buSzPts val="6200"/>
              <a:buNone/>
              <a:defRPr sz="6200">
                <a:solidFill>
                  <a:schemeClr val="lt1"/>
                </a:solidFill>
              </a:defRPr>
            </a:lvl3pPr>
            <a:lvl4pPr lvl="3" rtl="0">
              <a:spcBef>
                <a:spcPts val="0"/>
              </a:spcBef>
              <a:spcAft>
                <a:spcPts val="0"/>
              </a:spcAft>
              <a:buClr>
                <a:schemeClr val="lt1"/>
              </a:buClr>
              <a:buSzPts val="6200"/>
              <a:buNone/>
              <a:defRPr sz="6200">
                <a:solidFill>
                  <a:schemeClr val="lt1"/>
                </a:solidFill>
              </a:defRPr>
            </a:lvl4pPr>
            <a:lvl5pPr lvl="4" rtl="0">
              <a:spcBef>
                <a:spcPts val="0"/>
              </a:spcBef>
              <a:spcAft>
                <a:spcPts val="0"/>
              </a:spcAft>
              <a:buClr>
                <a:schemeClr val="lt1"/>
              </a:buClr>
              <a:buSzPts val="6200"/>
              <a:buNone/>
              <a:defRPr sz="6200">
                <a:solidFill>
                  <a:schemeClr val="lt1"/>
                </a:solidFill>
              </a:defRPr>
            </a:lvl5pPr>
            <a:lvl6pPr lvl="5" rtl="0">
              <a:spcBef>
                <a:spcPts val="0"/>
              </a:spcBef>
              <a:spcAft>
                <a:spcPts val="0"/>
              </a:spcAft>
              <a:buClr>
                <a:schemeClr val="lt1"/>
              </a:buClr>
              <a:buSzPts val="6200"/>
              <a:buNone/>
              <a:defRPr sz="6200">
                <a:solidFill>
                  <a:schemeClr val="lt1"/>
                </a:solidFill>
              </a:defRPr>
            </a:lvl6pPr>
            <a:lvl7pPr lvl="6" rtl="0">
              <a:spcBef>
                <a:spcPts val="0"/>
              </a:spcBef>
              <a:spcAft>
                <a:spcPts val="0"/>
              </a:spcAft>
              <a:buClr>
                <a:schemeClr val="lt1"/>
              </a:buClr>
              <a:buSzPts val="6200"/>
              <a:buNone/>
              <a:defRPr sz="6200">
                <a:solidFill>
                  <a:schemeClr val="lt1"/>
                </a:solidFill>
              </a:defRPr>
            </a:lvl7pPr>
            <a:lvl8pPr lvl="7" rtl="0">
              <a:spcBef>
                <a:spcPts val="0"/>
              </a:spcBef>
              <a:spcAft>
                <a:spcPts val="0"/>
              </a:spcAft>
              <a:buClr>
                <a:schemeClr val="lt1"/>
              </a:buClr>
              <a:buSzPts val="6200"/>
              <a:buNone/>
              <a:defRPr sz="6200">
                <a:solidFill>
                  <a:schemeClr val="lt1"/>
                </a:solidFill>
              </a:defRPr>
            </a:lvl8pPr>
            <a:lvl9pPr lvl="8" rtl="0">
              <a:spcBef>
                <a:spcPts val="0"/>
              </a:spcBef>
              <a:spcAft>
                <a:spcPts val="0"/>
              </a:spcAft>
              <a:buClr>
                <a:schemeClr val="lt1"/>
              </a:buClr>
              <a:buSzPts val="6200"/>
              <a:buNone/>
              <a:defRPr sz="6200">
                <a:solidFill>
                  <a:schemeClr val="lt1"/>
                </a:solidFill>
              </a:defRPr>
            </a:lvl9pPr>
          </a:lstStyle>
          <a:p>
            <a:r>
              <a:t>xx%</a:t>
            </a:r>
          </a:p>
        </p:txBody>
      </p:sp>
      <p:sp>
        <p:nvSpPr>
          <p:cNvPr id="347" name="Google Shape;347;p13"/>
          <p:cNvSpPr txBox="1">
            <a:spLocks noGrp="1"/>
          </p:cNvSpPr>
          <p:nvPr>
            <p:ph type="title" idx="14" hasCustomPrompt="1"/>
          </p:nvPr>
        </p:nvSpPr>
        <p:spPr>
          <a:xfrm>
            <a:off x="5112175" y="3265688"/>
            <a:ext cx="603600" cy="603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7000"/>
              <a:buNone/>
              <a:defRPr sz="2500">
                <a:solidFill>
                  <a:schemeClr val="lt1"/>
                </a:solidFill>
              </a:defRPr>
            </a:lvl1pPr>
            <a:lvl2pPr lvl="1" rtl="0">
              <a:spcBef>
                <a:spcPts val="0"/>
              </a:spcBef>
              <a:spcAft>
                <a:spcPts val="0"/>
              </a:spcAft>
              <a:buClr>
                <a:schemeClr val="lt1"/>
              </a:buClr>
              <a:buSzPts val="6200"/>
              <a:buNone/>
              <a:defRPr sz="6200">
                <a:solidFill>
                  <a:schemeClr val="lt1"/>
                </a:solidFill>
              </a:defRPr>
            </a:lvl2pPr>
            <a:lvl3pPr lvl="2" rtl="0">
              <a:spcBef>
                <a:spcPts val="0"/>
              </a:spcBef>
              <a:spcAft>
                <a:spcPts val="0"/>
              </a:spcAft>
              <a:buClr>
                <a:schemeClr val="lt1"/>
              </a:buClr>
              <a:buSzPts val="6200"/>
              <a:buNone/>
              <a:defRPr sz="6200">
                <a:solidFill>
                  <a:schemeClr val="lt1"/>
                </a:solidFill>
              </a:defRPr>
            </a:lvl3pPr>
            <a:lvl4pPr lvl="3" rtl="0">
              <a:spcBef>
                <a:spcPts val="0"/>
              </a:spcBef>
              <a:spcAft>
                <a:spcPts val="0"/>
              </a:spcAft>
              <a:buClr>
                <a:schemeClr val="lt1"/>
              </a:buClr>
              <a:buSzPts val="6200"/>
              <a:buNone/>
              <a:defRPr sz="6200">
                <a:solidFill>
                  <a:schemeClr val="lt1"/>
                </a:solidFill>
              </a:defRPr>
            </a:lvl4pPr>
            <a:lvl5pPr lvl="4" rtl="0">
              <a:spcBef>
                <a:spcPts val="0"/>
              </a:spcBef>
              <a:spcAft>
                <a:spcPts val="0"/>
              </a:spcAft>
              <a:buClr>
                <a:schemeClr val="lt1"/>
              </a:buClr>
              <a:buSzPts val="6200"/>
              <a:buNone/>
              <a:defRPr sz="6200">
                <a:solidFill>
                  <a:schemeClr val="lt1"/>
                </a:solidFill>
              </a:defRPr>
            </a:lvl5pPr>
            <a:lvl6pPr lvl="5" rtl="0">
              <a:spcBef>
                <a:spcPts val="0"/>
              </a:spcBef>
              <a:spcAft>
                <a:spcPts val="0"/>
              </a:spcAft>
              <a:buClr>
                <a:schemeClr val="lt1"/>
              </a:buClr>
              <a:buSzPts val="6200"/>
              <a:buNone/>
              <a:defRPr sz="6200">
                <a:solidFill>
                  <a:schemeClr val="lt1"/>
                </a:solidFill>
              </a:defRPr>
            </a:lvl6pPr>
            <a:lvl7pPr lvl="6" rtl="0">
              <a:spcBef>
                <a:spcPts val="0"/>
              </a:spcBef>
              <a:spcAft>
                <a:spcPts val="0"/>
              </a:spcAft>
              <a:buClr>
                <a:schemeClr val="lt1"/>
              </a:buClr>
              <a:buSzPts val="6200"/>
              <a:buNone/>
              <a:defRPr sz="6200">
                <a:solidFill>
                  <a:schemeClr val="lt1"/>
                </a:solidFill>
              </a:defRPr>
            </a:lvl7pPr>
            <a:lvl8pPr lvl="7" rtl="0">
              <a:spcBef>
                <a:spcPts val="0"/>
              </a:spcBef>
              <a:spcAft>
                <a:spcPts val="0"/>
              </a:spcAft>
              <a:buClr>
                <a:schemeClr val="lt1"/>
              </a:buClr>
              <a:buSzPts val="6200"/>
              <a:buNone/>
              <a:defRPr sz="6200">
                <a:solidFill>
                  <a:schemeClr val="lt1"/>
                </a:solidFill>
              </a:defRPr>
            </a:lvl8pPr>
            <a:lvl9pPr lvl="8" rtl="0">
              <a:spcBef>
                <a:spcPts val="0"/>
              </a:spcBef>
              <a:spcAft>
                <a:spcPts val="0"/>
              </a:spcAft>
              <a:buClr>
                <a:schemeClr val="lt1"/>
              </a:buClr>
              <a:buSzPts val="6200"/>
              <a:buNone/>
              <a:defRPr sz="6200">
                <a:solidFill>
                  <a:schemeClr val="lt1"/>
                </a:solidFill>
              </a:defRPr>
            </a:lvl9pPr>
          </a:lstStyle>
          <a:p>
            <a:r>
              <a:t>xx%</a:t>
            </a:r>
          </a:p>
        </p:txBody>
      </p:sp>
      <p:sp>
        <p:nvSpPr>
          <p:cNvPr id="348" name="Google Shape;348;p13"/>
          <p:cNvSpPr txBox="1">
            <a:spLocks noGrp="1"/>
          </p:cNvSpPr>
          <p:nvPr>
            <p:ph type="title" idx="15" hasCustomPrompt="1"/>
          </p:nvPr>
        </p:nvSpPr>
        <p:spPr>
          <a:xfrm>
            <a:off x="5112166" y="1795285"/>
            <a:ext cx="603600" cy="603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7000"/>
              <a:buNone/>
              <a:defRPr sz="2500">
                <a:solidFill>
                  <a:schemeClr val="lt1"/>
                </a:solidFill>
              </a:defRPr>
            </a:lvl1pPr>
            <a:lvl2pPr lvl="1" rtl="0">
              <a:spcBef>
                <a:spcPts val="0"/>
              </a:spcBef>
              <a:spcAft>
                <a:spcPts val="0"/>
              </a:spcAft>
              <a:buClr>
                <a:schemeClr val="lt1"/>
              </a:buClr>
              <a:buSzPts val="6200"/>
              <a:buNone/>
              <a:defRPr sz="6200">
                <a:solidFill>
                  <a:schemeClr val="lt1"/>
                </a:solidFill>
              </a:defRPr>
            </a:lvl2pPr>
            <a:lvl3pPr lvl="2" rtl="0">
              <a:spcBef>
                <a:spcPts val="0"/>
              </a:spcBef>
              <a:spcAft>
                <a:spcPts val="0"/>
              </a:spcAft>
              <a:buClr>
                <a:schemeClr val="lt1"/>
              </a:buClr>
              <a:buSzPts val="6200"/>
              <a:buNone/>
              <a:defRPr sz="6200">
                <a:solidFill>
                  <a:schemeClr val="lt1"/>
                </a:solidFill>
              </a:defRPr>
            </a:lvl3pPr>
            <a:lvl4pPr lvl="3" rtl="0">
              <a:spcBef>
                <a:spcPts val="0"/>
              </a:spcBef>
              <a:spcAft>
                <a:spcPts val="0"/>
              </a:spcAft>
              <a:buClr>
                <a:schemeClr val="lt1"/>
              </a:buClr>
              <a:buSzPts val="6200"/>
              <a:buNone/>
              <a:defRPr sz="6200">
                <a:solidFill>
                  <a:schemeClr val="lt1"/>
                </a:solidFill>
              </a:defRPr>
            </a:lvl4pPr>
            <a:lvl5pPr lvl="4" rtl="0">
              <a:spcBef>
                <a:spcPts val="0"/>
              </a:spcBef>
              <a:spcAft>
                <a:spcPts val="0"/>
              </a:spcAft>
              <a:buClr>
                <a:schemeClr val="lt1"/>
              </a:buClr>
              <a:buSzPts val="6200"/>
              <a:buNone/>
              <a:defRPr sz="6200">
                <a:solidFill>
                  <a:schemeClr val="lt1"/>
                </a:solidFill>
              </a:defRPr>
            </a:lvl5pPr>
            <a:lvl6pPr lvl="5" rtl="0">
              <a:spcBef>
                <a:spcPts val="0"/>
              </a:spcBef>
              <a:spcAft>
                <a:spcPts val="0"/>
              </a:spcAft>
              <a:buClr>
                <a:schemeClr val="lt1"/>
              </a:buClr>
              <a:buSzPts val="6200"/>
              <a:buNone/>
              <a:defRPr sz="6200">
                <a:solidFill>
                  <a:schemeClr val="lt1"/>
                </a:solidFill>
              </a:defRPr>
            </a:lvl6pPr>
            <a:lvl7pPr lvl="6" rtl="0">
              <a:spcBef>
                <a:spcPts val="0"/>
              </a:spcBef>
              <a:spcAft>
                <a:spcPts val="0"/>
              </a:spcAft>
              <a:buClr>
                <a:schemeClr val="lt1"/>
              </a:buClr>
              <a:buSzPts val="6200"/>
              <a:buNone/>
              <a:defRPr sz="6200">
                <a:solidFill>
                  <a:schemeClr val="lt1"/>
                </a:solidFill>
              </a:defRPr>
            </a:lvl7pPr>
            <a:lvl8pPr lvl="7" rtl="0">
              <a:spcBef>
                <a:spcPts val="0"/>
              </a:spcBef>
              <a:spcAft>
                <a:spcPts val="0"/>
              </a:spcAft>
              <a:buClr>
                <a:schemeClr val="lt1"/>
              </a:buClr>
              <a:buSzPts val="6200"/>
              <a:buNone/>
              <a:defRPr sz="6200">
                <a:solidFill>
                  <a:schemeClr val="lt1"/>
                </a:solidFill>
              </a:defRPr>
            </a:lvl8pPr>
            <a:lvl9pPr lvl="8" rtl="0">
              <a:spcBef>
                <a:spcPts val="0"/>
              </a:spcBef>
              <a:spcAft>
                <a:spcPts val="0"/>
              </a:spcAft>
              <a:buClr>
                <a:schemeClr val="lt1"/>
              </a:buClr>
              <a:buSzPts val="6200"/>
              <a:buNone/>
              <a:defRPr sz="6200">
                <a:solidFill>
                  <a:schemeClr val="lt1"/>
                </a:solidFill>
              </a:defRPr>
            </a:lvl9pPr>
          </a:lstStyle>
          <a:p>
            <a:r>
              <a:t>xx%</a:t>
            </a:r>
          </a:p>
        </p:txBody>
      </p:sp>
      <p:sp>
        <p:nvSpPr>
          <p:cNvPr id="349" name="Google Shape;349;p13"/>
          <p:cNvSpPr/>
          <p:nvPr/>
        </p:nvSpPr>
        <p:spPr>
          <a:xfrm>
            <a:off x="6115592" y="4429575"/>
            <a:ext cx="3089506" cy="841472"/>
          </a:xfrm>
          <a:custGeom>
            <a:avLst/>
            <a:gdLst/>
            <a:ahLst/>
            <a:cxnLst/>
            <a:rect l="l" t="t" r="r" b="b"/>
            <a:pathLst>
              <a:path w="33267" h="9061" extrusionOk="0">
                <a:moveTo>
                  <a:pt x="6930" y="0"/>
                </a:moveTo>
                <a:cubicBezTo>
                  <a:pt x="6799" y="0"/>
                  <a:pt x="6680" y="12"/>
                  <a:pt x="6561" y="24"/>
                </a:cubicBezTo>
                <a:cubicBezTo>
                  <a:pt x="6442" y="36"/>
                  <a:pt x="6311" y="48"/>
                  <a:pt x="6180" y="60"/>
                </a:cubicBezTo>
                <a:cubicBezTo>
                  <a:pt x="6120" y="72"/>
                  <a:pt x="6073" y="131"/>
                  <a:pt x="6073" y="202"/>
                </a:cubicBezTo>
                <a:cubicBezTo>
                  <a:pt x="6083" y="256"/>
                  <a:pt x="6132" y="300"/>
                  <a:pt x="6193" y="300"/>
                </a:cubicBezTo>
                <a:cubicBezTo>
                  <a:pt x="6201" y="300"/>
                  <a:pt x="6208" y="299"/>
                  <a:pt x="6215" y="298"/>
                </a:cubicBezTo>
                <a:cubicBezTo>
                  <a:pt x="6334" y="286"/>
                  <a:pt x="6465" y="274"/>
                  <a:pt x="6584" y="262"/>
                </a:cubicBezTo>
                <a:cubicBezTo>
                  <a:pt x="6669" y="254"/>
                  <a:pt x="6747" y="245"/>
                  <a:pt x="6828" y="245"/>
                </a:cubicBezTo>
                <a:cubicBezTo>
                  <a:pt x="6861" y="245"/>
                  <a:pt x="6895" y="247"/>
                  <a:pt x="6930" y="250"/>
                </a:cubicBezTo>
                <a:lnTo>
                  <a:pt x="6942" y="250"/>
                </a:lnTo>
                <a:cubicBezTo>
                  <a:pt x="7001" y="238"/>
                  <a:pt x="7049" y="179"/>
                  <a:pt x="7049" y="119"/>
                </a:cubicBezTo>
                <a:cubicBezTo>
                  <a:pt x="7049" y="48"/>
                  <a:pt x="6989" y="0"/>
                  <a:pt x="6930" y="0"/>
                </a:cubicBezTo>
                <a:close/>
                <a:moveTo>
                  <a:pt x="7668" y="48"/>
                </a:moveTo>
                <a:cubicBezTo>
                  <a:pt x="7513" y="48"/>
                  <a:pt x="7489" y="262"/>
                  <a:pt x="7632" y="298"/>
                </a:cubicBezTo>
                <a:cubicBezTo>
                  <a:pt x="7870" y="322"/>
                  <a:pt x="8097" y="369"/>
                  <a:pt x="8323" y="453"/>
                </a:cubicBezTo>
                <a:lnTo>
                  <a:pt x="8382" y="453"/>
                </a:lnTo>
                <a:cubicBezTo>
                  <a:pt x="8430" y="441"/>
                  <a:pt x="8466" y="405"/>
                  <a:pt x="8478" y="369"/>
                </a:cubicBezTo>
                <a:cubicBezTo>
                  <a:pt x="8501" y="298"/>
                  <a:pt x="8466" y="238"/>
                  <a:pt x="8406" y="214"/>
                </a:cubicBezTo>
                <a:cubicBezTo>
                  <a:pt x="8168" y="131"/>
                  <a:pt x="7918" y="83"/>
                  <a:pt x="7668" y="48"/>
                </a:cubicBezTo>
                <a:close/>
                <a:moveTo>
                  <a:pt x="5476" y="188"/>
                </a:moveTo>
                <a:cubicBezTo>
                  <a:pt x="5469" y="188"/>
                  <a:pt x="5461" y="189"/>
                  <a:pt x="5453" y="191"/>
                </a:cubicBezTo>
                <a:cubicBezTo>
                  <a:pt x="5215" y="250"/>
                  <a:pt x="4965" y="310"/>
                  <a:pt x="4739" y="381"/>
                </a:cubicBezTo>
                <a:cubicBezTo>
                  <a:pt x="4668" y="405"/>
                  <a:pt x="4632" y="464"/>
                  <a:pt x="4656" y="536"/>
                </a:cubicBezTo>
                <a:cubicBezTo>
                  <a:pt x="4666" y="588"/>
                  <a:pt x="4713" y="621"/>
                  <a:pt x="4764" y="621"/>
                </a:cubicBezTo>
                <a:cubicBezTo>
                  <a:pt x="4771" y="621"/>
                  <a:pt x="4779" y="621"/>
                  <a:pt x="4787" y="619"/>
                </a:cubicBezTo>
                <a:lnTo>
                  <a:pt x="4810" y="619"/>
                </a:lnTo>
                <a:cubicBezTo>
                  <a:pt x="5037" y="548"/>
                  <a:pt x="5275" y="488"/>
                  <a:pt x="5513" y="441"/>
                </a:cubicBezTo>
                <a:cubicBezTo>
                  <a:pt x="5572" y="417"/>
                  <a:pt x="5620" y="357"/>
                  <a:pt x="5596" y="286"/>
                </a:cubicBezTo>
                <a:cubicBezTo>
                  <a:pt x="5586" y="223"/>
                  <a:pt x="5530" y="188"/>
                  <a:pt x="5476" y="188"/>
                </a:cubicBezTo>
                <a:close/>
                <a:moveTo>
                  <a:pt x="18896" y="250"/>
                </a:moveTo>
                <a:cubicBezTo>
                  <a:pt x="18729" y="250"/>
                  <a:pt x="18729" y="488"/>
                  <a:pt x="18896" y="488"/>
                </a:cubicBezTo>
                <a:lnTo>
                  <a:pt x="18979" y="488"/>
                </a:lnTo>
                <a:cubicBezTo>
                  <a:pt x="19169" y="512"/>
                  <a:pt x="19336" y="607"/>
                  <a:pt x="19455" y="738"/>
                </a:cubicBezTo>
                <a:cubicBezTo>
                  <a:pt x="19484" y="758"/>
                  <a:pt x="19513" y="777"/>
                  <a:pt x="19549" y="777"/>
                </a:cubicBezTo>
                <a:cubicBezTo>
                  <a:pt x="19557" y="777"/>
                  <a:pt x="19565" y="776"/>
                  <a:pt x="19574" y="774"/>
                </a:cubicBezTo>
                <a:cubicBezTo>
                  <a:pt x="19598" y="762"/>
                  <a:pt x="19622" y="750"/>
                  <a:pt x="19634" y="738"/>
                </a:cubicBezTo>
                <a:cubicBezTo>
                  <a:pt x="19681" y="691"/>
                  <a:pt x="19681" y="619"/>
                  <a:pt x="19634" y="572"/>
                </a:cubicBezTo>
                <a:cubicBezTo>
                  <a:pt x="19467" y="393"/>
                  <a:pt x="19253" y="274"/>
                  <a:pt x="19015" y="250"/>
                </a:cubicBezTo>
                <a:close/>
                <a:moveTo>
                  <a:pt x="4082" y="622"/>
                </a:moveTo>
                <a:cubicBezTo>
                  <a:pt x="4067" y="622"/>
                  <a:pt x="4051" y="625"/>
                  <a:pt x="4037" y="631"/>
                </a:cubicBezTo>
                <a:cubicBezTo>
                  <a:pt x="3810" y="726"/>
                  <a:pt x="3584" y="822"/>
                  <a:pt x="3358" y="941"/>
                </a:cubicBezTo>
                <a:cubicBezTo>
                  <a:pt x="3298" y="964"/>
                  <a:pt x="3275" y="1036"/>
                  <a:pt x="3310" y="1107"/>
                </a:cubicBezTo>
                <a:cubicBezTo>
                  <a:pt x="3330" y="1147"/>
                  <a:pt x="3366" y="1170"/>
                  <a:pt x="3412" y="1170"/>
                </a:cubicBezTo>
                <a:cubicBezTo>
                  <a:pt x="3421" y="1170"/>
                  <a:pt x="3431" y="1169"/>
                  <a:pt x="3441" y="1167"/>
                </a:cubicBezTo>
                <a:lnTo>
                  <a:pt x="3477" y="1155"/>
                </a:lnTo>
                <a:cubicBezTo>
                  <a:pt x="3679" y="1048"/>
                  <a:pt x="3906" y="953"/>
                  <a:pt x="4132" y="857"/>
                </a:cubicBezTo>
                <a:cubicBezTo>
                  <a:pt x="4191" y="834"/>
                  <a:pt x="4215" y="762"/>
                  <a:pt x="4191" y="703"/>
                </a:cubicBezTo>
                <a:cubicBezTo>
                  <a:pt x="4173" y="649"/>
                  <a:pt x="4129" y="622"/>
                  <a:pt x="4082" y="622"/>
                </a:cubicBezTo>
                <a:close/>
                <a:moveTo>
                  <a:pt x="9011" y="546"/>
                </a:moveTo>
                <a:cubicBezTo>
                  <a:pt x="8909" y="546"/>
                  <a:pt x="8836" y="687"/>
                  <a:pt x="8942" y="774"/>
                </a:cubicBezTo>
                <a:cubicBezTo>
                  <a:pt x="9121" y="905"/>
                  <a:pt x="9275" y="1072"/>
                  <a:pt x="9406" y="1274"/>
                </a:cubicBezTo>
                <a:cubicBezTo>
                  <a:pt x="9426" y="1303"/>
                  <a:pt x="9462" y="1325"/>
                  <a:pt x="9500" y="1325"/>
                </a:cubicBezTo>
                <a:cubicBezTo>
                  <a:pt x="9508" y="1325"/>
                  <a:pt x="9517" y="1324"/>
                  <a:pt x="9525" y="1322"/>
                </a:cubicBezTo>
                <a:cubicBezTo>
                  <a:pt x="9537" y="1322"/>
                  <a:pt x="9561" y="1322"/>
                  <a:pt x="9573" y="1310"/>
                </a:cubicBezTo>
                <a:cubicBezTo>
                  <a:pt x="9632" y="1274"/>
                  <a:pt x="9644" y="1203"/>
                  <a:pt x="9609" y="1143"/>
                </a:cubicBezTo>
                <a:cubicBezTo>
                  <a:pt x="9478" y="917"/>
                  <a:pt x="9299" y="726"/>
                  <a:pt x="9085" y="572"/>
                </a:cubicBezTo>
                <a:cubicBezTo>
                  <a:pt x="9060" y="553"/>
                  <a:pt x="9035" y="546"/>
                  <a:pt x="9011" y="546"/>
                </a:cubicBezTo>
                <a:close/>
                <a:moveTo>
                  <a:pt x="18238" y="515"/>
                </a:moveTo>
                <a:cubicBezTo>
                  <a:pt x="18211" y="515"/>
                  <a:pt x="18183" y="525"/>
                  <a:pt x="18157" y="548"/>
                </a:cubicBezTo>
                <a:cubicBezTo>
                  <a:pt x="17955" y="714"/>
                  <a:pt x="17800" y="941"/>
                  <a:pt x="17693" y="1179"/>
                </a:cubicBezTo>
                <a:cubicBezTo>
                  <a:pt x="17669" y="1238"/>
                  <a:pt x="17693" y="1310"/>
                  <a:pt x="17753" y="1334"/>
                </a:cubicBezTo>
                <a:cubicBezTo>
                  <a:pt x="17776" y="1345"/>
                  <a:pt x="17800" y="1345"/>
                  <a:pt x="17824" y="1345"/>
                </a:cubicBezTo>
                <a:cubicBezTo>
                  <a:pt x="17872" y="1334"/>
                  <a:pt x="17907" y="1310"/>
                  <a:pt x="17919" y="1274"/>
                </a:cubicBezTo>
                <a:cubicBezTo>
                  <a:pt x="18014" y="1072"/>
                  <a:pt x="18145" y="881"/>
                  <a:pt x="18324" y="726"/>
                </a:cubicBezTo>
                <a:cubicBezTo>
                  <a:pt x="18417" y="642"/>
                  <a:pt x="18335" y="515"/>
                  <a:pt x="18238" y="515"/>
                </a:cubicBezTo>
                <a:close/>
                <a:moveTo>
                  <a:pt x="2769" y="1281"/>
                </a:moveTo>
                <a:cubicBezTo>
                  <a:pt x="2749" y="1281"/>
                  <a:pt x="2730" y="1286"/>
                  <a:pt x="2715" y="1298"/>
                </a:cubicBezTo>
                <a:cubicBezTo>
                  <a:pt x="2501" y="1429"/>
                  <a:pt x="2298" y="1560"/>
                  <a:pt x="2096" y="1715"/>
                </a:cubicBezTo>
                <a:cubicBezTo>
                  <a:pt x="1996" y="1781"/>
                  <a:pt x="2051" y="1931"/>
                  <a:pt x="2166" y="1931"/>
                </a:cubicBezTo>
                <a:cubicBezTo>
                  <a:pt x="2174" y="1931"/>
                  <a:pt x="2182" y="1930"/>
                  <a:pt x="2191" y="1929"/>
                </a:cubicBezTo>
                <a:cubicBezTo>
                  <a:pt x="2203" y="1929"/>
                  <a:pt x="2227" y="1917"/>
                  <a:pt x="2239" y="1905"/>
                </a:cubicBezTo>
                <a:cubicBezTo>
                  <a:pt x="2429" y="1774"/>
                  <a:pt x="2632" y="1631"/>
                  <a:pt x="2834" y="1512"/>
                </a:cubicBezTo>
                <a:cubicBezTo>
                  <a:pt x="2894" y="1476"/>
                  <a:pt x="2917" y="1393"/>
                  <a:pt x="2882" y="1345"/>
                </a:cubicBezTo>
                <a:cubicBezTo>
                  <a:pt x="2857" y="1305"/>
                  <a:pt x="2811" y="1281"/>
                  <a:pt x="2769" y="1281"/>
                </a:cubicBezTo>
                <a:close/>
                <a:moveTo>
                  <a:pt x="19875" y="1177"/>
                </a:moveTo>
                <a:cubicBezTo>
                  <a:pt x="19866" y="1177"/>
                  <a:pt x="19857" y="1177"/>
                  <a:pt x="19848" y="1179"/>
                </a:cubicBezTo>
                <a:cubicBezTo>
                  <a:pt x="19789" y="1191"/>
                  <a:pt x="19741" y="1262"/>
                  <a:pt x="19765" y="1322"/>
                </a:cubicBezTo>
                <a:lnTo>
                  <a:pt x="19765" y="1381"/>
                </a:lnTo>
                <a:cubicBezTo>
                  <a:pt x="19800" y="1524"/>
                  <a:pt x="19800" y="1679"/>
                  <a:pt x="19765" y="1822"/>
                </a:cubicBezTo>
                <a:cubicBezTo>
                  <a:pt x="19765" y="1881"/>
                  <a:pt x="19741" y="1929"/>
                  <a:pt x="19729" y="1988"/>
                </a:cubicBezTo>
                <a:cubicBezTo>
                  <a:pt x="19717" y="2048"/>
                  <a:pt x="19753" y="2119"/>
                  <a:pt x="19812" y="2131"/>
                </a:cubicBezTo>
                <a:cubicBezTo>
                  <a:pt x="19824" y="2137"/>
                  <a:pt x="19833" y="2140"/>
                  <a:pt x="19842" y="2140"/>
                </a:cubicBezTo>
                <a:cubicBezTo>
                  <a:pt x="19851" y="2140"/>
                  <a:pt x="19860" y="2137"/>
                  <a:pt x="19872" y="2131"/>
                </a:cubicBezTo>
                <a:lnTo>
                  <a:pt x="19872" y="2143"/>
                </a:lnTo>
                <a:cubicBezTo>
                  <a:pt x="19919" y="2131"/>
                  <a:pt x="19955" y="2096"/>
                  <a:pt x="19967" y="2060"/>
                </a:cubicBezTo>
                <a:cubicBezTo>
                  <a:pt x="19991" y="1988"/>
                  <a:pt x="20003" y="1929"/>
                  <a:pt x="20015" y="1869"/>
                </a:cubicBezTo>
                <a:cubicBezTo>
                  <a:pt x="20039" y="1691"/>
                  <a:pt x="20039" y="1512"/>
                  <a:pt x="20015" y="1334"/>
                </a:cubicBezTo>
                <a:cubicBezTo>
                  <a:pt x="20015" y="1310"/>
                  <a:pt x="20003" y="1286"/>
                  <a:pt x="20003" y="1274"/>
                </a:cubicBezTo>
                <a:cubicBezTo>
                  <a:pt x="19992" y="1212"/>
                  <a:pt x="19937" y="1177"/>
                  <a:pt x="19875" y="1177"/>
                </a:cubicBezTo>
                <a:close/>
                <a:moveTo>
                  <a:pt x="9766" y="1757"/>
                </a:moveTo>
                <a:cubicBezTo>
                  <a:pt x="9695" y="1757"/>
                  <a:pt x="9624" y="1815"/>
                  <a:pt x="9644" y="1905"/>
                </a:cubicBezTo>
                <a:cubicBezTo>
                  <a:pt x="9656" y="1953"/>
                  <a:pt x="9668" y="2000"/>
                  <a:pt x="9680" y="2048"/>
                </a:cubicBezTo>
                <a:cubicBezTo>
                  <a:pt x="9716" y="2250"/>
                  <a:pt x="9728" y="2453"/>
                  <a:pt x="9740" y="2619"/>
                </a:cubicBezTo>
                <a:cubicBezTo>
                  <a:pt x="9752" y="2679"/>
                  <a:pt x="9811" y="2727"/>
                  <a:pt x="9871" y="2727"/>
                </a:cubicBezTo>
                <a:lnTo>
                  <a:pt x="9883" y="2727"/>
                </a:lnTo>
                <a:cubicBezTo>
                  <a:pt x="9942" y="2715"/>
                  <a:pt x="9990" y="2655"/>
                  <a:pt x="9990" y="2596"/>
                </a:cubicBezTo>
                <a:cubicBezTo>
                  <a:pt x="9978" y="2429"/>
                  <a:pt x="9954" y="2215"/>
                  <a:pt x="9918" y="2000"/>
                </a:cubicBezTo>
                <a:cubicBezTo>
                  <a:pt x="9906" y="1953"/>
                  <a:pt x="9894" y="1905"/>
                  <a:pt x="9883" y="1857"/>
                </a:cubicBezTo>
                <a:cubicBezTo>
                  <a:pt x="9868" y="1788"/>
                  <a:pt x="9817" y="1757"/>
                  <a:pt x="9766" y="1757"/>
                </a:cubicBezTo>
                <a:close/>
                <a:moveTo>
                  <a:pt x="17622" y="1812"/>
                </a:moveTo>
                <a:cubicBezTo>
                  <a:pt x="17568" y="1812"/>
                  <a:pt x="17513" y="1846"/>
                  <a:pt x="17503" y="1917"/>
                </a:cubicBezTo>
                <a:cubicBezTo>
                  <a:pt x="17479" y="2167"/>
                  <a:pt x="17491" y="2429"/>
                  <a:pt x="17526" y="2679"/>
                </a:cubicBezTo>
                <a:cubicBezTo>
                  <a:pt x="17536" y="2738"/>
                  <a:pt x="17586" y="2780"/>
                  <a:pt x="17643" y="2780"/>
                </a:cubicBezTo>
                <a:cubicBezTo>
                  <a:pt x="17656" y="2780"/>
                  <a:pt x="17668" y="2778"/>
                  <a:pt x="17681" y="2774"/>
                </a:cubicBezTo>
                <a:lnTo>
                  <a:pt x="17681" y="2786"/>
                </a:lnTo>
                <a:cubicBezTo>
                  <a:pt x="17741" y="2762"/>
                  <a:pt x="17776" y="2703"/>
                  <a:pt x="17764" y="2631"/>
                </a:cubicBezTo>
                <a:cubicBezTo>
                  <a:pt x="17729" y="2405"/>
                  <a:pt x="17717" y="2167"/>
                  <a:pt x="17741" y="1941"/>
                </a:cubicBezTo>
                <a:cubicBezTo>
                  <a:pt x="17747" y="1857"/>
                  <a:pt x="17684" y="1812"/>
                  <a:pt x="17622" y="1812"/>
                </a:cubicBezTo>
                <a:close/>
                <a:moveTo>
                  <a:pt x="1598" y="2146"/>
                </a:moveTo>
                <a:cubicBezTo>
                  <a:pt x="1570" y="2146"/>
                  <a:pt x="1541" y="2156"/>
                  <a:pt x="1512" y="2179"/>
                </a:cubicBezTo>
                <a:cubicBezTo>
                  <a:pt x="1334" y="2346"/>
                  <a:pt x="1143" y="2512"/>
                  <a:pt x="977" y="2691"/>
                </a:cubicBezTo>
                <a:cubicBezTo>
                  <a:pt x="929" y="2739"/>
                  <a:pt x="929" y="2810"/>
                  <a:pt x="977" y="2858"/>
                </a:cubicBezTo>
                <a:cubicBezTo>
                  <a:pt x="994" y="2884"/>
                  <a:pt x="1026" y="2898"/>
                  <a:pt x="1055" y="2898"/>
                </a:cubicBezTo>
                <a:cubicBezTo>
                  <a:pt x="1065" y="2898"/>
                  <a:pt x="1075" y="2896"/>
                  <a:pt x="1084" y="2893"/>
                </a:cubicBezTo>
                <a:cubicBezTo>
                  <a:pt x="1108" y="2893"/>
                  <a:pt x="1131" y="2881"/>
                  <a:pt x="1155" y="2858"/>
                </a:cubicBezTo>
                <a:cubicBezTo>
                  <a:pt x="1322" y="2691"/>
                  <a:pt x="1501" y="2524"/>
                  <a:pt x="1679" y="2358"/>
                </a:cubicBezTo>
                <a:cubicBezTo>
                  <a:pt x="1772" y="2274"/>
                  <a:pt x="1698" y="2146"/>
                  <a:pt x="1598" y="2146"/>
                </a:cubicBezTo>
                <a:close/>
                <a:moveTo>
                  <a:pt x="19516" y="2544"/>
                </a:moveTo>
                <a:cubicBezTo>
                  <a:pt x="19481" y="2544"/>
                  <a:pt x="19446" y="2559"/>
                  <a:pt x="19419" y="2596"/>
                </a:cubicBezTo>
                <a:cubicBezTo>
                  <a:pt x="19288" y="2798"/>
                  <a:pt x="19134" y="2977"/>
                  <a:pt x="18979" y="3155"/>
                </a:cubicBezTo>
                <a:cubicBezTo>
                  <a:pt x="18902" y="3232"/>
                  <a:pt x="18957" y="3360"/>
                  <a:pt x="19060" y="3360"/>
                </a:cubicBezTo>
                <a:cubicBezTo>
                  <a:pt x="19068" y="3360"/>
                  <a:pt x="19077" y="3359"/>
                  <a:pt x="19086" y="3358"/>
                </a:cubicBezTo>
                <a:cubicBezTo>
                  <a:pt x="19110" y="3358"/>
                  <a:pt x="19134" y="3334"/>
                  <a:pt x="19146" y="3322"/>
                </a:cubicBezTo>
                <a:cubicBezTo>
                  <a:pt x="19324" y="3143"/>
                  <a:pt x="19479" y="2941"/>
                  <a:pt x="19622" y="2739"/>
                </a:cubicBezTo>
                <a:cubicBezTo>
                  <a:pt x="19690" y="2644"/>
                  <a:pt x="19605" y="2544"/>
                  <a:pt x="19516" y="2544"/>
                </a:cubicBezTo>
                <a:close/>
                <a:moveTo>
                  <a:pt x="579" y="3196"/>
                </a:moveTo>
                <a:cubicBezTo>
                  <a:pt x="544" y="3196"/>
                  <a:pt x="509" y="3212"/>
                  <a:pt x="488" y="3239"/>
                </a:cubicBezTo>
                <a:cubicBezTo>
                  <a:pt x="322" y="3429"/>
                  <a:pt x="179" y="3631"/>
                  <a:pt x="36" y="3834"/>
                </a:cubicBezTo>
                <a:cubicBezTo>
                  <a:pt x="0" y="3893"/>
                  <a:pt x="12" y="3965"/>
                  <a:pt x="72" y="4001"/>
                </a:cubicBezTo>
                <a:cubicBezTo>
                  <a:pt x="89" y="4018"/>
                  <a:pt x="113" y="4029"/>
                  <a:pt x="139" y="4029"/>
                </a:cubicBezTo>
                <a:cubicBezTo>
                  <a:pt x="148" y="4029"/>
                  <a:pt x="157" y="4028"/>
                  <a:pt x="167" y="4024"/>
                </a:cubicBezTo>
                <a:cubicBezTo>
                  <a:pt x="191" y="4024"/>
                  <a:pt x="227" y="4001"/>
                  <a:pt x="238" y="3977"/>
                </a:cubicBezTo>
                <a:cubicBezTo>
                  <a:pt x="381" y="3774"/>
                  <a:pt x="524" y="3584"/>
                  <a:pt x="679" y="3393"/>
                </a:cubicBezTo>
                <a:cubicBezTo>
                  <a:pt x="715" y="3346"/>
                  <a:pt x="703" y="3262"/>
                  <a:pt x="655" y="3227"/>
                </a:cubicBezTo>
                <a:cubicBezTo>
                  <a:pt x="634" y="3206"/>
                  <a:pt x="607" y="3196"/>
                  <a:pt x="579" y="3196"/>
                </a:cubicBezTo>
                <a:close/>
                <a:moveTo>
                  <a:pt x="9918" y="3217"/>
                </a:moveTo>
                <a:cubicBezTo>
                  <a:pt x="9855" y="3217"/>
                  <a:pt x="9793" y="3262"/>
                  <a:pt x="9799" y="3346"/>
                </a:cubicBezTo>
                <a:cubicBezTo>
                  <a:pt x="9811" y="3477"/>
                  <a:pt x="9823" y="3596"/>
                  <a:pt x="9847" y="3727"/>
                </a:cubicBezTo>
                <a:cubicBezTo>
                  <a:pt x="9859" y="3822"/>
                  <a:pt x="9883" y="3917"/>
                  <a:pt x="9906" y="4001"/>
                </a:cubicBezTo>
                <a:cubicBezTo>
                  <a:pt x="9918" y="4036"/>
                  <a:pt x="9918" y="4060"/>
                  <a:pt x="9930" y="4084"/>
                </a:cubicBezTo>
                <a:cubicBezTo>
                  <a:pt x="9951" y="4136"/>
                  <a:pt x="9999" y="4170"/>
                  <a:pt x="10050" y="4170"/>
                </a:cubicBezTo>
                <a:cubicBezTo>
                  <a:pt x="10058" y="4170"/>
                  <a:pt x="10065" y="4169"/>
                  <a:pt x="10073" y="4167"/>
                </a:cubicBezTo>
                <a:lnTo>
                  <a:pt x="10073" y="4179"/>
                </a:lnTo>
                <a:cubicBezTo>
                  <a:pt x="10073" y="4179"/>
                  <a:pt x="10085" y="4167"/>
                  <a:pt x="10085" y="4167"/>
                </a:cubicBezTo>
                <a:cubicBezTo>
                  <a:pt x="10144" y="4143"/>
                  <a:pt x="10180" y="4084"/>
                  <a:pt x="10168" y="4012"/>
                </a:cubicBezTo>
                <a:cubicBezTo>
                  <a:pt x="10156" y="3989"/>
                  <a:pt x="10144" y="3965"/>
                  <a:pt x="10144" y="3941"/>
                </a:cubicBezTo>
                <a:cubicBezTo>
                  <a:pt x="10121" y="3858"/>
                  <a:pt x="10097" y="3774"/>
                  <a:pt x="10085" y="3679"/>
                </a:cubicBezTo>
                <a:cubicBezTo>
                  <a:pt x="10061" y="3560"/>
                  <a:pt x="10049" y="3441"/>
                  <a:pt x="10037" y="3322"/>
                </a:cubicBezTo>
                <a:cubicBezTo>
                  <a:pt x="10026" y="3250"/>
                  <a:pt x="9972" y="3217"/>
                  <a:pt x="9918" y="3217"/>
                </a:cubicBezTo>
                <a:close/>
                <a:moveTo>
                  <a:pt x="17866" y="3245"/>
                </a:moveTo>
                <a:cubicBezTo>
                  <a:pt x="17791" y="3245"/>
                  <a:pt x="17714" y="3312"/>
                  <a:pt x="17753" y="3405"/>
                </a:cubicBezTo>
                <a:cubicBezTo>
                  <a:pt x="17836" y="3620"/>
                  <a:pt x="17955" y="3834"/>
                  <a:pt x="18086" y="4036"/>
                </a:cubicBezTo>
                <a:cubicBezTo>
                  <a:pt x="18038" y="4084"/>
                  <a:pt x="17991" y="4132"/>
                  <a:pt x="17931" y="4167"/>
                </a:cubicBezTo>
                <a:cubicBezTo>
                  <a:pt x="17884" y="4215"/>
                  <a:pt x="17884" y="4298"/>
                  <a:pt x="17931" y="4346"/>
                </a:cubicBezTo>
                <a:cubicBezTo>
                  <a:pt x="17951" y="4365"/>
                  <a:pt x="17986" y="4385"/>
                  <a:pt x="18018" y="4385"/>
                </a:cubicBezTo>
                <a:cubicBezTo>
                  <a:pt x="18025" y="4385"/>
                  <a:pt x="18032" y="4384"/>
                  <a:pt x="18038" y="4382"/>
                </a:cubicBezTo>
                <a:cubicBezTo>
                  <a:pt x="18062" y="4382"/>
                  <a:pt x="18086" y="4370"/>
                  <a:pt x="18098" y="4358"/>
                </a:cubicBezTo>
                <a:cubicBezTo>
                  <a:pt x="18288" y="4191"/>
                  <a:pt x="18467" y="4024"/>
                  <a:pt x="18634" y="3846"/>
                </a:cubicBezTo>
                <a:cubicBezTo>
                  <a:pt x="18725" y="3764"/>
                  <a:pt x="18648" y="3640"/>
                  <a:pt x="18554" y="3640"/>
                </a:cubicBezTo>
                <a:cubicBezTo>
                  <a:pt x="18525" y="3640"/>
                  <a:pt x="18495" y="3651"/>
                  <a:pt x="18467" y="3679"/>
                </a:cubicBezTo>
                <a:lnTo>
                  <a:pt x="18265" y="3870"/>
                </a:lnTo>
                <a:cubicBezTo>
                  <a:pt x="18157" y="3691"/>
                  <a:pt x="18050" y="3501"/>
                  <a:pt x="17967" y="3310"/>
                </a:cubicBezTo>
                <a:cubicBezTo>
                  <a:pt x="17946" y="3264"/>
                  <a:pt x="17906" y="3245"/>
                  <a:pt x="17866" y="3245"/>
                </a:cubicBezTo>
                <a:close/>
                <a:moveTo>
                  <a:pt x="18677" y="4448"/>
                </a:moveTo>
                <a:cubicBezTo>
                  <a:pt x="18583" y="4448"/>
                  <a:pt x="18496" y="4565"/>
                  <a:pt x="18586" y="4655"/>
                </a:cubicBezTo>
                <a:cubicBezTo>
                  <a:pt x="18753" y="4834"/>
                  <a:pt x="18943" y="5001"/>
                  <a:pt x="19146" y="5155"/>
                </a:cubicBezTo>
                <a:cubicBezTo>
                  <a:pt x="19163" y="5173"/>
                  <a:pt x="19187" y="5184"/>
                  <a:pt x="19212" y="5184"/>
                </a:cubicBezTo>
                <a:cubicBezTo>
                  <a:pt x="19222" y="5184"/>
                  <a:pt x="19231" y="5182"/>
                  <a:pt x="19241" y="5179"/>
                </a:cubicBezTo>
                <a:cubicBezTo>
                  <a:pt x="19265" y="5179"/>
                  <a:pt x="19300" y="5155"/>
                  <a:pt x="19324" y="5132"/>
                </a:cubicBezTo>
                <a:cubicBezTo>
                  <a:pt x="19360" y="5084"/>
                  <a:pt x="19348" y="5001"/>
                  <a:pt x="19300" y="4965"/>
                </a:cubicBezTo>
                <a:cubicBezTo>
                  <a:pt x="19110" y="4822"/>
                  <a:pt x="18931" y="4655"/>
                  <a:pt x="18765" y="4489"/>
                </a:cubicBezTo>
                <a:cubicBezTo>
                  <a:pt x="18739" y="4460"/>
                  <a:pt x="18708" y="4448"/>
                  <a:pt x="18677" y="4448"/>
                </a:cubicBezTo>
                <a:close/>
                <a:moveTo>
                  <a:pt x="17441" y="4629"/>
                </a:moveTo>
                <a:cubicBezTo>
                  <a:pt x="17422" y="4629"/>
                  <a:pt x="17403" y="4634"/>
                  <a:pt x="17383" y="4644"/>
                </a:cubicBezTo>
                <a:cubicBezTo>
                  <a:pt x="17193" y="4798"/>
                  <a:pt x="17002" y="4953"/>
                  <a:pt x="16812" y="5084"/>
                </a:cubicBezTo>
                <a:cubicBezTo>
                  <a:pt x="16752" y="5120"/>
                  <a:pt x="16741" y="5191"/>
                  <a:pt x="16776" y="5251"/>
                </a:cubicBezTo>
                <a:cubicBezTo>
                  <a:pt x="16796" y="5280"/>
                  <a:pt x="16832" y="5301"/>
                  <a:pt x="16870" y="5301"/>
                </a:cubicBezTo>
                <a:cubicBezTo>
                  <a:pt x="16878" y="5301"/>
                  <a:pt x="16887" y="5300"/>
                  <a:pt x="16895" y="5298"/>
                </a:cubicBezTo>
                <a:cubicBezTo>
                  <a:pt x="16919" y="5298"/>
                  <a:pt x="16931" y="5286"/>
                  <a:pt x="16943" y="5286"/>
                </a:cubicBezTo>
                <a:cubicBezTo>
                  <a:pt x="17133" y="5144"/>
                  <a:pt x="17336" y="4989"/>
                  <a:pt x="17538" y="4834"/>
                </a:cubicBezTo>
                <a:cubicBezTo>
                  <a:pt x="17608" y="4744"/>
                  <a:pt x="17536" y="4629"/>
                  <a:pt x="17441" y="4629"/>
                </a:cubicBezTo>
                <a:close/>
                <a:moveTo>
                  <a:pt x="10357" y="4588"/>
                </a:moveTo>
                <a:cubicBezTo>
                  <a:pt x="10334" y="4588"/>
                  <a:pt x="10310" y="4594"/>
                  <a:pt x="10287" y="4608"/>
                </a:cubicBezTo>
                <a:cubicBezTo>
                  <a:pt x="10228" y="4644"/>
                  <a:pt x="10216" y="4715"/>
                  <a:pt x="10252" y="4774"/>
                </a:cubicBezTo>
                <a:cubicBezTo>
                  <a:pt x="10383" y="4989"/>
                  <a:pt x="10549" y="5191"/>
                  <a:pt x="10728" y="5370"/>
                </a:cubicBezTo>
                <a:cubicBezTo>
                  <a:pt x="10752" y="5394"/>
                  <a:pt x="10799" y="5406"/>
                  <a:pt x="10835" y="5406"/>
                </a:cubicBezTo>
                <a:cubicBezTo>
                  <a:pt x="10859" y="5394"/>
                  <a:pt x="10883" y="5382"/>
                  <a:pt x="10906" y="5358"/>
                </a:cubicBezTo>
                <a:cubicBezTo>
                  <a:pt x="10954" y="5310"/>
                  <a:pt x="10954" y="5227"/>
                  <a:pt x="10906" y="5191"/>
                </a:cubicBezTo>
                <a:cubicBezTo>
                  <a:pt x="10728" y="5025"/>
                  <a:pt x="10585" y="4846"/>
                  <a:pt x="10454" y="4644"/>
                </a:cubicBezTo>
                <a:cubicBezTo>
                  <a:pt x="10432" y="4606"/>
                  <a:pt x="10395" y="4588"/>
                  <a:pt x="10357" y="4588"/>
                </a:cubicBezTo>
                <a:close/>
                <a:moveTo>
                  <a:pt x="19824" y="5341"/>
                </a:moveTo>
                <a:cubicBezTo>
                  <a:pt x="19782" y="5341"/>
                  <a:pt x="19741" y="5365"/>
                  <a:pt x="19717" y="5406"/>
                </a:cubicBezTo>
                <a:cubicBezTo>
                  <a:pt x="19693" y="5465"/>
                  <a:pt x="19705" y="5536"/>
                  <a:pt x="19765" y="5572"/>
                </a:cubicBezTo>
                <a:cubicBezTo>
                  <a:pt x="19979" y="5691"/>
                  <a:pt x="20205" y="5798"/>
                  <a:pt x="20443" y="5894"/>
                </a:cubicBezTo>
                <a:lnTo>
                  <a:pt x="20515" y="5894"/>
                </a:lnTo>
                <a:cubicBezTo>
                  <a:pt x="20551" y="5882"/>
                  <a:pt x="20586" y="5858"/>
                  <a:pt x="20598" y="5810"/>
                </a:cubicBezTo>
                <a:cubicBezTo>
                  <a:pt x="20622" y="5751"/>
                  <a:pt x="20598" y="5679"/>
                  <a:pt x="20539" y="5656"/>
                </a:cubicBezTo>
                <a:cubicBezTo>
                  <a:pt x="20312" y="5572"/>
                  <a:pt x="20098" y="5477"/>
                  <a:pt x="19884" y="5358"/>
                </a:cubicBezTo>
                <a:cubicBezTo>
                  <a:pt x="19865" y="5346"/>
                  <a:pt x="19844" y="5341"/>
                  <a:pt x="19824" y="5341"/>
                </a:cubicBezTo>
                <a:close/>
                <a:moveTo>
                  <a:pt x="16258" y="5446"/>
                </a:moveTo>
                <a:cubicBezTo>
                  <a:pt x="16237" y="5446"/>
                  <a:pt x="16215" y="5452"/>
                  <a:pt x="16193" y="5465"/>
                </a:cubicBezTo>
                <a:cubicBezTo>
                  <a:pt x="15990" y="5584"/>
                  <a:pt x="15776" y="5691"/>
                  <a:pt x="15562" y="5787"/>
                </a:cubicBezTo>
                <a:cubicBezTo>
                  <a:pt x="15427" y="5843"/>
                  <a:pt x="15472" y="6027"/>
                  <a:pt x="15598" y="6027"/>
                </a:cubicBezTo>
                <a:cubicBezTo>
                  <a:pt x="15606" y="6027"/>
                  <a:pt x="15613" y="6026"/>
                  <a:pt x="15621" y="6025"/>
                </a:cubicBezTo>
                <a:lnTo>
                  <a:pt x="15657" y="6025"/>
                </a:lnTo>
                <a:cubicBezTo>
                  <a:pt x="15883" y="5917"/>
                  <a:pt x="16098" y="5798"/>
                  <a:pt x="16312" y="5679"/>
                </a:cubicBezTo>
                <a:cubicBezTo>
                  <a:pt x="16432" y="5609"/>
                  <a:pt x="16367" y="5446"/>
                  <a:pt x="16258" y="5446"/>
                </a:cubicBezTo>
                <a:close/>
                <a:moveTo>
                  <a:pt x="27028" y="5882"/>
                </a:moveTo>
                <a:cubicBezTo>
                  <a:pt x="26861" y="5882"/>
                  <a:pt x="26861" y="6120"/>
                  <a:pt x="27028" y="6120"/>
                </a:cubicBezTo>
                <a:lnTo>
                  <a:pt x="27790" y="6120"/>
                </a:lnTo>
                <a:cubicBezTo>
                  <a:pt x="27932" y="6096"/>
                  <a:pt x="27920" y="5882"/>
                  <a:pt x="27766" y="5882"/>
                </a:cubicBezTo>
                <a:close/>
                <a:moveTo>
                  <a:pt x="11381" y="5608"/>
                </a:moveTo>
                <a:cubicBezTo>
                  <a:pt x="11274" y="5608"/>
                  <a:pt x="11205" y="5765"/>
                  <a:pt x="11323" y="5834"/>
                </a:cubicBezTo>
                <a:cubicBezTo>
                  <a:pt x="11537" y="5965"/>
                  <a:pt x="11764" y="6084"/>
                  <a:pt x="12002" y="6179"/>
                </a:cubicBezTo>
                <a:lnTo>
                  <a:pt x="12073" y="6179"/>
                </a:lnTo>
                <a:cubicBezTo>
                  <a:pt x="12109" y="6168"/>
                  <a:pt x="12145" y="6132"/>
                  <a:pt x="12157" y="6096"/>
                </a:cubicBezTo>
                <a:cubicBezTo>
                  <a:pt x="12180" y="6037"/>
                  <a:pt x="12145" y="5965"/>
                  <a:pt x="12085" y="5941"/>
                </a:cubicBezTo>
                <a:cubicBezTo>
                  <a:pt x="11871" y="5858"/>
                  <a:pt x="11657" y="5751"/>
                  <a:pt x="11454" y="5632"/>
                </a:cubicBezTo>
                <a:cubicBezTo>
                  <a:pt x="11429" y="5615"/>
                  <a:pt x="11404" y="5608"/>
                  <a:pt x="11381" y="5608"/>
                </a:cubicBezTo>
                <a:close/>
                <a:moveTo>
                  <a:pt x="26299" y="5916"/>
                </a:moveTo>
                <a:cubicBezTo>
                  <a:pt x="26292" y="5916"/>
                  <a:pt x="26285" y="5916"/>
                  <a:pt x="26277" y="5917"/>
                </a:cubicBezTo>
                <a:cubicBezTo>
                  <a:pt x="26039" y="5929"/>
                  <a:pt x="25789" y="5953"/>
                  <a:pt x="25551" y="5965"/>
                </a:cubicBezTo>
                <a:cubicBezTo>
                  <a:pt x="25388" y="5977"/>
                  <a:pt x="25407" y="6216"/>
                  <a:pt x="25552" y="6216"/>
                </a:cubicBezTo>
                <a:cubicBezTo>
                  <a:pt x="25556" y="6216"/>
                  <a:pt x="25559" y="6215"/>
                  <a:pt x="25563" y="6215"/>
                </a:cubicBezTo>
                <a:cubicBezTo>
                  <a:pt x="25813" y="6191"/>
                  <a:pt x="26051" y="6179"/>
                  <a:pt x="26301" y="6168"/>
                </a:cubicBezTo>
                <a:lnTo>
                  <a:pt x="26313" y="6168"/>
                </a:lnTo>
                <a:lnTo>
                  <a:pt x="26313" y="6156"/>
                </a:lnTo>
                <a:cubicBezTo>
                  <a:pt x="26461" y="6144"/>
                  <a:pt x="26446" y="5916"/>
                  <a:pt x="26299" y="5916"/>
                </a:cubicBezTo>
                <a:close/>
                <a:moveTo>
                  <a:pt x="21178" y="5864"/>
                </a:moveTo>
                <a:cubicBezTo>
                  <a:pt x="21053" y="5864"/>
                  <a:pt x="21017" y="6065"/>
                  <a:pt x="21158" y="6108"/>
                </a:cubicBezTo>
                <a:cubicBezTo>
                  <a:pt x="21408" y="6156"/>
                  <a:pt x="21646" y="6203"/>
                  <a:pt x="21896" y="6239"/>
                </a:cubicBezTo>
                <a:lnTo>
                  <a:pt x="21932" y="6239"/>
                </a:lnTo>
                <a:cubicBezTo>
                  <a:pt x="21979" y="6227"/>
                  <a:pt x="22027" y="6191"/>
                  <a:pt x="22027" y="6132"/>
                </a:cubicBezTo>
                <a:cubicBezTo>
                  <a:pt x="22039" y="6072"/>
                  <a:pt x="21991" y="6001"/>
                  <a:pt x="21920" y="6001"/>
                </a:cubicBezTo>
                <a:cubicBezTo>
                  <a:pt x="21682" y="5965"/>
                  <a:pt x="21443" y="5917"/>
                  <a:pt x="21217" y="5870"/>
                </a:cubicBezTo>
                <a:cubicBezTo>
                  <a:pt x="21203" y="5866"/>
                  <a:pt x="21190" y="5864"/>
                  <a:pt x="21178" y="5864"/>
                </a:cubicBezTo>
                <a:close/>
                <a:moveTo>
                  <a:pt x="28481" y="5917"/>
                </a:moveTo>
                <a:cubicBezTo>
                  <a:pt x="28336" y="5917"/>
                  <a:pt x="28317" y="6156"/>
                  <a:pt x="28468" y="6168"/>
                </a:cubicBezTo>
                <a:cubicBezTo>
                  <a:pt x="28718" y="6191"/>
                  <a:pt x="28968" y="6215"/>
                  <a:pt x="29194" y="6251"/>
                </a:cubicBezTo>
                <a:cubicBezTo>
                  <a:pt x="29200" y="6257"/>
                  <a:pt x="29206" y="6260"/>
                  <a:pt x="29212" y="6260"/>
                </a:cubicBezTo>
                <a:cubicBezTo>
                  <a:pt x="29218" y="6260"/>
                  <a:pt x="29224" y="6257"/>
                  <a:pt x="29230" y="6251"/>
                </a:cubicBezTo>
                <a:cubicBezTo>
                  <a:pt x="29290" y="6251"/>
                  <a:pt x="29325" y="6203"/>
                  <a:pt x="29337" y="6156"/>
                </a:cubicBezTo>
                <a:cubicBezTo>
                  <a:pt x="29349" y="6084"/>
                  <a:pt x="29302" y="6025"/>
                  <a:pt x="29242" y="6013"/>
                </a:cubicBezTo>
                <a:cubicBezTo>
                  <a:pt x="28992" y="5977"/>
                  <a:pt x="28754" y="5941"/>
                  <a:pt x="28492" y="5917"/>
                </a:cubicBezTo>
                <a:cubicBezTo>
                  <a:pt x="28488" y="5917"/>
                  <a:pt x="28485" y="5917"/>
                  <a:pt x="28481" y="5917"/>
                </a:cubicBezTo>
                <a:close/>
                <a:moveTo>
                  <a:pt x="24840" y="6023"/>
                </a:moveTo>
                <a:cubicBezTo>
                  <a:pt x="24835" y="6023"/>
                  <a:pt x="24830" y="6024"/>
                  <a:pt x="24825" y="6025"/>
                </a:cubicBezTo>
                <a:cubicBezTo>
                  <a:pt x="24575" y="6037"/>
                  <a:pt x="24337" y="6048"/>
                  <a:pt x="24099" y="6060"/>
                </a:cubicBezTo>
                <a:cubicBezTo>
                  <a:pt x="23932" y="6072"/>
                  <a:pt x="23944" y="6310"/>
                  <a:pt x="24110" y="6310"/>
                </a:cubicBezTo>
                <a:cubicBezTo>
                  <a:pt x="24349" y="6298"/>
                  <a:pt x="24599" y="6287"/>
                  <a:pt x="24837" y="6263"/>
                </a:cubicBezTo>
                <a:lnTo>
                  <a:pt x="24849" y="6263"/>
                </a:lnTo>
                <a:cubicBezTo>
                  <a:pt x="24908" y="6251"/>
                  <a:pt x="24956" y="6203"/>
                  <a:pt x="24956" y="6132"/>
                </a:cubicBezTo>
                <a:cubicBezTo>
                  <a:pt x="24945" y="6077"/>
                  <a:pt x="24894" y="6023"/>
                  <a:pt x="24840" y="6023"/>
                </a:cubicBezTo>
                <a:close/>
                <a:moveTo>
                  <a:pt x="22624" y="6060"/>
                </a:moveTo>
                <a:cubicBezTo>
                  <a:pt x="22478" y="6060"/>
                  <a:pt x="22459" y="6299"/>
                  <a:pt x="22622" y="6310"/>
                </a:cubicBezTo>
                <a:cubicBezTo>
                  <a:pt x="22860" y="6322"/>
                  <a:pt x="23110" y="6322"/>
                  <a:pt x="23372" y="6322"/>
                </a:cubicBezTo>
                <a:lnTo>
                  <a:pt x="23384" y="6322"/>
                </a:lnTo>
                <a:cubicBezTo>
                  <a:pt x="23539" y="6298"/>
                  <a:pt x="23515" y="6084"/>
                  <a:pt x="23360" y="6084"/>
                </a:cubicBezTo>
                <a:cubicBezTo>
                  <a:pt x="23110" y="6084"/>
                  <a:pt x="22872" y="6072"/>
                  <a:pt x="22634" y="6060"/>
                </a:cubicBezTo>
                <a:cubicBezTo>
                  <a:pt x="22631" y="6060"/>
                  <a:pt x="22627" y="6060"/>
                  <a:pt x="22624" y="6060"/>
                </a:cubicBezTo>
                <a:close/>
                <a:moveTo>
                  <a:pt x="14921" y="6029"/>
                </a:moveTo>
                <a:cubicBezTo>
                  <a:pt x="14908" y="6029"/>
                  <a:pt x="14896" y="6032"/>
                  <a:pt x="14883" y="6037"/>
                </a:cubicBezTo>
                <a:cubicBezTo>
                  <a:pt x="14693" y="6084"/>
                  <a:pt x="14514" y="6132"/>
                  <a:pt x="14324" y="6168"/>
                </a:cubicBezTo>
                <a:lnTo>
                  <a:pt x="14193" y="6191"/>
                </a:lnTo>
                <a:cubicBezTo>
                  <a:pt x="14034" y="6214"/>
                  <a:pt x="14059" y="6431"/>
                  <a:pt x="14195" y="6431"/>
                </a:cubicBezTo>
                <a:cubicBezTo>
                  <a:pt x="14202" y="6431"/>
                  <a:pt x="14209" y="6431"/>
                  <a:pt x="14216" y="6429"/>
                </a:cubicBezTo>
                <a:cubicBezTo>
                  <a:pt x="14264" y="6418"/>
                  <a:pt x="14312" y="6418"/>
                  <a:pt x="14359" y="6406"/>
                </a:cubicBezTo>
                <a:cubicBezTo>
                  <a:pt x="14371" y="6406"/>
                  <a:pt x="14371" y="6406"/>
                  <a:pt x="14383" y="6394"/>
                </a:cubicBezTo>
                <a:cubicBezTo>
                  <a:pt x="14574" y="6358"/>
                  <a:pt x="14764" y="6322"/>
                  <a:pt x="14955" y="6263"/>
                </a:cubicBezTo>
                <a:cubicBezTo>
                  <a:pt x="15014" y="6239"/>
                  <a:pt x="15050" y="6179"/>
                  <a:pt x="15026" y="6120"/>
                </a:cubicBezTo>
                <a:cubicBezTo>
                  <a:pt x="15017" y="6063"/>
                  <a:pt x="14970" y="6029"/>
                  <a:pt x="14921" y="6029"/>
                </a:cubicBezTo>
                <a:close/>
                <a:moveTo>
                  <a:pt x="12745" y="6140"/>
                </a:moveTo>
                <a:cubicBezTo>
                  <a:pt x="12614" y="6140"/>
                  <a:pt x="12573" y="6349"/>
                  <a:pt x="12728" y="6382"/>
                </a:cubicBezTo>
                <a:cubicBezTo>
                  <a:pt x="12966" y="6429"/>
                  <a:pt x="13216" y="6453"/>
                  <a:pt x="13466" y="6465"/>
                </a:cubicBezTo>
                <a:lnTo>
                  <a:pt x="13502" y="6465"/>
                </a:lnTo>
                <a:cubicBezTo>
                  <a:pt x="13550" y="6453"/>
                  <a:pt x="13597" y="6406"/>
                  <a:pt x="13597" y="6346"/>
                </a:cubicBezTo>
                <a:cubicBezTo>
                  <a:pt x="13597" y="6287"/>
                  <a:pt x="13550" y="6227"/>
                  <a:pt x="13478" y="6227"/>
                </a:cubicBezTo>
                <a:cubicBezTo>
                  <a:pt x="13240" y="6215"/>
                  <a:pt x="13014" y="6179"/>
                  <a:pt x="12776" y="6144"/>
                </a:cubicBezTo>
                <a:cubicBezTo>
                  <a:pt x="12765" y="6141"/>
                  <a:pt x="12755" y="6140"/>
                  <a:pt x="12745" y="6140"/>
                </a:cubicBezTo>
                <a:close/>
                <a:moveTo>
                  <a:pt x="29917" y="6173"/>
                </a:moveTo>
                <a:cubicBezTo>
                  <a:pt x="29793" y="6173"/>
                  <a:pt x="29756" y="6374"/>
                  <a:pt x="29897" y="6418"/>
                </a:cubicBezTo>
                <a:cubicBezTo>
                  <a:pt x="30123" y="6477"/>
                  <a:pt x="30349" y="6549"/>
                  <a:pt x="30576" y="6644"/>
                </a:cubicBezTo>
                <a:lnTo>
                  <a:pt x="30647" y="6644"/>
                </a:lnTo>
                <a:cubicBezTo>
                  <a:pt x="30766" y="6620"/>
                  <a:pt x="30778" y="6453"/>
                  <a:pt x="30671" y="6406"/>
                </a:cubicBezTo>
                <a:cubicBezTo>
                  <a:pt x="30433" y="6310"/>
                  <a:pt x="30195" y="6239"/>
                  <a:pt x="29956" y="6179"/>
                </a:cubicBezTo>
                <a:cubicBezTo>
                  <a:pt x="29942" y="6175"/>
                  <a:pt x="29929" y="6173"/>
                  <a:pt x="29917" y="6173"/>
                </a:cubicBezTo>
                <a:close/>
                <a:moveTo>
                  <a:pt x="31268" y="6716"/>
                </a:moveTo>
                <a:cubicBezTo>
                  <a:pt x="31162" y="6716"/>
                  <a:pt x="31100" y="6882"/>
                  <a:pt x="31219" y="6941"/>
                </a:cubicBezTo>
                <a:cubicBezTo>
                  <a:pt x="31421" y="7060"/>
                  <a:pt x="31623" y="7203"/>
                  <a:pt x="31802" y="7346"/>
                </a:cubicBezTo>
                <a:cubicBezTo>
                  <a:pt x="31819" y="7364"/>
                  <a:pt x="31843" y="7375"/>
                  <a:pt x="31869" y="7375"/>
                </a:cubicBezTo>
                <a:cubicBezTo>
                  <a:pt x="31878" y="7375"/>
                  <a:pt x="31888" y="7373"/>
                  <a:pt x="31897" y="7370"/>
                </a:cubicBezTo>
                <a:cubicBezTo>
                  <a:pt x="31933" y="7370"/>
                  <a:pt x="31957" y="7358"/>
                  <a:pt x="31969" y="7334"/>
                </a:cubicBezTo>
                <a:cubicBezTo>
                  <a:pt x="32016" y="7275"/>
                  <a:pt x="32004" y="7203"/>
                  <a:pt x="31957" y="7156"/>
                </a:cubicBezTo>
                <a:cubicBezTo>
                  <a:pt x="31766" y="7001"/>
                  <a:pt x="31552" y="6858"/>
                  <a:pt x="31338" y="6739"/>
                </a:cubicBezTo>
                <a:cubicBezTo>
                  <a:pt x="31313" y="6723"/>
                  <a:pt x="31290" y="6716"/>
                  <a:pt x="31268" y="6716"/>
                </a:cubicBezTo>
                <a:close/>
                <a:moveTo>
                  <a:pt x="32404" y="7637"/>
                </a:moveTo>
                <a:cubicBezTo>
                  <a:pt x="32313" y="7637"/>
                  <a:pt x="32234" y="7748"/>
                  <a:pt x="32314" y="7846"/>
                </a:cubicBezTo>
                <a:cubicBezTo>
                  <a:pt x="32469" y="8025"/>
                  <a:pt x="32600" y="8215"/>
                  <a:pt x="32731" y="8418"/>
                </a:cubicBezTo>
                <a:cubicBezTo>
                  <a:pt x="32750" y="8457"/>
                  <a:pt x="32786" y="8480"/>
                  <a:pt x="32825" y="8480"/>
                </a:cubicBezTo>
                <a:cubicBezTo>
                  <a:pt x="32833" y="8480"/>
                  <a:pt x="32841" y="8479"/>
                  <a:pt x="32850" y="8477"/>
                </a:cubicBezTo>
                <a:cubicBezTo>
                  <a:pt x="32873" y="8477"/>
                  <a:pt x="32885" y="8465"/>
                  <a:pt x="32897" y="8465"/>
                </a:cubicBezTo>
                <a:cubicBezTo>
                  <a:pt x="32957" y="8430"/>
                  <a:pt x="32981" y="8346"/>
                  <a:pt x="32945" y="8299"/>
                </a:cubicBezTo>
                <a:cubicBezTo>
                  <a:pt x="32814" y="8084"/>
                  <a:pt x="32659" y="7870"/>
                  <a:pt x="32492" y="7680"/>
                </a:cubicBezTo>
                <a:cubicBezTo>
                  <a:pt x="32465" y="7650"/>
                  <a:pt x="32434" y="7637"/>
                  <a:pt x="32404" y="7637"/>
                </a:cubicBezTo>
                <a:close/>
                <a:moveTo>
                  <a:pt x="33159" y="8887"/>
                </a:moveTo>
                <a:cubicBezTo>
                  <a:pt x="33081" y="8887"/>
                  <a:pt x="33002" y="8961"/>
                  <a:pt x="33040" y="9061"/>
                </a:cubicBezTo>
                <a:lnTo>
                  <a:pt x="33266" y="8965"/>
                </a:lnTo>
                <a:cubicBezTo>
                  <a:pt x="33245" y="8910"/>
                  <a:pt x="33202" y="8887"/>
                  <a:pt x="33159" y="88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350" name="Google Shape;350;p13"/>
          <p:cNvGrpSpPr/>
          <p:nvPr/>
        </p:nvGrpSpPr>
        <p:grpSpPr>
          <a:xfrm rot="105019">
            <a:off x="5842567" y="4651495"/>
            <a:ext cx="397626" cy="397626"/>
            <a:chOff x="4449175" y="2410675"/>
            <a:chExt cx="499800" cy="499800"/>
          </a:xfrm>
        </p:grpSpPr>
        <p:sp>
          <p:nvSpPr>
            <p:cNvPr id="351" name="Google Shape;351;p13"/>
            <p:cNvSpPr/>
            <p:nvPr/>
          </p:nvSpPr>
          <p:spPr>
            <a:xfrm rot="5400000">
              <a:off x="4632475" y="2410675"/>
              <a:ext cx="133200" cy="4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4632475" y="2410675"/>
              <a:ext cx="133200" cy="4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13"/>
          <p:cNvSpPr/>
          <p:nvPr/>
        </p:nvSpPr>
        <p:spPr>
          <a:xfrm rot="-10524554" flipH="1">
            <a:off x="-1630496" y="638853"/>
            <a:ext cx="2647353" cy="4500894"/>
          </a:xfrm>
          <a:custGeom>
            <a:avLst/>
            <a:gdLst/>
            <a:ahLst/>
            <a:cxnLst/>
            <a:rect l="l" t="t" r="r" b="b"/>
            <a:pathLst>
              <a:path w="33660" h="57227" extrusionOk="0">
                <a:moveTo>
                  <a:pt x="6930" y="0"/>
                </a:moveTo>
                <a:cubicBezTo>
                  <a:pt x="6799" y="0"/>
                  <a:pt x="6680" y="0"/>
                  <a:pt x="6561" y="12"/>
                </a:cubicBezTo>
                <a:cubicBezTo>
                  <a:pt x="6442" y="24"/>
                  <a:pt x="6311" y="36"/>
                  <a:pt x="6180" y="60"/>
                </a:cubicBezTo>
                <a:cubicBezTo>
                  <a:pt x="6121" y="60"/>
                  <a:pt x="6073" y="119"/>
                  <a:pt x="6073" y="191"/>
                </a:cubicBezTo>
                <a:cubicBezTo>
                  <a:pt x="6084" y="255"/>
                  <a:pt x="6133" y="300"/>
                  <a:pt x="6194" y="300"/>
                </a:cubicBezTo>
                <a:cubicBezTo>
                  <a:pt x="6201" y="300"/>
                  <a:pt x="6208" y="299"/>
                  <a:pt x="6216" y="298"/>
                </a:cubicBezTo>
                <a:cubicBezTo>
                  <a:pt x="6335" y="286"/>
                  <a:pt x="6466" y="262"/>
                  <a:pt x="6585" y="262"/>
                </a:cubicBezTo>
                <a:cubicBezTo>
                  <a:pt x="6704" y="250"/>
                  <a:pt x="6811" y="238"/>
                  <a:pt x="6930" y="238"/>
                </a:cubicBezTo>
                <a:lnTo>
                  <a:pt x="6954" y="238"/>
                </a:lnTo>
                <a:cubicBezTo>
                  <a:pt x="7014" y="226"/>
                  <a:pt x="7049" y="179"/>
                  <a:pt x="7049" y="119"/>
                </a:cubicBezTo>
                <a:cubicBezTo>
                  <a:pt x="7049" y="48"/>
                  <a:pt x="6990" y="0"/>
                  <a:pt x="6930" y="0"/>
                </a:cubicBezTo>
                <a:close/>
                <a:moveTo>
                  <a:pt x="7680" y="36"/>
                </a:moveTo>
                <a:cubicBezTo>
                  <a:pt x="7609" y="36"/>
                  <a:pt x="7549" y="72"/>
                  <a:pt x="7537" y="143"/>
                </a:cubicBezTo>
                <a:cubicBezTo>
                  <a:pt x="7525" y="214"/>
                  <a:pt x="7573" y="274"/>
                  <a:pt x="7645" y="286"/>
                </a:cubicBezTo>
                <a:cubicBezTo>
                  <a:pt x="7895" y="310"/>
                  <a:pt x="8121" y="369"/>
                  <a:pt x="8335" y="441"/>
                </a:cubicBezTo>
                <a:cubicBezTo>
                  <a:pt x="8341" y="447"/>
                  <a:pt x="8350" y="450"/>
                  <a:pt x="8360" y="450"/>
                </a:cubicBezTo>
                <a:cubicBezTo>
                  <a:pt x="8371" y="450"/>
                  <a:pt x="8383" y="447"/>
                  <a:pt x="8395" y="441"/>
                </a:cubicBezTo>
                <a:cubicBezTo>
                  <a:pt x="8430" y="441"/>
                  <a:pt x="8466" y="405"/>
                  <a:pt x="8490" y="369"/>
                </a:cubicBezTo>
                <a:cubicBezTo>
                  <a:pt x="8502" y="310"/>
                  <a:pt x="8478" y="238"/>
                  <a:pt x="8407" y="214"/>
                </a:cubicBezTo>
                <a:cubicBezTo>
                  <a:pt x="8192" y="131"/>
                  <a:pt x="7942" y="72"/>
                  <a:pt x="7680" y="36"/>
                </a:cubicBezTo>
                <a:close/>
                <a:moveTo>
                  <a:pt x="5473" y="177"/>
                </a:moveTo>
                <a:cubicBezTo>
                  <a:pt x="5466" y="177"/>
                  <a:pt x="5460" y="177"/>
                  <a:pt x="5454" y="179"/>
                </a:cubicBezTo>
                <a:cubicBezTo>
                  <a:pt x="5216" y="238"/>
                  <a:pt x="4966" y="298"/>
                  <a:pt x="4739" y="369"/>
                </a:cubicBezTo>
                <a:cubicBezTo>
                  <a:pt x="4668" y="393"/>
                  <a:pt x="4632" y="464"/>
                  <a:pt x="4656" y="524"/>
                </a:cubicBezTo>
                <a:cubicBezTo>
                  <a:pt x="4666" y="576"/>
                  <a:pt x="4713" y="610"/>
                  <a:pt x="4764" y="610"/>
                </a:cubicBezTo>
                <a:cubicBezTo>
                  <a:pt x="4772" y="610"/>
                  <a:pt x="4779" y="609"/>
                  <a:pt x="4787" y="607"/>
                </a:cubicBezTo>
                <a:lnTo>
                  <a:pt x="4811" y="607"/>
                </a:lnTo>
                <a:cubicBezTo>
                  <a:pt x="5037" y="536"/>
                  <a:pt x="5275" y="476"/>
                  <a:pt x="5501" y="417"/>
                </a:cubicBezTo>
                <a:cubicBezTo>
                  <a:pt x="5573" y="405"/>
                  <a:pt x="5609" y="345"/>
                  <a:pt x="5597" y="274"/>
                </a:cubicBezTo>
                <a:cubicBezTo>
                  <a:pt x="5586" y="221"/>
                  <a:pt x="5528" y="177"/>
                  <a:pt x="5473" y="177"/>
                </a:cubicBezTo>
                <a:close/>
                <a:moveTo>
                  <a:pt x="18908" y="238"/>
                </a:moveTo>
                <a:cubicBezTo>
                  <a:pt x="18836" y="238"/>
                  <a:pt x="18777" y="298"/>
                  <a:pt x="18777" y="357"/>
                </a:cubicBezTo>
                <a:cubicBezTo>
                  <a:pt x="18777" y="429"/>
                  <a:pt x="18836" y="476"/>
                  <a:pt x="18908" y="476"/>
                </a:cubicBezTo>
                <a:cubicBezTo>
                  <a:pt x="18932" y="476"/>
                  <a:pt x="18955" y="488"/>
                  <a:pt x="18991" y="488"/>
                </a:cubicBezTo>
                <a:cubicBezTo>
                  <a:pt x="19170" y="500"/>
                  <a:pt x="19325" y="595"/>
                  <a:pt x="19467" y="726"/>
                </a:cubicBezTo>
                <a:cubicBezTo>
                  <a:pt x="19485" y="753"/>
                  <a:pt x="19517" y="767"/>
                  <a:pt x="19546" y="767"/>
                </a:cubicBezTo>
                <a:cubicBezTo>
                  <a:pt x="19556" y="767"/>
                  <a:pt x="19566" y="765"/>
                  <a:pt x="19575" y="762"/>
                </a:cubicBezTo>
                <a:cubicBezTo>
                  <a:pt x="19598" y="762"/>
                  <a:pt x="19622" y="750"/>
                  <a:pt x="19634" y="738"/>
                </a:cubicBezTo>
                <a:cubicBezTo>
                  <a:pt x="19682" y="691"/>
                  <a:pt x="19694" y="607"/>
                  <a:pt x="19646" y="560"/>
                </a:cubicBezTo>
                <a:cubicBezTo>
                  <a:pt x="19467" y="381"/>
                  <a:pt x="19253" y="274"/>
                  <a:pt x="19015" y="238"/>
                </a:cubicBezTo>
                <a:close/>
                <a:moveTo>
                  <a:pt x="4076" y="612"/>
                </a:moveTo>
                <a:cubicBezTo>
                  <a:pt x="4063" y="612"/>
                  <a:pt x="4050" y="614"/>
                  <a:pt x="4037" y="619"/>
                </a:cubicBezTo>
                <a:cubicBezTo>
                  <a:pt x="3811" y="714"/>
                  <a:pt x="3585" y="822"/>
                  <a:pt x="3358" y="929"/>
                </a:cubicBezTo>
                <a:cubicBezTo>
                  <a:pt x="3299" y="965"/>
                  <a:pt x="3275" y="1036"/>
                  <a:pt x="3311" y="1095"/>
                </a:cubicBezTo>
                <a:cubicBezTo>
                  <a:pt x="3330" y="1135"/>
                  <a:pt x="3366" y="1158"/>
                  <a:pt x="3412" y="1158"/>
                </a:cubicBezTo>
                <a:cubicBezTo>
                  <a:pt x="3422" y="1158"/>
                  <a:pt x="3431" y="1157"/>
                  <a:pt x="3442" y="1155"/>
                </a:cubicBezTo>
                <a:lnTo>
                  <a:pt x="3477" y="1155"/>
                </a:lnTo>
                <a:cubicBezTo>
                  <a:pt x="3692" y="1036"/>
                  <a:pt x="3906" y="941"/>
                  <a:pt x="4132" y="845"/>
                </a:cubicBezTo>
                <a:cubicBezTo>
                  <a:pt x="4192" y="822"/>
                  <a:pt x="4227" y="750"/>
                  <a:pt x="4192" y="691"/>
                </a:cubicBezTo>
                <a:cubicBezTo>
                  <a:pt x="4173" y="644"/>
                  <a:pt x="4125" y="612"/>
                  <a:pt x="4076" y="612"/>
                </a:cubicBezTo>
                <a:close/>
                <a:moveTo>
                  <a:pt x="9023" y="539"/>
                </a:moveTo>
                <a:cubicBezTo>
                  <a:pt x="8985" y="539"/>
                  <a:pt x="8947" y="555"/>
                  <a:pt x="8919" y="584"/>
                </a:cubicBezTo>
                <a:cubicBezTo>
                  <a:pt x="8883" y="643"/>
                  <a:pt x="8895" y="714"/>
                  <a:pt x="8942" y="762"/>
                </a:cubicBezTo>
                <a:cubicBezTo>
                  <a:pt x="9133" y="905"/>
                  <a:pt x="9288" y="1072"/>
                  <a:pt x="9407" y="1262"/>
                </a:cubicBezTo>
                <a:cubicBezTo>
                  <a:pt x="9430" y="1310"/>
                  <a:pt x="9490" y="1322"/>
                  <a:pt x="9538" y="1322"/>
                </a:cubicBezTo>
                <a:cubicBezTo>
                  <a:pt x="9550" y="1310"/>
                  <a:pt x="9561" y="1310"/>
                  <a:pt x="9573" y="1298"/>
                </a:cubicBezTo>
                <a:cubicBezTo>
                  <a:pt x="9633" y="1262"/>
                  <a:pt x="9657" y="1191"/>
                  <a:pt x="9621" y="1131"/>
                </a:cubicBezTo>
                <a:cubicBezTo>
                  <a:pt x="9478" y="917"/>
                  <a:pt x="9311" y="726"/>
                  <a:pt x="9097" y="560"/>
                </a:cubicBezTo>
                <a:cubicBezTo>
                  <a:pt x="9074" y="546"/>
                  <a:pt x="9048" y="539"/>
                  <a:pt x="9023" y="539"/>
                </a:cubicBezTo>
                <a:close/>
                <a:moveTo>
                  <a:pt x="18235" y="506"/>
                </a:moveTo>
                <a:cubicBezTo>
                  <a:pt x="18206" y="506"/>
                  <a:pt x="18179" y="515"/>
                  <a:pt x="18158" y="536"/>
                </a:cubicBezTo>
                <a:cubicBezTo>
                  <a:pt x="17979" y="703"/>
                  <a:pt x="17812" y="917"/>
                  <a:pt x="17705" y="1167"/>
                </a:cubicBezTo>
                <a:cubicBezTo>
                  <a:pt x="17670" y="1226"/>
                  <a:pt x="17705" y="1298"/>
                  <a:pt x="17765" y="1334"/>
                </a:cubicBezTo>
                <a:cubicBezTo>
                  <a:pt x="17777" y="1340"/>
                  <a:pt x="17789" y="1343"/>
                  <a:pt x="17801" y="1343"/>
                </a:cubicBezTo>
                <a:cubicBezTo>
                  <a:pt x="17812" y="1343"/>
                  <a:pt x="17824" y="1340"/>
                  <a:pt x="17836" y="1334"/>
                </a:cubicBezTo>
                <a:cubicBezTo>
                  <a:pt x="17872" y="1334"/>
                  <a:pt x="17908" y="1310"/>
                  <a:pt x="17932" y="1274"/>
                </a:cubicBezTo>
                <a:cubicBezTo>
                  <a:pt x="18027" y="1048"/>
                  <a:pt x="18158" y="857"/>
                  <a:pt x="18324" y="726"/>
                </a:cubicBezTo>
                <a:cubicBezTo>
                  <a:pt x="18372" y="679"/>
                  <a:pt x="18372" y="595"/>
                  <a:pt x="18336" y="548"/>
                </a:cubicBezTo>
                <a:cubicBezTo>
                  <a:pt x="18310" y="521"/>
                  <a:pt x="18272" y="506"/>
                  <a:pt x="18235" y="506"/>
                </a:cubicBezTo>
                <a:close/>
                <a:moveTo>
                  <a:pt x="2785" y="1278"/>
                </a:moveTo>
                <a:cubicBezTo>
                  <a:pt x="2762" y="1278"/>
                  <a:pt x="2738" y="1284"/>
                  <a:pt x="2715" y="1298"/>
                </a:cubicBezTo>
                <a:cubicBezTo>
                  <a:pt x="2501" y="1417"/>
                  <a:pt x="2299" y="1560"/>
                  <a:pt x="2096" y="1703"/>
                </a:cubicBezTo>
                <a:cubicBezTo>
                  <a:pt x="2049" y="1750"/>
                  <a:pt x="2037" y="1822"/>
                  <a:pt x="2072" y="1881"/>
                </a:cubicBezTo>
                <a:cubicBezTo>
                  <a:pt x="2096" y="1917"/>
                  <a:pt x="2144" y="1929"/>
                  <a:pt x="2191" y="1929"/>
                </a:cubicBezTo>
                <a:cubicBezTo>
                  <a:pt x="2215" y="1917"/>
                  <a:pt x="2227" y="1917"/>
                  <a:pt x="2239" y="1905"/>
                </a:cubicBezTo>
                <a:cubicBezTo>
                  <a:pt x="2442" y="1762"/>
                  <a:pt x="2644" y="1631"/>
                  <a:pt x="2846" y="1500"/>
                </a:cubicBezTo>
                <a:cubicBezTo>
                  <a:pt x="2906" y="1465"/>
                  <a:pt x="2918" y="1393"/>
                  <a:pt x="2882" y="1334"/>
                </a:cubicBezTo>
                <a:cubicBezTo>
                  <a:pt x="2860" y="1296"/>
                  <a:pt x="2823" y="1278"/>
                  <a:pt x="2785" y="1278"/>
                </a:cubicBezTo>
                <a:close/>
                <a:moveTo>
                  <a:pt x="19883" y="1165"/>
                </a:moveTo>
                <a:cubicBezTo>
                  <a:pt x="19876" y="1165"/>
                  <a:pt x="19868" y="1165"/>
                  <a:pt x="19860" y="1167"/>
                </a:cubicBezTo>
                <a:cubicBezTo>
                  <a:pt x="19789" y="1179"/>
                  <a:pt x="19753" y="1250"/>
                  <a:pt x="19765" y="1310"/>
                </a:cubicBezTo>
                <a:lnTo>
                  <a:pt x="19777" y="1369"/>
                </a:lnTo>
                <a:cubicBezTo>
                  <a:pt x="19801" y="1524"/>
                  <a:pt x="19801" y="1679"/>
                  <a:pt x="19777" y="1822"/>
                </a:cubicBezTo>
                <a:cubicBezTo>
                  <a:pt x="19765" y="1869"/>
                  <a:pt x="19753" y="1929"/>
                  <a:pt x="19741" y="1977"/>
                </a:cubicBezTo>
                <a:cubicBezTo>
                  <a:pt x="19717" y="2048"/>
                  <a:pt x="19753" y="2108"/>
                  <a:pt x="19825" y="2131"/>
                </a:cubicBezTo>
                <a:lnTo>
                  <a:pt x="19872" y="2131"/>
                </a:lnTo>
                <a:cubicBezTo>
                  <a:pt x="19920" y="2119"/>
                  <a:pt x="19956" y="2096"/>
                  <a:pt x="19968" y="2048"/>
                </a:cubicBezTo>
                <a:cubicBezTo>
                  <a:pt x="19991" y="1988"/>
                  <a:pt x="20003" y="1929"/>
                  <a:pt x="20015" y="1857"/>
                </a:cubicBezTo>
                <a:cubicBezTo>
                  <a:pt x="20051" y="1691"/>
                  <a:pt x="20051" y="1500"/>
                  <a:pt x="20015" y="1322"/>
                </a:cubicBezTo>
                <a:cubicBezTo>
                  <a:pt x="20015" y="1298"/>
                  <a:pt x="20003" y="1286"/>
                  <a:pt x="20003" y="1262"/>
                </a:cubicBezTo>
                <a:cubicBezTo>
                  <a:pt x="19993" y="1200"/>
                  <a:pt x="19937" y="1165"/>
                  <a:pt x="19883" y="1165"/>
                </a:cubicBezTo>
                <a:close/>
                <a:moveTo>
                  <a:pt x="9771" y="1748"/>
                </a:moveTo>
                <a:cubicBezTo>
                  <a:pt x="9764" y="1748"/>
                  <a:pt x="9758" y="1749"/>
                  <a:pt x="9752" y="1750"/>
                </a:cubicBezTo>
                <a:cubicBezTo>
                  <a:pt x="9681" y="1774"/>
                  <a:pt x="9645" y="1834"/>
                  <a:pt x="9657" y="1905"/>
                </a:cubicBezTo>
                <a:cubicBezTo>
                  <a:pt x="9669" y="1953"/>
                  <a:pt x="9681" y="1988"/>
                  <a:pt x="9681" y="2036"/>
                </a:cubicBezTo>
                <a:cubicBezTo>
                  <a:pt x="9716" y="2238"/>
                  <a:pt x="9740" y="2453"/>
                  <a:pt x="9752" y="2608"/>
                </a:cubicBezTo>
                <a:cubicBezTo>
                  <a:pt x="9752" y="2679"/>
                  <a:pt x="9811" y="2727"/>
                  <a:pt x="9883" y="2727"/>
                </a:cubicBezTo>
                <a:lnTo>
                  <a:pt x="9895" y="2727"/>
                </a:lnTo>
                <a:cubicBezTo>
                  <a:pt x="9954" y="2715"/>
                  <a:pt x="10002" y="2655"/>
                  <a:pt x="9990" y="2596"/>
                </a:cubicBezTo>
                <a:cubicBezTo>
                  <a:pt x="9978" y="2429"/>
                  <a:pt x="9954" y="2215"/>
                  <a:pt x="9919" y="2000"/>
                </a:cubicBezTo>
                <a:cubicBezTo>
                  <a:pt x="9919" y="1953"/>
                  <a:pt x="9907" y="1893"/>
                  <a:pt x="9895" y="1846"/>
                </a:cubicBezTo>
                <a:cubicBezTo>
                  <a:pt x="9884" y="1792"/>
                  <a:pt x="9826" y="1748"/>
                  <a:pt x="9771" y="1748"/>
                </a:cubicBezTo>
                <a:close/>
                <a:moveTo>
                  <a:pt x="17646" y="1798"/>
                </a:moveTo>
                <a:cubicBezTo>
                  <a:pt x="17574" y="1798"/>
                  <a:pt x="17515" y="1846"/>
                  <a:pt x="17515" y="1917"/>
                </a:cubicBezTo>
                <a:cubicBezTo>
                  <a:pt x="17491" y="2167"/>
                  <a:pt x="17503" y="2417"/>
                  <a:pt x="17539" y="2679"/>
                </a:cubicBezTo>
                <a:cubicBezTo>
                  <a:pt x="17549" y="2732"/>
                  <a:pt x="17608" y="2776"/>
                  <a:pt x="17663" y="2776"/>
                </a:cubicBezTo>
                <a:cubicBezTo>
                  <a:pt x="17669" y="2776"/>
                  <a:pt x="17675" y="2775"/>
                  <a:pt x="17682" y="2774"/>
                </a:cubicBezTo>
                <a:cubicBezTo>
                  <a:pt x="17753" y="2762"/>
                  <a:pt x="17789" y="2703"/>
                  <a:pt x="17777" y="2631"/>
                </a:cubicBezTo>
                <a:cubicBezTo>
                  <a:pt x="17741" y="2405"/>
                  <a:pt x="17729" y="2167"/>
                  <a:pt x="17753" y="1929"/>
                </a:cubicBezTo>
                <a:cubicBezTo>
                  <a:pt x="17765" y="1869"/>
                  <a:pt x="17717" y="1810"/>
                  <a:pt x="17646" y="1798"/>
                </a:cubicBezTo>
                <a:close/>
                <a:moveTo>
                  <a:pt x="1597" y="2137"/>
                </a:moveTo>
                <a:cubicBezTo>
                  <a:pt x="1571" y="2137"/>
                  <a:pt x="1546" y="2146"/>
                  <a:pt x="1525" y="2167"/>
                </a:cubicBezTo>
                <a:cubicBezTo>
                  <a:pt x="1334" y="2334"/>
                  <a:pt x="1156" y="2500"/>
                  <a:pt x="977" y="2679"/>
                </a:cubicBezTo>
                <a:cubicBezTo>
                  <a:pt x="929" y="2727"/>
                  <a:pt x="941" y="2810"/>
                  <a:pt x="989" y="2858"/>
                </a:cubicBezTo>
                <a:cubicBezTo>
                  <a:pt x="1006" y="2875"/>
                  <a:pt x="1030" y="2886"/>
                  <a:pt x="1056" y="2886"/>
                </a:cubicBezTo>
                <a:cubicBezTo>
                  <a:pt x="1065" y="2886"/>
                  <a:pt x="1075" y="2885"/>
                  <a:pt x="1084" y="2881"/>
                </a:cubicBezTo>
                <a:cubicBezTo>
                  <a:pt x="1108" y="2881"/>
                  <a:pt x="1132" y="2870"/>
                  <a:pt x="1156" y="2846"/>
                </a:cubicBezTo>
                <a:cubicBezTo>
                  <a:pt x="1322" y="2679"/>
                  <a:pt x="1501" y="2512"/>
                  <a:pt x="1680" y="2358"/>
                </a:cubicBezTo>
                <a:cubicBezTo>
                  <a:pt x="1727" y="2310"/>
                  <a:pt x="1739" y="2227"/>
                  <a:pt x="1691" y="2179"/>
                </a:cubicBezTo>
                <a:cubicBezTo>
                  <a:pt x="1665" y="2152"/>
                  <a:pt x="1630" y="2137"/>
                  <a:pt x="1597" y="2137"/>
                </a:cubicBezTo>
                <a:close/>
                <a:moveTo>
                  <a:pt x="19542" y="2543"/>
                </a:moveTo>
                <a:cubicBezTo>
                  <a:pt x="19501" y="2543"/>
                  <a:pt x="19456" y="2564"/>
                  <a:pt x="19432" y="2596"/>
                </a:cubicBezTo>
                <a:cubicBezTo>
                  <a:pt x="19313" y="2774"/>
                  <a:pt x="19170" y="2941"/>
                  <a:pt x="18979" y="3155"/>
                </a:cubicBezTo>
                <a:cubicBezTo>
                  <a:pt x="18932" y="3203"/>
                  <a:pt x="18944" y="3274"/>
                  <a:pt x="18991" y="3322"/>
                </a:cubicBezTo>
                <a:cubicBezTo>
                  <a:pt x="19015" y="3346"/>
                  <a:pt x="19051" y="3358"/>
                  <a:pt x="19098" y="3358"/>
                </a:cubicBezTo>
                <a:cubicBezTo>
                  <a:pt x="19122" y="3346"/>
                  <a:pt x="19146" y="3334"/>
                  <a:pt x="19158" y="3310"/>
                </a:cubicBezTo>
                <a:cubicBezTo>
                  <a:pt x="19360" y="3096"/>
                  <a:pt x="19515" y="2917"/>
                  <a:pt x="19634" y="2739"/>
                </a:cubicBezTo>
                <a:cubicBezTo>
                  <a:pt x="19670" y="2679"/>
                  <a:pt x="19658" y="2608"/>
                  <a:pt x="19598" y="2560"/>
                </a:cubicBezTo>
                <a:cubicBezTo>
                  <a:pt x="19583" y="2548"/>
                  <a:pt x="19563" y="2543"/>
                  <a:pt x="19542" y="2543"/>
                </a:cubicBezTo>
                <a:close/>
                <a:moveTo>
                  <a:pt x="583" y="3185"/>
                </a:moveTo>
                <a:cubicBezTo>
                  <a:pt x="547" y="3185"/>
                  <a:pt x="510" y="3204"/>
                  <a:pt x="489" y="3239"/>
                </a:cubicBezTo>
                <a:cubicBezTo>
                  <a:pt x="334" y="3429"/>
                  <a:pt x="179" y="3620"/>
                  <a:pt x="48" y="3834"/>
                </a:cubicBezTo>
                <a:cubicBezTo>
                  <a:pt x="1" y="3882"/>
                  <a:pt x="25" y="3965"/>
                  <a:pt x="72" y="4001"/>
                </a:cubicBezTo>
                <a:cubicBezTo>
                  <a:pt x="97" y="4009"/>
                  <a:pt x="117" y="4017"/>
                  <a:pt x="138" y="4017"/>
                </a:cubicBezTo>
                <a:cubicBezTo>
                  <a:pt x="148" y="4017"/>
                  <a:pt x="157" y="4016"/>
                  <a:pt x="167" y="4013"/>
                </a:cubicBezTo>
                <a:cubicBezTo>
                  <a:pt x="191" y="4013"/>
                  <a:pt x="227" y="4001"/>
                  <a:pt x="251" y="3965"/>
                </a:cubicBezTo>
                <a:cubicBezTo>
                  <a:pt x="382" y="3762"/>
                  <a:pt x="525" y="3572"/>
                  <a:pt x="679" y="3381"/>
                </a:cubicBezTo>
                <a:cubicBezTo>
                  <a:pt x="715" y="3334"/>
                  <a:pt x="715" y="3262"/>
                  <a:pt x="656" y="3215"/>
                </a:cubicBezTo>
                <a:cubicBezTo>
                  <a:pt x="636" y="3195"/>
                  <a:pt x="610" y="3185"/>
                  <a:pt x="583" y="3185"/>
                </a:cubicBezTo>
                <a:close/>
                <a:moveTo>
                  <a:pt x="9907" y="3203"/>
                </a:moveTo>
                <a:cubicBezTo>
                  <a:pt x="9847" y="3215"/>
                  <a:pt x="9800" y="3274"/>
                  <a:pt x="9800" y="3346"/>
                </a:cubicBezTo>
                <a:cubicBezTo>
                  <a:pt x="9811" y="3465"/>
                  <a:pt x="9835" y="3596"/>
                  <a:pt x="9847" y="3715"/>
                </a:cubicBezTo>
                <a:cubicBezTo>
                  <a:pt x="9871" y="3810"/>
                  <a:pt x="9883" y="3905"/>
                  <a:pt x="9919" y="4001"/>
                </a:cubicBezTo>
                <a:cubicBezTo>
                  <a:pt x="9919" y="4024"/>
                  <a:pt x="9931" y="4060"/>
                  <a:pt x="9942" y="4084"/>
                </a:cubicBezTo>
                <a:cubicBezTo>
                  <a:pt x="9953" y="4136"/>
                  <a:pt x="9999" y="4170"/>
                  <a:pt x="10050" y="4170"/>
                </a:cubicBezTo>
                <a:cubicBezTo>
                  <a:pt x="10058" y="4170"/>
                  <a:pt x="10066" y="4169"/>
                  <a:pt x="10073" y="4167"/>
                </a:cubicBezTo>
                <a:lnTo>
                  <a:pt x="10085" y="4167"/>
                </a:lnTo>
                <a:cubicBezTo>
                  <a:pt x="10157" y="4143"/>
                  <a:pt x="10192" y="4072"/>
                  <a:pt x="10169" y="4013"/>
                </a:cubicBezTo>
                <a:cubicBezTo>
                  <a:pt x="10169" y="3989"/>
                  <a:pt x="10157" y="3965"/>
                  <a:pt x="10145" y="3941"/>
                </a:cubicBezTo>
                <a:cubicBezTo>
                  <a:pt x="10133" y="3846"/>
                  <a:pt x="10109" y="3762"/>
                  <a:pt x="10097" y="3679"/>
                </a:cubicBezTo>
                <a:cubicBezTo>
                  <a:pt x="10073" y="3560"/>
                  <a:pt x="10062" y="3441"/>
                  <a:pt x="10050" y="3322"/>
                </a:cubicBezTo>
                <a:cubicBezTo>
                  <a:pt x="10038" y="3251"/>
                  <a:pt x="9978" y="3203"/>
                  <a:pt x="9907" y="3203"/>
                </a:cubicBezTo>
                <a:close/>
                <a:moveTo>
                  <a:pt x="17864" y="3231"/>
                </a:moveTo>
                <a:cubicBezTo>
                  <a:pt x="17850" y="3231"/>
                  <a:pt x="17837" y="3234"/>
                  <a:pt x="17824" y="3239"/>
                </a:cubicBezTo>
                <a:cubicBezTo>
                  <a:pt x="17753" y="3262"/>
                  <a:pt x="17729" y="3334"/>
                  <a:pt x="17753" y="3405"/>
                </a:cubicBezTo>
                <a:cubicBezTo>
                  <a:pt x="17848" y="3620"/>
                  <a:pt x="17955" y="3822"/>
                  <a:pt x="18098" y="4024"/>
                </a:cubicBezTo>
                <a:cubicBezTo>
                  <a:pt x="18039" y="4072"/>
                  <a:pt x="17991" y="4120"/>
                  <a:pt x="17943" y="4167"/>
                </a:cubicBezTo>
                <a:cubicBezTo>
                  <a:pt x="17896" y="4215"/>
                  <a:pt x="17896" y="4286"/>
                  <a:pt x="17932" y="4334"/>
                </a:cubicBezTo>
                <a:cubicBezTo>
                  <a:pt x="17967" y="4370"/>
                  <a:pt x="18003" y="4382"/>
                  <a:pt x="18051" y="4382"/>
                </a:cubicBezTo>
                <a:cubicBezTo>
                  <a:pt x="18074" y="4370"/>
                  <a:pt x="18086" y="4370"/>
                  <a:pt x="18110" y="4346"/>
                </a:cubicBezTo>
                <a:cubicBezTo>
                  <a:pt x="18289" y="4179"/>
                  <a:pt x="18467" y="4013"/>
                  <a:pt x="18646" y="3846"/>
                </a:cubicBezTo>
                <a:cubicBezTo>
                  <a:pt x="18694" y="3798"/>
                  <a:pt x="18694" y="3715"/>
                  <a:pt x="18646" y="3667"/>
                </a:cubicBezTo>
                <a:cubicBezTo>
                  <a:pt x="18622" y="3643"/>
                  <a:pt x="18589" y="3632"/>
                  <a:pt x="18557" y="3632"/>
                </a:cubicBezTo>
                <a:cubicBezTo>
                  <a:pt x="18524" y="3632"/>
                  <a:pt x="18491" y="3643"/>
                  <a:pt x="18467" y="3667"/>
                </a:cubicBezTo>
                <a:cubicBezTo>
                  <a:pt x="18408" y="3739"/>
                  <a:pt x="18336" y="3798"/>
                  <a:pt x="18277" y="3858"/>
                </a:cubicBezTo>
                <a:cubicBezTo>
                  <a:pt x="18158" y="3679"/>
                  <a:pt x="18063" y="3501"/>
                  <a:pt x="17979" y="3310"/>
                </a:cubicBezTo>
                <a:cubicBezTo>
                  <a:pt x="17960" y="3263"/>
                  <a:pt x="17912" y="3231"/>
                  <a:pt x="17864" y="3231"/>
                </a:cubicBezTo>
                <a:close/>
                <a:moveTo>
                  <a:pt x="18682" y="4441"/>
                </a:moveTo>
                <a:cubicBezTo>
                  <a:pt x="18652" y="4441"/>
                  <a:pt x="18622" y="4453"/>
                  <a:pt x="18598" y="4477"/>
                </a:cubicBezTo>
                <a:cubicBezTo>
                  <a:pt x="18539" y="4524"/>
                  <a:pt x="18539" y="4596"/>
                  <a:pt x="18586" y="4644"/>
                </a:cubicBezTo>
                <a:cubicBezTo>
                  <a:pt x="18765" y="4822"/>
                  <a:pt x="18944" y="4989"/>
                  <a:pt x="19146" y="5144"/>
                </a:cubicBezTo>
                <a:cubicBezTo>
                  <a:pt x="19172" y="5161"/>
                  <a:pt x="19192" y="5172"/>
                  <a:pt x="19215" y="5172"/>
                </a:cubicBezTo>
                <a:cubicBezTo>
                  <a:pt x="19223" y="5172"/>
                  <a:pt x="19232" y="5171"/>
                  <a:pt x="19241" y="5167"/>
                </a:cubicBezTo>
                <a:cubicBezTo>
                  <a:pt x="19277" y="5167"/>
                  <a:pt x="19301" y="5156"/>
                  <a:pt x="19325" y="5132"/>
                </a:cubicBezTo>
                <a:cubicBezTo>
                  <a:pt x="19360" y="5072"/>
                  <a:pt x="19348" y="5001"/>
                  <a:pt x="19301" y="4953"/>
                </a:cubicBezTo>
                <a:cubicBezTo>
                  <a:pt x="19110" y="4810"/>
                  <a:pt x="18932" y="4644"/>
                  <a:pt x="18765" y="4477"/>
                </a:cubicBezTo>
                <a:cubicBezTo>
                  <a:pt x="18741" y="4453"/>
                  <a:pt x="18711" y="4441"/>
                  <a:pt x="18682" y="4441"/>
                </a:cubicBezTo>
                <a:close/>
                <a:moveTo>
                  <a:pt x="17472" y="4613"/>
                </a:moveTo>
                <a:cubicBezTo>
                  <a:pt x="17444" y="4613"/>
                  <a:pt x="17417" y="4623"/>
                  <a:pt x="17396" y="4644"/>
                </a:cubicBezTo>
                <a:cubicBezTo>
                  <a:pt x="17193" y="4798"/>
                  <a:pt x="17003" y="4941"/>
                  <a:pt x="16812" y="5072"/>
                </a:cubicBezTo>
                <a:cubicBezTo>
                  <a:pt x="16753" y="5108"/>
                  <a:pt x="16741" y="5191"/>
                  <a:pt x="16789" y="5239"/>
                </a:cubicBezTo>
                <a:cubicBezTo>
                  <a:pt x="16807" y="5275"/>
                  <a:pt x="16839" y="5291"/>
                  <a:pt x="16874" y="5291"/>
                </a:cubicBezTo>
                <a:cubicBezTo>
                  <a:pt x="16885" y="5291"/>
                  <a:pt x="16896" y="5289"/>
                  <a:pt x="16908" y="5286"/>
                </a:cubicBezTo>
                <a:cubicBezTo>
                  <a:pt x="16920" y="5286"/>
                  <a:pt x="16943" y="5286"/>
                  <a:pt x="16955" y="5275"/>
                </a:cubicBezTo>
                <a:cubicBezTo>
                  <a:pt x="17146" y="5132"/>
                  <a:pt x="17348" y="4989"/>
                  <a:pt x="17551" y="4822"/>
                </a:cubicBezTo>
                <a:cubicBezTo>
                  <a:pt x="17598" y="4786"/>
                  <a:pt x="17610" y="4703"/>
                  <a:pt x="17562" y="4655"/>
                </a:cubicBezTo>
                <a:cubicBezTo>
                  <a:pt x="17542" y="4629"/>
                  <a:pt x="17507" y="4613"/>
                  <a:pt x="17472" y="4613"/>
                </a:cubicBezTo>
                <a:close/>
                <a:moveTo>
                  <a:pt x="10361" y="4588"/>
                </a:moveTo>
                <a:cubicBezTo>
                  <a:pt x="10336" y="4588"/>
                  <a:pt x="10310" y="4594"/>
                  <a:pt x="10288" y="4608"/>
                </a:cubicBezTo>
                <a:cubicBezTo>
                  <a:pt x="10240" y="4644"/>
                  <a:pt x="10216" y="4715"/>
                  <a:pt x="10252" y="4775"/>
                </a:cubicBezTo>
                <a:cubicBezTo>
                  <a:pt x="10383" y="4989"/>
                  <a:pt x="10550" y="5179"/>
                  <a:pt x="10740" y="5370"/>
                </a:cubicBezTo>
                <a:cubicBezTo>
                  <a:pt x="10758" y="5387"/>
                  <a:pt x="10781" y="5398"/>
                  <a:pt x="10807" y="5398"/>
                </a:cubicBezTo>
                <a:cubicBezTo>
                  <a:pt x="10816" y="5398"/>
                  <a:pt x="10826" y="5397"/>
                  <a:pt x="10835" y="5394"/>
                </a:cubicBezTo>
                <a:cubicBezTo>
                  <a:pt x="10871" y="5394"/>
                  <a:pt x="10895" y="5382"/>
                  <a:pt x="10907" y="5358"/>
                </a:cubicBezTo>
                <a:cubicBezTo>
                  <a:pt x="10954" y="5310"/>
                  <a:pt x="10954" y="5239"/>
                  <a:pt x="10907" y="5191"/>
                </a:cubicBezTo>
                <a:cubicBezTo>
                  <a:pt x="10728" y="5025"/>
                  <a:pt x="10585" y="4846"/>
                  <a:pt x="10466" y="4644"/>
                </a:cubicBezTo>
                <a:cubicBezTo>
                  <a:pt x="10444" y="4606"/>
                  <a:pt x="10403" y="4588"/>
                  <a:pt x="10361" y="4588"/>
                </a:cubicBezTo>
                <a:close/>
                <a:moveTo>
                  <a:pt x="19837" y="5329"/>
                </a:moveTo>
                <a:cubicBezTo>
                  <a:pt x="19794" y="5329"/>
                  <a:pt x="19754" y="5353"/>
                  <a:pt x="19729" y="5394"/>
                </a:cubicBezTo>
                <a:cubicBezTo>
                  <a:pt x="19694" y="5453"/>
                  <a:pt x="19717" y="5525"/>
                  <a:pt x="19777" y="5560"/>
                </a:cubicBezTo>
                <a:cubicBezTo>
                  <a:pt x="19991" y="5691"/>
                  <a:pt x="20218" y="5798"/>
                  <a:pt x="20456" y="5882"/>
                </a:cubicBezTo>
                <a:cubicBezTo>
                  <a:pt x="20462" y="5888"/>
                  <a:pt x="20471" y="5891"/>
                  <a:pt x="20481" y="5891"/>
                </a:cubicBezTo>
                <a:cubicBezTo>
                  <a:pt x="20491" y="5891"/>
                  <a:pt x="20503" y="5888"/>
                  <a:pt x="20515" y="5882"/>
                </a:cubicBezTo>
                <a:cubicBezTo>
                  <a:pt x="20551" y="5882"/>
                  <a:pt x="20599" y="5858"/>
                  <a:pt x="20610" y="5810"/>
                </a:cubicBezTo>
                <a:cubicBezTo>
                  <a:pt x="20634" y="5751"/>
                  <a:pt x="20599" y="5679"/>
                  <a:pt x="20539" y="5656"/>
                </a:cubicBezTo>
                <a:cubicBezTo>
                  <a:pt x="20325" y="5572"/>
                  <a:pt x="20098" y="5465"/>
                  <a:pt x="19896" y="5346"/>
                </a:cubicBezTo>
                <a:cubicBezTo>
                  <a:pt x="19877" y="5335"/>
                  <a:pt x="19857" y="5329"/>
                  <a:pt x="19837" y="5329"/>
                </a:cubicBezTo>
                <a:close/>
                <a:moveTo>
                  <a:pt x="16264" y="5442"/>
                </a:moveTo>
                <a:cubicBezTo>
                  <a:pt x="16244" y="5442"/>
                  <a:pt x="16224" y="5446"/>
                  <a:pt x="16205" y="5453"/>
                </a:cubicBezTo>
                <a:cubicBezTo>
                  <a:pt x="15991" y="5572"/>
                  <a:pt x="15777" y="5691"/>
                  <a:pt x="15562" y="5775"/>
                </a:cubicBezTo>
                <a:cubicBezTo>
                  <a:pt x="15503" y="5810"/>
                  <a:pt x="15467" y="5882"/>
                  <a:pt x="15503" y="5941"/>
                </a:cubicBezTo>
                <a:cubicBezTo>
                  <a:pt x="15523" y="5983"/>
                  <a:pt x="15562" y="6015"/>
                  <a:pt x="15611" y="6015"/>
                </a:cubicBezTo>
                <a:cubicBezTo>
                  <a:pt x="15618" y="6015"/>
                  <a:pt x="15626" y="6014"/>
                  <a:pt x="15634" y="6013"/>
                </a:cubicBezTo>
                <a:cubicBezTo>
                  <a:pt x="15646" y="6013"/>
                  <a:pt x="15657" y="6013"/>
                  <a:pt x="15657" y="6001"/>
                </a:cubicBezTo>
                <a:cubicBezTo>
                  <a:pt x="15884" y="5906"/>
                  <a:pt x="16098" y="5798"/>
                  <a:pt x="16324" y="5667"/>
                </a:cubicBezTo>
                <a:cubicBezTo>
                  <a:pt x="16384" y="5632"/>
                  <a:pt x="16408" y="5560"/>
                  <a:pt x="16372" y="5501"/>
                </a:cubicBezTo>
                <a:cubicBezTo>
                  <a:pt x="16347" y="5460"/>
                  <a:pt x="16306" y="5442"/>
                  <a:pt x="16264" y="5442"/>
                </a:cubicBezTo>
                <a:close/>
                <a:moveTo>
                  <a:pt x="27766" y="5870"/>
                </a:moveTo>
                <a:cubicBezTo>
                  <a:pt x="27528" y="5870"/>
                  <a:pt x="27278" y="5870"/>
                  <a:pt x="27028" y="5882"/>
                </a:cubicBezTo>
                <a:cubicBezTo>
                  <a:pt x="26956" y="5882"/>
                  <a:pt x="26909" y="5941"/>
                  <a:pt x="26909" y="6001"/>
                </a:cubicBezTo>
                <a:cubicBezTo>
                  <a:pt x="26909" y="6072"/>
                  <a:pt x="26968" y="6120"/>
                  <a:pt x="27028" y="6120"/>
                </a:cubicBezTo>
                <a:cubicBezTo>
                  <a:pt x="27195" y="6120"/>
                  <a:pt x="27361" y="6115"/>
                  <a:pt x="27521" y="6115"/>
                </a:cubicBezTo>
                <a:cubicBezTo>
                  <a:pt x="27601" y="6115"/>
                  <a:pt x="27679" y="6116"/>
                  <a:pt x="27754" y="6120"/>
                </a:cubicBezTo>
                <a:lnTo>
                  <a:pt x="27778" y="6120"/>
                </a:lnTo>
                <a:cubicBezTo>
                  <a:pt x="27838" y="6108"/>
                  <a:pt x="27885" y="6060"/>
                  <a:pt x="27885" y="6001"/>
                </a:cubicBezTo>
                <a:cubicBezTo>
                  <a:pt x="27885" y="5929"/>
                  <a:pt x="27826" y="5882"/>
                  <a:pt x="27766" y="5870"/>
                </a:cubicBezTo>
                <a:close/>
                <a:moveTo>
                  <a:pt x="11393" y="5600"/>
                </a:moveTo>
                <a:cubicBezTo>
                  <a:pt x="11351" y="5600"/>
                  <a:pt x="11310" y="5618"/>
                  <a:pt x="11288" y="5656"/>
                </a:cubicBezTo>
                <a:cubicBezTo>
                  <a:pt x="11264" y="5715"/>
                  <a:pt x="11276" y="5787"/>
                  <a:pt x="11335" y="5822"/>
                </a:cubicBezTo>
                <a:cubicBezTo>
                  <a:pt x="11538" y="5953"/>
                  <a:pt x="11776" y="6072"/>
                  <a:pt x="12014" y="6168"/>
                </a:cubicBezTo>
                <a:lnTo>
                  <a:pt x="12074" y="6168"/>
                </a:lnTo>
                <a:cubicBezTo>
                  <a:pt x="12109" y="6156"/>
                  <a:pt x="12145" y="6132"/>
                  <a:pt x="12169" y="6096"/>
                </a:cubicBezTo>
                <a:cubicBezTo>
                  <a:pt x="12193" y="6025"/>
                  <a:pt x="12157" y="5953"/>
                  <a:pt x="12097" y="5929"/>
                </a:cubicBezTo>
                <a:cubicBezTo>
                  <a:pt x="11871" y="5846"/>
                  <a:pt x="11657" y="5739"/>
                  <a:pt x="11466" y="5620"/>
                </a:cubicBezTo>
                <a:cubicBezTo>
                  <a:pt x="11444" y="5606"/>
                  <a:pt x="11418" y="5600"/>
                  <a:pt x="11393" y="5600"/>
                </a:cubicBezTo>
                <a:close/>
                <a:moveTo>
                  <a:pt x="26308" y="5916"/>
                </a:moveTo>
                <a:cubicBezTo>
                  <a:pt x="26302" y="5916"/>
                  <a:pt x="26296" y="5916"/>
                  <a:pt x="26290" y="5917"/>
                </a:cubicBezTo>
                <a:cubicBezTo>
                  <a:pt x="26052" y="5929"/>
                  <a:pt x="25802" y="5941"/>
                  <a:pt x="25563" y="5965"/>
                </a:cubicBezTo>
                <a:cubicBezTo>
                  <a:pt x="25492" y="5965"/>
                  <a:pt x="25444" y="6025"/>
                  <a:pt x="25444" y="6096"/>
                </a:cubicBezTo>
                <a:cubicBezTo>
                  <a:pt x="25444" y="6150"/>
                  <a:pt x="25494" y="6205"/>
                  <a:pt x="25557" y="6205"/>
                </a:cubicBezTo>
                <a:cubicBezTo>
                  <a:pt x="25563" y="6205"/>
                  <a:pt x="25569" y="6204"/>
                  <a:pt x="25575" y="6203"/>
                </a:cubicBezTo>
                <a:cubicBezTo>
                  <a:pt x="25825" y="6191"/>
                  <a:pt x="26064" y="6168"/>
                  <a:pt x="26302" y="6156"/>
                </a:cubicBezTo>
                <a:lnTo>
                  <a:pt x="26314" y="6156"/>
                </a:lnTo>
                <a:cubicBezTo>
                  <a:pt x="26385" y="6144"/>
                  <a:pt x="26421" y="6084"/>
                  <a:pt x="26421" y="6025"/>
                </a:cubicBezTo>
                <a:cubicBezTo>
                  <a:pt x="26421" y="5970"/>
                  <a:pt x="26371" y="5916"/>
                  <a:pt x="26308" y="5916"/>
                </a:cubicBezTo>
                <a:close/>
                <a:moveTo>
                  <a:pt x="21203" y="5856"/>
                </a:moveTo>
                <a:cubicBezTo>
                  <a:pt x="21144" y="5856"/>
                  <a:pt x="21096" y="5891"/>
                  <a:pt x="21075" y="5953"/>
                </a:cubicBezTo>
                <a:cubicBezTo>
                  <a:pt x="21063" y="6013"/>
                  <a:pt x="21099" y="6084"/>
                  <a:pt x="21170" y="6096"/>
                </a:cubicBezTo>
                <a:cubicBezTo>
                  <a:pt x="21396" y="6156"/>
                  <a:pt x="21646" y="6203"/>
                  <a:pt x="21896" y="6227"/>
                </a:cubicBezTo>
                <a:cubicBezTo>
                  <a:pt x="21902" y="6233"/>
                  <a:pt x="21908" y="6236"/>
                  <a:pt x="21914" y="6236"/>
                </a:cubicBezTo>
                <a:cubicBezTo>
                  <a:pt x="21920" y="6236"/>
                  <a:pt x="21926" y="6233"/>
                  <a:pt x="21932" y="6227"/>
                </a:cubicBezTo>
                <a:cubicBezTo>
                  <a:pt x="21992" y="6227"/>
                  <a:pt x="22027" y="6179"/>
                  <a:pt x="22039" y="6132"/>
                </a:cubicBezTo>
                <a:cubicBezTo>
                  <a:pt x="22039" y="6060"/>
                  <a:pt x="22003" y="6001"/>
                  <a:pt x="21932" y="5989"/>
                </a:cubicBezTo>
                <a:cubicBezTo>
                  <a:pt x="21694" y="5953"/>
                  <a:pt x="21456" y="5917"/>
                  <a:pt x="21230" y="5858"/>
                </a:cubicBezTo>
                <a:cubicBezTo>
                  <a:pt x="21221" y="5856"/>
                  <a:pt x="21212" y="5856"/>
                  <a:pt x="21203" y="5856"/>
                </a:cubicBezTo>
                <a:close/>
                <a:moveTo>
                  <a:pt x="28483" y="5916"/>
                </a:moveTo>
                <a:cubicBezTo>
                  <a:pt x="28421" y="5916"/>
                  <a:pt x="28373" y="5961"/>
                  <a:pt x="28373" y="6025"/>
                </a:cubicBezTo>
                <a:cubicBezTo>
                  <a:pt x="28361" y="6096"/>
                  <a:pt x="28409" y="6156"/>
                  <a:pt x="28480" y="6156"/>
                </a:cubicBezTo>
                <a:cubicBezTo>
                  <a:pt x="28731" y="6179"/>
                  <a:pt x="28969" y="6203"/>
                  <a:pt x="29195" y="6251"/>
                </a:cubicBezTo>
                <a:lnTo>
                  <a:pt x="29242" y="6251"/>
                </a:lnTo>
                <a:cubicBezTo>
                  <a:pt x="29290" y="6239"/>
                  <a:pt x="29326" y="6203"/>
                  <a:pt x="29338" y="6144"/>
                </a:cubicBezTo>
                <a:cubicBezTo>
                  <a:pt x="29350" y="6084"/>
                  <a:pt x="29302" y="6013"/>
                  <a:pt x="29242" y="6001"/>
                </a:cubicBezTo>
                <a:cubicBezTo>
                  <a:pt x="29004" y="5965"/>
                  <a:pt x="28754" y="5941"/>
                  <a:pt x="28504" y="5917"/>
                </a:cubicBezTo>
                <a:cubicBezTo>
                  <a:pt x="28497" y="5916"/>
                  <a:pt x="28490" y="5916"/>
                  <a:pt x="28483" y="5916"/>
                </a:cubicBezTo>
                <a:close/>
                <a:moveTo>
                  <a:pt x="24825" y="6013"/>
                </a:moveTo>
                <a:cubicBezTo>
                  <a:pt x="24587" y="6037"/>
                  <a:pt x="24337" y="6048"/>
                  <a:pt x="24099" y="6060"/>
                </a:cubicBezTo>
                <a:cubicBezTo>
                  <a:pt x="24028" y="6060"/>
                  <a:pt x="23980" y="6120"/>
                  <a:pt x="23980" y="6191"/>
                </a:cubicBezTo>
                <a:cubicBezTo>
                  <a:pt x="23991" y="6246"/>
                  <a:pt x="24031" y="6300"/>
                  <a:pt x="24093" y="6300"/>
                </a:cubicBezTo>
                <a:cubicBezTo>
                  <a:pt x="24099" y="6300"/>
                  <a:pt x="24105" y="6300"/>
                  <a:pt x="24111" y="6298"/>
                </a:cubicBezTo>
                <a:cubicBezTo>
                  <a:pt x="24361" y="6287"/>
                  <a:pt x="24599" y="6275"/>
                  <a:pt x="24849" y="6263"/>
                </a:cubicBezTo>
                <a:lnTo>
                  <a:pt x="24861" y="6263"/>
                </a:lnTo>
                <a:cubicBezTo>
                  <a:pt x="24921" y="6251"/>
                  <a:pt x="24968" y="6191"/>
                  <a:pt x="24956" y="6132"/>
                </a:cubicBezTo>
                <a:cubicBezTo>
                  <a:pt x="24956" y="6060"/>
                  <a:pt x="24897" y="6013"/>
                  <a:pt x="24825" y="6013"/>
                </a:cubicBezTo>
                <a:close/>
                <a:moveTo>
                  <a:pt x="22631" y="6059"/>
                </a:moveTo>
                <a:cubicBezTo>
                  <a:pt x="22577" y="6059"/>
                  <a:pt x="22526" y="6113"/>
                  <a:pt x="22515" y="6168"/>
                </a:cubicBezTo>
                <a:cubicBezTo>
                  <a:pt x="22515" y="6239"/>
                  <a:pt x="22563" y="6298"/>
                  <a:pt x="22635" y="6298"/>
                </a:cubicBezTo>
                <a:cubicBezTo>
                  <a:pt x="22873" y="6310"/>
                  <a:pt x="23111" y="6322"/>
                  <a:pt x="23373" y="6322"/>
                </a:cubicBezTo>
                <a:lnTo>
                  <a:pt x="23397" y="6322"/>
                </a:lnTo>
                <a:cubicBezTo>
                  <a:pt x="23456" y="6310"/>
                  <a:pt x="23492" y="6263"/>
                  <a:pt x="23492" y="6203"/>
                </a:cubicBezTo>
                <a:cubicBezTo>
                  <a:pt x="23492" y="6132"/>
                  <a:pt x="23444" y="6072"/>
                  <a:pt x="23373" y="6072"/>
                </a:cubicBezTo>
                <a:cubicBezTo>
                  <a:pt x="23123" y="6072"/>
                  <a:pt x="22885" y="6072"/>
                  <a:pt x="22646" y="6060"/>
                </a:cubicBezTo>
                <a:cubicBezTo>
                  <a:pt x="22641" y="6059"/>
                  <a:pt x="22636" y="6059"/>
                  <a:pt x="22631" y="6059"/>
                </a:cubicBezTo>
                <a:close/>
                <a:moveTo>
                  <a:pt x="14934" y="6017"/>
                </a:moveTo>
                <a:cubicBezTo>
                  <a:pt x="14921" y="6017"/>
                  <a:pt x="14908" y="6020"/>
                  <a:pt x="14895" y="6025"/>
                </a:cubicBezTo>
                <a:cubicBezTo>
                  <a:pt x="14705" y="6072"/>
                  <a:pt x="14526" y="6120"/>
                  <a:pt x="14324" y="6156"/>
                </a:cubicBezTo>
                <a:cubicBezTo>
                  <a:pt x="14276" y="6168"/>
                  <a:pt x="14241" y="6168"/>
                  <a:pt x="14193" y="6179"/>
                </a:cubicBezTo>
                <a:cubicBezTo>
                  <a:pt x="14122" y="6191"/>
                  <a:pt x="14074" y="6251"/>
                  <a:pt x="14086" y="6322"/>
                </a:cubicBezTo>
                <a:cubicBezTo>
                  <a:pt x="14096" y="6376"/>
                  <a:pt x="14145" y="6419"/>
                  <a:pt x="14207" y="6419"/>
                </a:cubicBezTo>
                <a:cubicBezTo>
                  <a:pt x="14214" y="6419"/>
                  <a:pt x="14221" y="6419"/>
                  <a:pt x="14229" y="6418"/>
                </a:cubicBezTo>
                <a:cubicBezTo>
                  <a:pt x="14276" y="6418"/>
                  <a:pt x="14324" y="6406"/>
                  <a:pt x="14372" y="6406"/>
                </a:cubicBezTo>
                <a:cubicBezTo>
                  <a:pt x="14372" y="6406"/>
                  <a:pt x="14395" y="6394"/>
                  <a:pt x="14395" y="6394"/>
                </a:cubicBezTo>
                <a:cubicBezTo>
                  <a:pt x="14586" y="6358"/>
                  <a:pt x="14776" y="6310"/>
                  <a:pt x="14955" y="6263"/>
                </a:cubicBezTo>
                <a:cubicBezTo>
                  <a:pt x="15026" y="6239"/>
                  <a:pt x="15062" y="6168"/>
                  <a:pt x="15038" y="6108"/>
                </a:cubicBezTo>
                <a:cubicBezTo>
                  <a:pt x="15029" y="6051"/>
                  <a:pt x="14982" y="6017"/>
                  <a:pt x="14934" y="6017"/>
                </a:cubicBezTo>
                <a:close/>
                <a:moveTo>
                  <a:pt x="12757" y="6130"/>
                </a:moveTo>
                <a:cubicBezTo>
                  <a:pt x="12702" y="6130"/>
                  <a:pt x="12644" y="6174"/>
                  <a:pt x="12633" y="6227"/>
                </a:cubicBezTo>
                <a:cubicBezTo>
                  <a:pt x="12621" y="6298"/>
                  <a:pt x="12669" y="6358"/>
                  <a:pt x="12729" y="6370"/>
                </a:cubicBezTo>
                <a:cubicBezTo>
                  <a:pt x="12979" y="6418"/>
                  <a:pt x="13229" y="6453"/>
                  <a:pt x="13479" y="6465"/>
                </a:cubicBezTo>
                <a:lnTo>
                  <a:pt x="13502" y="6465"/>
                </a:lnTo>
                <a:cubicBezTo>
                  <a:pt x="13562" y="6453"/>
                  <a:pt x="13598" y="6406"/>
                  <a:pt x="13610" y="6346"/>
                </a:cubicBezTo>
                <a:cubicBezTo>
                  <a:pt x="13610" y="6275"/>
                  <a:pt x="13550" y="6215"/>
                  <a:pt x="13491" y="6215"/>
                </a:cubicBezTo>
                <a:cubicBezTo>
                  <a:pt x="13252" y="6203"/>
                  <a:pt x="13014" y="6179"/>
                  <a:pt x="12776" y="6132"/>
                </a:cubicBezTo>
                <a:cubicBezTo>
                  <a:pt x="12770" y="6131"/>
                  <a:pt x="12764" y="6130"/>
                  <a:pt x="12757" y="6130"/>
                </a:cubicBezTo>
                <a:close/>
                <a:moveTo>
                  <a:pt x="29926" y="6160"/>
                </a:moveTo>
                <a:cubicBezTo>
                  <a:pt x="29874" y="6160"/>
                  <a:pt x="29833" y="6194"/>
                  <a:pt x="29814" y="6251"/>
                </a:cubicBezTo>
                <a:cubicBezTo>
                  <a:pt x="29802" y="6310"/>
                  <a:pt x="29838" y="6382"/>
                  <a:pt x="29897" y="6394"/>
                </a:cubicBezTo>
                <a:cubicBezTo>
                  <a:pt x="30135" y="6465"/>
                  <a:pt x="30362" y="6537"/>
                  <a:pt x="30576" y="6620"/>
                </a:cubicBezTo>
                <a:cubicBezTo>
                  <a:pt x="30600" y="6632"/>
                  <a:pt x="30624" y="6632"/>
                  <a:pt x="30647" y="6632"/>
                </a:cubicBezTo>
                <a:cubicBezTo>
                  <a:pt x="30683" y="6620"/>
                  <a:pt x="30719" y="6596"/>
                  <a:pt x="30743" y="6560"/>
                </a:cubicBezTo>
                <a:cubicBezTo>
                  <a:pt x="30766" y="6489"/>
                  <a:pt x="30731" y="6418"/>
                  <a:pt x="30671" y="6394"/>
                </a:cubicBezTo>
                <a:cubicBezTo>
                  <a:pt x="30445" y="6310"/>
                  <a:pt x="30207" y="6227"/>
                  <a:pt x="29969" y="6168"/>
                </a:cubicBezTo>
                <a:cubicBezTo>
                  <a:pt x="29954" y="6163"/>
                  <a:pt x="29939" y="6160"/>
                  <a:pt x="29926" y="6160"/>
                </a:cubicBezTo>
                <a:close/>
                <a:moveTo>
                  <a:pt x="31291" y="6710"/>
                </a:moveTo>
                <a:cubicBezTo>
                  <a:pt x="31248" y="6710"/>
                  <a:pt x="31207" y="6734"/>
                  <a:pt x="31183" y="6775"/>
                </a:cubicBezTo>
                <a:cubicBezTo>
                  <a:pt x="31147" y="6822"/>
                  <a:pt x="31159" y="6906"/>
                  <a:pt x="31219" y="6941"/>
                </a:cubicBezTo>
                <a:cubicBezTo>
                  <a:pt x="31433" y="7060"/>
                  <a:pt x="31624" y="7191"/>
                  <a:pt x="31814" y="7346"/>
                </a:cubicBezTo>
                <a:cubicBezTo>
                  <a:pt x="31838" y="7370"/>
                  <a:pt x="31874" y="7370"/>
                  <a:pt x="31909" y="7370"/>
                </a:cubicBezTo>
                <a:cubicBezTo>
                  <a:pt x="31933" y="7358"/>
                  <a:pt x="31957" y="7346"/>
                  <a:pt x="31981" y="7322"/>
                </a:cubicBezTo>
                <a:cubicBezTo>
                  <a:pt x="32029" y="7275"/>
                  <a:pt x="32017" y="7191"/>
                  <a:pt x="31969" y="7156"/>
                </a:cubicBezTo>
                <a:cubicBezTo>
                  <a:pt x="31767" y="7001"/>
                  <a:pt x="31564" y="6846"/>
                  <a:pt x="31350" y="6727"/>
                </a:cubicBezTo>
                <a:cubicBezTo>
                  <a:pt x="31331" y="6716"/>
                  <a:pt x="31311" y="6710"/>
                  <a:pt x="31291" y="6710"/>
                </a:cubicBezTo>
                <a:close/>
                <a:moveTo>
                  <a:pt x="32415" y="7633"/>
                </a:moveTo>
                <a:cubicBezTo>
                  <a:pt x="32385" y="7633"/>
                  <a:pt x="32354" y="7645"/>
                  <a:pt x="32326" y="7668"/>
                </a:cubicBezTo>
                <a:cubicBezTo>
                  <a:pt x="32279" y="7703"/>
                  <a:pt x="32279" y="7787"/>
                  <a:pt x="32314" y="7834"/>
                </a:cubicBezTo>
                <a:cubicBezTo>
                  <a:pt x="32469" y="8013"/>
                  <a:pt x="32612" y="8203"/>
                  <a:pt x="32731" y="8418"/>
                </a:cubicBezTo>
                <a:cubicBezTo>
                  <a:pt x="32751" y="8447"/>
                  <a:pt x="32794" y="8469"/>
                  <a:pt x="32836" y="8469"/>
                </a:cubicBezTo>
                <a:cubicBezTo>
                  <a:pt x="32845" y="8469"/>
                  <a:pt x="32854" y="8468"/>
                  <a:pt x="32862" y="8465"/>
                </a:cubicBezTo>
                <a:cubicBezTo>
                  <a:pt x="32874" y="8465"/>
                  <a:pt x="32886" y="8465"/>
                  <a:pt x="32898" y="8454"/>
                </a:cubicBezTo>
                <a:cubicBezTo>
                  <a:pt x="32957" y="8418"/>
                  <a:pt x="32981" y="8346"/>
                  <a:pt x="32945" y="8287"/>
                </a:cubicBezTo>
                <a:cubicBezTo>
                  <a:pt x="32814" y="8073"/>
                  <a:pt x="32660" y="7870"/>
                  <a:pt x="32505" y="7680"/>
                </a:cubicBezTo>
                <a:cubicBezTo>
                  <a:pt x="32480" y="7648"/>
                  <a:pt x="32448" y="7633"/>
                  <a:pt x="32415" y="7633"/>
                </a:cubicBezTo>
                <a:close/>
                <a:moveTo>
                  <a:pt x="33165" y="8885"/>
                </a:moveTo>
                <a:cubicBezTo>
                  <a:pt x="33148" y="8885"/>
                  <a:pt x="33130" y="8888"/>
                  <a:pt x="33112" y="8894"/>
                </a:cubicBezTo>
                <a:cubicBezTo>
                  <a:pt x="33052" y="8918"/>
                  <a:pt x="33017" y="8989"/>
                  <a:pt x="33052" y="9049"/>
                </a:cubicBezTo>
                <a:cubicBezTo>
                  <a:pt x="33136" y="9263"/>
                  <a:pt x="33207" y="9501"/>
                  <a:pt x="33267" y="9727"/>
                </a:cubicBezTo>
                <a:cubicBezTo>
                  <a:pt x="33277" y="9790"/>
                  <a:pt x="33324" y="9825"/>
                  <a:pt x="33383" y="9825"/>
                </a:cubicBezTo>
                <a:cubicBezTo>
                  <a:pt x="33392" y="9825"/>
                  <a:pt x="33401" y="9824"/>
                  <a:pt x="33410" y="9823"/>
                </a:cubicBezTo>
                <a:cubicBezTo>
                  <a:pt x="33481" y="9799"/>
                  <a:pt x="33517" y="9739"/>
                  <a:pt x="33505" y="9680"/>
                </a:cubicBezTo>
                <a:cubicBezTo>
                  <a:pt x="33445" y="9430"/>
                  <a:pt x="33362" y="9192"/>
                  <a:pt x="33279" y="8965"/>
                </a:cubicBezTo>
                <a:cubicBezTo>
                  <a:pt x="33261" y="8912"/>
                  <a:pt x="33216" y="8885"/>
                  <a:pt x="33165" y="8885"/>
                </a:cubicBezTo>
                <a:close/>
                <a:moveTo>
                  <a:pt x="33493" y="10299"/>
                </a:moveTo>
                <a:cubicBezTo>
                  <a:pt x="33422" y="10311"/>
                  <a:pt x="33374" y="10370"/>
                  <a:pt x="33386" y="10442"/>
                </a:cubicBezTo>
                <a:cubicBezTo>
                  <a:pt x="33410" y="10668"/>
                  <a:pt x="33422" y="10918"/>
                  <a:pt x="33410" y="11156"/>
                </a:cubicBezTo>
                <a:cubicBezTo>
                  <a:pt x="33410" y="11216"/>
                  <a:pt x="33457" y="11275"/>
                  <a:pt x="33529" y="11275"/>
                </a:cubicBezTo>
                <a:lnTo>
                  <a:pt x="33553" y="11275"/>
                </a:lnTo>
                <a:cubicBezTo>
                  <a:pt x="33612" y="11263"/>
                  <a:pt x="33648" y="11216"/>
                  <a:pt x="33648" y="11156"/>
                </a:cubicBezTo>
                <a:cubicBezTo>
                  <a:pt x="33660" y="10906"/>
                  <a:pt x="33648" y="10656"/>
                  <a:pt x="33624" y="10406"/>
                </a:cubicBezTo>
                <a:cubicBezTo>
                  <a:pt x="33612" y="10347"/>
                  <a:pt x="33564" y="10299"/>
                  <a:pt x="33493" y="10299"/>
                </a:cubicBezTo>
                <a:close/>
                <a:moveTo>
                  <a:pt x="33462" y="11762"/>
                </a:moveTo>
                <a:cubicBezTo>
                  <a:pt x="33408" y="11762"/>
                  <a:pt x="33350" y="11807"/>
                  <a:pt x="33350" y="11871"/>
                </a:cubicBezTo>
                <a:cubicBezTo>
                  <a:pt x="33303" y="12097"/>
                  <a:pt x="33255" y="12335"/>
                  <a:pt x="33183" y="12561"/>
                </a:cubicBezTo>
                <a:cubicBezTo>
                  <a:pt x="33172" y="12633"/>
                  <a:pt x="33207" y="12692"/>
                  <a:pt x="33267" y="12716"/>
                </a:cubicBezTo>
                <a:lnTo>
                  <a:pt x="33326" y="12716"/>
                </a:lnTo>
                <a:cubicBezTo>
                  <a:pt x="33374" y="12704"/>
                  <a:pt x="33410" y="12680"/>
                  <a:pt x="33422" y="12633"/>
                </a:cubicBezTo>
                <a:cubicBezTo>
                  <a:pt x="33493" y="12394"/>
                  <a:pt x="33553" y="12144"/>
                  <a:pt x="33588" y="11906"/>
                </a:cubicBezTo>
                <a:cubicBezTo>
                  <a:pt x="33600" y="11835"/>
                  <a:pt x="33553" y="11775"/>
                  <a:pt x="33481" y="11763"/>
                </a:cubicBezTo>
                <a:cubicBezTo>
                  <a:pt x="33475" y="11762"/>
                  <a:pt x="33469" y="11762"/>
                  <a:pt x="33462" y="11762"/>
                </a:cubicBezTo>
                <a:close/>
                <a:moveTo>
                  <a:pt x="33054" y="13159"/>
                </a:moveTo>
                <a:cubicBezTo>
                  <a:pt x="33008" y="13159"/>
                  <a:pt x="32963" y="13186"/>
                  <a:pt x="32945" y="13240"/>
                </a:cubicBezTo>
                <a:cubicBezTo>
                  <a:pt x="32850" y="13454"/>
                  <a:pt x="32731" y="13668"/>
                  <a:pt x="32612" y="13871"/>
                </a:cubicBezTo>
                <a:cubicBezTo>
                  <a:pt x="32576" y="13930"/>
                  <a:pt x="32600" y="14002"/>
                  <a:pt x="32660" y="14038"/>
                </a:cubicBezTo>
                <a:cubicBezTo>
                  <a:pt x="32676" y="14046"/>
                  <a:pt x="32693" y="14054"/>
                  <a:pt x="32714" y="14054"/>
                </a:cubicBezTo>
                <a:cubicBezTo>
                  <a:pt x="32723" y="14054"/>
                  <a:pt x="32732" y="14053"/>
                  <a:pt x="32743" y="14049"/>
                </a:cubicBezTo>
                <a:cubicBezTo>
                  <a:pt x="32779" y="14049"/>
                  <a:pt x="32802" y="14026"/>
                  <a:pt x="32826" y="14002"/>
                </a:cubicBezTo>
                <a:cubicBezTo>
                  <a:pt x="32957" y="13776"/>
                  <a:pt x="33064" y="13561"/>
                  <a:pt x="33172" y="13335"/>
                </a:cubicBezTo>
                <a:cubicBezTo>
                  <a:pt x="33195" y="13276"/>
                  <a:pt x="33160" y="13204"/>
                  <a:pt x="33100" y="13168"/>
                </a:cubicBezTo>
                <a:cubicBezTo>
                  <a:pt x="33085" y="13162"/>
                  <a:pt x="33070" y="13159"/>
                  <a:pt x="33054" y="13159"/>
                </a:cubicBezTo>
                <a:close/>
                <a:moveTo>
                  <a:pt x="32318" y="14422"/>
                </a:moveTo>
                <a:cubicBezTo>
                  <a:pt x="32280" y="14422"/>
                  <a:pt x="32241" y="14437"/>
                  <a:pt x="32219" y="14466"/>
                </a:cubicBezTo>
                <a:cubicBezTo>
                  <a:pt x="32076" y="14657"/>
                  <a:pt x="31921" y="14847"/>
                  <a:pt x="31755" y="15026"/>
                </a:cubicBezTo>
                <a:cubicBezTo>
                  <a:pt x="31707" y="15073"/>
                  <a:pt x="31719" y="15157"/>
                  <a:pt x="31767" y="15192"/>
                </a:cubicBezTo>
                <a:cubicBezTo>
                  <a:pt x="31790" y="15228"/>
                  <a:pt x="31838" y="15228"/>
                  <a:pt x="31874" y="15228"/>
                </a:cubicBezTo>
                <a:cubicBezTo>
                  <a:pt x="31898" y="15228"/>
                  <a:pt x="31921" y="15216"/>
                  <a:pt x="31933" y="15192"/>
                </a:cubicBezTo>
                <a:cubicBezTo>
                  <a:pt x="32112" y="15002"/>
                  <a:pt x="32267" y="14811"/>
                  <a:pt x="32410" y="14621"/>
                </a:cubicBezTo>
                <a:cubicBezTo>
                  <a:pt x="32457" y="14561"/>
                  <a:pt x="32445" y="14490"/>
                  <a:pt x="32386" y="14442"/>
                </a:cubicBezTo>
                <a:cubicBezTo>
                  <a:pt x="32367" y="14428"/>
                  <a:pt x="32343" y="14422"/>
                  <a:pt x="32318" y="14422"/>
                </a:cubicBezTo>
                <a:close/>
                <a:moveTo>
                  <a:pt x="31336" y="15502"/>
                </a:moveTo>
                <a:cubicBezTo>
                  <a:pt x="31305" y="15502"/>
                  <a:pt x="31273" y="15514"/>
                  <a:pt x="31243" y="15538"/>
                </a:cubicBezTo>
                <a:cubicBezTo>
                  <a:pt x="31076" y="15693"/>
                  <a:pt x="30886" y="15847"/>
                  <a:pt x="30695" y="15990"/>
                </a:cubicBezTo>
                <a:cubicBezTo>
                  <a:pt x="30636" y="16038"/>
                  <a:pt x="30624" y="16109"/>
                  <a:pt x="30671" y="16169"/>
                </a:cubicBezTo>
                <a:cubicBezTo>
                  <a:pt x="30695" y="16204"/>
                  <a:pt x="30743" y="16216"/>
                  <a:pt x="30790" y="16216"/>
                </a:cubicBezTo>
                <a:cubicBezTo>
                  <a:pt x="30802" y="16204"/>
                  <a:pt x="30826" y="16204"/>
                  <a:pt x="30838" y="16193"/>
                </a:cubicBezTo>
                <a:cubicBezTo>
                  <a:pt x="31040" y="16038"/>
                  <a:pt x="31231" y="15883"/>
                  <a:pt x="31409" y="15716"/>
                </a:cubicBezTo>
                <a:cubicBezTo>
                  <a:pt x="31457" y="15669"/>
                  <a:pt x="31469" y="15597"/>
                  <a:pt x="31421" y="15538"/>
                </a:cubicBezTo>
                <a:cubicBezTo>
                  <a:pt x="31398" y="15514"/>
                  <a:pt x="31368" y="15502"/>
                  <a:pt x="31336" y="15502"/>
                </a:cubicBezTo>
                <a:close/>
                <a:moveTo>
                  <a:pt x="30169" y="16387"/>
                </a:moveTo>
                <a:cubicBezTo>
                  <a:pt x="30146" y="16387"/>
                  <a:pt x="30122" y="16393"/>
                  <a:pt x="30100" y="16407"/>
                </a:cubicBezTo>
                <a:cubicBezTo>
                  <a:pt x="29909" y="16538"/>
                  <a:pt x="29695" y="16657"/>
                  <a:pt x="29481" y="16776"/>
                </a:cubicBezTo>
                <a:cubicBezTo>
                  <a:pt x="29421" y="16812"/>
                  <a:pt x="29397" y="16883"/>
                  <a:pt x="29433" y="16943"/>
                </a:cubicBezTo>
                <a:cubicBezTo>
                  <a:pt x="29453" y="16982"/>
                  <a:pt x="29489" y="17005"/>
                  <a:pt x="29534" y="17005"/>
                </a:cubicBezTo>
                <a:cubicBezTo>
                  <a:pt x="29544" y="17005"/>
                  <a:pt x="29554" y="17004"/>
                  <a:pt x="29564" y="17002"/>
                </a:cubicBezTo>
                <a:cubicBezTo>
                  <a:pt x="29576" y="17002"/>
                  <a:pt x="29588" y="17002"/>
                  <a:pt x="29600" y="16990"/>
                </a:cubicBezTo>
                <a:cubicBezTo>
                  <a:pt x="29814" y="16871"/>
                  <a:pt x="30028" y="16740"/>
                  <a:pt x="30231" y="16609"/>
                </a:cubicBezTo>
                <a:cubicBezTo>
                  <a:pt x="30290" y="16574"/>
                  <a:pt x="30314" y="16502"/>
                  <a:pt x="30266" y="16443"/>
                </a:cubicBezTo>
                <a:cubicBezTo>
                  <a:pt x="30244" y="16405"/>
                  <a:pt x="30208" y="16387"/>
                  <a:pt x="30169" y="16387"/>
                </a:cubicBezTo>
                <a:close/>
                <a:moveTo>
                  <a:pt x="28885" y="17088"/>
                </a:moveTo>
                <a:cubicBezTo>
                  <a:pt x="28869" y="17088"/>
                  <a:pt x="28853" y="17091"/>
                  <a:pt x="28838" y="17097"/>
                </a:cubicBezTo>
                <a:cubicBezTo>
                  <a:pt x="28719" y="17145"/>
                  <a:pt x="28611" y="17193"/>
                  <a:pt x="28504" y="17240"/>
                </a:cubicBezTo>
                <a:cubicBezTo>
                  <a:pt x="28385" y="17288"/>
                  <a:pt x="28278" y="17336"/>
                  <a:pt x="28159" y="17371"/>
                </a:cubicBezTo>
                <a:cubicBezTo>
                  <a:pt x="28099" y="17395"/>
                  <a:pt x="28064" y="17467"/>
                  <a:pt x="28088" y="17538"/>
                </a:cubicBezTo>
                <a:cubicBezTo>
                  <a:pt x="28108" y="17579"/>
                  <a:pt x="28156" y="17612"/>
                  <a:pt x="28207" y="17612"/>
                </a:cubicBezTo>
                <a:cubicBezTo>
                  <a:pt x="28215" y="17612"/>
                  <a:pt x="28223" y="17611"/>
                  <a:pt x="28230" y="17609"/>
                </a:cubicBezTo>
                <a:lnTo>
                  <a:pt x="28254" y="17609"/>
                </a:lnTo>
                <a:cubicBezTo>
                  <a:pt x="28361" y="17562"/>
                  <a:pt x="28480" y="17514"/>
                  <a:pt x="28588" y="17467"/>
                </a:cubicBezTo>
                <a:cubicBezTo>
                  <a:pt x="28707" y="17419"/>
                  <a:pt x="28826" y="17371"/>
                  <a:pt x="28933" y="17324"/>
                </a:cubicBezTo>
                <a:cubicBezTo>
                  <a:pt x="28992" y="17300"/>
                  <a:pt x="29028" y="17217"/>
                  <a:pt x="28992" y="17157"/>
                </a:cubicBezTo>
                <a:cubicBezTo>
                  <a:pt x="28975" y="17113"/>
                  <a:pt x="28931" y="17088"/>
                  <a:pt x="28885" y="17088"/>
                </a:cubicBezTo>
                <a:close/>
                <a:moveTo>
                  <a:pt x="27504" y="17607"/>
                </a:moveTo>
                <a:cubicBezTo>
                  <a:pt x="27496" y="17607"/>
                  <a:pt x="27488" y="17608"/>
                  <a:pt x="27480" y="17609"/>
                </a:cubicBezTo>
                <a:cubicBezTo>
                  <a:pt x="27254" y="17681"/>
                  <a:pt x="27016" y="17752"/>
                  <a:pt x="26778" y="17812"/>
                </a:cubicBezTo>
                <a:cubicBezTo>
                  <a:pt x="26718" y="17824"/>
                  <a:pt x="26671" y="17895"/>
                  <a:pt x="26695" y="17967"/>
                </a:cubicBezTo>
                <a:cubicBezTo>
                  <a:pt x="26705" y="18018"/>
                  <a:pt x="26751" y="18052"/>
                  <a:pt x="26810" y="18052"/>
                </a:cubicBezTo>
                <a:cubicBezTo>
                  <a:pt x="26819" y="18052"/>
                  <a:pt x="26828" y="18051"/>
                  <a:pt x="26837" y="18050"/>
                </a:cubicBezTo>
                <a:cubicBezTo>
                  <a:pt x="27087" y="17990"/>
                  <a:pt x="27326" y="17919"/>
                  <a:pt x="27552" y="17848"/>
                </a:cubicBezTo>
                <a:cubicBezTo>
                  <a:pt x="27611" y="17824"/>
                  <a:pt x="27647" y="17752"/>
                  <a:pt x="27635" y="17693"/>
                </a:cubicBezTo>
                <a:cubicBezTo>
                  <a:pt x="27614" y="17641"/>
                  <a:pt x="27558" y="17607"/>
                  <a:pt x="27504" y="17607"/>
                </a:cubicBezTo>
                <a:close/>
                <a:moveTo>
                  <a:pt x="26099" y="17976"/>
                </a:moveTo>
                <a:cubicBezTo>
                  <a:pt x="26091" y="17976"/>
                  <a:pt x="26083" y="17977"/>
                  <a:pt x="26075" y="17979"/>
                </a:cubicBezTo>
                <a:cubicBezTo>
                  <a:pt x="25861" y="18026"/>
                  <a:pt x="25647" y="18062"/>
                  <a:pt x="25444" y="18098"/>
                </a:cubicBezTo>
                <a:lnTo>
                  <a:pt x="25361" y="18109"/>
                </a:lnTo>
                <a:cubicBezTo>
                  <a:pt x="25290" y="18121"/>
                  <a:pt x="25242" y="18193"/>
                  <a:pt x="25254" y="18252"/>
                </a:cubicBezTo>
                <a:cubicBezTo>
                  <a:pt x="25265" y="18316"/>
                  <a:pt x="25323" y="18361"/>
                  <a:pt x="25378" y="18361"/>
                </a:cubicBezTo>
                <a:cubicBezTo>
                  <a:pt x="25384" y="18361"/>
                  <a:pt x="25391" y="18361"/>
                  <a:pt x="25397" y="18360"/>
                </a:cubicBezTo>
                <a:lnTo>
                  <a:pt x="25480" y="18336"/>
                </a:lnTo>
                <a:cubicBezTo>
                  <a:pt x="25694" y="18300"/>
                  <a:pt x="25909" y="18264"/>
                  <a:pt x="26123" y="18217"/>
                </a:cubicBezTo>
                <a:cubicBezTo>
                  <a:pt x="26194" y="18205"/>
                  <a:pt x="26230" y="18133"/>
                  <a:pt x="26218" y="18074"/>
                </a:cubicBezTo>
                <a:cubicBezTo>
                  <a:pt x="26208" y="18011"/>
                  <a:pt x="26152" y="17976"/>
                  <a:pt x="26099" y="17976"/>
                </a:cubicBezTo>
                <a:close/>
                <a:moveTo>
                  <a:pt x="24656" y="18227"/>
                </a:moveTo>
                <a:cubicBezTo>
                  <a:pt x="24649" y="18227"/>
                  <a:pt x="24642" y="18227"/>
                  <a:pt x="24635" y="18229"/>
                </a:cubicBezTo>
                <a:cubicBezTo>
                  <a:pt x="24397" y="18264"/>
                  <a:pt x="24159" y="18288"/>
                  <a:pt x="23908" y="18324"/>
                </a:cubicBezTo>
                <a:cubicBezTo>
                  <a:pt x="23849" y="18324"/>
                  <a:pt x="23801" y="18383"/>
                  <a:pt x="23801" y="18455"/>
                </a:cubicBezTo>
                <a:cubicBezTo>
                  <a:pt x="23812" y="18519"/>
                  <a:pt x="23861" y="18564"/>
                  <a:pt x="23923" y="18564"/>
                </a:cubicBezTo>
                <a:cubicBezTo>
                  <a:pt x="23930" y="18564"/>
                  <a:pt x="23937" y="18563"/>
                  <a:pt x="23944" y="18562"/>
                </a:cubicBezTo>
                <a:cubicBezTo>
                  <a:pt x="24182" y="18538"/>
                  <a:pt x="24432" y="18502"/>
                  <a:pt x="24670" y="18467"/>
                </a:cubicBezTo>
                <a:lnTo>
                  <a:pt x="24682" y="18467"/>
                </a:lnTo>
                <a:cubicBezTo>
                  <a:pt x="24742" y="18455"/>
                  <a:pt x="24790" y="18395"/>
                  <a:pt x="24778" y="18336"/>
                </a:cubicBezTo>
                <a:cubicBezTo>
                  <a:pt x="24767" y="18272"/>
                  <a:pt x="24718" y="18227"/>
                  <a:pt x="24656" y="18227"/>
                </a:cubicBezTo>
                <a:close/>
                <a:moveTo>
                  <a:pt x="23194" y="18395"/>
                </a:moveTo>
                <a:cubicBezTo>
                  <a:pt x="22944" y="18419"/>
                  <a:pt x="22706" y="18443"/>
                  <a:pt x="22456" y="18455"/>
                </a:cubicBezTo>
                <a:cubicBezTo>
                  <a:pt x="22396" y="18467"/>
                  <a:pt x="22349" y="18526"/>
                  <a:pt x="22349" y="18586"/>
                </a:cubicBezTo>
                <a:cubicBezTo>
                  <a:pt x="22361" y="18657"/>
                  <a:pt x="22408" y="18705"/>
                  <a:pt x="22480" y="18705"/>
                </a:cubicBezTo>
                <a:cubicBezTo>
                  <a:pt x="22730" y="18681"/>
                  <a:pt x="22968" y="18657"/>
                  <a:pt x="23218" y="18633"/>
                </a:cubicBezTo>
                <a:cubicBezTo>
                  <a:pt x="23289" y="18621"/>
                  <a:pt x="23325" y="18574"/>
                  <a:pt x="23325" y="18502"/>
                </a:cubicBezTo>
                <a:cubicBezTo>
                  <a:pt x="23313" y="18443"/>
                  <a:pt x="23254" y="18395"/>
                  <a:pt x="23194" y="18395"/>
                </a:cubicBezTo>
                <a:close/>
                <a:moveTo>
                  <a:pt x="21730" y="18514"/>
                </a:moveTo>
                <a:cubicBezTo>
                  <a:pt x="21492" y="18538"/>
                  <a:pt x="21253" y="18550"/>
                  <a:pt x="21003" y="18562"/>
                </a:cubicBezTo>
                <a:cubicBezTo>
                  <a:pt x="20932" y="18574"/>
                  <a:pt x="20884" y="18633"/>
                  <a:pt x="20896" y="18693"/>
                </a:cubicBezTo>
                <a:cubicBezTo>
                  <a:pt x="20896" y="18764"/>
                  <a:pt x="20956" y="18812"/>
                  <a:pt x="21027" y="18812"/>
                </a:cubicBezTo>
                <a:cubicBezTo>
                  <a:pt x="21265" y="18788"/>
                  <a:pt x="21503" y="18776"/>
                  <a:pt x="21753" y="18752"/>
                </a:cubicBezTo>
                <a:lnTo>
                  <a:pt x="21765" y="18752"/>
                </a:lnTo>
                <a:cubicBezTo>
                  <a:pt x="21825" y="18741"/>
                  <a:pt x="21873" y="18693"/>
                  <a:pt x="21861" y="18633"/>
                </a:cubicBezTo>
                <a:cubicBezTo>
                  <a:pt x="21861" y="18562"/>
                  <a:pt x="21801" y="18514"/>
                  <a:pt x="21730" y="18514"/>
                </a:cubicBezTo>
                <a:close/>
                <a:moveTo>
                  <a:pt x="20277" y="18610"/>
                </a:moveTo>
                <a:lnTo>
                  <a:pt x="19539" y="18657"/>
                </a:lnTo>
                <a:cubicBezTo>
                  <a:pt x="19479" y="18669"/>
                  <a:pt x="19420" y="18717"/>
                  <a:pt x="19432" y="18788"/>
                </a:cubicBezTo>
                <a:cubicBezTo>
                  <a:pt x="19432" y="18860"/>
                  <a:pt x="19491" y="18907"/>
                  <a:pt x="19563" y="18907"/>
                </a:cubicBezTo>
                <a:lnTo>
                  <a:pt x="20289" y="18860"/>
                </a:lnTo>
                <a:lnTo>
                  <a:pt x="20301" y="18860"/>
                </a:lnTo>
                <a:cubicBezTo>
                  <a:pt x="20360" y="18848"/>
                  <a:pt x="20408" y="18788"/>
                  <a:pt x="20408" y="18729"/>
                </a:cubicBezTo>
                <a:cubicBezTo>
                  <a:pt x="20396" y="18657"/>
                  <a:pt x="20337" y="18610"/>
                  <a:pt x="20277" y="18610"/>
                </a:cubicBezTo>
                <a:close/>
                <a:moveTo>
                  <a:pt x="18813" y="18705"/>
                </a:moveTo>
                <a:cubicBezTo>
                  <a:pt x="18574" y="18717"/>
                  <a:pt x="18324" y="18741"/>
                  <a:pt x="18086" y="18752"/>
                </a:cubicBezTo>
                <a:cubicBezTo>
                  <a:pt x="18015" y="18764"/>
                  <a:pt x="17967" y="18824"/>
                  <a:pt x="17967" y="18883"/>
                </a:cubicBezTo>
                <a:cubicBezTo>
                  <a:pt x="17979" y="18955"/>
                  <a:pt x="18039" y="19002"/>
                  <a:pt x="18098" y="19002"/>
                </a:cubicBezTo>
                <a:cubicBezTo>
                  <a:pt x="18348" y="18979"/>
                  <a:pt x="18586" y="18967"/>
                  <a:pt x="18825" y="18955"/>
                </a:cubicBezTo>
                <a:lnTo>
                  <a:pt x="18848" y="18955"/>
                </a:lnTo>
                <a:cubicBezTo>
                  <a:pt x="18908" y="18943"/>
                  <a:pt x="18944" y="18883"/>
                  <a:pt x="18944" y="18824"/>
                </a:cubicBezTo>
                <a:cubicBezTo>
                  <a:pt x="18944" y="18752"/>
                  <a:pt x="18884" y="18705"/>
                  <a:pt x="18813" y="18705"/>
                </a:cubicBezTo>
                <a:close/>
                <a:moveTo>
                  <a:pt x="17348" y="18812"/>
                </a:moveTo>
                <a:cubicBezTo>
                  <a:pt x="17110" y="18824"/>
                  <a:pt x="16860" y="18848"/>
                  <a:pt x="16622" y="18871"/>
                </a:cubicBezTo>
                <a:cubicBezTo>
                  <a:pt x="16550" y="18871"/>
                  <a:pt x="16503" y="18931"/>
                  <a:pt x="16503" y="19002"/>
                </a:cubicBezTo>
                <a:cubicBezTo>
                  <a:pt x="16513" y="19067"/>
                  <a:pt x="16562" y="19111"/>
                  <a:pt x="16624" y="19111"/>
                </a:cubicBezTo>
                <a:cubicBezTo>
                  <a:pt x="16631" y="19111"/>
                  <a:pt x="16638" y="19111"/>
                  <a:pt x="16646" y="19110"/>
                </a:cubicBezTo>
                <a:cubicBezTo>
                  <a:pt x="16884" y="19098"/>
                  <a:pt x="17122" y="19074"/>
                  <a:pt x="17372" y="19050"/>
                </a:cubicBezTo>
                <a:lnTo>
                  <a:pt x="17384" y="19050"/>
                </a:lnTo>
                <a:cubicBezTo>
                  <a:pt x="17443" y="19038"/>
                  <a:pt x="17491" y="18991"/>
                  <a:pt x="17479" y="18919"/>
                </a:cubicBezTo>
                <a:cubicBezTo>
                  <a:pt x="17479" y="18860"/>
                  <a:pt x="17420" y="18812"/>
                  <a:pt x="17348" y="18812"/>
                </a:cubicBezTo>
                <a:close/>
                <a:moveTo>
                  <a:pt x="15905" y="18941"/>
                </a:moveTo>
                <a:cubicBezTo>
                  <a:pt x="15898" y="18941"/>
                  <a:pt x="15891" y="18942"/>
                  <a:pt x="15884" y="18943"/>
                </a:cubicBezTo>
                <a:cubicBezTo>
                  <a:pt x="15646" y="18967"/>
                  <a:pt x="15407" y="18991"/>
                  <a:pt x="15157" y="19014"/>
                </a:cubicBezTo>
                <a:cubicBezTo>
                  <a:pt x="15098" y="19026"/>
                  <a:pt x="15038" y="19086"/>
                  <a:pt x="15050" y="19157"/>
                </a:cubicBezTo>
                <a:cubicBezTo>
                  <a:pt x="15062" y="19217"/>
                  <a:pt x="15122" y="19264"/>
                  <a:pt x="15193" y="19264"/>
                </a:cubicBezTo>
                <a:cubicBezTo>
                  <a:pt x="15431" y="19229"/>
                  <a:pt x="15669" y="19205"/>
                  <a:pt x="15919" y="19181"/>
                </a:cubicBezTo>
                <a:cubicBezTo>
                  <a:pt x="15991" y="19169"/>
                  <a:pt x="16027" y="19110"/>
                  <a:pt x="16027" y="19050"/>
                </a:cubicBezTo>
                <a:cubicBezTo>
                  <a:pt x="16016" y="18986"/>
                  <a:pt x="15967" y="18941"/>
                  <a:pt x="15905" y="18941"/>
                </a:cubicBezTo>
                <a:close/>
                <a:moveTo>
                  <a:pt x="14453" y="19108"/>
                </a:moveTo>
                <a:cubicBezTo>
                  <a:pt x="14446" y="19108"/>
                  <a:pt x="14439" y="19108"/>
                  <a:pt x="14431" y="19110"/>
                </a:cubicBezTo>
                <a:cubicBezTo>
                  <a:pt x="14193" y="19133"/>
                  <a:pt x="13943" y="19169"/>
                  <a:pt x="13705" y="19205"/>
                </a:cubicBezTo>
                <a:cubicBezTo>
                  <a:pt x="13633" y="19217"/>
                  <a:pt x="13586" y="19276"/>
                  <a:pt x="13598" y="19348"/>
                </a:cubicBezTo>
                <a:cubicBezTo>
                  <a:pt x="13608" y="19412"/>
                  <a:pt x="13657" y="19457"/>
                  <a:pt x="13719" y="19457"/>
                </a:cubicBezTo>
                <a:cubicBezTo>
                  <a:pt x="13726" y="19457"/>
                  <a:pt x="13733" y="19456"/>
                  <a:pt x="13741" y="19455"/>
                </a:cubicBezTo>
                <a:cubicBezTo>
                  <a:pt x="13979" y="19419"/>
                  <a:pt x="14217" y="19383"/>
                  <a:pt x="14467" y="19348"/>
                </a:cubicBezTo>
                <a:cubicBezTo>
                  <a:pt x="14538" y="19336"/>
                  <a:pt x="14574" y="19276"/>
                  <a:pt x="14574" y="19205"/>
                </a:cubicBezTo>
                <a:cubicBezTo>
                  <a:pt x="14563" y="19152"/>
                  <a:pt x="14514" y="19108"/>
                  <a:pt x="14453" y="19108"/>
                </a:cubicBezTo>
                <a:close/>
                <a:moveTo>
                  <a:pt x="12982" y="19334"/>
                </a:moveTo>
                <a:cubicBezTo>
                  <a:pt x="12973" y="19334"/>
                  <a:pt x="12964" y="19334"/>
                  <a:pt x="12955" y="19336"/>
                </a:cubicBezTo>
                <a:cubicBezTo>
                  <a:pt x="12717" y="19372"/>
                  <a:pt x="12490" y="19419"/>
                  <a:pt x="12252" y="19467"/>
                </a:cubicBezTo>
                <a:cubicBezTo>
                  <a:pt x="12193" y="19479"/>
                  <a:pt x="12145" y="19538"/>
                  <a:pt x="12157" y="19610"/>
                </a:cubicBezTo>
                <a:cubicBezTo>
                  <a:pt x="12168" y="19663"/>
                  <a:pt x="12226" y="19707"/>
                  <a:pt x="12281" y="19707"/>
                </a:cubicBezTo>
                <a:cubicBezTo>
                  <a:pt x="12287" y="19707"/>
                  <a:pt x="12294" y="19706"/>
                  <a:pt x="12300" y="19705"/>
                </a:cubicBezTo>
                <a:cubicBezTo>
                  <a:pt x="12538" y="19657"/>
                  <a:pt x="12764" y="19610"/>
                  <a:pt x="13002" y="19574"/>
                </a:cubicBezTo>
                <a:lnTo>
                  <a:pt x="13026" y="19574"/>
                </a:lnTo>
                <a:cubicBezTo>
                  <a:pt x="13086" y="19562"/>
                  <a:pt x="13121" y="19491"/>
                  <a:pt x="13110" y="19431"/>
                </a:cubicBezTo>
                <a:cubicBezTo>
                  <a:pt x="13099" y="19369"/>
                  <a:pt x="13043" y="19334"/>
                  <a:pt x="12982" y="19334"/>
                </a:cubicBezTo>
                <a:close/>
                <a:moveTo>
                  <a:pt x="11575" y="19615"/>
                </a:moveTo>
                <a:cubicBezTo>
                  <a:pt x="11563" y="19615"/>
                  <a:pt x="11551" y="19617"/>
                  <a:pt x="11538" y="19622"/>
                </a:cubicBezTo>
                <a:cubicBezTo>
                  <a:pt x="11300" y="19669"/>
                  <a:pt x="11062" y="19729"/>
                  <a:pt x="10824" y="19800"/>
                </a:cubicBezTo>
                <a:cubicBezTo>
                  <a:pt x="10764" y="19812"/>
                  <a:pt x="10716" y="19884"/>
                  <a:pt x="10740" y="19943"/>
                </a:cubicBezTo>
                <a:cubicBezTo>
                  <a:pt x="10751" y="19996"/>
                  <a:pt x="10800" y="20040"/>
                  <a:pt x="10853" y="20040"/>
                </a:cubicBezTo>
                <a:cubicBezTo>
                  <a:pt x="10859" y="20040"/>
                  <a:pt x="10865" y="20040"/>
                  <a:pt x="10871" y="20038"/>
                </a:cubicBezTo>
                <a:cubicBezTo>
                  <a:pt x="10883" y="20038"/>
                  <a:pt x="10883" y="20038"/>
                  <a:pt x="10883" y="20026"/>
                </a:cubicBezTo>
                <a:cubicBezTo>
                  <a:pt x="11121" y="19967"/>
                  <a:pt x="11359" y="19907"/>
                  <a:pt x="11597" y="19860"/>
                </a:cubicBezTo>
                <a:cubicBezTo>
                  <a:pt x="11657" y="19836"/>
                  <a:pt x="11693" y="19776"/>
                  <a:pt x="11681" y="19705"/>
                </a:cubicBezTo>
                <a:cubicBezTo>
                  <a:pt x="11671" y="19656"/>
                  <a:pt x="11629" y="19615"/>
                  <a:pt x="11575" y="19615"/>
                </a:cubicBezTo>
                <a:close/>
                <a:moveTo>
                  <a:pt x="10160" y="19995"/>
                </a:moveTo>
                <a:cubicBezTo>
                  <a:pt x="10147" y="19995"/>
                  <a:pt x="10134" y="19997"/>
                  <a:pt x="10121" y="20003"/>
                </a:cubicBezTo>
                <a:cubicBezTo>
                  <a:pt x="9883" y="20062"/>
                  <a:pt x="9645" y="20145"/>
                  <a:pt x="9419" y="20229"/>
                </a:cubicBezTo>
                <a:cubicBezTo>
                  <a:pt x="9347" y="20241"/>
                  <a:pt x="9311" y="20312"/>
                  <a:pt x="9335" y="20384"/>
                </a:cubicBezTo>
                <a:cubicBezTo>
                  <a:pt x="9356" y="20425"/>
                  <a:pt x="9404" y="20457"/>
                  <a:pt x="9455" y="20457"/>
                </a:cubicBezTo>
                <a:cubicBezTo>
                  <a:pt x="9462" y="20457"/>
                  <a:pt x="9470" y="20457"/>
                  <a:pt x="9478" y="20455"/>
                </a:cubicBezTo>
                <a:lnTo>
                  <a:pt x="9490" y="20455"/>
                </a:lnTo>
                <a:cubicBezTo>
                  <a:pt x="9728" y="20372"/>
                  <a:pt x="9954" y="20300"/>
                  <a:pt x="10181" y="20229"/>
                </a:cubicBezTo>
                <a:cubicBezTo>
                  <a:pt x="10252" y="20217"/>
                  <a:pt x="10288" y="20145"/>
                  <a:pt x="10264" y="20074"/>
                </a:cubicBezTo>
                <a:cubicBezTo>
                  <a:pt x="10255" y="20027"/>
                  <a:pt x="10208" y="19995"/>
                  <a:pt x="10160" y="19995"/>
                </a:cubicBezTo>
                <a:close/>
                <a:moveTo>
                  <a:pt x="8769" y="20470"/>
                </a:moveTo>
                <a:cubicBezTo>
                  <a:pt x="8752" y="20470"/>
                  <a:pt x="8734" y="20473"/>
                  <a:pt x="8716" y="20479"/>
                </a:cubicBezTo>
                <a:cubicBezTo>
                  <a:pt x="8490" y="20562"/>
                  <a:pt x="8264" y="20657"/>
                  <a:pt x="8037" y="20753"/>
                </a:cubicBezTo>
                <a:cubicBezTo>
                  <a:pt x="7978" y="20788"/>
                  <a:pt x="7954" y="20860"/>
                  <a:pt x="7978" y="20919"/>
                </a:cubicBezTo>
                <a:cubicBezTo>
                  <a:pt x="7999" y="20961"/>
                  <a:pt x="8046" y="20993"/>
                  <a:pt x="8090" y="20993"/>
                </a:cubicBezTo>
                <a:cubicBezTo>
                  <a:pt x="8096" y="20993"/>
                  <a:pt x="8103" y="20992"/>
                  <a:pt x="8109" y="20991"/>
                </a:cubicBezTo>
                <a:cubicBezTo>
                  <a:pt x="8121" y="20991"/>
                  <a:pt x="8133" y="20991"/>
                  <a:pt x="8133" y="20979"/>
                </a:cubicBezTo>
                <a:cubicBezTo>
                  <a:pt x="8359" y="20884"/>
                  <a:pt x="8585" y="20788"/>
                  <a:pt x="8811" y="20705"/>
                </a:cubicBezTo>
                <a:cubicBezTo>
                  <a:pt x="8871" y="20681"/>
                  <a:pt x="8907" y="20610"/>
                  <a:pt x="8883" y="20550"/>
                </a:cubicBezTo>
                <a:cubicBezTo>
                  <a:pt x="8865" y="20497"/>
                  <a:pt x="8820" y="20470"/>
                  <a:pt x="8769" y="20470"/>
                </a:cubicBezTo>
                <a:close/>
                <a:moveTo>
                  <a:pt x="7418" y="21053"/>
                </a:moveTo>
                <a:cubicBezTo>
                  <a:pt x="7402" y="21053"/>
                  <a:pt x="7386" y="21056"/>
                  <a:pt x="7371" y="21062"/>
                </a:cubicBezTo>
                <a:cubicBezTo>
                  <a:pt x="7156" y="21169"/>
                  <a:pt x="6930" y="21288"/>
                  <a:pt x="6716" y="21407"/>
                </a:cubicBezTo>
                <a:cubicBezTo>
                  <a:pt x="6656" y="21431"/>
                  <a:pt x="6633" y="21515"/>
                  <a:pt x="6668" y="21574"/>
                </a:cubicBezTo>
                <a:cubicBezTo>
                  <a:pt x="6688" y="21614"/>
                  <a:pt x="6732" y="21637"/>
                  <a:pt x="6774" y="21637"/>
                </a:cubicBezTo>
                <a:cubicBezTo>
                  <a:pt x="6783" y="21637"/>
                  <a:pt x="6791" y="21636"/>
                  <a:pt x="6799" y="21634"/>
                </a:cubicBezTo>
                <a:cubicBezTo>
                  <a:pt x="6811" y="21634"/>
                  <a:pt x="6823" y="21622"/>
                  <a:pt x="6835" y="21622"/>
                </a:cubicBezTo>
                <a:cubicBezTo>
                  <a:pt x="7049" y="21503"/>
                  <a:pt x="7264" y="21396"/>
                  <a:pt x="7478" y="21288"/>
                </a:cubicBezTo>
                <a:cubicBezTo>
                  <a:pt x="7537" y="21253"/>
                  <a:pt x="7561" y="21181"/>
                  <a:pt x="7537" y="21122"/>
                </a:cubicBezTo>
                <a:cubicBezTo>
                  <a:pt x="7511" y="21078"/>
                  <a:pt x="7465" y="21053"/>
                  <a:pt x="7418" y="21053"/>
                </a:cubicBezTo>
                <a:close/>
                <a:moveTo>
                  <a:pt x="6142" y="21756"/>
                </a:moveTo>
                <a:cubicBezTo>
                  <a:pt x="6119" y="21756"/>
                  <a:pt x="6095" y="21763"/>
                  <a:pt x="6073" y="21777"/>
                </a:cubicBezTo>
                <a:cubicBezTo>
                  <a:pt x="5871" y="21896"/>
                  <a:pt x="5656" y="22039"/>
                  <a:pt x="5454" y="22169"/>
                </a:cubicBezTo>
                <a:cubicBezTo>
                  <a:pt x="5394" y="22205"/>
                  <a:pt x="5382" y="22277"/>
                  <a:pt x="5418" y="22336"/>
                </a:cubicBezTo>
                <a:cubicBezTo>
                  <a:pt x="5442" y="22384"/>
                  <a:pt x="5501" y="22396"/>
                  <a:pt x="5549" y="22396"/>
                </a:cubicBezTo>
                <a:cubicBezTo>
                  <a:pt x="5561" y="22384"/>
                  <a:pt x="5573" y="22384"/>
                  <a:pt x="5597" y="22372"/>
                </a:cubicBezTo>
                <a:cubicBezTo>
                  <a:pt x="5787" y="22241"/>
                  <a:pt x="5990" y="22110"/>
                  <a:pt x="6204" y="21979"/>
                </a:cubicBezTo>
                <a:cubicBezTo>
                  <a:pt x="6263" y="21943"/>
                  <a:pt x="6275" y="21872"/>
                  <a:pt x="6240" y="21812"/>
                </a:cubicBezTo>
                <a:cubicBezTo>
                  <a:pt x="6217" y="21775"/>
                  <a:pt x="6181" y="21756"/>
                  <a:pt x="6142" y="21756"/>
                </a:cubicBezTo>
                <a:close/>
                <a:moveTo>
                  <a:pt x="4931" y="22569"/>
                </a:moveTo>
                <a:cubicBezTo>
                  <a:pt x="4904" y="22569"/>
                  <a:pt x="4878" y="22578"/>
                  <a:pt x="4858" y="22598"/>
                </a:cubicBezTo>
                <a:cubicBezTo>
                  <a:pt x="4656" y="22741"/>
                  <a:pt x="4466" y="22896"/>
                  <a:pt x="4275" y="23051"/>
                </a:cubicBezTo>
                <a:cubicBezTo>
                  <a:pt x="4227" y="23098"/>
                  <a:pt x="4216" y="23182"/>
                  <a:pt x="4263" y="23229"/>
                </a:cubicBezTo>
                <a:cubicBezTo>
                  <a:pt x="4281" y="23256"/>
                  <a:pt x="4312" y="23269"/>
                  <a:pt x="4342" y="23269"/>
                </a:cubicBezTo>
                <a:cubicBezTo>
                  <a:pt x="4352" y="23269"/>
                  <a:pt x="4361" y="23268"/>
                  <a:pt x="4370" y="23265"/>
                </a:cubicBezTo>
                <a:cubicBezTo>
                  <a:pt x="4394" y="23265"/>
                  <a:pt x="4418" y="23253"/>
                  <a:pt x="4430" y="23241"/>
                </a:cubicBezTo>
                <a:cubicBezTo>
                  <a:pt x="4620" y="23086"/>
                  <a:pt x="4811" y="22931"/>
                  <a:pt x="5001" y="22789"/>
                </a:cubicBezTo>
                <a:cubicBezTo>
                  <a:pt x="5049" y="22753"/>
                  <a:pt x="5061" y="22670"/>
                  <a:pt x="5025" y="22622"/>
                </a:cubicBezTo>
                <a:cubicBezTo>
                  <a:pt x="5004" y="22587"/>
                  <a:pt x="4967" y="22569"/>
                  <a:pt x="4931" y="22569"/>
                </a:cubicBezTo>
                <a:close/>
                <a:moveTo>
                  <a:pt x="3811" y="23515"/>
                </a:moveTo>
                <a:cubicBezTo>
                  <a:pt x="3781" y="23515"/>
                  <a:pt x="3751" y="23527"/>
                  <a:pt x="3727" y="23551"/>
                </a:cubicBezTo>
                <a:cubicBezTo>
                  <a:pt x="3537" y="23717"/>
                  <a:pt x="3358" y="23896"/>
                  <a:pt x="3204" y="24074"/>
                </a:cubicBezTo>
                <a:cubicBezTo>
                  <a:pt x="3156" y="24122"/>
                  <a:pt x="3156" y="24194"/>
                  <a:pt x="3204" y="24241"/>
                </a:cubicBezTo>
                <a:cubicBezTo>
                  <a:pt x="3239" y="24265"/>
                  <a:pt x="3275" y="24277"/>
                  <a:pt x="3311" y="24277"/>
                </a:cubicBezTo>
                <a:cubicBezTo>
                  <a:pt x="3334" y="24265"/>
                  <a:pt x="3358" y="24253"/>
                  <a:pt x="3382" y="24241"/>
                </a:cubicBezTo>
                <a:cubicBezTo>
                  <a:pt x="3537" y="24063"/>
                  <a:pt x="3715" y="23896"/>
                  <a:pt x="3894" y="23729"/>
                </a:cubicBezTo>
                <a:cubicBezTo>
                  <a:pt x="3942" y="23682"/>
                  <a:pt x="3942" y="23598"/>
                  <a:pt x="3894" y="23551"/>
                </a:cubicBezTo>
                <a:cubicBezTo>
                  <a:pt x="3870" y="23527"/>
                  <a:pt x="3840" y="23515"/>
                  <a:pt x="3811" y="23515"/>
                </a:cubicBezTo>
                <a:close/>
                <a:moveTo>
                  <a:pt x="2806" y="24580"/>
                </a:moveTo>
                <a:cubicBezTo>
                  <a:pt x="2770" y="24580"/>
                  <a:pt x="2735" y="24595"/>
                  <a:pt x="2715" y="24622"/>
                </a:cubicBezTo>
                <a:cubicBezTo>
                  <a:pt x="2549" y="24813"/>
                  <a:pt x="2406" y="25015"/>
                  <a:pt x="2263" y="25217"/>
                </a:cubicBezTo>
                <a:cubicBezTo>
                  <a:pt x="2215" y="25265"/>
                  <a:pt x="2227" y="25348"/>
                  <a:pt x="2287" y="25384"/>
                </a:cubicBezTo>
                <a:cubicBezTo>
                  <a:pt x="2311" y="25396"/>
                  <a:pt x="2346" y="25408"/>
                  <a:pt x="2382" y="25408"/>
                </a:cubicBezTo>
                <a:cubicBezTo>
                  <a:pt x="2406" y="25396"/>
                  <a:pt x="2442" y="25384"/>
                  <a:pt x="2453" y="25348"/>
                </a:cubicBezTo>
                <a:cubicBezTo>
                  <a:pt x="2596" y="25158"/>
                  <a:pt x="2739" y="24967"/>
                  <a:pt x="2894" y="24777"/>
                </a:cubicBezTo>
                <a:cubicBezTo>
                  <a:pt x="2942" y="24729"/>
                  <a:pt x="2930" y="24658"/>
                  <a:pt x="2882" y="24610"/>
                </a:cubicBezTo>
                <a:cubicBezTo>
                  <a:pt x="2861" y="24589"/>
                  <a:pt x="2833" y="24580"/>
                  <a:pt x="2806" y="24580"/>
                </a:cubicBezTo>
                <a:close/>
                <a:moveTo>
                  <a:pt x="1943" y="25769"/>
                </a:moveTo>
                <a:cubicBezTo>
                  <a:pt x="1905" y="25769"/>
                  <a:pt x="1869" y="25788"/>
                  <a:pt x="1846" y="25825"/>
                </a:cubicBezTo>
                <a:cubicBezTo>
                  <a:pt x="1715" y="26039"/>
                  <a:pt x="1596" y="26253"/>
                  <a:pt x="1489" y="26468"/>
                </a:cubicBezTo>
                <a:cubicBezTo>
                  <a:pt x="1453" y="26527"/>
                  <a:pt x="1477" y="26611"/>
                  <a:pt x="1537" y="26634"/>
                </a:cubicBezTo>
                <a:cubicBezTo>
                  <a:pt x="1553" y="26643"/>
                  <a:pt x="1570" y="26651"/>
                  <a:pt x="1587" y="26651"/>
                </a:cubicBezTo>
                <a:cubicBezTo>
                  <a:pt x="1594" y="26651"/>
                  <a:pt x="1601" y="26650"/>
                  <a:pt x="1608" y="26646"/>
                </a:cubicBezTo>
                <a:cubicBezTo>
                  <a:pt x="1656" y="26646"/>
                  <a:pt x="1680" y="26622"/>
                  <a:pt x="1703" y="26587"/>
                </a:cubicBezTo>
                <a:cubicBezTo>
                  <a:pt x="1810" y="26372"/>
                  <a:pt x="1930" y="26158"/>
                  <a:pt x="2061" y="25956"/>
                </a:cubicBezTo>
                <a:cubicBezTo>
                  <a:pt x="2096" y="25896"/>
                  <a:pt x="2072" y="25825"/>
                  <a:pt x="2013" y="25789"/>
                </a:cubicBezTo>
                <a:cubicBezTo>
                  <a:pt x="1991" y="25776"/>
                  <a:pt x="1967" y="25769"/>
                  <a:pt x="1943" y="25769"/>
                </a:cubicBezTo>
                <a:close/>
                <a:moveTo>
                  <a:pt x="1276" y="27066"/>
                </a:moveTo>
                <a:cubicBezTo>
                  <a:pt x="1230" y="27066"/>
                  <a:pt x="1185" y="27093"/>
                  <a:pt x="1168" y="27146"/>
                </a:cubicBezTo>
                <a:cubicBezTo>
                  <a:pt x="1060" y="27396"/>
                  <a:pt x="977" y="27623"/>
                  <a:pt x="906" y="27837"/>
                </a:cubicBezTo>
                <a:cubicBezTo>
                  <a:pt x="894" y="27908"/>
                  <a:pt x="929" y="27980"/>
                  <a:pt x="989" y="27992"/>
                </a:cubicBezTo>
                <a:cubicBezTo>
                  <a:pt x="1001" y="27998"/>
                  <a:pt x="1013" y="28001"/>
                  <a:pt x="1023" y="28001"/>
                </a:cubicBezTo>
                <a:cubicBezTo>
                  <a:pt x="1034" y="28001"/>
                  <a:pt x="1043" y="27998"/>
                  <a:pt x="1048" y="27992"/>
                </a:cubicBezTo>
                <a:cubicBezTo>
                  <a:pt x="1096" y="27992"/>
                  <a:pt x="1132" y="27956"/>
                  <a:pt x="1144" y="27908"/>
                </a:cubicBezTo>
                <a:cubicBezTo>
                  <a:pt x="1203" y="27706"/>
                  <a:pt x="1287" y="27480"/>
                  <a:pt x="1394" y="27242"/>
                </a:cubicBezTo>
                <a:cubicBezTo>
                  <a:pt x="1418" y="27182"/>
                  <a:pt x="1394" y="27111"/>
                  <a:pt x="1322" y="27075"/>
                </a:cubicBezTo>
                <a:cubicBezTo>
                  <a:pt x="1307" y="27069"/>
                  <a:pt x="1292" y="27066"/>
                  <a:pt x="1276" y="27066"/>
                </a:cubicBezTo>
                <a:close/>
                <a:moveTo>
                  <a:pt x="894" y="28468"/>
                </a:moveTo>
                <a:cubicBezTo>
                  <a:pt x="822" y="28468"/>
                  <a:pt x="763" y="28516"/>
                  <a:pt x="751" y="28575"/>
                </a:cubicBezTo>
                <a:cubicBezTo>
                  <a:pt x="727" y="28837"/>
                  <a:pt x="727" y="29099"/>
                  <a:pt x="751" y="29349"/>
                </a:cubicBezTo>
                <a:cubicBezTo>
                  <a:pt x="761" y="29402"/>
                  <a:pt x="820" y="29446"/>
                  <a:pt x="875" y="29446"/>
                </a:cubicBezTo>
                <a:cubicBezTo>
                  <a:pt x="881" y="29446"/>
                  <a:pt x="887" y="29445"/>
                  <a:pt x="894" y="29444"/>
                </a:cubicBezTo>
                <a:cubicBezTo>
                  <a:pt x="965" y="29432"/>
                  <a:pt x="1001" y="29373"/>
                  <a:pt x="1001" y="29301"/>
                </a:cubicBezTo>
                <a:cubicBezTo>
                  <a:pt x="965" y="29087"/>
                  <a:pt x="965" y="28849"/>
                  <a:pt x="1001" y="28611"/>
                </a:cubicBezTo>
                <a:cubicBezTo>
                  <a:pt x="1001" y="28539"/>
                  <a:pt x="953" y="28480"/>
                  <a:pt x="894" y="28468"/>
                </a:cubicBezTo>
                <a:close/>
                <a:moveTo>
                  <a:pt x="29437" y="30408"/>
                </a:moveTo>
                <a:cubicBezTo>
                  <a:pt x="29284" y="30408"/>
                  <a:pt x="29121" y="30418"/>
                  <a:pt x="28945" y="30432"/>
                </a:cubicBezTo>
                <a:cubicBezTo>
                  <a:pt x="28873" y="30432"/>
                  <a:pt x="28838" y="30492"/>
                  <a:pt x="28838" y="30563"/>
                </a:cubicBezTo>
                <a:cubicBezTo>
                  <a:pt x="28848" y="30627"/>
                  <a:pt x="28897" y="30672"/>
                  <a:pt x="28950" y="30672"/>
                </a:cubicBezTo>
                <a:cubicBezTo>
                  <a:pt x="28956" y="30672"/>
                  <a:pt x="28962" y="30672"/>
                  <a:pt x="28969" y="30671"/>
                </a:cubicBezTo>
                <a:cubicBezTo>
                  <a:pt x="29129" y="30657"/>
                  <a:pt x="29273" y="30651"/>
                  <a:pt x="29408" y="30651"/>
                </a:cubicBezTo>
                <a:cubicBezTo>
                  <a:pt x="29503" y="30651"/>
                  <a:pt x="29594" y="30654"/>
                  <a:pt x="29683" y="30659"/>
                </a:cubicBezTo>
                <a:lnTo>
                  <a:pt x="29719" y="30659"/>
                </a:lnTo>
                <a:cubicBezTo>
                  <a:pt x="29766" y="30647"/>
                  <a:pt x="29814" y="30611"/>
                  <a:pt x="29814" y="30551"/>
                </a:cubicBezTo>
                <a:cubicBezTo>
                  <a:pt x="29814" y="30480"/>
                  <a:pt x="29766" y="30421"/>
                  <a:pt x="29707" y="30421"/>
                </a:cubicBezTo>
                <a:cubicBezTo>
                  <a:pt x="29620" y="30411"/>
                  <a:pt x="29531" y="30408"/>
                  <a:pt x="29437" y="30408"/>
                </a:cubicBezTo>
                <a:close/>
                <a:moveTo>
                  <a:pt x="1052" y="29901"/>
                </a:moveTo>
                <a:cubicBezTo>
                  <a:pt x="1039" y="29901"/>
                  <a:pt x="1025" y="29903"/>
                  <a:pt x="1013" y="29909"/>
                </a:cubicBezTo>
                <a:cubicBezTo>
                  <a:pt x="953" y="29932"/>
                  <a:pt x="918" y="30004"/>
                  <a:pt x="941" y="30075"/>
                </a:cubicBezTo>
                <a:cubicBezTo>
                  <a:pt x="1025" y="30290"/>
                  <a:pt x="1132" y="30516"/>
                  <a:pt x="1263" y="30754"/>
                </a:cubicBezTo>
                <a:cubicBezTo>
                  <a:pt x="1299" y="30790"/>
                  <a:pt x="1346" y="30813"/>
                  <a:pt x="1394" y="30813"/>
                </a:cubicBezTo>
                <a:cubicBezTo>
                  <a:pt x="1406" y="30802"/>
                  <a:pt x="1418" y="30802"/>
                  <a:pt x="1429" y="30790"/>
                </a:cubicBezTo>
                <a:cubicBezTo>
                  <a:pt x="1489" y="30754"/>
                  <a:pt x="1513" y="30682"/>
                  <a:pt x="1477" y="30623"/>
                </a:cubicBezTo>
                <a:cubicBezTo>
                  <a:pt x="1346" y="30409"/>
                  <a:pt x="1251" y="30194"/>
                  <a:pt x="1168" y="29980"/>
                </a:cubicBezTo>
                <a:cubicBezTo>
                  <a:pt x="1149" y="29933"/>
                  <a:pt x="1101" y="29901"/>
                  <a:pt x="1052" y="29901"/>
                </a:cubicBezTo>
                <a:close/>
                <a:moveTo>
                  <a:pt x="28233" y="30537"/>
                </a:moveTo>
                <a:cubicBezTo>
                  <a:pt x="28225" y="30537"/>
                  <a:pt x="28216" y="30538"/>
                  <a:pt x="28207" y="30540"/>
                </a:cubicBezTo>
                <a:lnTo>
                  <a:pt x="28040" y="30563"/>
                </a:lnTo>
                <a:cubicBezTo>
                  <a:pt x="27861" y="30599"/>
                  <a:pt x="27671" y="30635"/>
                  <a:pt x="27492" y="30671"/>
                </a:cubicBezTo>
                <a:cubicBezTo>
                  <a:pt x="27433" y="30682"/>
                  <a:pt x="27385" y="30742"/>
                  <a:pt x="27397" y="30802"/>
                </a:cubicBezTo>
                <a:cubicBezTo>
                  <a:pt x="27408" y="30866"/>
                  <a:pt x="27457" y="30910"/>
                  <a:pt x="27518" y="30910"/>
                </a:cubicBezTo>
                <a:cubicBezTo>
                  <a:pt x="27525" y="30910"/>
                  <a:pt x="27533" y="30910"/>
                  <a:pt x="27540" y="30909"/>
                </a:cubicBezTo>
                <a:cubicBezTo>
                  <a:pt x="27718" y="30873"/>
                  <a:pt x="27897" y="30837"/>
                  <a:pt x="28076" y="30802"/>
                </a:cubicBezTo>
                <a:lnTo>
                  <a:pt x="28254" y="30778"/>
                </a:lnTo>
                <a:cubicBezTo>
                  <a:pt x="28326" y="30766"/>
                  <a:pt x="28361" y="30706"/>
                  <a:pt x="28350" y="30635"/>
                </a:cubicBezTo>
                <a:cubicBezTo>
                  <a:pt x="28339" y="30572"/>
                  <a:pt x="28292" y="30537"/>
                  <a:pt x="28233" y="30537"/>
                </a:cubicBezTo>
                <a:close/>
                <a:moveTo>
                  <a:pt x="26797" y="30800"/>
                </a:moveTo>
                <a:cubicBezTo>
                  <a:pt x="26790" y="30800"/>
                  <a:pt x="26784" y="30800"/>
                  <a:pt x="26778" y="30802"/>
                </a:cubicBezTo>
                <a:cubicBezTo>
                  <a:pt x="26540" y="30849"/>
                  <a:pt x="26290" y="30909"/>
                  <a:pt x="26052" y="30956"/>
                </a:cubicBezTo>
                <a:cubicBezTo>
                  <a:pt x="25992" y="30968"/>
                  <a:pt x="25944" y="31028"/>
                  <a:pt x="25956" y="31099"/>
                </a:cubicBezTo>
                <a:cubicBezTo>
                  <a:pt x="25978" y="31152"/>
                  <a:pt x="26028" y="31196"/>
                  <a:pt x="26081" y="31196"/>
                </a:cubicBezTo>
                <a:cubicBezTo>
                  <a:pt x="26087" y="31196"/>
                  <a:pt x="26093" y="31196"/>
                  <a:pt x="26099" y="31194"/>
                </a:cubicBezTo>
                <a:lnTo>
                  <a:pt x="26111" y="31194"/>
                </a:lnTo>
                <a:cubicBezTo>
                  <a:pt x="26349" y="31147"/>
                  <a:pt x="26587" y="31087"/>
                  <a:pt x="26826" y="31040"/>
                </a:cubicBezTo>
                <a:cubicBezTo>
                  <a:pt x="26885" y="31028"/>
                  <a:pt x="26933" y="30968"/>
                  <a:pt x="26921" y="30897"/>
                </a:cubicBezTo>
                <a:cubicBezTo>
                  <a:pt x="26910" y="30843"/>
                  <a:pt x="26852" y="30800"/>
                  <a:pt x="26797" y="30800"/>
                </a:cubicBezTo>
                <a:close/>
                <a:moveTo>
                  <a:pt x="30398" y="30578"/>
                </a:moveTo>
                <a:cubicBezTo>
                  <a:pt x="30352" y="30578"/>
                  <a:pt x="30308" y="30603"/>
                  <a:pt x="30290" y="30647"/>
                </a:cubicBezTo>
                <a:cubicBezTo>
                  <a:pt x="30266" y="30718"/>
                  <a:pt x="30302" y="30790"/>
                  <a:pt x="30362" y="30813"/>
                </a:cubicBezTo>
                <a:cubicBezTo>
                  <a:pt x="30445" y="30837"/>
                  <a:pt x="30516" y="30885"/>
                  <a:pt x="30588" y="30921"/>
                </a:cubicBezTo>
                <a:cubicBezTo>
                  <a:pt x="30719" y="30992"/>
                  <a:pt x="30826" y="31075"/>
                  <a:pt x="30933" y="31171"/>
                </a:cubicBezTo>
                <a:cubicBezTo>
                  <a:pt x="30951" y="31197"/>
                  <a:pt x="30982" y="31211"/>
                  <a:pt x="31012" y="31211"/>
                </a:cubicBezTo>
                <a:cubicBezTo>
                  <a:pt x="31022" y="31211"/>
                  <a:pt x="31031" y="31209"/>
                  <a:pt x="31040" y="31206"/>
                </a:cubicBezTo>
                <a:cubicBezTo>
                  <a:pt x="31064" y="31206"/>
                  <a:pt x="31088" y="31194"/>
                  <a:pt x="31100" y="31171"/>
                </a:cubicBezTo>
                <a:cubicBezTo>
                  <a:pt x="31147" y="31123"/>
                  <a:pt x="31147" y="31052"/>
                  <a:pt x="31100" y="31004"/>
                </a:cubicBezTo>
                <a:cubicBezTo>
                  <a:pt x="30981" y="30885"/>
                  <a:pt x="30862" y="30790"/>
                  <a:pt x="30707" y="30706"/>
                </a:cubicBezTo>
                <a:cubicBezTo>
                  <a:pt x="30624" y="30659"/>
                  <a:pt x="30540" y="30623"/>
                  <a:pt x="30445" y="30587"/>
                </a:cubicBezTo>
                <a:cubicBezTo>
                  <a:pt x="30430" y="30581"/>
                  <a:pt x="30413" y="30578"/>
                  <a:pt x="30398" y="30578"/>
                </a:cubicBezTo>
                <a:close/>
                <a:moveTo>
                  <a:pt x="25374" y="31105"/>
                </a:moveTo>
                <a:cubicBezTo>
                  <a:pt x="25363" y="31105"/>
                  <a:pt x="25350" y="31107"/>
                  <a:pt x="25337" y="31111"/>
                </a:cubicBezTo>
                <a:cubicBezTo>
                  <a:pt x="25099" y="31159"/>
                  <a:pt x="24861" y="31218"/>
                  <a:pt x="24623" y="31278"/>
                </a:cubicBezTo>
                <a:cubicBezTo>
                  <a:pt x="24563" y="31290"/>
                  <a:pt x="24516" y="31349"/>
                  <a:pt x="24528" y="31421"/>
                </a:cubicBezTo>
                <a:cubicBezTo>
                  <a:pt x="24549" y="31474"/>
                  <a:pt x="24599" y="31518"/>
                  <a:pt x="24652" y="31518"/>
                </a:cubicBezTo>
                <a:cubicBezTo>
                  <a:pt x="24658" y="31518"/>
                  <a:pt x="24664" y="31517"/>
                  <a:pt x="24670" y="31516"/>
                </a:cubicBezTo>
                <a:lnTo>
                  <a:pt x="24682" y="31516"/>
                </a:lnTo>
                <a:cubicBezTo>
                  <a:pt x="24921" y="31456"/>
                  <a:pt x="25159" y="31397"/>
                  <a:pt x="25385" y="31349"/>
                </a:cubicBezTo>
                <a:cubicBezTo>
                  <a:pt x="25456" y="31325"/>
                  <a:pt x="25492" y="31266"/>
                  <a:pt x="25480" y="31194"/>
                </a:cubicBezTo>
                <a:cubicBezTo>
                  <a:pt x="25470" y="31146"/>
                  <a:pt x="25429" y="31105"/>
                  <a:pt x="25374" y="31105"/>
                </a:cubicBezTo>
                <a:close/>
                <a:moveTo>
                  <a:pt x="23935" y="31442"/>
                </a:moveTo>
                <a:cubicBezTo>
                  <a:pt x="23926" y="31442"/>
                  <a:pt x="23918" y="31443"/>
                  <a:pt x="23908" y="31444"/>
                </a:cubicBezTo>
                <a:cubicBezTo>
                  <a:pt x="23670" y="31504"/>
                  <a:pt x="23432" y="31564"/>
                  <a:pt x="23194" y="31635"/>
                </a:cubicBezTo>
                <a:cubicBezTo>
                  <a:pt x="23135" y="31647"/>
                  <a:pt x="23099" y="31718"/>
                  <a:pt x="23111" y="31778"/>
                </a:cubicBezTo>
                <a:cubicBezTo>
                  <a:pt x="23132" y="31840"/>
                  <a:pt x="23180" y="31875"/>
                  <a:pt x="23231" y="31875"/>
                </a:cubicBezTo>
                <a:cubicBezTo>
                  <a:pt x="23239" y="31875"/>
                  <a:pt x="23246" y="31875"/>
                  <a:pt x="23254" y="31873"/>
                </a:cubicBezTo>
                <a:lnTo>
                  <a:pt x="23266" y="31873"/>
                </a:lnTo>
                <a:cubicBezTo>
                  <a:pt x="23492" y="31814"/>
                  <a:pt x="23730" y="31742"/>
                  <a:pt x="23968" y="31683"/>
                </a:cubicBezTo>
                <a:cubicBezTo>
                  <a:pt x="24028" y="31671"/>
                  <a:pt x="24075" y="31599"/>
                  <a:pt x="24051" y="31540"/>
                </a:cubicBezTo>
                <a:cubicBezTo>
                  <a:pt x="24041" y="31477"/>
                  <a:pt x="23994" y="31442"/>
                  <a:pt x="23935" y="31442"/>
                </a:cubicBezTo>
                <a:close/>
                <a:moveTo>
                  <a:pt x="1781" y="31177"/>
                </a:moveTo>
                <a:cubicBezTo>
                  <a:pt x="1755" y="31177"/>
                  <a:pt x="1728" y="31186"/>
                  <a:pt x="1703" y="31206"/>
                </a:cubicBezTo>
                <a:cubicBezTo>
                  <a:pt x="1644" y="31242"/>
                  <a:pt x="1632" y="31313"/>
                  <a:pt x="1680" y="31373"/>
                </a:cubicBezTo>
                <a:cubicBezTo>
                  <a:pt x="1822" y="31564"/>
                  <a:pt x="1977" y="31766"/>
                  <a:pt x="2132" y="31956"/>
                </a:cubicBezTo>
                <a:cubicBezTo>
                  <a:pt x="2159" y="31983"/>
                  <a:pt x="2186" y="31997"/>
                  <a:pt x="2217" y="31997"/>
                </a:cubicBezTo>
                <a:cubicBezTo>
                  <a:pt x="2228" y="31997"/>
                  <a:pt x="2239" y="31995"/>
                  <a:pt x="2251" y="31992"/>
                </a:cubicBezTo>
                <a:cubicBezTo>
                  <a:pt x="2263" y="31992"/>
                  <a:pt x="2287" y="31980"/>
                  <a:pt x="2311" y="31968"/>
                </a:cubicBezTo>
                <a:cubicBezTo>
                  <a:pt x="2358" y="31921"/>
                  <a:pt x="2358" y="31849"/>
                  <a:pt x="2322" y="31802"/>
                </a:cubicBezTo>
                <a:cubicBezTo>
                  <a:pt x="2168" y="31611"/>
                  <a:pt x="2013" y="31421"/>
                  <a:pt x="1870" y="31230"/>
                </a:cubicBezTo>
                <a:cubicBezTo>
                  <a:pt x="1849" y="31195"/>
                  <a:pt x="1816" y="31177"/>
                  <a:pt x="1781" y="31177"/>
                </a:cubicBezTo>
                <a:close/>
                <a:moveTo>
                  <a:pt x="22521" y="31823"/>
                </a:moveTo>
                <a:cubicBezTo>
                  <a:pt x="22511" y="31823"/>
                  <a:pt x="22501" y="31824"/>
                  <a:pt x="22492" y="31825"/>
                </a:cubicBezTo>
                <a:cubicBezTo>
                  <a:pt x="22254" y="31885"/>
                  <a:pt x="22015" y="31956"/>
                  <a:pt x="21789" y="32028"/>
                </a:cubicBezTo>
                <a:cubicBezTo>
                  <a:pt x="21718" y="32040"/>
                  <a:pt x="21682" y="32111"/>
                  <a:pt x="21706" y="32171"/>
                </a:cubicBezTo>
                <a:cubicBezTo>
                  <a:pt x="21716" y="32233"/>
                  <a:pt x="21763" y="32268"/>
                  <a:pt x="21814" y="32268"/>
                </a:cubicBezTo>
                <a:cubicBezTo>
                  <a:pt x="21822" y="32268"/>
                  <a:pt x="21829" y="32267"/>
                  <a:pt x="21837" y="32266"/>
                </a:cubicBezTo>
                <a:cubicBezTo>
                  <a:pt x="21849" y="32266"/>
                  <a:pt x="21849" y="32266"/>
                  <a:pt x="21861" y="32254"/>
                </a:cubicBezTo>
                <a:cubicBezTo>
                  <a:pt x="22087" y="32195"/>
                  <a:pt x="22325" y="32123"/>
                  <a:pt x="22563" y="32064"/>
                </a:cubicBezTo>
                <a:cubicBezTo>
                  <a:pt x="22623" y="32040"/>
                  <a:pt x="22658" y="31968"/>
                  <a:pt x="22646" y="31909"/>
                </a:cubicBezTo>
                <a:cubicBezTo>
                  <a:pt x="22626" y="31849"/>
                  <a:pt x="22573" y="31823"/>
                  <a:pt x="22521" y="31823"/>
                </a:cubicBezTo>
                <a:close/>
                <a:moveTo>
                  <a:pt x="31428" y="31566"/>
                </a:moveTo>
                <a:cubicBezTo>
                  <a:pt x="31411" y="31566"/>
                  <a:pt x="31392" y="31569"/>
                  <a:pt x="31374" y="31575"/>
                </a:cubicBezTo>
                <a:cubicBezTo>
                  <a:pt x="31314" y="31599"/>
                  <a:pt x="31290" y="31671"/>
                  <a:pt x="31314" y="31730"/>
                </a:cubicBezTo>
                <a:cubicBezTo>
                  <a:pt x="31374" y="31885"/>
                  <a:pt x="31421" y="32052"/>
                  <a:pt x="31457" y="32218"/>
                </a:cubicBezTo>
                <a:cubicBezTo>
                  <a:pt x="31469" y="32278"/>
                  <a:pt x="31481" y="32337"/>
                  <a:pt x="31481" y="32409"/>
                </a:cubicBezTo>
                <a:cubicBezTo>
                  <a:pt x="31492" y="32473"/>
                  <a:pt x="31541" y="32518"/>
                  <a:pt x="31593" y="32518"/>
                </a:cubicBezTo>
                <a:cubicBezTo>
                  <a:pt x="31600" y="32518"/>
                  <a:pt x="31606" y="32517"/>
                  <a:pt x="31612" y="32516"/>
                </a:cubicBezTo>
                <a:lnTo>
                  <a:pt x="31624" y="32516"/>
                </a:lnTo>
                <a:cubicBezTo>
                  <a:pt x="31683" y="32504"/>
                  <a:pt x="31731" y="32445"/>
                  <a:pt x="31719" y="32385"/>
                </a:cubicBezTo>
                <a:cubicBezTo>
                  <a:pt x="31719" y="32314"/>
                  <a:pt x="31707" y="32242"/>
                  <a:pt x="31695" y="32171"/>
                </a:cubicBezTo>
                <a:cubicBezTo>
                  <a:pt x="31659" y="31980"/>
                  <a:pt x="31612" y="31802"/>
                  <a:pt x="31540" y="31635"/>
                </a:cubicBezTo>
                <a:cubicBezTo>
                  <a:pt x="31523" y="31591"/>
                  <a:pt x="31479" y="31566"/>
                  <a:pt x="31428" y="31566"/>
                </a:cubicBezTo>
                <a:close/>
                <a:moveTo>
                  <a:pt x="21110" y="32228"/>
                </a:moveTo>
                <a:cubicBezTo>
                  <a:pt x="21102" y="32228"/>
                  <a:pt x="21094" y="32229"/>
                  <a:pt x="21087" y="32230"/>
                </a:cubicBezTo>
                <a:cubicBezTo>
                  <a:pt x="20849" y="32302"/>
                  <a:pt x="20622" y="32373"/>
                  <a:pt x="20384" y="32456"/>
                </a:cubicBezTo>
                <a:cubicBezTo>
                  <a:pt x="20325" y="32468"/>
                  <a:pt x="20289" y="32540"/>
                  <a:pt x="20301" y="32611"/>
                </a:cubicBezTo>
                <a:cubicBezTo>
                  <a:pt x="20325" y="32671"/>
                  <a:pt x="20384" y="32695"/>
                  <a:pt x="20444" y="32695"/>
                </a:cubicBezTo>
                <a:cubicBezTo>
                  <a:pt x="20444" y="32683"/>
                  <a:pt x="20456" y="32683"/>
                  <a:pt x="20456" y="32683"/>
                </a:cubicBezTo>
                <a:cubicBezTo>
                  <a:pt x="20694" y="32611"/>
                  <a:pt x="20920" y="32540"/>
                  <a:pt x="21158" y="32468"/>
                </a:cubicBezTo>
                <a:cubicBezTo>
                  <a:pt x="21218" y="32445"/>
                  <a:pt x="21253" y="32385"/>
                  <a:pt x="21241" y="32314"/>
                </a:cubicBezTo>
                <a:cubicBezTo>
                  <a:pt x="21221" y="32262"/>
                  <a:pt x="21164" y="32228"/>
                  <a:pt x="21110" y="32228"/>
                </a:cubicBezTo>
                <a:close/>
                <a:moveTo>
                  <a:pt x="2721" y="32290"/>
                </a:moveTo>
                <a:cubicBezTo>
                  <a:pt x="2689" y="32290"/>
                  <a:pt x="2656" y="32302"/>
                  <a:pt x="2632" y="32326"/>
                </a:cubicBezTo>
                <a:cubicBezTo>
                  <a:pt x="2584" y="32373"/>
                  <a:pt x="2584" y="32456"/>
                  <a:pt x="2632" y="32504"/>
                </a:cubicBezTo>
                <a:cubicBezTo>
                  <a:pt x="2811" y="32671"/>
                  <a:pt x="2989" y="32849"/>
                  <a:pt x="3168" y="33004"/>
                </a:cubicBezTo>
                <a:cubicBezTo>
                  <a:pt x="3204" y="33040"/>
                  <a:pt x="3239" y="33040"/>
                  <a:pt x="3275" y="33040"/>
                </a:cubicBezTo>
                <a:cubicBezTo>
                  <a:pt x="3299" y="33028"/>
                  <a:pt x="3323" y="33016"/>
                  <a:pt x="3346" y="32992"/>
                </a:cubicBezTo>
                <a:cubicBezTo>
                  <a:pt x="3394" y="32945"/>
                  <a:pt x="3382" y="32873"/>
                  <a:pt x="3334" y="32826"/>
                </a:cubicBezTo>
                <a:cubicBezTo>
                  <a:pt x="3156" y="32659"/>
                  <a:pt x="2977" y="32492"/>
                  <a:pt x="2811" y="32326"/>
                </a:cubicBezTo>
                <a:cubicBezTo>
                  <a:pt x="2787" y="32302"/>
                  <a:pt x="2754" y="32290"/>
                  <a:pt x="2721" y="32290"/>
                </a:cubicBezTo>
                <a:close/>
                <a:moveTo>
                  <a:pt x="19726" y="32675"/>
                </a:moveTo>
                <a:cubicBezTo>
                  <a:pt x="19712" y="32675"/>
                  <a:pt x="19697" y="32678"/>
                  <a:pt x="19682" y="32683"/>
                </a:cubicBezTo>
                <a:cubicBezTo>
                  <a:pt x="19456" y="32754"/>
                  <a:pt x="19217" y="32837"/>
                  <a:pt x="18991" y="32909"/>
                </a:cubicBezTo>
                <a:cubicBezTo>
                  <a:pt x="18920" y="32933"/>
                  <a:pt x="18896" y="33004"/>
                  <a:pt x="18920" y="33064"/>
                </a:cubicBezTo>
                <a:cubicBezTo>
                  <a:pt x="18930" y="33116"/>
                  <a:pt x="18977" y="33149"/>
                  <a:pt x="19028" y="33149"/>
                </a:cubicBezTo>
                <a:cubicBezTo>
                  <a:pt x="19035" y="33149"/>
                  <a:pt x="19043" y="33149"/>
                  <a:pt x="19051" y="33147"/>
                </a:cubicBezTo>
                <a:lnTo>
                  <a:pt x="19075" y="33147"/>
                </a:lnTo>
                <a:cubicBezTo>
                  <a:pt x="19301" y="33064"/>
                  <a:pt x="19527" y="32980"/>
                  <a:pt x="19765" y="32909"/>
                </a:cubicBezTo>
                <a:cubicBezTo>
                  <a:pt x="19825" y="32885"/>
                  <a:pt x="19860" y="32814"/>
                  <a:pt x="19837" y="32754"/>
                </a:cubicBezTo>
                <a:cubicBezTo>
                  <a:pt x="19818" y="32707"/>
                  <a:pt x="19777" y="32675"/>
                  <a:pt x="19726" y="32675"/>
                </a:cubicBezTo>
                <a:close/>
                <a:moveTo>
                  <a:pt x="18340" y="33151"/>
                </a:moveTo>
                <a:cubicBezTo>
                  <a:pt x="18327" y="33151"/>
                  <a:pt x="18313" y="33154"/>
                  <a:pt x="18301" y="33159"/>
                </a:cubicBezTo>
                <a:cubicBezTo>
                  <a:pt x="18063" y="33242"/>
                  <a:pt x="17836" y="33326"/>
                  <a:pt x="17610" y="33409"/>
                </a:cubicBezTo>
                <a:cubicBezTo>
                  <a:pt x="17551" y="33433"/>
                  <a:pt x="17515" y="33504"/>
                  <a:pt x="17539" y="33564"/>
                </a:cubicBezTo>
                <a:cubicBezTo>
                  <a:pt x="17559" y="33616"/>
                  <a:pt x="17607" y="33649"/>
                  <a:pt x="17651" y="33649"/>
                </a:cubicBezTo>
                <a:cubicBezTo>
                  <a:pt x="17657" y="33649"/>
                  <a:pt x="17663" y="33649"/>
                  <a:pt x="17670" y="33647"/>
                </a:cubicBezTo>
                <a:cubicBezTo>
                  <a:pt x="17682" y="33647"/>
                  <a:pt x="17693" y="33635"/>
                  <a:pt x="17693" y="33635"/>
                </a:cubicBezTo>
                <a:cubicBezTo>
                  <a:pt x="17920" y="33552"/>
                  <a:pt x="18158" y="33469"/>
                  <a:pt x="18384" y="33385"/>
                </a:cubicBezTo>
                <a:cubicBezTo>
                  <a:pt x="18444" y="33361"/>
                  <a:pt x="18479" y="33302"/>
                  <a:pt x="18455" y="33230"/>
                </a:cubicBezTo>
                <a:cubicBezTo>
                  <a:pt x="18437" y="33184"/>
                  <a:pt x="18389" y="33151"/>
                  <a:pt x="18340" y="33151"/>
                </a:cubicBezTo>
                <a:close/>
                <a:moveTo>
                  <a:pt x="3817" y="33261"/>
                </a:moveTo>
                <a:cubicBezTo>
                  <a:pt x="3781" y="33261"/>
                  <a:pt x="3748" y="33279"/>
                  <a:pt x="3727" y="33314"/>
                </a:cubicBezTo>
                <a:cubicBezTo>
                  <a:pt x="3680" y="33361"/>
                  <a:pt x="3692" y="33445"/>
                  <a:pt x="3739" y="33480"/>
                </a:cubicBezTo>
                <a:cubicBezTo>
                  <a:pt x="3942" y="33623"/>
                  <a:pt x="4144" y="33766"/>
                  <a:pt x="4347" y="33909"/>
                </a:cubicBezTo>
                <a:cubicBezTo>
                  <a:pt x="4363" y="33917"/>
                  <a:pt x="4386" y="33926"/>
                  <a:pt x="4411" y="33926"/>
                </a:cubicBezTo>
                <a:cubicBezTo>
                  <a:pt x="4421" y="33926"/>
                  <a:pt x="4431" y="33924"/>
                  <a:pt x="4442" y="33921"/>
                </a:cubicBezTo>
                <a:cubicBezTo>
                  <a:pt x="4466" y="33921"/>
                  <a:pt x="4501" y="33897"/>
                  <a:pt x="4513" y="33873"/>
                </a:cubicBezTo>
                <a:cubicBezTo>
                  <a:pt x="4561" y="33814"/>
                  <a:pt x="4537" y="33742"/>
                  <a:pt x="4489" y="33707"/>
                </a:cubicBezTo>
                <a:cubicBezTo>
                  <a:pt x="4287" y="33576"/>
                  <a:pt x="4085" y="33433"/>
                  <a:pt x="3894" y="33290"/>
                </a:cubicBezTo>
                <a:cubicBezTo>
                  <a:pt x="3869" y="33270"/>
                  <a:pt x="3842" y="33261"/>
                  <a:pt x="3817" y="33261"/>
                </a:cubicBezTo>
                <a:close/>
                <a:moveTo>
                  <a:pt x="31590" y="33002"/>
                </a:moveTo>
                <a:cubicBezTo>
                  <a:pt x="31529" y="33002"/>
                  <a:pt x="31480" y="33047"/>
                  <a:pt x="31469" y="33111"/>
                </a:cubicBezTo>
                <a:cubicBezTo>
                  <a:pt x="31445" y="33338"/>
                  <a:pt x="31386" y="33576"/>
                  <a:pt x="31314" y="33802"/>
                </a:cubicBezTo>
                <a:cubicBezTo>
                  <a:pt x="31290" y="33861"/>
                  <a:pt x="31326" y="33933"/>
                  <a:pt x="31398" y="33957"/>
                </a:cubicBezTo>
                <a:lnTo>
                  <a:pt x="31457" y="33957"/>
                </a:lnTo>
                <a:cubicBezTo>
                  <a:pt x="31493" y="33957"/>
                  <a:pt x="31528" y="33921"/>
                  <a:pt x="31552" y="33873"/>
                </a:cubicBezTo>
                <a:cubicBezTo>
                  <a:pt x="31624" y="33635"/>
                  <a:pt x="31683" y="33385"/>
                  <a:pt x="31707" y="33147"/>
                </a:cubicBezTo>
                <a:cubicBezTo>
                  <a:pt x="31719" y="33076"/>
                  <a:pt x="31671" y="33016"/>
                  <a:pt x="31612" y="33004"/>
                </a:cubicBezTo>
                <a:cubicBezTo>
                  <a:pt x="31604" y="33003"/>
                  <a:pt x="31597" y="33002"/>
                  <a:pt x="31590" y="33002"/>
                </a:cubicBezTo>
                <a:close/>
                <a:moveTo>
                  <a:pt x="16971" y="33663"/>
                </a:moveTo>
                <a:cubicBezTo>
                  <a:pt x="16957" y="33663"/>
                  <a:pt x="16944" y="33666"/>
                  <a:pt x="16931" y="33671"/>
                </a:cubicBezTo>
                <a:lnTo>
                  <a:pt x="16241" y="33933"/>
                </a:lnTo>
                <a:cubicBezTo>
                  <a:pt x="16181" y="33957"/>
                  <a:pt x="16146" y="34028"/>
                  <a:pt x="16169" y="34100"/>
                </a:cubicBezTo>
                <a:cubicBezTo>
                  <a:pt x="16190" y="34141"/>
                  <a:pt x="16238" y="34173"/>
                  <a:pt x="16289" y="34173"/>
                </a:cubicBezTo>
                <a:cubicBezTo>
                  <a:pt x="16297" y="34173"/>
                  <a:pt x="16304" y="34173"/>
                  <a:pt x="16312" y="34171"/>
                </a:cubicBezTo>
                <a:cubicBezTo>
                  <a:pt x="16312" y="34171"/>
                  <a:pt x="16324" y="34171"/>
                  <a:pt x="16336" y="34159"/>
                </a:cubicBezTo>
                <a:lnTo>
                  <a:pt x="17015" y="33897"/>
                </a:lnTo>
                <a:cubicBezTo>
                  <a:pt x="17074" y="33873"/>
                  <a:pt x="17110" y="33802"/>
                  <a:pt x="17086" y="33742"/>
                </a:cubicBezTo>
                <a:cubicBezTo>
                  <a:pt x="17067" y="33696"/>
                  <a:pt x="17019" y="33663"/>
                  <a:pt x="16971" y="33663"/>
                </a:cubicBezTo>
                <a:close/>
                <a:moveTo>
                  <a:pt x="5038" y="34064"/>
                </a:moveTo>
                <a:cubicBezTo>
                  <a:pt x="4995" y="34064"/>
                  <a:pt x="4954" y="34083"/>
                  <a:pt x="4930" y="34123"/>
                </a:cubicBezTo>
                <a:cubicBezTo>
                  <a:pt x="4906" y="34183"/>
                  <a:pt x="4918" y="34254"/>
                  <a:pt x="4978" y="34290"/>
                </a:cubicBezTo>
                <a:cubicBezTo>
                  <a:pt x="5192" y="34409"/>
                  <a:pt x="5418" y="34528"/>
                  <a:pt x="5632" y="34635"/>
                </a:cubicBezTo>
                <a:cubicBezTo>
                  <a:pt x="5656" y="34647"/>
                  <a:pt x="5692" y="34647"/>
                  <a:pt x="5716" y="34647"/>
                </a:cubicBezTo>
                <a:cubicBezTo>
                  <a:pt x="5751" y="34635"/>
                  <a:pt x="5787" y="34612"/>
                  <a:pt x="5799" y="34576"/>
                </a:cubicBezTo>
                <a:cubicBezTo>
                  <a:pt x="5835" y="34516"/>
                  <a:pt x="5811" y="34445"/>
                  <a:pt x="5740" y="34409"/>
                </a:cubicBezTo>
                <a:cubicBezTo>
                  <a:pt x="5525" y="34314"/>
                  <a:pt x="5311" y="34195"/>
                  <a:pt x="5097" y="34076"/>
                </a:cubicBezTo>
                <a:cubicBezTo>
                  <a:pt x="5078" y="34068"/>
                  <a:pt x="5058" y="34064"/>
                  <a:pt x="5038" y="34064"/>
                </a:cubicBezTo>
                <a:close/>
                <a:moveTo>
                  <a:pt x="15601" y="34187"/>
                </a:moveTo>
                <a:cubicBezTo>
                  <a:pt x="15588" y="34187"/>
                  <a:pt x="15575" y="34190"/>
                  <a:pt x="15562" y="34195"/>
                </a:cubicBezTo>
                <a:cubicBezTo>
                  <a:pt x="15336" y="34290"/>
                  <a:pt x="15110" y="34373"/>
                  <a:pt x="14884" y="34457"/>
                </a:cubicBezTo>
                <a:cubicBezTo>
                  <a:pt x="14812" y="34481"/>
                  <a:pt x="14776" y="34552"/>
                  <a:pt x="14800" y="34612"/>
                </a:cubicBezTo>
                <a:cubicBezTo>
                  <a:pt x="14821" y="34663"/>
                  <a:pt x="14869" y="34697"/>
                  <a:pt x="14920" y="34697"/>
                </a:cubicBezTo>
                <a:cubicBezTo>
                  <a:pt x="14928" y="34697"/>
                  <a:pt x="14935" y="34696"/>
                  <a:pt x="14943" y="34695"/>
                </a:cubicBezTo>
                <a:cubicBezTo>
                  <a:pt x="14943" y="34695"/>
                  <a:pt x="14955" y="34695"/>
                  <a:pt x="14967" y="34683"/>
                </a:cubicBezTo>
                <a:cubicBezTo>
                  <a:pt x="15193" y="34600"/>
                  <a:pt x="15419" y="34516"/>
                  <a:pt x="15646" y="34433"/>
                </a:cubicBezTo>
                <a:cubicBezTo>
                  <a:pt x="15717" y="34409"/>
                  <a:pt x="15741" y="34338"/>
                  <a:pt x="15717" y="34266"/>
                </a:cubicBezTo>
                <a:cubicBezTo>
                  <a:pt x="15698" y="34219"/>
                  <a:pt x="15650" y="34187"/>
                  <a:pt x="15601" y="34187"/>
                </a:cubicBezTo>
                <a:close/>
                <a:moveTo>
                  <a:pt x="14223" y="34692"/>
                </a:moveTo>
                <a:cubicBezTo>
                  <a:pt x="14213" y="34692"/>
                  <a:pt x="14203" y="34693"/>
                  <a:pt x="14193" y="34695"/>
                </a:cubicBezTo>
                <a:cubicBezTo>
                  <a:pt x="13955" y="34778"/>
                  <a:pt x="13729" y="34850"/>
                  <a:pt x="13491" y="34921"/>
                </a:cubicBezTo>
                <a:cubicBezTo>
                  <a:pt x="13431" y="34945"/>
                  <a:pt x="13395" y="35004"/>
                  <a:pt x="13407" y="35076"/>
                </a:cubicBezTo>
                <a:cubicBezTo>
                  <a:pt x="13428" y="35128"/>
                  <a:pt x="13476" y="35161"/>
                  <a:pt x="13527" y="35161"/>
                </a:cubicBezTo>
                <a:cubicBezTo>
                  <a:pt x="13535" y="35161"/>
                  <a:pt x="13542" y="35161"/>
                  <a:pt x="13550" y="35159"/>
                </a:cubicBezTo>
                <a:lnTo>
                  <a:pt x="13562" y="35159"/>
                </a:lnTo>
                <a:cubicBezTo>
                  <a:pt x="13800" y="35088"/>
                  <a:pt x="14038" y="35004"/>
                  <a:pt x="14264" y="34933"/>
                </a:cubicBezTo>
                <a:cubicBezTo>
                  <a:pt x="14336" y="34909"/>
                  <a:pt x="14360" y="34838"/>
                  <a:pt x="14348" y="34778"/>
                </a:cubicBezTo>
                <a:cubicBezTo>
                  <a:pt x="14328" y="34718"/>
                  <a:pt x="14274" y="34692"/>
                  <a:pt x="14223" y="34692"/>
                </a:cubicBezTo>
                <a:close/>
                <a:moveTo>
                  <a:pt x="6359" y="34698"/>
                </a:moveTo>
                <a:cubicBezTo>
                  <a:pt x="6313" y="34698"/>
                  <a:pt x="6269" y="34722"/>
                  <a:pt x="6252" y="34766"/>
                </a:cubicBezTo>
                <a:cubicBezTo>
                  <a:pt x="6216" y="34838"/>
                  <a:pt x="6252" y="34909"/>
                  <a:pt x="6311" y="34933"/>
                </a:cubicBezTo>
                <a:cubicBezTo>
                  <a:pt x="6537" y="35016"/>
                  <a:pt x="6775" y="35100"/>
                  <a:pt x="7014" y="35183"/>
                </a:cubicBezTo>
                <a:lnTo>
                  <a:pt x="7073" y="35183"/>
                </a:lnTo>
                <a:cubicBezTo>
                  <a:pt x="7109" y="35171"/>
                  <a:pt x="7156" y="35147"/>
                  <a:pt x="7168" y="35100"/>
                </a:cubicBezTo>
                <a:cubicBezTo>
                  <a:pt x="7180" y="35040"/>
                  <a:pt x="7144" y="34969"/>
                  <a:pt x="7085" y="34945"/>
                </a:cubicBezTo>
                <a:cubicBezTo>
                  <a:pt x="6859" y="34873"/>
                  <a:pt x="6621" y="34790"/>
                  <a:pt x="6406" y="34707"/>
                </a:cubicBezTo>
                <a:cubicBezTo>
                  <a:pt x="6391" y="34701"/>
                  <a:pt x="6375" y="34698"/>
                  <a:pt x="6359" y="34698"/>
                </a:cubicBezTo>
                <a:close/>
                <a:moveTo>
                  <a:pt x="31148" y="34392"/>
                </a:moveTo>
                <a:cubicBezTo>
                  <a:pt x="31105" y="34392"/>
                  <a:pt x="31065" y="34416"/>
                  <a:pt x="31040" y="34457"/>
                </a:cubicBezTo>
                <a:cubicBezTo>
                  <a:pt x="30921" y="34671"/>
                  <a:pt x="30802" y="34873"/>
                  <a:pt x="30659" y="35052"/>
                </a:cubicBezTo>
                <a:cubicBezTo>
                  <a:pt x="30612" y="35100"/>
                  <a:pt x="30624" y="35183"/>
                  <a:pt x="30671" y="35219"/>
                </a:cubicBezTo>
                <a:cubicBezTo>
                  <a:pt x="30697" y="35236"/>
                  <a:pt x="30724" y="35247"/>
                  <a:pt x="30745" y="35247"/>
                </a:cubicBezTo>
                <a:cubicBezTo>
                  <a:pt x="30753" y="35247"/>
                  <a:pt x="30760" y="35246"/>
                  <a:pt x="30766" y="35243"/>
                </a:cubicBezTo>
                <a:cubicBezTo>
                  <a:pt x="30802" y="35243"/>
                  <a:pt x="30826" y="35231"/>
                  <a:pt x="30850" y="35207"/>
                </a:cubicBezTo>
                <a:cubicBezTo>
                  <a:pt x="30993" y="35016"/>
                  <a:pt x="31136" y="34802"/>
                  <a:pt x="31255" y="34576"/>
                </a:cubicBezTo>
                <a:cubicBezTo>
                  <a:pt x="31290" y="34516"/>
                  <a:pt x="31267" y="34433"/>
                  <a:pt x="31207" y="34409"/>
                </a:cubicBezTo>
                <a:cubicBezTo>
                  <a:pt x="31188" y="34398"/>
                  <a:pt x="31168" y="34392"/>
                  <a:pt x="31148" y="34392"/>
                </a:cubicBezTo>
                <a:close/>
                <a:moveTo>
                  <a:pt x="12833" y="35105"/>
                </a:moveTo>
                <a:cubicBezTo>
                  <a:pt x="12822" y="35105"/>
                  <a:pt x="12811" y="35107"/>
                  <a:pt x="12800" y="35112"/>
                </a:cubicBezTo>
                <a:cubicBezTo>
                  <a:pt x="12550" y="35171"/>
                  <a:pt x="12312" y="35219"/>
                  <a:pt x="12086" y="35266"/>
                </a:cubicBezTo>
                <a:cubicBezTo>
                  <a:pt x="12026" y="35278"/>
                  <a:pt x="11978" y="35338"/>
                  <a:pt x="11990" y="35409"/>
                </a:cubicBezTo>
                <a:cubicBezTo>
                  <a:pt x="12001" y="35463"/>
                  <a:pt x="12050" y="35506"/>
                  <a:pt x="12111" y="35506"/>
                </a:cubicBezTo>
                <a:cubicBezTo>
                  <a:pt x="12118" y="35506"/>
                  <a:pt x="12126" y="35506"/>
                  <a:pt x="12133" y="35504"/>
                </a:cubicBezTo>
                <a:cubicBezTo>
                  <a:pt x="12359" y="35457"/>
                  <a:pt x="12609" y="35409"/>
                  <a:pt x="12848" y="35350"/>
                </a:cubicBezTo>
                <a:cubicBezTo>
                  <a:pt x="12919" y="35326"/>
                  <a:pt x="12955" y="35266"/>
                  <a:pt x="12943" y="35195"/>
                </a:cubicBezTo>
                <a:cubicBezTo>
                  <a:pt x="12933" y="35146"/>
                  <a:pt x="12883" y="35105"/>
                  <a:pt x="12833" y="35105"/>
                </a:cubicBezTo>
                <a:close/>
                <a:moveTo>
                  <a:pt x="7750" y="35141"/>
                </a:moveTo>
                <a:cubicBezTo>
                  <a:pt x="7696" y="35141"/>
                  <a:pt x="7652" y="35182"/>
                  <a:pt x="7633" y="35231"/>
                </a:cubicBezTo>
                <a:cubicBezTo>
                  <a:pt x="7621" y="35302"/>
                  <a:pt x="7656" y="35362"/>
                  <a:pt x="7728" y="35385"/>
                </a:cubicBezTo>
                <a:cubicBezTo>
                  <a:pt x="7966" y="35445"/>
                  <a:pt x="8204" y="35493"/>
                  <a:pt x="8454" y="35528"/>
                </a:cubicBezTo>
                <a:cubicBezTo>
                  <a:pt x="8460" y="35534"/>
                  <a:pt x="8466" y="35537"/>
                  <a:pt x="8472" y="35537"/>
                </a:cubicBezTo>
                <a:cubicBezTo>
                  <a:pt x="8478" y="35537"/>
                  <a:pt x="8484" y="35534"/>
                  <a:pt x="8490" y="35528"/>
                </a:cubicBezTo>
                <a:cubicBezTo>
                  <a:pt x="8538" y="35528"/>
                  <a:pt x="8585" y="35493"/>
                  <a:pt x="8597" y="35433"/>
                </a:cubicBezTo>
                <a:cubicBezTo>
                  <a:pt x="8597" y="35374"/>
                  <a:pt x="8561" y="35302"/>
                  <a:pt x="8490" y="35290"/>
                </a:cubicBezTo>
                <a:cubicBezTo>
                  <a:pt x="8252" y="35254"/>
                  <a:pt x="8014" y="35207"/>
                  <a:pt x="7787" y="35147"/>
                </a:cubicBezTo>
                <a:cubicBezTo>
                  <a:pt x="7775" y="35143"/>
                  <a:pt x="7762" y="35141"/>
                  <a:pt x="7750" y="35141"/>
                </a:cubicBezTo>
                <a:close/>
                <a:moveTo>
                  <a:pt x="9186" y="35395"/>
                </a:moveTo>
                <a:cubicBezTo>
                  <a:pt x="9133" y="35395"/>
                  <a:pt x="9084" y="35440"/>
                  <a:pt x="9073" y="35504"/>
                </a:cubicBezTo>
                <a:cubicBezTo>
                  <a:pt x="9061" y="35564"/>
                  <a:pt x="9121" y="35624"/>
                  <a:pt x="9180" y="35635"/>
                </a:cubicBezTo>
                <a:cubicBezTo>
                  <a:pt x="9430" y="35659"/>
                  <a:pt x="9681" y="35671"/>
                  <a:pt x="9919" y="35683"/>
                </a:cubicBezTo>
                <a:lnTo>
                  <a:pt x="9942" y="35683"/>
                </a:lnTo>
                <a:cubicBezTo>
                  <a:pt x="10002" y="35671"/>
                  <a:pt x="10050" y="35624"/>
                  <a:pt x="10050" y="35564"/>
                </a:cubicBezTo>
                <a:cubicBezTo>
                  <a:pt x="10050" y="35493"/>
                  <a:pt x="10002" y="35445"/>
                  <a:pt x="9931" y="35445"/>
                </a:cubicBezTo>
                <a:cubicBezTo>
                  <a:pt x="9692" y="35433"/>
                  <a:pt x="9442" y="35421"/>
                  <a:pt x="9204" y="35397"/>
                </a:cubicBezTo>
                <a:cubicBezTo>
                  <a:pt x="9198" y="35396"/>
                  <a:pt x="9192" y="35395"/>
                  <a:pt x="9186" y="35395"/>
                </a:cubicBezTo>
                <a:close/>
                <a:moveTo>
                  <a:pt x="11371" y="35374"/>
                </a:moveTo>
                <a:cubicBezTo>
                  <a:pt x="11133" y="35409"/>
                  <a:pt x="10895" y="35421"/>
                  <a:pt x="10657" y="35433"/>
                </a:cubicBezTo>
                <a:cubicBezTo>
                  <a:pt x="10585" y="35445"/>
                  <a:pt x="10538" y="35493"/>
                  <a:pt x="10538" y="35564"/>
                </a:cubicBezTo>
                <a:cubicBezTo>
                  <a:pt x="10538" y="35635"/>
                  <a:pt x="10597" y="35683"/>
                  <a:pt x="10657" y="35683"/>
                </a:cubicBezTo>
                <a:cubicBezTo>
                  <a:pt x="10907" y="35671"/>
                  <a:pt x="11157" y="35647"/>
                  <a:pt x="11395" y="35624"/>
                </a:cubicBezTo>
                <a:lnTo>
                  <a:pt x="11407" y="35624"/>
                </a:lnTo>
                <a:cubicBezTo>
                  <a:pt x="11466" y="35600"/>
                  <a:pt x="11514" y="35552"/>
                  <a:pt x="11502" y="35481"/>
                </a:cubicBezTo>
                <a:cubicBezTo>
                  <a:pt x="11502" y="35421"/>
                  <a:pt x="11443" y="35374"/>
                  <a:pt x="11371" y="35374"/>
                </a:cubicBezTo>
                <a:close/>
                <a:moveTo>
                  <a:pt x="30260" y="35552"/>
                </a:moveTo>
                <a:cubicBezTo>
                  <a:pt x="30228" y="35552"/>
                  <a:pt x="30195" y="35564"/>
                  <a:pt x="30171" y="35588"/>
                </a:cubicBezTo>
                <a:cubicBezTo>
                  <a:pt x="30004" y="35755"/>
                  <a:pt x="29826" y="35909"/>
                  <a:pt x="29635" y="36064"/>
                </a:cubicBezTo>
                <a:cubicBezTo>
                  <a:pt x="29588" y="36100"/>
                  <a:pt x="29576" y="36183"/>
                  <a:pt x="29623" y="36231"/>
                </a:cubicBezTo>
                <a:cubicBezTo>
                  <a:pt x="29643" y="36260"/>
                  <a:pt x="29679" y="36281"/>
                  <a:pt x="29711" y="36281"/>
                </a:cubicBezTo>
                <a:cubicBezTo>
                  <a:pt x="29718" y="36281"/>
                  <a:pt x="29724" y="36280"/>
                  <a:pt x="29731" y="36278"/>
                </a:cubicBezTo>
                <a:cubicBezTo>
                  <a:pt x="29754" y="36278"/>
                  <a:pt x="29778" y="36266"/>
                  <a:pt x="29790" y="36255"/>
                </a:cubicBezTo>
                <a:cubicBezTo>
                  <a:pt x="29981" y="36100"/>
                  <a:pt x="30171" y="35933"/>
                  <a:pt x="30350" y="35755"/>
                </a:cubicBezTo>
                <a:cubicBezTo>
                  <a:pt x="30397" y="35707"/>
                  <a:pt x="30397" y="35635"/>
                  <a:pt x="30350" y="35588"/>
                </a:cubicBezTo>
                <a:cubicBezTo>
                  <a:pt x="30326" y="35564"/>
                  <a:pt x="30293" y="35552"/>
                  <a:pt x="30260" y="35552"/>
                </a:cubicBezTo>
                <a:close/>
                <a:moveTo>
                  <a:pt x="29121" y="36461"/>
                </a:moveTo>
                <a:cubicBezTo>
                  <a:pt x="29098" y="36461"/>
                  <a:pt x="29074" y="36467"/>
                  <a:pt x="29052" y="36481"/>
                </a:cubicBezTo>
                <a:cubicBezTo>
                  <a:pt x="28861" y="36612"/>
                  <a:pt x="28647" y="36731"/>
                  <a:pt x="28433" y="36850"/>
                </a:cubicBezTo>
                <a:cubicBezTo>
                  <a:pt x="28373" y="36886"/>
                  <a:pt x="28350" y="36957"/>
                  <a:pt x="28385" y="37017"/>
                </a:cubicBezTo>
                <a:cubicBezTo>
                  <a:pt x="28409" y="37064"/>
                  <a:pt x="28469" y="37088"/>
                  <a:pt x="28516" y="37088"/>
                </a:cubicBezTo>
                <a:cubicBezTo>
                  <a:pt x="28528" y="37076"/>
                  <a:pt x="28540" y="37076"/>
                  <a:pt x="28552" y="37064"/>
                </a:cubicBezTo>
                <a:cubicBezTo>
                  <a:pt x="28778" y="36945"/>
                  <a:pt x="28992" y="36814"/>
                  <a:pt x="29195" y="36683"/>
                </a:cubicBezTo>
                <a:cubicBezTo>
                  <a:pt x="29242" y="36647"/>
                  <a:pt x="29266" y="36576"/>
                  <a:pt x="29219" y="36516"/>
                </a:cubicBezTo>
                <a:cubicBezTo>
                  <a:pt x="29196" y="36479"/>
                  <a:pt x="29160" y="36461"/>
                  <a:pt x="29121" y="36461"/>
                </a:cubicBezTo>
                <a:close/>
                <a:moveTo>
                  <a:pt x="27836" y="37162"/>
                </a:moveTo>
                <a:cubicBezTo>
                  <a:pt x="27820" y="37162"/>
                  <a:pt x="27805" y="37165"/>
                  <a:pt x="27790" y="37171"/>
                </a:cubicBezTo>
                <a:cubicBezTo>
                  <a:pt x="27576" y="37267"/>
                  <a:pt x="27349" y="37362"/>
                  <a:pt x="27123" y="37457"/>
                </a:cubicBezTo>
                <a:cubicBezTo>
                  <a:pt x="27052" y="37481"/>
                  <a:pt x="27028" y="37552"/>
                  <a:pt x="27052" y="37612"/>
                </a:cubicBezTo>
                <a:cubicBezTo>
                  <a:pt x="27072" y="37661"/>
                  <a:pt x="27108" y="37686"/>
                  <a:pt x="27154" y="37686"/>
                </a:cubicBezTo>
                <a:cubicBezTo>
                  <a:pt x="27163" y="37686"/>
                  <a:pt x="27173" y="37685"/>
                  <a:pt x="27183" y="37683"/>
                </a:cubicBezTo>
                <a:lnTo>
                  <a:pt x="27207" y="37683"/>
                </a:lnTo>
                <a:cubicBezTo>
                  <a:pt x="27445" y="37600"/>
                  <a:pt x="27671" y="37493"/>
                  <a:pt x="27885" y="37398"/>
                </a:cubicBezTo>
                <a:cubicBezTo>
                  <a:pt x="27957" y="37374"/>
                  <a:pt x="27980" y="37302"/>
                  <a:pt x="27945" y="37243"/>
                </a:cubicBezTo>
                <a:cubicBezTo>
                  <a:pt x="27927" y="37189"/>
                  <a:pt x="27882" y="37162"/>
                  <a:pt x="27836" y="37162"/>
                </a:cubicBezTo>
                <a:close/>
                <a:moveTo>
                  <a:pt x="26476" y="37688"/>
                </a:moveTo>
                <a:cubicBezTo>
                  <a:pt x="26462" y="37688"/>
                  <a:pt x="26448" y="37690"/>
                  <a:pt x="26433" y="37695"/>
                </a:cubicBezTo>
                <a:cubicBezTo>
                  <a:pt x="26206" y="37767"/>
                  <a:pt x="25980" y="37838"/>
                  <a:pt x="25742" y="37898"/>
                </a:cubicBezTo>
                <a:cubicBezTo>
                  <a:pt x="25671" y="37921"/>
                  <a:pt x="25635" y="37981"/>
                  <a:pt x="25647" y="38052"/>
                </a:cubicBezTo>
                <a:cubicBezTo>
                  <a:pt x="25668" y="38104"/>
                  <a:pt x="25715" y="38138"/>
                  <a:pt x="25767" y="38138"/>
                </a:cubicBezTo>
                <a:cubicBezTo>
                  <a:pt x="25774" y="38138"/>
                  <a:pt x="25782" y="38137"/>
                  <a:pt x="25790" y="38136"/>
                </a:cubicBezTo>
                <a:lnTo>
                  <a:pt x="25802" y="38136"/>
                </a:lnTo>
                <a:cubicBezTo>
                  <a:pt x="26040" y="38064"/>
                  <a:pt x="26278" y="38005"/>
                  <a:pt x="26504" y="37933"/>
                </a:cubicBezTo>
                <a:cubicBezTo>
                  <a:pt x="26575" y="37910"/>
                  <a:pt x="26611" y="37838"/>
                  <a:pt x="26587" y="37779"/>
                </a:cubicBezTo>
                <a:cubicBezTo>
                  <a:pt x="26569" y="37722"/>
                  <a:pt x="26527" y="37688"/>
                  <a:pt x="26476" y="37688"/>
                </a:cubicBezTo>
                <a:close/>
                <a:moveTo>
                  <a:pt x="25054" y="38074"/>
                </a:moveTo>
                <a:cubicBezTo>
                  <a:pt x="25046" y="38074"/>
                  <a:pt x="25037" y="38075"/>
                  <a:pt x="25028" y="38076"/>
                </a:cubicBezTo>
                <a:lnTo>
                  <a:pt x="24897" y="38112"/>
                </a:lnTo>
                <a:cubicBezTo>
                  <a:pt x="24706" y="38148"/>
                  <a:pt x="24516" y="38195"/>
                  <a:pt x="24313" y="38231"/>
                </a:cubicBezTo>
                <a:cubicBezTo>
                  <a:pt x="24254" y="38243"/>
                  <a:pt x="24206" y="38302"/>
                  <a:pt x="24218" y="38374"/>
                </a:cubicBezTo>
                <a:cubicBezTo>
                  <a:pt x="24239" y="38427"/>
                  <a:pt x="24289" y="38471"/>
                  <a:pt x="24342" y="38471"/>
                </a:cubicBezTo>
                <a:cubicBezTo>
                  <a:pt x="24348" y="38471"/>
                  <a:pt x="24355" y="38470"/>
                  <a:pt x="24361" y="38469"/>
                </a:cubicBezTo>
                <a:cubicBezTo>
                  <a:pt x="24563" y="38433"/>
                  <a:pt x="24754" y="38386"/>
                  <a:pt x="24944" y="38350"/>
                </a:cubicBezTo>
                <a:lnTo>
                  <a:pt x="25087" y="38314"/>
                </a:lnTo>
                <a:cubicBezTo>
                  <a:pt x="25147" y="38302"/>
                  <a:pt x="25194" y="38231"/>
                  <a:pt x="25182" y="38171"/>
                </a:cubicBezTo>
                <a:cubicBezTo>
                  <a:pt x="25162" y="38109"/>
                  <a:pt x="25114" y="38074"/>
                  <a:pt x="25054" y="38074"/>
                </a:cubicBezTo>
                <a:close/>
                <a:moveTo>
                  <a:pt x="23621" y="38360"/>
                </a:moveTo>
                <a:cubicBezTo>
                  <a:pt x="23614" y="38360"/>
                  <a:pt x="23606" y="38361"/>
                  <a:pt x="23599" y="38362"/>
                </a:cubicBezTo>
                <a:lnTo>
                  <a:pt x="23444" y="38386"/>
                </a:lnTo>
                <a:cubicBezTo>
                  <a:pt x="23254" y="38421"/>
                  <a:pt x="23063" y="38457"/>
                  <a:pt x="22885" y="38493"/>
                </a:cubicBezTo>
                <a:cubicBezTo>
                  <a:pt x="22813" y="38493"/>
                  <a:pt x="22765" y="38564"/>
                  <a:pt x="22777" y="38624"/>
                </a:cubicBezTo>
                <a:cubicBezTo>
                  <a:pt x="22788" y="38688"/>
                  <a:pt x="22847" y="38733"/>
                  <a:pt x="22902" y="38733"/>
                </a:cubicBezTo>
                <a:cubicBezTo>
                  <a:pt x="22908" y="38733"/>
                  <a:pt x="22914" y="38732"/>
                  <a:pt x="22920" y="38731"/>
                </a:cubicBezTo>
                <a:cubicBezTo>
                  <a:pt x="23111" y="38695"/>
                  <a:pt x="23301" y="38660"/>
                  <a:pt x="23480" y="38636"/>
                </a:cubicBezTo>
                <a:lnTo>
                  <a:pt x="23647" y="38600"/>
                </a:lnTo>
                <a:cubicBezTo>
                  <a:pt x="23706" y="38588"/>
                  <a:pt x="23754" y="38529"/>
                  <a:pt x="23742" y="38457"/>
                </a:cubicBezTo>
                <a:cubicBezTo>
                  <a:pt x="23731" y="38404"/>
                  <a:pt x="23682" y="38360"/>
                  <a:pt x="23621" y="38360"/>
                </a:cubicBezTo>
                <a:close/>
                <a:moveTo>
                  <a:pt x="22180" y="38610"/>
                </a:moveTo>
                <a:cubicBezTo>
                  <a:pt x="22173" y="38610"/>
                  <a:pt x="22166" y="38611"/>
                  <a:pt x="22158" y="38612"/>
                </a:cubicBezTo>
                <a:cubicBezTo>
                  <a:pt x="21992" y="38636"/>
                  <a:pt x="21825" y="38672"/>
                  <a:pt x="21658" y="38695"/>
                </a:cubicBezTo>
                <a:lnTo>
                  <a:pt x="21444" y="38731"/>
                </a:lnTo>
                <a:cubicBezTo>
                  <a:pt x="21372" y="38743"/>
                  <a:pt x="21325" y="38814"/>
                  <a:pt x="21337" y="38874"/>
                </a:cubicBezTo>
                <a:cubicBezTo>
                  <a:pt x="21347" y="38938"/>
                  <a:pt x="21406" y="38983"/>
                  <a:pt x="21461" y="38983"/>
                </a:cubicBezTo>
                <a:cubicBezTo>
                  <a:pt x="21467" y="38983"/>
                  <a:pt x="21473" y="38982"/>
                  <a:pt x="21480" y="38981"/>
                </a:cubicBezTo>
                <a:lnTo>
                  <a:pt x="21694" y="38933"/>
                </a:lnTo>
                <a:cubicBezTo>
                  <a:pt x="21861" y="38910"/>
                  <a:pt x="22027" y="38874"/>
                  <a:pt x="22206" y="38850"/>
                </a:cubicBezTo>
                <a:cubicBezTo>
                  <a:pt x="22265" y="38838"/>
                  <a:pt x="22313" y="38779"/>
                  <a:pt x="22301" y="38707"/>
                </a:cubicBezTo>
                <a:cubicBezTo>
                  <a:pt x="22290" y="38654"/>
                  <a:pt x="22242" y="38610"/>
                  <a:pt x="22180" y="38610"/>
                </a:cubicBezTo>
                <a:close/>
                <a:moveTo>
                  <a:pt x="20744" y="38872"/>
                </a:moveTo>
                <a:cubicBezTo>
                  <a:pt x="20736" y="38872"/>
                  <a:pt x="20727" y="38872"/>
                  <a:pt x="20718" y="38874"/>
                </a:cubicBezTo>
                <a:cubicBezTo>
                  <a:pt x="20479" y="38922"/>
                  <a:pt x="20229" y="38969"/>
                  <a:pt x="19991" y="39029"/>
                </a:cubicBezTo>
                <a:cubicBezTo>
                  <a:pt x="19932" y="39041"/>
                  <a:pt x="19896" y="39112"/>
                  <a:pt x="19908" y="39172"/>
                </a:cubicBezTo>
                <a:cubicBezTo>
                  <a:pt x="19918" y="39234"/>
                  <a:pt x="19965" y="39269"/>
                  <a:pt x="20024" y="39269"/>
                </a:cubicBezTo>
                <a:cubicBezTo>
                  <a:pt x="20033" y="39269"/>
                  <a:pt x="20042" y="39268"/>
                  <a:pt x="20051" y="39267"/>
                </a:cubicBezTo>
                <a:cubicBezTo>
                  <a:pt x="20289" y="39207"/>
                  <a:pt x="20527" y="39160"/>
                  <a:pt x="20765" y="39112"/>
                </a:cubicBezTo>
                <a:cubicBezTo>
                  <a:pt x="20825" y="39100"/>
                  <a:pt x="20872" y="39029"/>
                  <a:pt x="20860" y="38969"/>
                </a:cubicBezTo>
                <a:cubicBezTo>
                  <a:pt x="20850" y="38907"/>
                  <a:pt x="20803" y="38872"/>
                  <a:pt x="20744" y="38872"/>
                </a:cubicBezTo>
                <a:close/>
                <a:moveTo>
                  <a:pt x="19305" y="39205"/>
                </a:moveTo>
                <a:cubicBezTo>
                  <a:pt x="19295" y="39205"/>
                  <a:pt x="19286" y="39206"/>
                  <a:pt x="19277" y="39207"/>
                </a:cubicBezTo>
                <a:cubicBezTo>
                  <a:pt x="19039" y="39267"/>
                  <a:pt x="18801" y="39338"/>
                  <a:pt x="18574" y="39410"/>
                </a:cubicBezTo>
                <a:cubicBezTo>
                  <a:pt x="18515" y="39434"/>
                  <a:pt x="18479" y="39505"/>
                  <a:pt x="18491" y="39564"/>
                </a:cubicBezTo>
                <a:cubicBezTo>
                  <a:pt x="18512" y="39616"/>
                  <a:pt x="18560" y="39650"/>
                  <a:pt x="18611" y="39650"/>
                </a:cubicBezTo>
                <a:cubicBezTo>
                  <a:pt x="18619" y="39650"/>
                  <a:pt x="18626" y="39649"/>
                  <a:pt x="18634" y="39648"/>
                </a:cubicBezTo>
                <a:lnTo>
                  <a:pt x="18646" y="39648"/>
                </a:lnTo>
                <a:cubicBezTo>
                  <a:pt x="18872" y="39576"/>
                  <a:pt x="19110" y="39505"/>
                  <a:pt x="19348" y="39445"/>
                </a:cubicBezTo>
                <a:cubicBezTo>
                  <a:pt x="19408" y="39422"/>
                  <a:pt x="19444" y="39362"/>
                  <a:pt x="19432" y="39291"/>
                </a:cubicBezTo>
                <a:cubicBezTo>
                  <a:pt x="19421" y="39239"/>
                  <a:pt x="19366" y="39205"/>
                  <a:pt x="19305" y="39205"/>
                </a:cubicBezTo>
                <a:close/>
                <a:moveTo>
                  <a:pt x="17917" y="39652"/>
                </a:moveTo>
                <a:cubicBezTo>
                  <a:pt x="17903" y="39652"/>
                  <a:pt x="17887" y="39655"/>
                  <a:pt x="17872" y="39660"/>
                </a:cubicBezTo>
                <a:cubicBezTo>
                  <a:pt x="17646" y="39743"/>
                  <a:pt x="17420" y="39838"/>
                  <a:pt x="17193" y="39945"/>
                </a:cubicBezTo>
                <a:cubicBezTo>
                  <a:pt x="17134" y="39969"/>
                  <a:pt x="17110" y="40041"/>
                  <a:pt x="17134" y="40100"/>
                </a:cubicBezTo>
                <a:cubicBezTo>
                  <a:pt x="17154" y="40150"/>
                  <a:pt x="17198" y="40175"/>
                  <a:pt x="17240" y="40175"/>
                </a:cubicBezTo>
                <a:cubicBezTo>
                  <a:pt x="17249" y="40175"/>
                  <a:pt x="17257" y="40174"/>
                  <a:pt x="17265" y="40172"/>
                </a:cubicBezTo>
                <a:lnTo>
                  <a:pt x="17289" y="40172"/>
                </a:lnTo>
                <a:cubicBezTo>
                  <a:pt x="17515" y="40065"/>
                  <a:pt x="17741" y="39969"/>
                  <a:pt x="17967" y="39886"/>
                </a:cubicBezTo>
                <a:cubicBezTo>
                  <a:pt x="18027" y="39862"/>
                  <a:pt x="18063" y="39791"/>
                  <a:pt x="18039" y="39731"/>
                </a:cubicBezTo>
                <a:cubicBezTo>
                  <a:pt x="18020" y="39684"/>
                  <a:pt x="17972" y="39652"/>
                  <a:pt x="17917" y="39652"/>
                </a:cubicBezTo>
                <a:close/>
                <a:moveTo>
                  <a:pt x="16588" y="40250"/>
                </a:moveTo>
                <a:cubicBezTo>
                  <a:pt x="16567" y="40250"/>
                  <a:pt x="16546" y="40256"/>
                  <a:pt x="16527" y="40267"/>
                </a:cubicBezTo>
                <a:cubicBezTo>
                  <a:pt x="16312" y="40374"/>
                  <a:pt x="16098" y="40493"/>
                  <a:pt x="15884" y="40624"/>
                </a:cubicBezTo>
                <a:cubicBezTo>
                  <a:pt x="15824" y="40660"/>
                  <a:pt x="15800" y="40731"/>
                  <a:pt x="15836" y="40791"/>
                </a:cubicBezTo>
                <a:cubicBezTo>
                  <a:pt x="15860" y="40827"/>
                  <a:pt x="15919" y="40850"/>
                  <a:pt x="15967" y="40850"/>
                </a:cubicBezTo>
                <a:cubicBezTo>
                  <a:pt x="15979" y="40838"/>
                  <a:pt x="15991" y="40838"/>
                  <a:pt x="16003" y="40827"/>
                </a:cubicBezTo>
                <a:cubicBezTo>
                  <a:pt x="16217" y="40707"/>
                  <a:pt x="16431" y="40588"/>
                  <a:pt x="16646" y="40481"/>
                </a:cubicBezTo>
                <a:cubicBezTo>
                  <a:pt x="16705" y="40446"/>
                  <a:pt x="16729" y="40374"/>
                  <a:pt x="16693" y="40315"/>
                </a:cubicBezTo>
                <a:cubicBezTo>
                  <a:pt x="16677" y="40274"/>
                  <a:pt x="16633" y="40250"/>
                  <a:pt x="16588" y="40250"/>
                </a:cubicBezTo>
                <a:close/>
                <a:moveTo>
                  <a:pt x="15323" y="40985"/>
                </a:moveTo>
                <a:cubicBezTo>
                  <a:pt x="15299" y="40985"/>
                  <a:pt x="15275" y="40992"/>
                  <a:pt x="15253" y="41005"/>
                </a:cubicBezTo>
                <a:cubicBezTo>
                  <a:pt x="15050" y="41148"/>
                  <a:pt x="14848" y="41291"/>
                  <a:pt x="14657" y="41434"/>
                </a:cubicBezTo>
                <a:cubicBezTo>
                  <a:pt x="14598" y="41469"/>
                  <a:pt x="14586" y="41553"/>
                  <a:pt x="14622" y="41600"/>
                </a:cubicBezTo>
                <a:cubicBezTo>
                  <a:pt x="14649" y="41637"/>
                  <a:pt x="14683" y="41652"/>
                  <a:pt x="14714" y="41652"/>
                </a:cubicBezTo>
                <a:cubicBezTo>
                  <a:pt x="14723" y="41652"/>
                  <a:pt x="14732" y="41651"/>
                  <a:pt x="14741" y="41648"/>
                </a:cubicBezTo>
                <a:cubicBezTo>
                  <a:pt x="14764" y="41648"/>
                  <a:pt x="14776" y="41636"/>
                  <a:pt x="14800" y="41624"/>
                </a:cubicBezTo>
                <a:cubicBezTo>
                  <a:pt x="14991" y="41481"/>
                  <a:pt x="15193" y="41350"/>
                  <a:pt x="15396" y="41208"/>
                </a:cubicBezTo>
                <a:cubicBezTo>
                  <a:pt x="15443" y="41172"/>
                  <a:pt x="15467" y="41100"/>
                  <a:pt x="15431" y="41041"/>
                </a:cubicBezTo>
                <a:cubicBezTo>
                  <a:pt x="15401" y="41004"/>
                  <a:pt x="15362" y="40985"/>
                  <a:pt x="15323" y="40985"/>
                </a:cubicBezTo>
                <a:close/>
                <a:moveTo>
                  <a:pt x="14146" y="41862"/>
                </a:moveTo>
                <a:cubicBezTo>
                  <a:pt x="14120" y="41862"/>
                  <a:pt x="14095" y="41871"/>
                  <a:pt x="14074" y="41886"/>
                </a:cubicBezTo>
                <a:cubicBezTo>
                  <a:pt x="13883" y="42041"/>
                  <a:pt x="13693" y="42208"/>
                  <a:pt x="13514" y="42374"/>
                </a:cubicBezTo>
                <a:cubicBezTo>
                  <a:pt x="13467" y="42422"/>
                  <a:pt x="13467" y="42505"/>
                  <a:pt x="13502" y="42553"/>
                </a:cubicBezTo>
                <a:cubicBezTo>
                  <a:pt x="13538" y="42577"/>
                  <a:pt x="13574" y="42589"/>
                  <a:pt x="13621" y="42589"/>
                </a:cubicBezTo>
                <a:cubicBezTo>
                  <a:pt x="13645" y="42577"/>
                  <a:pt x="13669" y="42577"/>
                  <a:pt x="13681" y="42553"/>
                </a:cubicBezTo>
                <a:cubicBezTo>
                  <a:pt x="13860" y="42386"/>
                  <a:pt x="14038" y="42231"/>
                  <a:pt x="14229" y="42077"/>
                </a:cubicBezTo>
                <a:cubicBezTo>
                  <a:pt x="14276" y="42029"/>
                  <a:pt x="14288" y="41958"/>
                  <a:pt x="14241" y="41910"/>
                </a:cubicBezTo>
                <a:cubicBezTo>
                  <a:pt x="14214" y="41876"/>
                  <a:pt x="14179" y="41862"/>
                  <a:pt x="14146" y="41862"/>
                </a:cubicBezTo>
                <a:close/>
                <a:moveTo>
                  <a:pt x="13074" y="42851"/>
                </a:moveTo>
                <a:cubicBezTo>
                  <a:pt x="13044" y="42851"/>
                  <a:pt x="13014" y="42863"/>
                  <a:pt x="12990" y="42886"/>
                </a:cubicBezTo>
                <a:cubicBezTo>
                  <a:pt x="12812" y="43065"/>
                  <a:pt x="12645" y="43255"/>
                  <a:pt x="12490" y="43434"/>
                </a:cubicBezTo>
                <a:cubicBezTo>
                  <a:pt x="12443" y="43482"/>
                  <a:pt x="12443" y="43565"/>
                  <a:pt x="12502" y="43613"/>
                </a:cubicBezTo>
                <a:cubicBezTo>
                  <a:pt x="12526" y="43636"/>
                  <a:pt x="12562" y="43636"/>
                  <a:pt x="12598" y="43636"/>
                </a:cubicBezTo>
                <a:cubicBezTo>
                  <a:pt x="12621" y="43636"/>
                  <a:pt x="12657" y="43613"/>
                  <a:pt x="12669" y="43601"/>
                </a:cubicBezTo>
                <a:cubicBezTo>
                  <a:pt x="12824" y="43410"/>
                  <a:pt x="12990" y="43232"/>
                  <a:pt x="13157" y="43065"/>
                </a:cubicBezTo>
                <a:cubicBezTo>
                  <a:pt x="13205" y="43017"/>
                  <a:pt x="13205" y="42934"/>
                  <a:pt x="13157" y="42886"/>
                </a:cubicBezTo>
                <a:cubicBezTo>
                  <a:pt x="13133" y="42863"/>
                  <a:pt x="13104" y="42851"/>
                  <a:pt x="13074" y="42851"/>
                </a:cubicBezTo>
                <a:close/>
                <a:moveTo>
                  <a:pt x="12119" y="43961"/>
                </a:moveTo>
                <a:cubicBezTo>
                  <a:pt x="12081" y="43961"/>
                  <a:pt x="12043" y="43977"/>
                  <a:pt x="12014" y="44006"/>
                </a:cubicBezTo>
                <a:cubicBezTo>
                  <a:pt x="11978" y="44053"/>
                  <a:pt x="11943" y="44101"/>
                  <a:pt x="11907" y="44148"/>
                </a:cubicBezTo>
                <a:cubicBezTo>
                  <a:pt x="11800" y="44291"/>
                  <a:pt x="11693" y="44446"/>
                  <a:pt x="11586" y="44601"/>
                </a:cubicBezTo>
                <a:cubicBezTo>
                  <a:pt x="11550" y="44660"/>
                  <a:pt x="11562" y="44732"/>
                  <a:pt x="11609" y="44779"/>
                </a:cubicBezTo>
                <a:cubicBezTo>
                  <a:pt x="11635" y="44788"/>
                  <a:pt x="11654" y="44796"/>
                  <a:pt x="11676" y="44796"/>
                </a:cubicBezTo>
                <a:cubicBezTo>
                  <a:pt x="11685" y="44796"/>
                  <a:pt x="11694" y="44795"/>
                  <a:pt x="11705" y="44791"/>
                </a:cubicBezTo>
                <a:cubicBezTo>
                  <a:pt x="11740" y="44791"/>
                  <a:pt x="11764" y="44768"/>
                  <a:pt x="11788" y="44744"/>
                </a:cubicBezTo>
                <a:cubicBezTo>
                  <a:pt x="11883" y="44589"/>
                  <a:pt x="11990" y="44434"/>
                  <a:pt x="12109" y="44291"/>
                </a:cubicBezTo>
                <a:lnTo>
                  <a:pt x="12205" y="44160"/>
                </a:lnTo>
                <a:cubicBezTo>
                  <a:pt x="12252" y="44101"/>
                  <a:pt x="12240" y="44029"/>
                  <a:pt x="12193" y="43982"/>
                </a:cubicBezTo>
                <a:cubicBezTo>
                  <a:pt x="12169" y="43968"/>
                  <a:pt x="12144" y="43961"/>
                  <a:pt x="12119" y="43961"/>
                </a:cubicBezTo>
                <a:close/>
                <a:moveTo>
                  <a:pt x="11293" y="45167"/>
                </a:moveTo>
                <a:cubicBezTo>
                  <a:pt x="11251" y="45167"/>
                  <a:pt x="11205" y="45191"/>
                  <a:pt x="11181" y="45232"/>
                </a:cubicBezTo>
                <a:cubicBezTo>
                  <a:pt x="11062" y="45446"/>
                  <a:pt x="10943" y="45672"/>
                  <a:pt x="10847" y="45887"/>
                </a:cubicBezTo>
                <a:cubicBezTo>
                  <a:pt x="10812" y="45946"/>
                  <a:pt x="10847" y="46030"/>
                  <a:pt x="10907" y="46053"/>
                </a:cubicBezTo>
                <a:cubicBezTo>
                  <a:pt x="10931" y="46065"/>
                  <a:pt x="10954" y="46065"/>
                  <a:pt x="10978" y="46065"/>
                </a:cubicBezTo>
                <a:cubicBezTo>
                  <a:pt x="11014" y="46053"/>
                  <a:pt x="11050" y="46030"/>
                  <a:pt x="11062" y="45994"/>
                </a:cubicBezTo>
                <a:cubicBezTo>
                  <a:pt x="11157" y="45780"/>
                  <a:pt x="11276" y="45565"/>
                  <a:pt x="11395" y="45351"/>
                </a:cubicBezTo>
                <a:cubicBezTo>
                  <a:pt x="11431" y="45291"/>
                  <a:pt x="11407" y="45220"/>
                  <a:pt x="11347" y="45184"/>
                </a:cubicBezTo>
                <a:cubicBezTo>
                  <a:pt x="11332" y="45173"/>
                  <a:pt x="11313" y="45167"/>
                  <a:pt x="11293" y="45167"/>
                </a:cubicBezTo>
                <a:close/>
                <a:moveTo>
                  <a:pt x="10677" y="46498"/>
                </a:moveTo>
                <a:cubicBezTo>
                  <a:pt x="10628" y="46498"/>
                  <a:pt x="10580" y="46530"/>
                  <a:pt x="10562" y="46577"/>
                </a:cubicBezTo>
                <a:cubicBezTo>
                  <a:pt x="10490" y="46815"/>
                  <a:pt x="10419" y="47065"/>
                  <a:pt x="10371" y="47304"/>
                </a:cubicBezTo>
                <a:cubicBezTo>
                  <a:pt x="10359" y="47363"/>
                  <a:pt x="10395" y="47435"/>
                  <a:pt x="10466" y="47446"/>
                </a:cubicBezTo>
                <a:lnTo>
                  <a:pt x="10514" y="47446"/>
                </a:lnTo>
                <a:cubicBezTo>
                  <a:pt x="10562" y="47435"/>
                  <a:pt x="10597" y="47399"/>
                  <a:pt x="10609" y="47351"/>
                </a:cubicBezTo>
                <a:cubicBezTo>
                  <a:pt x="10657" y="47125"/>
                  <a:pt x="10716" y="46887"/>
                  <a:pt x="10800" y="46661"/>
                </a:cubicBezTo>
                <a:cubicBezTo>
                  <a:pt x="10824" y="46601"/>
                  <a:pt x="10788" y="46530"/>
                  <a:pt x="10716" y="46506"/>
                </a:cubicBezTo>
                <a:cubicBezTo>
                  <a:pt x="10704" y="46501"/>
                  <a:pt x="10690" y="46498"/>
                  <a:pt x="10677" y="46498"/>
                </a:cubicBezTo>
                <a:close/>
                <a:moveTo>
                  <a:pt x="13181" y="47232"/>
                </a:moveTo>
                <a:cubicBezTo>
                  <a:pt x="13074" y="47232"/>
                  <a:pt x="12979" y="47244"/>
                  <a:pt x="12883" y="47256"/>
                </a:cubicBezTo>
                <a:cubicBezTo>
                  <a:pt x="12729" y="47268"/>
                  <a:pt x="12574" y="47292"/>
                  <a:pt x="12419" y="47327"/>
                </a:cubicBezTo>
                <a:cubicBezTo>
                  <a:pt x="12359" y="47339"/>
                  <a:pt x="12324" y="47411"/>
                  <a:pt x="12336" y="47470"/>
                </a:cubicBezTo>
                <a:cubicBezTo>
                  <a:pt x="12346" y="47533"/>
                  <a:pt x="12402" y="47568"/>
                  <a:pt x="12455" y="47568"/>
                </a:cubicBezTo>
                <a:cubicBezTo>
                  <a:pt x="12463" y="47568"/>
                  <a:pt x="12471" y="47567"/>
                  <a:pt x="12478" y="47565"/>
                </a:cubicBezTo>
                <a:cubicBezTo>
                  <a:pt x="12621" y="47530"/>
                  <a:pt x="12764" y="47506"/>
                  <a:pt x="12907" y="47494"/>
                </a:cubicBezTo>
                <a:cubicBezTo>
                  <a:pt x="13002" y="47482"/>
                  <a:pt x="13086" y="47482"/>
                  <a:pt x="13181" y="47482"/>
                </a:cubicBezTo>
                <a:lnTo>
                  <a:pt x="13193" y="47482"/>
                </a:lnTo>
                <a:cubicBezTo>
                  <a:pt x="13252" y="47470"/>
                  <a:pt x="13300" y="47423"/>
                  <a:pt x="13300" y="47363"/>
                </a:cubicBezTo>
                <a:cubicBezTo>
                  <a:pt x="13300" y="47292"/>
                  <a:pt x="13240" y="47232"/>
                  <a:pt x="13181" y="47232"/>
                </a:cubicBezTo>
                <a:close/>
                <a:moveTo>
                  <a:pt x="31492" y="47420"/>
                </a:moveTo>
                <a:cubicBezTo>
                  <a:pt x="31484" y="47420"/>
                  <a:pt x="31477" y="47421"/>
                  <a:pt x="31469" y="47423"/>
                </a:cubicBezTo>
                <a:cubicBezTo>
                  <a:pt x="31219" y="47482"/>
                  <a:pt x="30981" y="47542"/>
                  <a:pt x="30743" y="47601"/>
                </a:cubicBezTo>
                <a:cubicBezTo>
                  <a:pt x="30683" y="47613"/>
                  <a:pt x="30647" y="47685"/>
                  <a:pt x="30659" y="47756"/>
                </a:cubicBezTo>
                <a:cubicBezTo>
                  <a:pt x="30680" y="47808"/>
                  <a:pt x="30728" y="47842"/>
                  <a:pt x="30779" y="47842"/>
                </a:cubicBezTo>
                <a:cubicBezTo>
                  <a:pt x="30787" y="47842"/>
                  <a:pt x="30795" y="47841"/>
                  <a:pt x="30802" y="47839"/>
                </a:cubicBezTo>
                <a:lnTo>
                  <a:pt x="30814" y="47839"/>
                </a:lnTo>
                <a:cubicBezTo>
                  <a:pt x="31040" y="47768"/>
                  <a:pt x="31278" y="47720"/>
                  <a:pt x="31517" y="47661"/>
                </a:cubicBezTo>
                <a:cubicBezTo>
                  <a:pt x="31588" y="47649"/>
                  <a:pt x="31624" y="47577"/>
                  <a:pt x="31612" y="47518"/>
                </a:cubicBezTo>
                <a:cubicBezTo>
                  <a:pt x="31601" y="47455"/>
                  <a:pt x="31546" y="47420"/>
                  <a:pt x="31492" y="47420"/>
                </a:cubicBezTo>
                <a:close/>
                <a:moveTo>
                  <a:pt x="13908" y="47337"/>
                </a:moveTo>
                <a:cubicBezTo>
                  <a:pt x="13854" y="47337"/>
                  <a:pt x="13797" y="47372"/>
                  <a:pt x="13776" y="47435"/>
                </a:cubicBezTo>
                <a:cubicBezTo>
                  <a:pt x="13764" y="47494"/>
                  <a:pt x="13800" y="47565"/>
                  <a:pt x="13872" y="47577"/>
                </a:cubicBezTo>
                <a:cubicBezTo>
                  <a:pt x="14098" y="47637"/>
                  <a:pt x="14312" y="47732"/>
                  <a:pt x="14514" y="47839"/>
                </a:cubicBezTo>
                <a:cubicBezTo>
                  <a:pt x="14538" y="47863"/>
                  <a:pt x="14574" y="47863"/>
                  <a:pt x="14598" y="47863"/>
                </a:cubicBezTo>
                <a:cubicBezTo>
                  <a:pt x="14634" y="47851"/>
                  <a:pt x="14669" y="47827"/>
                  <a:pt x="14681" y="47792"/>
                </a:cubicBezTo>
                <a:cubicBezTo>
                  <a:pt x="14717" y="47732"/>
                  <a:pt x="14693" y="47661"/>
                  <a:pt x="14634" y="47625"/>
                </a:cubicBezTo>
                <a:cubicBezTo>
                  <a:pt x="14407" y="47506"/>
                  <a:pt x="14181" y="47411"/>
                  <a:pt x="13931" y="47339"/>
                </a:cubicBezTo>
                <a:cubicBezTo>
                  <a:pt x="13923" y="47338"/>
                  <a:pt x="13916" y="47337"/>
                  <a:pt x="13908" y="47337"/>
                </a:cubicBezTo>
                <a:close/>
                <a:moveTo>
                  <a:pt x="11762" y="47557"/>
                </a:moveTo>
                <a:cubicBezTo>
                  <a:pt x="11747" y="47557"/>
                  <a:pt x="11731" y="47560"/>
                  <a:pt x="11716" y="47565"/>
                </a:cubicBezTo>
                <a:cubicBezTo>
                  <a:pt x="11490" y="47673"/>
                  <a:pt x="11264" y="47792"/>
                  <a:pt x="11062" y="47946"/>
                </a:cubicBezTo>
                <a:cubicBezTo>
                  <a:pt x="11002" y="47982"/>
                  <a:pt x="10990" y="48054"/>
                  <a:pt x="11026" y="48113"/>
                </a:cubicBezTo>
                <a:cubicBezTo>
                  <a:pt x="11046" y="48143"/>
                  <a:pt x="11081" y="48164"/>
                  <a:pt x="11120" y="48164"/>
                </a:cubicBezTo>
                <a:cubicBezTo>
                  <a:pt x="11128" y="48164"/>
                  <a:pt x="11137" y="48163"/>
                  <a:pt x="11145" y="48161"/>
                </a:cubicBezTo>
                <a:cubicBezTo>
                  <a:pt x="11157" y="48161"/>
                  <a:pt x="11181" y="48149"/>
                  <a:pt x="11193" y="48137"/>
                </a:cubicBezTo>
                <a:cubicBezTo>
                  <a:pt x="11395" y="48006"/>
                  <a:pt x="11609" y="47887"/>
                  <a:pt x="11812" y="47792"/>
                </a:cubicBezTo>
                <a:cubicBezTo>
                  <a:pt x="11871" y="47768"/>
                  <a:pt x="11907" y="47696"/>
                  <a:pt x="11871" y="47637"/>
                </a:cubicBezTo>
                <a:cubicBezTo>
                  <a:pt x="11853" y="47583"/>
                  <a:pt x="11809" y="47557"/>
                  <a:pt x="11762" y="47557"/>
                </a:cubicBezTo>
                <a:close/>
                <a:moveTo>
                  <a:pt x="30078" y="47808"/>
                </a:moveTo>
                <a:cubicBezTo>
                  <a:pt x="30066" y="47808"/>
                  <a:pt x="30053" y="47811"/>
                  <a:pt x="30040" y="47816"/>
                </a:cubicBezTo>
                <a:cubicBezTo>
                  <a:pt x="29802" y="47899"/>
                  <a:pt x="29576" y="47982"/>
                  <a:pt x="29350" y="48066"/>
                </a:cubicBezTo>
                <a:cubicBezTo>
                  <a:pt x="29278" y="48089"/>
                  <a:pt x="29254" y="48161"/>
                  <a:pt x="29278" y="48220"/>
                </a:cubicBezTo>
                <a:cubicBezTo>
                  <a:pt x="29299" y="48272"/>
                  <a:pt x="29347" y="48306"/>
                  <a:pt x="29390" y="48306"/>
                </a:cubicBezTo>
                <a:cubicBezTo>
                  <a:pt x="29397" y="48306"/>
                  <a:pt x="29403" y="48305"/>
                  <a:pt x="29409" y="48304"/>
                </a:cubicBezTo>
                <a:cubicBezTo>
                  <a:pt x="29421" y="48304"/>
                  <a:pt x="29433" y="48292"/>
                  <a:pt x="29433" y="48292"/>
                </a:cubicBezTo>
                <a:cubicBezTo>
                  <a:pt x="29659" y="48208"/>
                  <a:pt x="29885" y="48125"/>
                  <a:pt x="30112" y="48054"/>
                </a:cubicBezTo>
                <a:cubicBezTo>
                  <a:pt x="30183" y="48030"/>
                  <a:pt x="30219" y="47958"/>
                  <a:pt x="30195" y="47899"/>
                </a:cubicBezTo>
                <a:cubicBezTo>
                  <a:pt x="30176" y="47842"/>
                  <a:pt x="30127" y="47808"/>
                  <a:pt x="30078" y="47808"/>
                </a:cubicBezTo>
                <a:close/>
                <a:moveTo>
                  <a:pt x="15169" y="48043"/>
                </a:moveTo>
                <a:cubicBezTo>
                  <a:pt x="15134" y="48043"/>
                  <a:pt x="15099" y="48058"/>
                  <a:pt x="15074" y="48089"/>
                </a:cubicBezTo>
                <a:cubicBezTo>
                  <a:pt x="15026" y="48137"/>
                  <a:pt x="15038" y="48208"/>
                  <a:pt x="15086" y="48256"/>
                </a:cubicBezTo>
                <a:cubicBezTo>
                  <a:pt x="15265" y="48423"/>
                  <a:pt x="15407" y="48601"/>
                  <a:pt x="15515" y="48792"/>
                </a:cubicBezTo>
                <a:cubicBezTo>
                  <a:pt x="15544" y="48831"/>
                  <a:pt x="15582" y="48854"/>
                  <a:pt x="15621" y="48854"/>
                </a:cubicBezTo>
                <a:cubicBezTo>
                  <a:pt x="15629" y="48854"/>
                  <a:pt x="15637" y="48853"/>
                  <a:pt x="15646" y="48851"/>
                </a:cubicBezTo>
                <a:cubicBezTo>
                  <a:pt x="15657" y="48851"/>
                  <a:pt x="15669" y="48851"/>
                  <a:pt x="15681" y="48839"/>
                </a:cubicBezTo>
                <a:cubicBezTo>
                  <a:pt x="15741" y="48804"/>
                  <a:pt x="15765" y="48732"/>
                  <a:pt x="15729" y="48673"/>
                </a:cubicBezTo>
                <a:cubicBezTo>
                  <a:pt x="15610" y="48458"/>
                  <a:pt x="15443" y="48256"/>
                  <a:pt x="15253" y="48077"/>
                </a:cubicBezTo>
                <a:cubicBezTo>
                  <a:pt x="15230" y="48055"/>
                  <a:pt x="15200" y="48043"/>
                  <a:pt x="15169" y="48043"/>
                </a:cubicBezTo>
                <a:close/>
                <a:moveTo>
                  <a:pt x="28718" y="48342"/>
                </a:moveTo>
                <a:cubicBezTo>
                  <a:pt x="28703" y="48342"/>
                  <a:pt x="28686" y="48345"/>
                  <a:pt x="28671" y="48351"/>
                </a:cubicBezTo>
                <a:cubicBezTo>
                  <a:pt x="28445" y="48458"/>
                  <a:pt x="28219" y="48566"/>
                  <a:pt x="28004" y="48673"/>
                </a:cubicBezTo>
                <a:cubicBezTo>
                  <a:pt x="27945" y="48708"/>
                  <a:pt x="27921" y="48780"/>
                  <a:pt x="27957" y="48839"/>
                </a:cubicBezTo>
                <a:cubicBezTo>
                  <a:pt x="27980" y="48887"/>
                  <a:pt x="28028" y="48911"/>
                  <a:pt x="28076" y="48911"/>
                </a:cubicBezTo>
                <a:cubicBezTo>
                  <a:pt x="28088" y="48911"/>
                  <a:pt x="28099" y="48899"/>
                  <a:pt x="28111" y="48899"/>
                </a:cubicBezTo>
                <a:cubicBezTo>
                  <a:pt x="28326" y="48780"/>
                  <a:pt x="28552" y="48673"/>
                  <a:pt x="28766" y="48578"/>
                </a:cubicBezTo>
                <a:cubicBezTo>
                  <a:pt x="28826" y="48554"/>
                  <a:pt x="28861" y="48482"/>
                  <a:pt x="28826" y="48411"/>
                </a:cubicBezTo>
                <a:cubicBezTo>
                  <a:pt x="28808" y="48367"/>
                  <a:pt x="28764" y="48342"/>
                  <a:pt x="28718" y="48342"/>
                </a:cubicBezTo>
                <a:close/>
                <a:moveTo>
                  <a:pt x="10407" y="47923"/>
                </a:moveTo>
                <a:cubicBezTo>
                  <a:pt x="10335" y="47923"/>
                  <a:pt x="10276" y="47970"/>
                  <a:pt x="10276" y="48042"/>
                </a:cubicBezTo>
                <a:cubicBezTo>
                  <a:pt x="10264" y="48113"/>
                  <a:pt x="10264" y="48197"/>
                  <a:pt x="10264" y="48280"/>
                </a:cubicBezTo>
                <a:cubicBezTo>
                  <a:pt x="10264" y="48375"/>
                  <a:pt x="10264" y="48482"/>
                  <a:pt x="10276" y="48589"/>
                </a:cubicBezTo>
                <a:cubicBezTo>
                  <a:pt x="10157" y="48697"/>
                  <a:pt x="10050" y="48816"/>
                  <a:pt x="9942" y="48935"/>
                </a:cubicBezTo>
                <a:cubicBezTo>
                  <a:pt x="9895" y="48982"/>
                  <a:pt x="9907" y="49066"/>
                  <a:pt x="9954" y="49113"/>
                </a:cubicBezTo>
                <a:cubicBezTo>
                  <a:pt x="9990" y="49137"/>
                  <a:pt x="10026" y="49137"/>
                  <a:pt x="10062" y="49137"/>
                </a:cubicBezTo>
                <a:cubicBezTo>
                  <a:pt x="10085" y="49137"/>
                  <a:pt x="10109" y="49113"/>
                  <a:pt x="10133" y="49101"/>
                </a:cubicBezTo>
                <a:cubicBezTo>
                  <a:pt x="10192" y="49018"/>
                  <a:pt x="10264" y="48947"/>
                  <a:pt x="10335" y="48875"/>
                </a:cubicBezTo>
                <a:cubicBezTo>
                  <a:pt x="10353" y="48893"/>
                  <a:pt x="10377" y="48904"/>
                  <a:pt x="10402" y="48904"/>
                </a:cubicBezTo>
                <a:cubicBezTo>
                  <a:pt x="10411" y="48904"/>
                  <a:pt x="10421" y="48902"/>
                  <a:pt x="10431" y="48899"/>
                </a:cubicBezTo>
                <a:cubicBezTo>
                  <a:pt x="10490" y="48899"/>
                  <a:pt x="10538" y="48839"/>
                  <a:pt x="10538" y="48768"/>
                </a:cubicBezTo>
                <a:lnTo>
                  <a:pt x="10526" y="48685"/>
                </a:lnTo>
                <a:cubicBezTo>
                  <a:pt x="10562" y="48649"/>
                  <a:pt x="10597" y="48613"/>
                  <a:pt x="10633" y="48589"/>
                </a:cubicBezTo>
                <a:cubicBezTo>
                  <a:pt x="10681" y="48542"/>
                  <a:pt x="10681" y="48458"/>
                  <a:pt x="10645" y="48411"/>
                </a:cubicBezTo>
                <a:cubicBezTo>
                  <a:pt x="10618" y="48384"/>
                  <a:pt x="10578" y="48371"/>
                  <a:pt x="10544" y="48371"/>
                </a:cubicBezTo>
                <a:cubicBezTo>
                  <a:pt x="10533" y="48371"/>
                  <a:pt x="10523" y="48372"/>
                  <a:pt x="10514" y="48375"/>
                </a:cubicBezTo>
                <a:lnTo>
                  <a:pt x="10514" y="48280"/>
                </a:lnTo>
                <a:cubicBezTo>
                  <a:pt x="10514" y="48208"/>
                  <a:pt x="10514" y="48125"/>
                  <a:pt x="10514" y="48054"/>
                </a:cubicBezTo>
                <a:cubicBezTo>
                  <a:pt x="10526" y="47994"/>
                  <a:pt x="10466" y="47935"/>
                  <a:pt x="10407" y="47923"/>
                </a:cubicBezTo>
                <a:close/>
                <a:moveTo>
                  <a:pt x="27431" y="49022"/>
                </a:moveTo>
                <a:cubicBezTo>
                  <a:pt x="27408" y="49022"/>
                  <a:pt x="27384" y="49028"/>
                  <a:pt x="27361" y="49042"/>
                </a:cubicBezTo>
                <a:cubicBezTo>
                  <a:pt x="27147" y="49161"/>
                  <a:pt x="26933" y="49292"/>
                  <a:pt x="26730" y="49423"/>
                </a:cubicBezTo>
                <a:cubicBezTo>
                  <a:pt x="26671" y="49470"/>
                  <a:pt x="26659" y="49542"/>
                  <a:pt x="26695" y="49601"/>
                </a:cubicBezTo>
                <a:cubicBezTo>
                  <a:pt x="26724" y="49631"/>
                  <a:pt x="26761" y="49652"/>
                  <a:pt x="26800" y="49652"/>
                </a:cubicBezTo>
                <a:cubicBezTo>
                  <a:pt x="26809" y="49652"/>
                  <a:pt x="26817" y="49651"/>
                  <a:pt x="26826" y="49649"/>
                </a:cubicBezTo>
                <a:cubicBezTo>
                  <a:pt x="26837" y="49649"/>
                  <a:pt x="26849" y="49637"/>
                  <a:pt x="26861" y="49625"/>
                </a:cubicBezTo>
                <a:cubicBezTo>
                  <a:pt x="27064" y="49494"/>
                  <a:pt x="27278" y="49363"/>
                  <a:pt x="27480" y="49244"/>
                </a:cubicBezTo>
                <a:cubicBezTo>
                  <a:pt x="27540" y="49209"/>
                  <a:pt x="27564" y="49137"/>
                  <a:pt x="27528" y="49078"/>
                </a:cubicBezTo>
                <a:cubicBezTo>
                  <a:pt x="27506" y="49040"/>
                  <a:pt x="27469" y="49022"/>
                  <a:pt x="27431" y="49022"/>
                </a:cubicBezTo>
                <a:close/>
                <a:moveTo>
                  <a:pt x="15882" y="49290"/>
                </a:moveTo>
                <a:cubicBezTo>
                  <a:pt x="15875" y="49290"/>
                  <a:pt x="15867" y="49291"/>
                  <a:pt x="15860" y="49292"/>
                </a:cubicBezTo>
                <a:cubicBezTo>
                  <a:pt x="15788" y="49304"/>
                  <a:pt x="15753" y="49375"/>
                  <a:pt x="15765" y="49435"/>
                </a:cubicBezTo>
                <a:cubicBezTo>
                  <a:pt x="15788" y="49590"/>
                  <a:pt x="15788" y="49732"/>
                  <a:pt x="15788" y="49875"/>
                </a:cubicBezTo>
                <a:cubicBezTo>
                  <a:pt x="15777" y="49959"/>
                  <a:pt x="15765" y="50042"/>
                  <a:pt x="15753" y="50113"/>
                </a:cubicBezTo>
                <a:cubicBezTo>
                  <a:pt x="15741" y="50185"/>
                  <a:pt x="15777" y="50244"/>
                  <a:pt x="15848" y="50256"/>
                </a:cubicBezTo>
                <a:cubicBezTo>
                  <a:pt x="15860" y="50268"/>
                  <a:pt x="15872" y="50268"/>
                  <a:pt x="15896" y="50268"/>
                </a:cubicBezTo>
                <a:cubicBezTo>
                  <a:pt x="15943" y="50256"/>
                  <a:pt x="15979" y="50221"/>
                  <a:pt x="15991" y="50161"/>
                </a:cubicBezTo>
                <a:cubicBezTo>
                  <a:pt x="16003" y="50078"/>
                  <a:pt x="16027" y="49982"/>
                  <a:pt x="16027" y="49887"/>
                </a:cubicBezTo>
                <a:cubicBezTo>
                  <a:pt x="16038" y="49721"/>
                  <a:pt x="16027" y="49554"/>
                  <a:pt x="16003" y="49387"/>
                </a:cubicBezTo>
                <a:cubicBezTo>
                  <a:pt x="15992" y="49334"/>
                  <a:pt x="15943" y="49290"/>
                  <a:pt x="15882" y="49290"/>
                </a:cubicBezTo>
                <a:close/>
                <a:moveTo>
                  <a:pt x="10549" y="49373"/>
                </a:moveTo>
                <a:cubicBezTo>
                  <a:pt x="10541" y="49373"/>
                  <a:pt x="10534" y="49374"/>
                  <a:pt x="10526" y="49375"/>
                </a:cubicBezTo>
                <a:cubicBezTo>
                  <a:pt x="10454" y="49399"/>
                  <a:pt x="10419" y="49470"/>
                  <a:pt x="10443" y="49530"/>
                </a:cubicBezTo>
                <a:cubicBezTo>
                  <a:pt x="10514" y="49780"/>
                  <a:pt x="10609" y="50006"/>
                  <a:pt x="10716" y="50232"/>
                </a:cubicBezTo>
                <a:cubicBezTo>
                  <a:pt x="10740" y="50280"/>
                  <a:pt x="10800" y="50304"/>
                  <a:pt x="10847" y="50304"/>
                </a:cubicBezTo>
                <a:cubicBezTo>
                  <a:pt x="10859" y="50292"/>
                  <a:pt x="10871" y="50292"/>
                  <a:pt x="10883" y="50292"/>
                </a:cubicBezTo>
                <a:cubicBezTo>
                  <a:pt x="10943" y="50256"/>
                  <a:pt x="10966" y="50185"/>
                  <a:pt x="10931" y="50125"/>
                </a:cubicBezTo>
                <a:cubicBezTo>
                  <a:pt x="10824" y="49911"/>
                  <a:pt x="10740" y="49697"/>
                  <a:pt x="10669" y="49459"/>
                </a:cubicBezTo>
                <a:cubicBezTo>
                  <a:pt x="10658" y="49407"/>
                  <a:pt x="10603" y="49373"/>
                  <a:pt x="10549" y="49373"/>
                </a:cubicBezTo>
                <a:close/>
                <a:moveTo>
                  <a:pt x="9585" y="49468"/>
                </a:moveTo>
                <a:cubicBezTo>
                  <a:pt x="9546" y="49468"/>
                  <a:pt x="9508" y="49489"/>
                  <a:pt x="9478" y="49518"/>
                </a:cubicBezTo>
                <a:cubicBezTo>
                  <a:pt x="9419" y="49613"/>
                  <a:pt x="9347" y="49709"/>
                  <a:pt x="9288" y="49816"/>
                </a:cubicBezTo>
                <a:cubicBezTo>
                  <a:pt x="9216" y="49923"/>
                  <a:pt x="9145" y="50030"/>
                  <a:pt x="9085" y="50149"/>
                </a:cubicBezTo>
                <a:cubicBezTo>
                  <a:pt x="9049" y="50209"/>
                  <a:pt x="9073" y="50280"/>
                  <a:pt x="9133" y="50316"/>
                </a:cubicBezTo>
                <a:cubicBezTo>
                  <a:pt x="9157" y="50328"/>
                  <a:pt x="9180" y="50328"/>
                  <a:pt x="9204" y="50328"/>
                </a:cubicBezTo>
                <a:cubicBezTo>
                  <a:pt x="9240" y="50328"/>
                  <a:pt x="9276" y="50304"/>
                  <a:pt x="9288" y="50268"/>
                </a:cubicBezTo>
                <a:cubicBezTo>
                  <a:pt x="9359" y="50161"/>
                  <a:pt x="9419" y="50042"/>
                  <a:pt x="9490" y="49947"/>
                </a:cubicBezTo>
                <a:cubicBezTo>
                  <a:pt x="9550" y="49851"/>
                  <a:pt x="9621" y="49756"/>
                  <a:pt x="9681" y="49661"/>
                </a:cubicBezTo>
                <a:cubicBezTo>
                  <a:pt x="9716" y="49601"/>
                  <a:pt x="9704" y="49530"/>
                  <a:pt x="9657" y="49494"/>
                </a:cubicBezTo>
                <a:cubicBezTo>
                  <a:pt x="9634" y="49476"/>
                  <a:pt x="9609" y="49468"/>
                  <a:pt x="9585" y="49468"/>
                </a:cubicBezTo>
                <a:close/>
                <a:moveTo>
                  <a:pt x="26197" y="49831"/>
                </a:moveTo>
                <a:cubicBezTo>
                  <a:pt x="26172" y="49831"/>
                  <a:pt x="26147" y="49837"/>
                  <a:pt x="26123" y="49851"/>
                </a:cubicBezTo>
                <a:cubicBezTo>
                  <a:pt x="25921" y="49994"/>
                  <a:pt x="25730" y="50149"/>
                  <a:pt x="25540" y="50304"/>
                </a:cubicBezTo>
                <a:cubicBezTo>
                  <a:pt x="25492" y="50352"/>
                  <a:pt x="25480" y="50423"/>
                  <a:pt x="25528" y="50471"/>
                </a:cubicBezTo>
                <a:cubicBezTo>
                  <a:pt x="25547" y="50500"/>
                  <a:pt x="25583" y="50521"/>
                  <a:pt x="25622" y="50521"/>
                </a:cubicBezTo>
                <a:cubicBezTo>
                  <a:pt x="25630" y="50521"/>
                  <a:pt x="25638" y="50520"/>
                  <a:pt x="25647" y="50518"/>
                </a:cubicBezTo>
                <a:cubicBezTo>
                  <a:pt x="25659" y="50518"/>
                  <a:pt x="25683" y="50506"/>
                  <a:pt x="25694" y="50494"/>
                </a:cubicBezTo>
                <a:cubicBezTo>
                  <a:pt x="25885" y="50340"/>
                  <a:pt x="26075" y="50197"/>
                  <a:pt x="26266" y="50042"/>
                </a:cubicBezTo>
                <a:cubicBezTo>
                  <a:pt x="26325" y="50006"/>
                  <a:pt x="26337" y="49935"/>
                  <a:pt x="26302" y="49875"/>
                </a:cubicBezTo>
                <a:cubicBezTo>
                  <a:pt x="26273" y="49846"/>
                  <a:pt x="26235" y="49831"/>
                  <a:pt x="26197" y="49831"/>
                </a:cubicBezTo>
                <a:close/>
                <a:moveTo>
                  <a:pt x="11213" y="50676"/>
                </a:moveTo>
                <a:cubicBezTo>
                  <a:pt x="11188" y="50676"/>
                  <a:pt x="11164" y="50683"/>
                  <a:pt x="11145" y="50697"/>
                </a:cubicBezTo>
                <a:cubicBezTo>
                  <a:pt x="11085" y="50744"/>
                  <a:pt x="11074" y="50816"/>
                  <a:pt x="11121" y="50875"/>
                </a:cubicBezTo>
                <a:cubicBezTo>
                  <a:pt x="11276" y="51078"/>
                  <a:pt x="11455" y="51256"/>
                  <a:pt x="11645" y="51423"/>
                </a:cubicBezTo>
                <a:cubicBezTo>
                  <a:pt x="11669" y="51435"/>
                  <a:pt x="11705" y="51447"/>
                  <a:pt x="11740" y="51447"/>
                </a:cubicBezTo>
                <a:cubicBezTo>
                  <a:pt x="11776" y="51435"/>
                  <a:pt x="11800" y="51423"/>
                  <a:pt x="11812" y="51399"/>
                </a:cubicBezTo>
                <a:cubicBezTo>
                  <a:pt x="11859" y="51352"/>
                  <a:pt x="11847" y="51268"/>
                  <a:pt x="11800" y="51233"/>
                </a:cubicBezTo>
                <a:cubicBezTo>
                  <a:pt x="11621" y="51078"/>
                  <a:pt x="11455" y="50911"/>
                  <a:pt x="11312" y="50721"/>
                </a:cubicBezTo>
                <a:cubicBezTo>
                  <a:pt x="11290" y="50692"/>
                  <a:pt x="11251" y="50676"/>
                  <a:pt x="11213" y="50676"/>
                </a:cubicBezTo>
                <a:close/>
                <a:moveTo>
                  <a:pt x="15588" y="50689"/>
                </a:moveTo>
                <a:cubicBezTo>
                  <a:pt x="15549" y="50689"/>
                  <a:pt x="15513" y="50707"/>
                  <a:pt x="15491" y="50744"/>
                </a:cubicBezTo>
                <a:cubicBezTo>
                  <a:pt x="15360" y="50935"/>
                  <a:pt x="15205" y="51102"/>
                  <a:pt x="15015" y="51256"/>
                </a:cubicBezTo>
                <a:cubicBezTo>
                  <a:pt x="14967" y="51292"/>
                  <a:pt x="14955" y="51375"/>
                  <a:pt x="15003" y="51423"/>
                </a:cubicBezTo>
                <a:cubicBezTo>
                  <a:pt x="15022" y="51452"/>
                  <a:pt x="15058" y="51474"/>
                  <a:pt x="15096" y="51474"/>
                </a:cubicBezTo>
                <a:cubicBezTo>
                  <a:pt x="15105" y="51474"/>
                  <a:pt x="15113" y="51473"/>
                  <a:pt x="15122" y="51471"/>
                </a:cubicBezTo>
                <a:cubicBezTo>
                  <a:pt x="15134" y="51471"/>
                  <a:pt x="15157" y="51459"/>
                  <a:pt x="15169" y="51447"/>
                </a:cubicBezTo>
                <a:cubicBezTo>
                  <a:pt x="15384" y="51280"/>
                  <a:pt x="15550" y="51090"/>
                  <a:pt x="15693" y="50875"/>
                </a:cubicBezTo>
                <a:cubicBezTo>
                  <a:pt x="15729" y="50828"/>
                  <a:pt x="15717" y="50744"/>
                  <a:pt x="15657" y="50709"/>
                </a:cubicBezTo>
                <a:cubicBezTo>
                  <a:pt x="15635" y="50695"/>
                  <a:pt x="15611" y="50689"/>
                  <a:pt x="15588" y="50689"/>
                </a:cubicBezTo>
                <a:close/>
                <a:moveTo>
                  <a:pt x="25074" y="50756"/>
                </a:moveTo>
                <a:cubicBezTo>
                  <a:pt x="25043" y="50756"/>
                  <a:pt x="25010" y="50768"/>
                  <a:pt x="24980" y="50792"/>
                </a:cubicBezTo>
                <a:cubicBezTo>
                  <a:pt x="24801" y="50959"/>
                  <a:pt x="24623" y="51125"/>
                  <a:pt x="24456" y="51304"/>
                </a:cubicBezTo>
                <a:cubicBezTo>
                  <a:pt x="24409" y="51352"/>
                  <a:pt x="24409" y="51435"/>
                  <a:pt x="24456" y="51471"/>
                </a:cubicBezTo>
                <a:cubicBezTo>
                  <a:pt x="24483" y="51498"/>
                  <a:pt x="24510" y="51511"/>
                  <a:pt x="24537" y="51511"/>
                </a:cubicBezTo>
                <a:cubicBezTo>
                  <a:pt x="24545" y="51511"/>
                  <a:pt x="24554" y="51509"/>
                  <a:pt x="24563" y="51506"/>
                </a:cubicBezTo>
                <a:cubicBezTo>
                  <a:pt x="24587" y="51506"/>
                  <a:pt x="24611" y="51495"/>
                  <a:pt x="24635" y="51471"/>
                </a:cubicBezTo>
                <a:cubicBezTo>
                  <a:pt x="24801" y="51304"/>
                  <a:pt x="24968" y="51137"/>
                  <a:pt x="25147" y="50971"/>
                </a:cubicBezTo>
                <a:cubicBezTo>
                  <a:pt x="25206" y="50923"/>
                  <a:pt x="25206" y="50852"/>
                  <a:pt x="25159" y="50792"/>
                </a:cubicBezTo>
                <a:cubicBezTo>
                  <a:pt x="25135" y="50768"/>
                  <a:pt x="25105" y="50756"/>
                  <a:pt x="25074" y="50756"/>
                </a:cubicBezTo>
                <a:close/>
                <a:moveTo>
                  <a:pt x="8856" y="50742"/>
                </a:moveTo>
                <a:cubicBezTo>
                  <a:pt x="8811" y="50742"/>
                  <a:pt x="8769" y="50773"/>
                  <a:pt x="8752" y="50816"/>
                </a:cubicBezTo>
                <a:cubicBezTo>
                  <a:pt x="8645" y="51054"/>
                  <a:pt x="8561" y="51292"/>
                  <a:pt x="8514" y="51530"/>
                </a:cubicBezTo>
                <a:cubicBezTo>
                  <a:pt x="8490" y="51590"/>
                  <a:pt x="8538" y="51661"/>
                  <a:pt x="8597" y="51673"/>
                </a:cubicBezTo>
                <a:lnTo>
                  <a:pt x="8645" y="51673"/>
                </a:lnTo>
                <a:cubicBezTo>
                  <a:pt x="8692" y="51673"/>
                  <a:pt x="8740" y="51637"/>
                  <a:pt x="8740" y="51590"/>
                </a:cubicBezTo>
                <a:cubicBezTo>
                  <a:pt x="8799" y="51364"/>
                  <a:pt x="8871" y="51137"/>
                  <a:pt x="8978" y="50911"/>
                </a:cubicBezTo>
                <a:cubicBezTo>
                  <a:pt x="9002" y="50852"/>
                  <a:pt x="8966" y="50780"/>
                  <a:pt x="8907" y="50756"/>
                </a:cubicBezTo>
                <a:cubicBezTo>
                  <a:pt x="8890" y="50747"/>
                  <a:pt x="8873" y="50742"/>
                  <a:pt x="8856" y="50742"/>
                </a:cubicBezTo>
                <a:close/>
                <a:moveTo>
                  <a:pt x="14467" y="51604"/>
                </a:moveTo>
                <a:cubicBezTo>
                  <a:pt x="14451" y="51604"/>
                  <a:pt x="14435" y="51607"/>
                  <a:pt x="14419" y="51614"/>
                </a:cubicBezTo>
                <a:cubicBezTo>
                  <a:pt x="14229" y="51697"/>
                  <a:pt x="14026" y="51756"/>
                  <a:pt x="13824" y="51792"/>
                </a:cubicBezTo>
                <a:lnTo>
                  <a:pt x="13752" y="51804"/>
                </a:lnTo>
                <a:cubicBezTo>
                  <a:pt x="13681" y="51816"/>
                  <a:pt x="13633" y="51876"/>
                  <a:pt x="13645" y="51935"/>
                </a:cubicBezTo>
                <a:cubicBezTo>
                  <a:pt x="13656" y="51999"/>
                  <a:pt x="13705" y="52044"/>
                  <a:pt x="13766" y="52044"/>
                </a:cubicBezTo>
                <a:cubicBezTo>
                  <a:pt x="13774" y="52044"/>
                  <a:pt x="13781" y="52043"/>
                  <a:pt x="13788" y="52042"/>
                </a:cubicBezTo>
                <a:lnTo>
                  <a:pt x="13872" y="52030"/>
                </a:lnTo>
                <a:cubicBezTo>
                  <a:pt x="14086" y="51995"/>
                  <a:pt x="14312" y="51923"/>
                  <a:pt x="14514" y="51840"/>
                </a:cubicBezTo>
                <a:cubicBezTo>
                  <a:pt x="14574" y="51816"/>
                  <a:pt x="14610" y="51745"/>
                  <a:pt x="14586" y="51673"/>
                </a:cubicBezTo>
                <a:cubicBezTo>
                  <a:pt x="14559" y="51629"/>
                  <a:pt x="14513" y="51604"/>
                  <a:pt x="14467" y="51604"/>
                </a:cubicBezTo>
                <a:close/>
                <a:moveTo>
                  <a:pt x="12336" y="51593"/>
                </a:moveTo>
                <a:cubicBezTo>
                  <a:pt x="12290" y="51593"/>
                  <a:pt x="12246" y="51617"/>
                  <a:pt x="12228" y="51661"/>
                </a:cubicBezTo>
                <a:cubicBezTo>
                  <a:pt x="12193" y="51721"/>
                  <a:pt x="12228" y="51792"/>
                  <a:pt x="12288" y="51828"/>
                </a:cubicBezTo>
                <a:cubicBezTo>
                  <a:pt x="12371" y="51864"/>
                  <a:pt x="12455" y="51899"/>
                  <a:pt x="12550" y="51935"/>
                </a:cubicBezTo>
                <a:cubicBezTo>
                  <a:pt x="12693" y="51983"/>
                  <a:pt x="12859" y="52018"/>
                  <a:pt x="13014" y="52042"/>
                </a:cubicBezTo>
                <a:cubicBezTo>
                  <a:pt x="13020" y="52048"/>
                  <a:pt x="13029" y="52051"/>
                  <a:pt x="13038" y="52051"/>
                </a:cubicBezTo>
                <a:cubicBezTo>
                  <a:pt x="13047" y="52051"/>
                  <a:pt x="13056" y="52048"/>
                  <a:pt x="13062" y="52042"/>
                </a:cubicBezTo>
                <a:cubicBezTo>
                  <a:pt x="13110" y="52042"/>
                  <a:pt x="13145" y="51995"/>
                  <a:pt x="13157" y="51947"/>
                </a:cubicBezTo>
                <a:cubicBezTo>
                  <a:pt x="13169" y="51876"/>
                  <a:pt x="13121" y="51816"/>
                  <a:pt x="13050" y="51804"/>
                </a:cubicBezTo>
                <a:cubicBezTo>
                  <a:pt x="12907" y="51780"/>
                  <a:pt x="12764" y="51756"/>
                  <a:pt x="12621" y="51697"/>
                </a:cubicBezTo>
                <a:cubicBezTo>
                  <a:pt x="12550" y="51673"/>
                  <a:pt x="12467" y="51637"/>
                  <a:pt x="12383" y="51602"/>
                </a:cubicBezTo>
                <a:cubicBezTo>
                  <a:pt x="12368" y="51596"/>
                  <a:pt x="12352" y="51593"/>
                  <a:pt x="12336" y="51593"/>
                </a:cubicBezTo>
                <a:close/>
                <a:moveTo>
                  <a:pt x="24039" y="51804"/>
                </a:moveTo>
                <a:cubicBezTo>
                  <a:pt x="24010" y="51804"/>
                  <a:pt x="23980" y="51816"/>
                  <a:pt x="23956" y="51840"/>
                </a:cubicBezTo>
                <a:cubicBezTo>
                  <a:pt x="23789" y="52030"/>
                  <a:pt x="23635" y="52221"/>
                  <a:pt x="23480" y="52399"/>
                </a:cubicBezTo>
                <a:cubicBezTo>
                  <a:pt x="23432" y="52459"/>
                  <a:pt x="23444" y="52530"/>
                  <a:pt x="23492" y="52578"/>
                </a:cubicBezTo>
                <a:cubicBezTo>
                  <a:pt x="23516" y="52602"/>
                  <a:pt x="23551" y="52602"/>
                  <a:pt x="23587" y="52602"/>
                </a:cubicBezTo>
                <a:cubicBezTo>
                  <a:pt x="23623" y="52602"/>
                  <a:pt x="23647" y="52578"/>
                  <a:pt x="23658" y="52554"/>
                </a:cubicBezTo>
                <a:cubicBezTo>
                  <a:pt x="23825" y="52376"/>
                  <a:pt x="23980" y="52185"/>
                  <a:pt x="24135" y="52006"/>
                </a:cubicBezTo>
                <a:cubicBezTo>
                  <a:pt x="24182" y="51959"/>
                  <a:pt x="24182" y="51876"/>
                  <a:pt x="24123" y="51840"/>
                </a:cubicBezTo>
                <a:cubicBezTo>
                  <a:pt x="24099" y="51816"/>
                  <a:pt x="24069" y="51804"/>
                  <a:pt x="24039" y="51804"/>
                </a:cubicBezTo>
                <a:close/>
                <a:moveTo>
                  <a:pt x="8510" y="52160"/>
                </a:moveTo>
                <a:cubicBezTo>
                  <a:pt x="8456" y="52160"/>
                  <a:pt x="8407" y="52214"/>
                  <a:pt x="8407" y="52268"/>
                </a:cubicBezTo>
                <a:cubicBezTo>
                  <a:pt x="8395" y="52399"/>
                  <a:pt x="8407" y="52518"/>
                  <a:pt x="8407" y="52638"/>
                </a:cubicBezTo>
                <a:cubicBezTo>
                  <a:pt x="8418" y="52745"/>
                  <a:pt x="8430" y="52840"/>
                  <a:pt x="8454" y="52947"/>
                </a:cubicBezTo>
                <a:cubicBezTo>
                  <a:pt x="8454" y="52971"/>
                  <a:pt x="8454" y="53007"/>
                  <a:pt x="8466" y="53030"/>
                </a:cubicBezTo>
                <a:cubicBezTo>
                  <a:pt x="8477" y="53084"/>
                  <a:pt x="8526" y="53128"/>
                  <a:pt x="8587" y="53128"/>
                </a:cubicBezTo>
                <a:cubicBezTo>
                  <a:pt x="8594" y="53128"/>
                  <a:pt x="8601" y="53127"/>
                  <a:pt x="8609" y="53126"/>
                </a:cubicBezTo>
                <a:cubicBezTo>
                  <a:pt x="8680" y="53114"/>
                  <a:pt x="8716" y="53042"/>
                  <a:pt x="8704" y="52983"/>
                </a:cubicBezTo>
                <a:lnTo>
                  <a:pt x="8692" y="52899"/>
                </a:lnTo>
                <a:cubicBezTo>
                  <a:pt x="8668" y="52804"/>
                  <a:pt x="8657" y="52721"/>
                  <a:pt x="8657" y="52626"/>
                </a:cubicBezTo>
                <a:cubicBezTo>
                  <a:pt x="8645" y="52507"/>
                  <a:pt x="8645" y="52399"/>
                  <a:pt x="8645" y="52280"/>
                </a:cubicBezTo>
                <a:cubicBezTo>
                  <a:pt x="8645" y="52209"/>
                  <a:pt x="8597" y="52161"/>
                  <a:pt x="8526" y="52161"/>
                </a:cubicBezTo>
                <a:cubicBezTo>
                  <a:pt x="8520" y="52160"/>
                  <a:pt x="8515" y="52160"/>
                  <a:pt x="8510" y="52160"/>
                </a:cubicBezTo>
                <a:close/>
                <a:moveTo>
                  <a:pt x="23095" y="52922"/>
                </a:moveTo>
                <a:cubicBezTo>
                  <a:pt x="23061" y="52922"/>
                  <a:pt x="23029" y="52933"/>
                  <a:pt x="23004" y="52959"/>
                </a:cubicBezTo>
                <a:cubicBezTo>
                  <a:pt x="22849" y="53149"/>
                  <a:pt x="22694" y="53340"/>
                  <a:pt x="22539" y="53519"/>
                </a:cubicBezTo>
                <a:cubicBezTo>
                  <a:pt x="22492" y="53578"/>
                  <a:pt x="22504" y="53650"/>
                  <a:pt x="22551" y="53697"/>
                </a:cubicBezTo>
                <a:cubicBezTo>
                  <a:pt x="22569" y="53715"/>
                  <a:pt x="22599" y="53726"/>
                  <a:pt x="22623" y="53726"/>
                </a:cubicBezTo>
                <a:cubicBezTo>
                  <a:pt x="22632" y="53726"/>
                  <a:pt x="22640" y="53724"/>
                  <a:pt x="22646" y="53721"/>
                </a:cubicBezTo>
                <a:cubicBezTo>
                  <a:pt x="22682" y="53721"/>
                  <a:pt x="22706" y="53709"/>
                  <a:pt x="22718" y="53685"/>
                </a:cubicBezTo>
                <a:cubicBezTo>
                  <a:pt x="22885" y="53495"/>
                  <a:pt x="23039" y="53304"/>
                  <a:pt x="23194" y="53126"/>
                </a:cubicBezTo>
                <a:cubicBezTo>
                  <a:pt x="23242" y="53066"/>
                  <a:pt x="23230" y="52995"/>
                  <a:pt x="23182" y="52947"/>
                </a:cubicBezTo>
                <a:cubicBezTo>
                  <a:pt x="23155" y="52931"/>
                  <a:pt x="23124" y="52922"/>
                  <a:pt x="23095" y="52922"/>
                </a:cubicBezTo>
                <a:close/>
                <a:moveTo>
                  <a:pt x="8811" y="53581"/>
                </a:moveTo>
                <a:cubicBezTo>
                  <a:pt x="8795" y="53581"/>
                  <a:pt x="8779" y="53584"/>
                  <a:pt x="8764" y="53590"/>
                </a:cubicBezTo>
                <a:cubicBezTo>
                  <a:pt x="8704" y="53614"/>
                  <a:pt x="8680" y="53697"/>
                  <a:pt x="8704" y="53757"/>
                </a:cubicBezTo>
                <a:cubicBezTo>
                  <a:pt x="8799" y="53971"/>
                  <a:pt x="8930" y="54197"/>
                  <a:pt x="9085" y="54400"/>
                </a:cubicBezTo>
                <a:cubicBezTo>
                  <a:pt x="9109" y="54447"/>
                  <a:pt x="9157" y="54459"/>
                  <a:pt x="9204" y="54459"/>
                </a:cubicBezTo>
                <a:cubicBezTo>
                  <a:pt x="9216" y="54447"/>
                  <a:pt x="9228" y="54447"/>
                  <a:pt x="9252" y="54435"/>
                </a:cubicBezTo>
                <a:cubicBezTo>
                  <a:pt x="9311" y="54400"/>
                  <a:pt x="9323" y="54316"/>
                  <a:pt x="9276" y="54269"/>
                </a:cubicBezTo>
                <a:cubicBezTo>
                  <a:pt x="9145" y="54066"/>
                  <a:pt x="9026" y="53864"/>
                  <a:pt x="8930" y="53650"/>
                </a:cubicBezTo>
                <a:cubicBezTo>
                  <a:pt x="8904" y="53605"/>
                  <a:pt x="8858" y="53581"/>
                  <a:pt x="8811" y="53581"/>
                </a:cubicBezTo>
                <a:close/>
                <a:moveTo>
                  <a:pt x="22143" y="54029"/>
                </a:moveTo>
                <a:cubicBezTo>
                  <a:pt x="22109" y="54029"/>
                  <a:pt x="22077" y="54041"/>
                  <a:pt x="22051" y="54066"/>
                </a:cubicBezTo>
                <a:cubicBezTo>
                  <a:pt x="21873" y="54257"/>
                  <a:pt x="21706" y="54423"/>
                  <a:pt x="21539" y="54578"/>
                </a:cubicBezTo>
                <a:cubicBezTo>
                  <a:pt x="21492" y="54626"/>
                  <a:pt x="21492" y="54709"/>
                  <a:pt x="21539" y="54757"/>
                </a:cubicBezTo>
                <a:cubicBezTo>
                  <a:pt x="21566" y="54784"/>
                  <a:pt x="21593" y="54797"/>
                  <a:pt x="21620" y="54797"/>
                </a:cubicBezTo>
                <a:cubicBezTo>
                  <a:pt x="21628" y="54797"/>
                  <a:pt x="21637" y="54796"/>
                  <a:pt x="21646" y="54793"/>
                </a:cubicBezTo>
                <a:cubicBezTo>
                  <a:pt x="21670" y="54793"/>
                  <a:pt x="21694" y="54781"/>
                  <a:pt x="21718" y="54757"/>
                </a:cubicBezTo>
                <a:cubicBezTo>
                  <a:pt x="21884" y="54602"/>
                  <a:pt x="22051" y="54423"/>
                  <a:pt x="22230" y="54233"/>
                </a:cubicBezTo>
                <a:cubicBezTo>
                  <a:pt x="22277" y="54185"/>
                  <a:pt x="22277" y="54102"/>
                  <a:pt x="22230" y="54054"/>
                </a:cubicBezTo>
                <a:cubicBezTo>
                  <a:pt x="22202" y="54038"/>
                  <a:pt x="22172" y="54029"/>
                  <a:pt x="22143" y="54029"/>
                </a:cubicBezTo>
                <a:close/>
                <a:moveTo>
                  <a:pt x="9645" y="54769"/>
                </a:moveTo>
                <a:cubicBezTo>
                  <a:pt x="9615" y="54769"/>
                  <a:pt x="9585" y="54781"/>
                  <a:pt x="9561" y="54804"/>
                </a:cubicBezTo>
                <a:cubicBezTo>
                  <a:pt x="9514" y="54852"/>
                  <a:pt x="9514" y="54935"/>
                  <a:pt x="9561" y="54983"/>
                </a:cubicBezTo>
                <a:cubicBezTo>
                  <a:pt x="9728" y="55150"/>
                  <a:pt x="9919" y="55328"/>
                  <a:pt x="10109" y="55483"/>
                </a:cubicBezTo>
                <a:cubicBezTo>
                  <a:pt x="10135" y="55501"/>
                  <a:pt x="10161" y="55512"/>
                  <a:pt x="10183" y="55512"/>
                </a:cubicBezTo>
                <a:cubicBezTo>
                  <a:pt x="10191" y="55512"/>
                  <a:pt x="10198" y="55510"/>
                  <a:pt x="10204" y="55507"/>
                </a:cubicBezTo>
                <a:cubicBezTo>
                  <a:pt x="10240" y="55507"/>
                  <a:pt x="10264" y="55483"/>
                  <a:pt x="10288" y="55459"/>
                </a:cubicBezTo>
                <a:cubicBezTo>
                  <a:pt x="10323" y="55412"/>
                  <a:pt x="10312" y="55328"/>
                  <a:pt x="10264" y="55293"/>
                </a:cubicBezTo>
                <a:cubicBezTo>
                  <a:pt x="10073" y="55138"/>
                  <a:pt x="9895" y="54971"/>
                  <a:pt x="9728" y="54804"/>
                </a:cubicBezTo>
                <a:cubicBezTo>
                  <a:pt x="9704" y="54781"/>
                  <a:pt x="9675" y="54769"/>
                  <a:pt x="9645" y="54769"/>
                </a:cubicBezTo>
                <a:close/>
                <a:moveTo>
                  <a:pt x="21086" y="55036"/>
                </a:moveTo>
                <a:cubicBezTo>
                  <a:pt x="21058" y="55036"/>
                  <a:pt x="21029" y="55046"/>
                  <a:pt x="21003" y="55066"/>
                </a:cubicBezTo>
                <a:cubicBezTo>
                  <a:pt x="20825" y="55209"/>
                  <a:pt x="20622" y="55352"/>
                  <a:pt x="20432" y="55495"/>
                </a:cubicBezTo>
                <a:cubicBezTo>
                  <a:pt x="20372" y="55531"/>
                  <a:pt x="20360" y="55602"/>
                  <a:pt x="20396" y="55662"/>
                </a:cubicBezTo>
                <a:cubicBezTo>
                  <a:pt x="20416" y="55691"/>
                  <a:pt x="20451" y="55712"/>
                  <a:pt x="20490" y="55712"/>
                </a:cubicBezTo>
                <a:cubicBezTo>
                  <a:pt x="20498" y="55712"/>
                  <a:pt x="20507" y="55711"/>
                  <a:pt x="20515" y="55709"/>
                </a:cubicBezTo>
                <a:cubicBezTo>
                  <a:pt x="20527" y="55709"/>
                  <a:pt x="20551" y="55709"/>
                  <a:pt x="20563" y="55686"/>
                </a:cubicBezTo>
                <a:cubicBezTo>
                  <a:pt x="20765" y="55555"/>
                  <a:pt x="20968" y="55412"/>
                  <a:pt x="21158" y="55257"/>
                </a:cubicBezTo>
                <a:cubicBezTo>
                  <a:pt x="21218" y="55209"/>
                  <a:pt x="21218" y="55138"/>
                  <a:pt x="21182" y="55078"/>
                </a:cubicBezTo>
                <a:cubicBezTo>
                  <a:pt x="21155" y="55052"/>
                  <a:pt x="21121" y="55036"/>
                  <a:pt x="21086" y="55036"/>
                </a:cubicBezTo>
                <a:close/>
                <a:moveTo>
                  <a:pt x="10783" y="55689"/>
                </a:moveTo>
                <a:cubicBezTo>
                  <a:pt x="10744" y="55689"/>
                  <a:pt x="10703" y="55708"/>
                  <a:pt x="10681" y="55745"/>
                </a:cubicBezTo>
                <a:cubicBezTo>
                  <a:pt x="10645" y="55805"/>
                  <a:pt x="10669" y="55876"/>
                  <a:pt x="10716" y="55912"/>
                </a:cubicBezTo>
                <a:cubicBezTo>
                  <a:pt x="10800" y="55959"/>
                  <a:pt x="10871" y="56007"/>
                  <a:pt x="10954" y="56055"/>
                </a:cubicBezTo>
                <a:cubicBezTo>
                  <a:pt x="11085" y="56138"/>
                  <a:pt x="11228" y="56209"/>
                  <a:pt x="11371" y="56281"/>
                </a:cubicBezTo>
                <a:cubicBezTo>
                  <a:pt x="11395" y="56293"/>
                  <a:pt x="11419" y="56293"/>
                  <a:pt x="11443" y="56293"/>
                </a:cubicBezTo>
                <a:cubicBezTo>
                  <a:pt x="11478" y="56293"/>
                  <a:pt x="11514" y="56269"/>
                  <a:pt x="11526" y="56233"/>
                </a:cubicBezTo>
                <a:cubicBezTo>
                  <a:pt x="11562" y="56174"/>
                  <a:pt x="11538" y="56102"/>
                  <a:pt x="11478" y="56067"/>
                </a:cubicBezTo>
                <a:cubicBezTo>
                  <a:pt x="11347" y="55995"/>
                  <a:pt x="11205" y="55924"/>
                  <a:pt x="11074" y="55852"/>
                </a:cubicBezTo>
                <a:cubicBezTo>
                  <a:pt x="11002" y="55805"/>
                  <a:pt x="10931" y="55757"/>
                  <a:pt x="10847" y="55709"/>
                </a:cubicBezTo>
                <a:cubicBezTo>
                  <a:pt x="10829" y="55696"/>
                  <a:pt x="10807" y="55689"/>
                  <a:pt x="10783" y="55689"/>
                </a:cubicBezTo>
                <a:close/>
                <a:moveTo>
                  <a:pt x="19871" y="55853"/>
                </a:moveTo>
                <a:cubicBezTo>
                  <a:pt x="19852" y="55853"/>
                  <a:pt x="19832" y="55857"/>
                  <a:pt x="19813" y="55864"/>
                </a:cubicBezTo>
                <a:cubicBezTo>
                  <a:pt x="19598" y="55983"/>
                  <a:pt x="19384" y="56090"/>
                  <a:pt x="19170" y="56186"/>
                </a:cubicBezTo>
                <a:cubicBezTo>
                  <a:pt x="19098" y="56221"/>
                  <a:pt x="19075" y="56293"/>
                  <a:pt x="19098" y="56352"/>
                </a:cubicBezTo>
                <a:cubicBezTo>
                  <a:pt x="19119" y="56394"/>
                  <a:pt x="19167" y="56426"/>
                  <a:pt x="19218" y="56426"/>
                </a:cubicBezTo>
                <a:cubicBezTo>
                  <a:pt x="19226" y="56426"/>
                  <a:pt x="19233" y="56425"/>
                  <a:pt x="19241" y="56424"/>
                </a:cubicBezTo>
                <a:cubicBezTo>
                  <a:pt x="19241" y="56424"/>
                  <a:pt x="19253" y="56412"/>
                  <a:pt x="19265" y="56412"/>
                </a:cubicBezTo>
                <a:cubicBezTo>
                  <a:pt x="19491" y="56317"/>
                  <a:pt x="19717" y="56197"/>
                  <a:pt x="19932" y="56078"/>
                </a:cubicBezTo>
                <a:cubicBezTo>
                  <a:pt x="19991" y="56055"/>
                  <a:pt x="20003" y="55971"/>
                  <a:pt x="19979" y="55912"/>
                </a:cubicBezTo>
                <a:cubicBezTo>
                  <a:pt x="19955" y="55871"/>
                  <a:pt x="19914" y="55853"/>
                  <a:pt x="19871" y="55853"/>
                </a:cubicBezTo>
                <a:close/>
                <a:moveTo>
                  <a:pt x="12087" y="56355"/>
                </a:moveTo>
                <a:cubicBezTo>
                  <a:pt x="12040" y="56355"/>
                  <a:pt x="11993" y="56382"/>
                  <a:pt x="11967" y="56436"/>
                </a:cubicBezTo>
                <a:cubicBezTo>
                  <a:pt x="11955" y="56495"/>
                  <a:pt x="11978" y="56567"/>
                  <a:pt x="12038" y="56590"/>
                </a:cubicBezTo>
                <a:cubicBezTo>
                  <a:pt x="12264" y="56686"/>
                  <a:pt x="12502" y="56757"/>
                  <a:pt x="12740" y="56840"/>
                </a:cubicBezTo>
                <a:lnTo>
                  <a:pt x="12800" y="56840"/>
                </a:lnTo>
                <a:cubicBezTo>
                  <a:pt x="12848" y="56829"/>
                  <a:pt x="12883" y="56805"/>
                  <a:pt x="12895" y="56757"/>
                </a:cubicBezTo>
                <a:cubicBezTo>
                  <a:pt x="12907" y="56686"/>
                  <a:pt x="12871" y="56626"/>
                  <a:pt x="12812" y="56602"/>
                </a:cubicBezTo>
                <a:cubicBezTo>
                  <a:pt x="12586" y="56531"/>
                  <a:pt x="12348" y="56448"/>
                  <a:pt x="12133" y="56364"/>
                </a:cubicBezTo>
                <a:cubicBezTo>
                  <a:pt x="12118" y="56358"/>
                  <a:pt x="12103" y="56355"/>
                  <a:pt x="12087" y="56355"/>
                </a:cubicBezTo>
                <a:close/>
                <a:moveTo>
                  <a:pt x="18536" y="56452"/>
                </a:moveTo>
                <a:cubicBezTo>
                  <a:pt x="18522" y="56452"/>
                  <a:pt x="18506" y="56454"/>
                  <a:pt x="18491" y="56459"/>
                </a:cubicBezTo>
                <a:cubicBezTo>
                  <a:pt x="18265" y="56543"/>
                  <a:pt x="18039" y="56614"/>
                  <a:pt x="17801" y="56674"/>
                </a:cubicBezTo>
                <a:cubicBezTo>
                  <a:pt x="17741" y="56686"/>
                  <a:pt x="17705" y="56757"/>
                  <a:pt x="17717" y="56817"/>
                </a:cubicBezTo>
                <a:cubicBezTo>
                  <a:pt x="17738" y="56879"/>
                  <a:pt x="17786" y="56914"/>
                  <a:pt x="17837" y="56914"/>
                </a:cubicBezTo>
                <a:cubicBezTo>
                  <a:pt x="17845" y="56914"/>
                  <a:pt x="17853" y="56913"/>
                  <a:pt x="17860" y="56912"/>
                </a:cubicBezTo>
                <a:lnTo>
                  <a:pt x="17872" y="56912"/>
                </a:lnTo>
                <a:cubicBezTo>
                  <a:pt x="18110" y="56840"/>
                  <a:pt x="18348" y="56769"/>
                  <a:pt x="18574" y="56686"/>
                </a:cubicBezTo>
                <a:cubicBezTo>
                  <a:pt x="18646" y="56662"/>
                  <a:pt x="18670" y="56602"/>
                  <a:pt x="18658" y="56531"/>
                </a:cubicBezTo>
                <a:cubicBezTo>
                  <a:pt x="18639" y="56484"/>
                  <a:pt x="18591" y="56452"/>
                  <a:pt x="18536" y="56452"/>
                </a:cubicBezTo>
                <a:close/>
                <a:moveTo>
                  <a:pt x="13488" y="56779"/>
                </a:moveTo>
                <a:cubicBezTo>
                  <a:pt x="13429" y="56779"/>
                  <a:pt x="13382" y="56814"/>
                  <a:pt x="13371" y="56876"/>
                </a:cubicBezTo>
                <a:cubicBezTo>
                  <a:pt x="13348" y="56948"/>
                  <a:pt x="13395" y="57007"/>
                  <a:pt x="13455" y="57019"/>
                </a:cubicBezTo>
                <a:cubicBezTo>
                  <a:pt x="13693" y="57079"/>
                  <a:pt x="13943" y="57114"/>
                  <a:pt x="14193" y="57150"/>
                </a:cubicBezTo>
                <a:lnTo>
                  <a:pt x="14229" y="57150"/>
                </a:lnTo>
                <a:cubicBezTo>
                  <a:pt x="14276" y="57138"/>
                  <a:pt x="14324" y="57090"/>
                  <a:pt x="14324" y="57043"/>
                </a:cubicBezTo>
                <a:cubicBezTo>
                  <a:pt x="14336" y="56971"/>
                  <a:pt x="14288" y="56912"/>
                  <a:pt x="14217" y="56900"/>
                </a:cubicBezTo>
                <a:cubicBezTo>
                  <a:pt x="13979" y="56876"/>
                  <a:pt x="13741" y="56829"/>
                  <a:pt x="13514" y="56781"/>
                </a:cubicBezTo>
                <a:cubicBezTo>
                  <a:pt x="13505" y="56779"/>
                  <a:pt x="13496" y="56779"/>
                  <a:pt x="13488" y="56779"/>
                </a:cubicBezTo>
                <a:close/>
                <a:moveTo>
                  <a:pt x="17120" y="56827"/>
                </a:moveTo>
                <a:cubicBezTo>
                  <a:pt x="17113" y="56827"/>
                  <a:pt x="17106" y="56827"/>
                  <a:pt x="17098" y="56829"/>
                </a:cubicBezTo>
                <a:lnTo>
                  <a:pt x="17039" y="56840"/>
                </a:lnTo>
                <a:cubicBezTo>
                  <a:pt x="16824" y="56876"/>
                  <a:pt x="16598" y="56912"/>
                  <a:pt x="16384" y="56936"/>
                </a:cubicBezTo>
                <a:cubicBezTo>
                  <a:pt x="16312" y="56936"/>
                  <a:pt x="16265" y="56995"/>
                  <a:pt x="16277" y="57067"/>
                </a:cubicBezTo>
                <a:cubicBezTo>
                  <a:pt x="16287" y="57131"/>
                  <a:pt x="16336" y="57176"/>
                  <a:pt x="16389" y="57176"/>
                </a:cubicBezTo>
                <a:cubicBezTo>
                  <a:pt x="16395" y="57176"/>
                  <a:pt x="16401" y="57175"/>
                  <a:pt x="16408" y="57174"/>
                </a:cubicBezTo>
                <a:cubicBezTo>
                  <a:pt x="16634" y="57150"/>
                  <a:pt x="16860" y="57114"/>
                  <a:pt x="17074" y="57079"/>
                </a:cubicBezTo>
                <a:lnTo>
                  <a:pt x="17146" y="57067"/>
                </a:lnTo>
                <a:cubicBezTo>
                  <a:pt x="17205" y="57055"/>
                  <a:pt x="17253" y="56995"/>
                  <a:pt x="17241" y="56924"/>
                </a:cubicBezTo>
                <a:cubicBezTo>
                  <a:pt x="17230" y="56870"/>
                  <a:pt x="17181" y="56827"/>
                  <a:pt x="17120" y="56827"/>
                </a:cubicBezTo>
                <a:close/>
                <a:moveTo>
                  <a:pt x="14943" y="56971"/>
                </a:moveTo>
                <a:cubicBezTo>
                  <a:pt x="14872" y="56971"/>
                  <a:pt x="14812" y="57019"/>
                  <a:pt x="14812" y="57090"/>
                </a:cubicBezTo>
                <a:cubicBezTo>
                  <a:pt x="14812" y="57150"/>
                  <a:pt x="14860" y="57210"/>
                  <a:pt x="14931" y="57210"/>
                </a:cubicBezTo>
                <a:cubicBezTo>
                  <a:pt x="15108" y="57218"/>
                  <a:pt x="15285" y="57226"/>
                  <a:pt x="15457" y="57226"/>
                </a:cubicBezTo>
                <a:cubicBezTo>
                  <a:pt x="15529" y="57226"/>
                  <a:pt x="15600" y="57225"/>
                  <a:pt x="15669" y="57221"/>
                </a:cubicBezTo>
                <a:lnTo>
                  <a:pt x="15693" y="57221"/>
                </a:lnTo>
                <a:cubicBezTo>
                  <a:pt x="15753" y="57210"/>
                  <a:pt x="15788" y="57162"/>
                  <a:pt x="15788" y="57102"/>
                </a:cubicBezTo>
                <a:cubicBezTo>
                  <a:pt x="15788" y="57031"/>
                  <a:pt x="15729" y="56983"/>
                  <a:pt x="15669" y="56983"/>
                </a:cubicBezTo>
                <a:cubicBezTo>
                  <a:pt x="15419" y="56983"/>
                  <a:pt x="15181" y="56983"/>
                  <a:pt x="14943" y="569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rot="9569131" flipH="1">
            <a:off x="8470674" y="638841"/>
            <a:ext cx="2647366" cy="4500915"/>
          </a:xfrm>
          <a:custGeom>
            <a:avLst/>
            <a:gdLst/>
            <a:ahLst/>
            <a:cxnLst/>
            <a:rect l="l" t="t" r="r" b="b"/>
            <a:pathLst>
              <a:path w="33660" h="57227" extrusionOk="0">
                <a:moveTo>
                  <a:pt x="6930" y="0"/>
                </a:moveTo>
                <a:cubicBezTo>
                  <a:pt x="6799" y="0"/>
                  <a:pt x="6680" y="0"/>
                  <a:pt x="6561" y="12"/>
                </a:cubicBezTo>
                <a:cubicBezTo>
                  <a:pt x="6442" y="24"/>
                  <a:pt x="6311" y="36"/>
                  <a:pt x="6180" y="60"/>
                </a:cubicBezTo>
                <a:cubicBezTo>
                  <a:pt x="6121" y="60"/>
                  <a:pt x="6073" y="119"/>
                  <a:pt x="6073" y="191"/>
                </a:cubicBezTo>
                <a:cubicBezTo>
                  <a:pt x="6084" y="255"/>
                  <a:pt x="6133" y="300"/>
                  <a:pt x="6194" y="300"/>
                </a:cubicBezTo>
                <a:cubicBezTo>
                  <a:pt x="6201" y="300"/>
                  <a:pt x="6208" y="299"/>
                  <a:pt x="6216" y="298"/>
                </a:cubicBezTo>
                <a:cubicBezTo>
                  <a:pt x="6335" y="286"/>
                  <a:pt x="6466" y="262"/>
                  <a:pt x="6585" y="262"/>
                </a:cubicBezTo>
                <a:cubicBezTo>
                  <a:pt x="6704" y="250"/>
                  <a:pt x="6811" y="238"/>
                  <a:pt x="6930" y="238"/>
                </a:cubicBezTo>
                <a:lnTo>
                  <a:pt x="6954" y="238"/>
                </a:lnTo>
                <a:cubicBezTo>
                  <a:pt x="7014" y="226"/>
                  <a:pt x="7049" y="179"/>
                  <a:pt x="7049" y="119"/>
                </a:cubicBezTo>
                <a:cubicBezTo>
                  <a:pt x="7049" y="48"/>
                  <a:pt x="6990" y="0"/>
                  <a:pt x="6930" y="0"/>
                </a:cubicBezTo>
                <a:close/>
                <a:moveTo>
                  <a:pt x="7680" y="36"/>
                </a:moveTo>
                <a:cubicBezTo>
                  <a:pt x="7609" y="36"/>
                  <a:pt x="7549" y="72"/>
                  <a:pt x="7537" y="143"/>
                </a:cubicBezTo>
                <a:cubicBezTo>
                  <a:pt x="7525" y="214"/>
                  <a:pt x="7573" y="274"/>
                  <a:pt x="7645" y="286"/>
                </a:cubicBezTo>
                <a:cubicBezTo>
                  <a:pt x="7895" y="310"/>
                  <a:pt x="8121" y="369"/>
                  <a:pt x="8335" y="441"/>
                </a:cubicBezTo>
                <a:cubicBezTo>
                  <a:pt x="8341" y="447"/>
                  <a:pt x="8350" y="450"/>
                  <a:pt x="8360" y="450"/>
                </a:cubicBezTo>
                <a:cubicBezTo>
                  <a:pt x="8371" y="450"/>
                  <a:pt x="8383" y="447"/>
                  <a:pt x="8395" y="441"/>
                </a:cubicBezTo>
                <a:cubicBezTo>
                  <a:pt x="8430" y="441"/>
                  <a:pt x="8466" y="405"/>
                  <a:pt x="8490" y="369"/>
                </a:cubicBezTo>
                <a:cubicBezTo>
                  <a:pt x="8502" y="310"/>
                  <a:pt x="8478" y="238"/>
                  <a:pt x="8407" y="214"/>
                </a:cubicBezTo>
                <a:cubicBezTo>
                  <a:pt x="8192" y="131"/>
                  <a:pt x="7942" y="72"/>
                  <a:pt x="7680" y="36"/>
                </a:cubicBezTo>
                <a:close/>
                <a:moveTo>
                  <a:pt x="5473" y="177"/>
                </a:moveTo>
                <a:cubicBezTo>
                  <a:pt x="5466" y="177"/>
                  <a:pt x="5460" y="177"/>
                  <a:pt x="5454" y="179"/>
                </a:cubicBezTo>
                <a:cubicBezTo>
                  <a:pt x="5216" y="238"/>
                  <a:pt x="4966" y="298"/>
                  <a:pt x="4739" y="369"/>
                </a:cubicBezTo>
                <a:cubicBezTo>
                  <a:pt x="4668" y="393"/>
                  <a:pt x="4632" y="464"/>
                  <a:pt x="4656" y="524"/>
                </a:cubicBezTo>
                <a:cubicBezTo>
                  <a:pt x="4666" y="576"/>
                  <a:pt x="4713" y="610"/>
                  <a:pt x="4764" y="610"/>
                </a:cubicBezTo>
                <a:cubicBezTo>
                  <a:pt x="4772" y="610"/>
                  <a:pt x="4779" y="609"/>
                  <a:pt x="4787" y="607"/>
                </a:cubicBezTo>
                <a:lnTo>
                  <a:pt x="4811" y="607"/>
                </a:lnTo>
                <a:cubicBezTo>
                  <a:pt x="5037" y="536"/>
                  <a:pt x="5275" y="476"/>
                  <a:pt x="5501" y="417"/>
                </a:cubicBezTo>
                <a:cubicBezTo>
                  <a:pt x="5573" y="405"/>
                  <a:pt x="5609" y="345"/>
                  <a:pt x="5597" y="274"/>
                </a:cubicBezTo>
                <a:cubicBezTo>
                  <a:pt x="5586" y="221"/>
                  <a:pt x="5528" y="177"/>
                  <a:pt x="5473" y="177"/>
                </a:cubicBezTo>
                <a:close/>
                <a:moveTo>
                  <a:pt x="18908" y="238"/>
                </a:moveTo>
                <a:cubicBezTo>
                  <a:pt x="18836" y="238"/>
                  <a:pt x="18777" y="298"/>
                  <a:pt x="18777" y="357"/>
                </a:cubicBezTo>
                <a:cubicBezTo>
                  <a:pt x="18777" y="429"/>
                  <a:pt x="18836" y="476"/>
                  <a:pt x="18908" y="476"/>
                </a:cubicBezTo>
                <a:cubicBezTo>
                  <a:pt x="18932" y="476"/>
                  <a:pt x="18955" y="488"/>
                  <a:pt x="18991" y="488"/>
                </a:cubicBezTo>
                <a:cubicBezTo>
                  <a:pt x="19170" y="500"/>
                  <a:pt x="19325" y="595"/>
                  <a:pt x="19467" y="726"/>
                </a:cubicBezTo>
                <a:cubicBezTo>
                  <a:pt x="19485" y="753"/>
                  <a:pt x="19517" y="767"/>
                  <a:pt x="19546" y="767"/>
                </a:cubicBezTo>
                <a:cubicBezTo>
                  <a:pt x="19556" y="767"/>
                  <a:pt x="19566" y="765"/>
                  <a:pt x="19575" y="762"/>
                </a:cubicBezTo>
                <a:cubicBezTo>
                  <a:pt x="19598" y="762"/>
                  <a:pt x="19622" y="750"/>
                  <a:pt x="19634" y="738"/>
                </a:cubicBezTo>
                <a:cubicBezTo>
                  <a:pt x="19682" y="691"/>
                  <a:pt x="19694" y="607"/>
                  <a:pt x="19646" y="560"/>
                </a:cubicBezTo>
                <a:cubicBezTo>
                  <a:pt x="19467" y="381"/>
                  <a:pt x="19253" y="274"/>
                  <a:pt x="19015" y="238"/>
                </a:cubicBezTo>
                <a:close/>
                <a:moveTo>
                  <a:pt x="4076" y="612"/>
                </a:moveTo>
                <a:cubicBezTo>
                  <a:pt x="4063" y="612"/>
                  <a:pt x="4050" y="614"/>
                  <a:pt x="4037" y="619"/>
                </a:cubicBezTo>
                <a:cubicBezTo>
                  <a:pt x="3811" y="714"/>
                  <a:pt x="3585" y="822"/>
                  <a:pt x="3358" y="929"/>
                </a:cubicBezTo>
                <a:cubicBezTo>
                  <a:pt x="3299" y="965"/>
                  <a:pt x="3275" y="1036"/>
                  <a:pt x="3311" y="1095"/>
                </a:cubicBezTo>
                <a:cubicBezTo>
                  <a:pt x="3330" y="1135"/>
                  <a:pt x="3366" y="1158"/>
                  <a:pt x="3412" y="1158"/>
                </a:cubicBezTo>
                <a:cubicBezTo>
                  <a:pt x="3422" y="1158"/>
                  <a:pt x="3431" y="1157"/>
                  <a:pt x="3442" y="1155"/>
                </a:cubicBezTo>
                <a:lnTo>
                  <a:pt x="3477" y="1155"/>
                </a:lnTo>
                <a:cubicBezTo>
                  <a:pt x="3692" y="1036"/>
                  <a:pt x="3906" y="941"/>
                  <a:pt x="4132" y="845"/>
                </a:cubicBezTo>
                <a:cubicBezTo>
                  <a:pt x="4192" y="822"/>
                  <a:pt x="4227" y="750"/>
                  <a:pt x="4192" y="691"/>
                </a:cubicBezTo>
                <a:cubicBezTo>
                  <a:pt x="4173" y="644"/>
                  <a:pt x="4125" y="612"/>
                  <a:pt x="4076" y="612"/>
                </a:cubicBezTo>
                <a:close/>
                <a:moveTo>
                  <a:pt x="9023" y="539"/>
                </a:moveTo>
                <a:cubicBezTo>
                  <a:pt x="8985" y="539"/>
                  <a:pt x="8947" y="555"/>
                  <a:pt x="8919" y="584"/>
                </a:cubicBezTo>
                <a:cubicBezTo>
                  <a:pt x="8883" y="643"/>
                  <a:pt x="8895" y="714"/>
                  <a:pt x="8942" y="762"/>
                </a:cubicBezTo>
                <a:cubicBezTo>
                  <a:pt x="9133" y="905"/>
                  <a:pt x="9288" y="1072"/>
                  <a:pt x="9407" y="1262"/>
                </a:cubicBezTo>
                <a:cubicBezTo>
                  <a:pt x="9430" y="1310"/>
                  <a:pt x="9490" y="1322"/>
                  <a:pt x="9538" y="1322"/>
                </a:cubicBezTo>
                <a:cubicBezTo>
                  <a:pt x="9550" y="1310"/>
                  <a:pt x="9561" y="1310"/>
                  <a:pt x="9573" y="1298"/>
                </a:cubicBezTo>
                <a:cubicBezTo>
                  <a:pt x="9633" y="1262"/>
                  <a:pt x="9657" y="1191"/>
                  <a:pt x="9621" y="1131"/>
                </a:cubicBezTo>
                <a:cubicBezTo>
                  <a:pt x="9478" y="917"/>
                  <a:pt x="9311" y="726"/>
                  <a:pt x="9097" y="560"/>
                </a:cubicBezTo>
                <a:cubicBezTo>
                  <a:pt x="9074" y="546"/>
                  <a:pt x="9048" y="539"/>
                  <a:pt x="9023" y="539"/>
                </a:cubicBezTo>
                <a:close/>
                <a:moveTo>
                  <a:pt x="18235" y="506"/>
                </a:moveTo>
                <a:cubicBezTo>
                  <a:pt x="18206" y="506"/>
                  <a:pt x="18179" y="515"/>
                  <a:pt x="18158" y="536"/>
                </a:cubicBezTo>
                <a:cubicBezTo>
                  <a:pt x="17979" y="703"/>
                  <a:pt x="17812" y="917"/>
                  <a:pt x="17705" y="1167"/>
                </a:cubicBezTo>
                <a:cubicBezTo>
                  <a:pt x="17670" y="1226"/>
                  <a:pt x="17705" y="1298"/>
                  <a:pt x="17765" y="1334"/>
                </a:cubicBezTo>
                <a:cubicBezTo>
                  <a:pt x="17777" y="1340"/>
                  <a:pt x="17789" y="1343"/>
                  <a:pt x="17801" y="1343"/>
                </a:cubicBezTo>
                <a:cubicBezTo>
                  <a:pt x="17812" y="1343"/>
                  <a:pt x="17824" y="1340"/>
                  <a:pt x="17836" y="1334"/>
                </a:cubicBezTo>
                <a:cubicBezTo>
                  <a:pt x="17872" y="1334"/>
                  <a:pt x="17908" y="1310"/>
                  <a:pt x="17932" y="1274"/>
                </a:cubicBezTo>
                <a:cubicBezTo>
                  <a:pt x="18027" y="1048"/>
                  <a:pt x="18158" y="857"/>
                  <a:pt x="18324" y="726"/>
                </a:cubicBezTo>
                <a:cubicBezTo>
                  <a:pt x="18372" y="679"/>
                  <a:pt x="18372" y="595"/>
                  <a:pt x="18336" y="548"/>
                </a:cubicBezTo>
                <a:cubicBezTo>
                  <a:pt x="18310" y="521"/>
                  <a:pt x="18272" y="506"/>
                  <a:pt x="18235" y="506"/>
                </a:cubicBezTo>
                <a:close/>
                <a:moveTo>
                  <a:pt x="2785" y="1278"/>
                </a:moveTo>
                <a:cubicBezTo>
                  <a:pt x="2762" y="1278"/>
                  <a:pt x="2738" y="1284"/>
                  <a:pt x="2715" y="1298"/>
                </a:cubicBezTo>
                <a:cubicBezTo>
                  <a:pt x="2501" y="1417"/>
                  <a:pt x="2299" y="1560"/>
                  <a:pt x="2096" y="1703"/>
                </a:cubicBezTo>
                <a:cubicBezTo>
                  <a:pt x="2049" y="1750"/>
                  <a:pt x="2037" y="1822"/>
                  <a:pt x="2072" y="1881"/>
                </a:cubicBezTo>
                <a:cubicBezTo>
                  <a:pt x="2096" y="1917"/>
                  <a:pt x="2144" y="1929"/>
                  <a:pt x="2191" y="1929"/>
                </a:cubicBezTo>
                <a:cubicBezTo>
                  <a:pt x="2215" y="1917"/>
                  <a:pt x="2227" y="1917"/>
                  <a:pt x="2239" y="1905"/>
                </a:cubicBezTo>
                <a:cubicBezTo>
                  <a:pt x="2442" y="1762"/>
                  <a:pt x="2644" y="1631"/>
                  <a:pt x="2846" y="1500"/>
                </a:cubicBezTo>
                <a:cubicBezTo>
                  <a:pt x="2906" y="1465"/>
                  <a:pt x="2918" y="1393"/>
                  <a:pt x="2882" y="1334"/>
                </a:cubicBezTo>
                <a:cubicBezTo>
                  <a:pt x="2860" y="1296"/>
                  <a:pt x="2823" y="1278"/>
                  <a:pt x="2785" y="1278"/>
                </a:cubicBezTo>
                <a:close/>
                <a:moveTo>
                  <a:pt x="19883" y="1165"/>
                </a:moveTo>
                <a:cubicBezTo>
                  <a:pt x="19876" y="1165"/>
                  <a:pt x="19868" y="1165"/>
                  <a:pt x="19860" y="1167"/>
                </a:cubicBezTo>
                <a:cubicBezTo>
                  <a:pt x="19789" y="1179"/>
                  <a:pt x="19753" y="1250"/>
                  <a:pt x="19765" y="1310"/>
                </a:cubicBezTo>
                <a:lnTo>
                  <a:pt x="19777" y="1369"/>
                </a:lnTo>
                <a:cubicBezTo>
                  <a:pt x="19801" y="1524"/>
                  <a:pt x="19801" y="1679"/>
                  <a:pt x="19777" y="1822"/>
                </a:cubicBezTo>
                <a:cubicBezTo>
                  <a:pt x="19765" y="1869"/>
                  <a:pt x="19753" y="1929"/>
                  <a:pt x="19741" y="1977"/>
                </a:cubicBezTo>
                <a:cubicBezTo>
                  <a:pt x="19717" y="2048"/>
                  <a:pt x="19753" y="2108"/>
                  <a:pt x="19825" y="2131"/>
                </a:cubicBezTo>
                <a:lnTo>
                  <a:pt x="19872" y="2131"/>
                </a:lnTo>
                <a:cubicBezTo>
                  <a:pt x="19920" y="2119"/>
                  <a:pt x="19956" y="2096"/>
                  <a:pt x="19968" y="2048"/>
                </a:cubicBezTo>
                <a:cubicBezTo>
                  <a:pt x="19991" y="1988"/>
                  <a:pt x="20003" y="1929"/>
                  <a:pt x="20015" y="1857"/>
                </a:cubicBezTo>
                <a:cubicBezTo>
                  <a:pt x="20051" y="1691"/>
                  <a:pt x="20051" y="1500"/>
                  <a:pt x="20015" y="1322"/>
                </a:cubicBezTo>
                <a:cubicBezTo>
                  <a:pt x="20015" y="1298"/>
                  <a:pt x="20003" y="1286"/>
                  <a:pt x="20003" y="1262"/>
                </a:cubicBezTo>
                <a:cubicBezTo>
                  <a:pt x="19993" y="1200"/>
                  <a:pt x="19937" y="1165"/>
                  <a:pt x="19883" y="1165"/>
                </a:cubicBezTo>
                <a:close/>
                <a:moveTo>
                  <a:pt x="9771" y="1748"/>
                </a:moveTo>
                <a:cubicBezTo>
                  <a:pt x="9764" y="1748"/>
                  <a:pt x="9758" y="1749"/>
                  <a:pt x="9752" y="1750"/>
                </a:cubicBezTo>
                <a:cubicBezTo>
                  <a:pt x="9681" y="1774"/>
                  <a:pt x="9645" y="1834"/>
                  <a:pt x="9657" y="1905"/>
                </a:cubicBezTo>
                <a:cubicBezTo>
                  <a:pt x="9669" y="1953"/>
                  <a:pt x="9681" y="1988"/>
                  <a:pt x="9681" y="2036"/>
                </a:cubicBezTo>
                <a:cubicBezTo>
                  <a:pt x="9716" y="2238"/>
                  <a:pt x="9740" y="2453"/>
                  <a:pt x="9752" y="2608"/>
                </a:cubicBezTo>
                <a:cubicBezTo>
                  <a:pt x="9752" y="2679"/>
                  <a:pt x="9811" y="2727"/>
                  <a:pt x="9883" y="2727"/>
                </a:cubicBezTo>
                <a:lnTo>
                  <a:pt x="9895" y="2727"/>
                </a:lnTo>
                <a:cubicBezTo>
                  <a:pt x="9954" y="2715"/>
                  <a:pt x="10002" y="2655"/>
                  <a:pt x="9990" y="2596"/>
                </a:cubicBezTo>
                <a:cubicBezTo>
                  <a:pt x="9978" y="2429"/>
                  <a:pt x="9954" y="2215"/>
                  <a:pt x="9919" y="2000"/>
                </a:cubicBezTo>
                <a:cubicBezTo>
                  <a:pt x="9919" y="1953"/>
                  <a:pt x="9907" y="1893"/>
                  <a:pt x="9895" y="1846"/>
                </a:cubicBezTo>
                <a:cubicBezTo>
                  <a:pt x="9884" y="1792"/>
                  <a:pt x="9826" y="1748"/>
                  <a:pt x="9771" y="1748"/>
                </a:cubicBezTo>
                <a:close/>
                <a:moveTo>
                  <a:pt x="17646" y="1798"/>
                </a:moveTo>
                <a:cubicBezTo>
                  <a:pt x="17574" y="1798"/>
                  <a:pt x="17515" y="1846"/>
                  <a:pt x="17515" y="1917"/>
                </a:cubicBezTo>
                <a:cubicBezTo>
                  <a:pt x="17491" y="2167"/>
                  <a:pt x="17503" y="2417"/>
                  <a:pt x="17539" y="2679"/>
                </a:cubicBezTo>
                <a:cubicBezTo>
                  <a:pt x="17549" y="2732"/>
                  <a:pt x="17608" y="2776"/>
                  <a:pt x="17663" y="2776"/>
                </a:cubicBezTo>
                <a:cubicBezTo>
                  <a:pt x="17669" y="2776"/>
                  <a:pt x="17675" y="2775"/>
                  <a:pt x="17682" y="2774"/>
                </a:cubicBezTo>
                <a:cubicBezTo>
                  <a:pt x="17753" y="2762"/>
                  <a:pt x="17789" y="2703"/>
                  <a:pt x="17777" y="2631"/>
                </a:cubicBezTo>
                <a:cubicBezTo>
                  <a:pt x="17741" y="2405"/>
                  <a:pt x="17729" y="2167"/>
                  <a:pt x="17753" y="1929"/>
                </a:cubicBezTo>
                <a:cubicBezTo>
                  <a:pt x="17765" y="1869"/>
                  <a:pt x="17717" y="1810"/>
                  <a:pt x="17646" y="1798"/>
                </a:cubicBezTo>
                <a:close/>
                <a:moveTo>
                  <a:pt x="1597" y="2137"/>
                </a:moveTo>
                <a:cubicBezTo>
                  <a:pt x="1571" y="2137"/>
                  <a:pt x="1546" y="2146"/>
                  <a:pt x="1525" y="2167"/>
                </a:cubicBezTo>
                <a:cubicBezTo>
                  <a:pt x="1334" y="2334"/>
                  <a:pt x="1156" y="2500"/>
                  <a:pt x="977" y="2679"/>
                </a:cubicBezTo>
                <a:cubicBezTo>
                  <a:pt x="929" y="2727"/>
                  <a:pt x="941" y="2810"/>
                  <a:pt x="989" y="2858"/>
                </a:cubicBezTo>
                <a:cubicBezTo>
                  <a:pt x="1006" y="2875"/>
                  <a:pt x="1030" y="2886"/>
                  <a:pt x="1056" y="2886"/>
                </a:cubicBezTo>
                <a:cubicBezTo>
                  <a:pt x="1065" y="2886"/>
                  <a:pt x="1075" y="2885"/>
                  <a:pt x="1084" y="2881"/>
                </a:cubicBezTo>
                <a:cubicBezTo>
                  <a:pt x="1108" y="2881"/>
                  <a:pt x="1132" y="2870"/>
                  <a:pt x="1156" y="2846"/>
                </a:cubicBezTo>
                <a:cubicBezTo>
                  <a:pt x="1322" y="2679"/>
                  <a:pt x="1501" y="2512"/>
                  <a:pt x="1680" y="2358"/>
                </a:cubicBezTo>
                <a:cubicBezTo>
                  <a:pt x="1727" y="2310"/>
                  <a:pt x="1739" y="2227"/>
                  <a:pt x="1691" y="2179"/>
                </a:cubicBezTo>
                <a:cubicBezTo>
                  <a:pt x="1665" y="2152"/>
                  <a:pt x="1630" y="2137"/>
                  <a:pt x="1597" y="2137"/>
                </a:cubicBezTo>
                <a:close/>
                <a:moveTo>
                  <a:pt x="19542" y="2543"/>
                </a:moveTo>
                <a:cubicBezTo>
                  <a:pt x="19501" y="2543"/>
                  <a:pt x="19456" y="2564"/>
                  <a:pt x="19432" y="2596"/>
                </a:cubicBezTo>
                <a:cubicBezTo>
                  <a:pt x="19313" y="2774"/>
                  <a:pt x="19170" y="2941"/>
                  <a:pt x="18979" y="3155"/>
                </a:cubicBezTo>
                <a:cubicBezTo>
                  <a:pt x="18932" y="3203"/>
                  <a:pt x="18944" y="3274"/>
                  <a:pt x="18991" y="3322"/>
                </a:cubicBezTo>
                <a:cubicBezTo>
                  <a:pt x="19015" y="3346"/>
                  <a:pt x="19051" y="3358"/>
                  <a:pt x="19098" y="3358"/>
                </a:cubicBezTo>
                <a:cubicBezTo>
                  <a:pt x="19122" y="3346"/>
                  <a:pt x="19146" y="3334"/>
                  <a:pt x="19158" y="3310"/>
                </a:cubicBezTo>
                <a:cubicBezTo>
                  <a:pt x="19360" y="3096"/>
                  <a:pt x="19515" y="2917"/>
                  <a:pt x="19634" y="2739"/>
                </a:cubicBezTo>
                <a:cubicBezTo>
                  <a:pt x="19670" y="2679"/>
                  <a:pt x="19658" y="2608"/>
                  <a:pt x="19598" y="2560"/>
                </a:cubicBezTo>
                <a:cubicBezTo>
                  <a:pt x="19583" y="2548"/>
                  <a:pt x="19563" y="2543"/>
                  <a:pt x="19542" y="2543"/>
                </a:cubicBezTo>
                <a:close/>
                <a:moveTo>
                  <a:pt x="583" y="3185"/>
                </a:moveTo>
                <a:cubicBezTo>
                  <a:pt x="547" y="3185"/>
                  <a:pt x="510" y="3204"/>
                  <a:pt x="489" y="3239"/>
                </a:cubicBezTo>
                <a:cubicBezTo>
                  <a:pt x="334" y="3429"/>
                  <a:pt x="179" y="3620"/>
                  <a:pt x="48" y="3834"/>
                </a:cubicBezTo>
                <a:cubicBezTo>
                  <a:pt x="1" y="3882"/>
                  <a:pt x="25" y="3965"/>
                  <a:pt x="72" y="4001"/>
                </a:cubicBezTo>
                <a:cubicBezTo>
                  <a:pt x="97" y="4009"/>
                  <a:pt x="117" y="4017"/>
                  <a:pt x="138" y="4017"/>
                </a:cubicBezTo>
                <a:cubicBezTo>
                  <a:pt x="148" y="4017"/>
                  <a:pt x="157" y="4016"/>
                  <a:pt x="167" y="4013"/>
                </a:cubicBezTo>
                <a:cubicBezTo>
                  <a:pt x="191" y="4013"/>
                  <a:pt x="227" y="4001"/>
                  <a:pt x="251" y="3965"/>
                </a:cubicBezTo>
                <a:cubicBezTo>
                  <a:pt x="382" y="3762"/>
                  <a:pt x="525" y="3572"/>
                  <a:pt x="679" y="3381"/>
                </a:cubicBezTo>
                <a:cubicBezTo>
                  <a:pt x="715" y="3334"/>
                  <a:pt x="715" y="3262"/>
                  <a:pt x="656" y="3215"/>
                </a:cubicBezTo>
                <a:cubicBezTo>
                  <a:pt x="636" y="3195"/>
                  <a:pt x="610" y="3185"/>
                  <a:pt x="583" y="3185"/>
                </a:cubicBezTo>
                <a:close/>
                <a:moveTo>
                  <a:pt x="9907" y="3203"/>
                </a:moveTo>
                <a:cubicBezTo>
                  <a:pt x="9847" y="3215"/>
                  <a:pt x="9800" y="3274"/>
                  <a:pt x="9800" y="3346"/>
                </a:cubicBezTo>
                <a:cubicBezTo>
                  <a:pt x="9811" y="3465"/>
                  <a:pt x="9835" y="3596"/>
                  <a:pt x="9847" y="3715"/>
                </a:cubicBezTo>
                <a:cubicBezTo>
                  <a:pt x="9871" y="3810"/>
                  <a:pt x="9883" y="3905"/>
                  <a:pt x="9919" y="4001"/>
                </a:cubicBezTo>
                <a:cubicBezTo>
                  <a:pt x="9919" y="4024"/>
                  <a:pt x="9931" y="4060"/>
                  <a:pt x="9942" y="4084"/>
                </a:cubicBezTo>
                <a:cubicBezTo>
                  <a:pt x="9953" y="4136"/>
                  <a:pt x="9999" y="4170"/>
                  <a:pt x="10050" y="4170"/>
                </a:cubicBezTo>
                <a:cubicBezTo>
                  <a:pt x="10058" y="4170"/>
                  <a:pt x="10066" y="4169"/>
                  <a:pt x="10073" y="4167"/>
                </a:cubicBezTo>
                <a:lnTo>
                  <a:pt x="10085" y="4167"/>
                </a:lnTo>
                <a:cubicBezTo>
                  <a:pt x="10157" y="4143"/>
                  <a:pt x="10192" y="4072"/>
                  <a:pt x="10169" y="4013"/>
                </a:cubicBezTo>
                <a:cubicBezTo>
                  <a:pt x="10169" y="3989"/>
                  <a:pt x="10157" y="3965"/>
                  <a:pt x="10145" y="3941"/>
                </a:cubicBezTo>
                <a:cubicBezTo>
                  <a:pt x="10133" y="3846"/>
                  <a:pt x="10109" y="3762"/>
                  <a:pt x="10097" y="3679"/>
                </a:cubicBezTo>
                <a:cubicBezTo>
                  <a:pt x="10073" y="3560"/>
                  <a:pt x="10062" y="3441"/>
                  <a:pt x="10050" y="3322"/>
                </a:cubicBezTo>
                <a:cubicBezTo>
                  <a:pt x="10038" y="3251"/>
                  <a:pt x="9978" y="3203"/>
                  <a:pt x="9907" y="3203"/>
                </a:cubicBezTo>
                <a:close/>
                <a:moveTo>
                  <a:pt x="17864" y="3231"/>
                </a:moveTo>
                <a:cubicBezTo>
                  <a:pt x="17850" y="3231"/>
                  <a:pt x="17837" y="3234"/>
                  <a:pt x="17824" y="3239"/>
                </a:cubicBezTo>
                <a:cubicBezTo>
                  <a:pt x="17753" y="3262"/>
                  <a:pt x="17729" y="3334"/>
                  <a:pt x="17753" y="3405"/>
                </a:cubicBezTo>
                <a:cubicBezTo>
                  <a:pt x="17848" y="3620"/>
                  <a:pt x="17955" y="3822"/>
                  <a:pt x="18098" y="4024"/>
                </a:cubicBezTo>
                <a:cubicBezTo>
                  <a:pt x="18039" y="4072"/>
                  <a:pt x="17991" y="4120"/>
                  <a:pt x="17943" y="4167"/>
                </a:cubicBezTo>
                <a:cubicBezTo>
                  <a:pt x="17896" y="4215"/>
                  <a:pt x="17896" y="4286"/>
                  <a:pt x="17932" y="4334"/>
                </a:cubicBezTo>
                <a:cubicBezTo>
                  <a:pt x="17967" y="4370"/>
                  <a:pt x="18003" y="4382"/>
                  <a:pt x="18051" y="4382"/>
                </a:cubicBezTo>
                <a:cubicBezTo>
                  <a:pt x="18074" y="4370"/>
                  <a:pt x="18086" y="4370"/>
                  <a:pt x="18110" y="4346"/>
                </a:cubicBezTo>
                <a:cubicBezTo>
                  <a:pt x="18289" y="4179"/>
                  <a:pt x="18467" y="4013"/>
                  <a:pt x="18646" y="3846"/>
                </a:cubicBezTo>
                <a:cubicBezTo>
                  <a:pt x="18694" y="3798"/>
                  <a:pt x="18694" y="3715"/>
                  <a:pt x="18646" y="3667"/>
                </a:cubicBezTo>
                <a:cubicBezTo>
                  <a:pt x="18622" y="3643"/>
                  <a:pt x="18589" y="3632"/>
                  <a:pt x="18557" y="3632"/>
                </a:cubicBezTo>
                <a:cubicBezTo>
                  <a:pt x="18524" y="3632"/>
                  <a:pt x="18491" y="3643"/>
                  <a:pt x="18467" y="3667"/>
                </a:cubicBezTo>
                <a:cubicBezTo>
                  <a:pt x="18408" y="3739"/>
                  <a:pt x="18336" y="3798"/>
                  <a:pt x="18277" y="3858"/>
                </a:cubicBezTo>
                <a:cubicBezTo>
                  <a:pt x="18158" y="3679"/>
                  <a:pt x="18063" y="3501"/>
                  <a:pt x="17979" y="3310"/>
                </a:cubicBezTo>
                <a:cubicBezTo>
                  <a:pt x="17960" y="3263"/>
                  <a:pt x="17912" y="3231"/>
                  <a:pt x="17864" y="3231"/>
                </a:cubicBezTo>
                <a:close/>
                <a:moveTo>
                  <a:pt x="18682" y="4441"/>
                </a:moveTo>
                <a:cubicBezTo>
                  <a:pt x="18652" y="4441"/>
                  <a:pt x="18622" y="4453"/>
                  <a:pt x="18598" y="4477"/>
                </a:cubicBezTo>
                <a:cubicBezTo>
                  <a:pt x="18539" y="4524"/>
                  <a:pt x="18539" y="4596"/>
                  <a:pt x="18586" y="4644"/>
                </a:cubicBezTo>
                <a:cubicBezTo>
                  <a:pt x="18765" y="4822"/>
                  <a:pt x="18944" y="4989"/>
                  <a:pt x="19146" y="5144"/>
                </a:cubicBezTo>
                <a:cubicBezTo>
                  <a:pt x="19172" y="5161"/>
                  <a:pt x="19192" y="5172"/>
                  <a:pt x="19215" y="5172"/>
                </a:cubicBezTo>
                <a:cubicBezTo>
                  <a:pt x="19223" y="5172"/>
                  <a:pt x="19232" y="5171"/>
                  <a:pt x="19241" y="5167"/>
                </a:cubicBezTo>
                <a:cubicBezTo>
                  <a:pt x="19277" y="5167"/>
                  <a:pt x="19301" y="5156"/>
                  <a:pt x="19325" y="5132"/>
                </a:cubicBezTo>
                <a:cubicBezTo>
                  <a:pt x="19360" y="5072"/>
                  <a:pt x="19348" y="5001"/>
                  <a:pt x="19301" y="4953"/>
                </a:cubicBezTo>
                <a:cubicBezTo>
                  <a:pt x="19110" y="4810"/>
                  <a:pt x="18932" y="4644"/>
                  <a:pt x="18765" y="4477"/>
                </a:cubicBezTo>
                <a:cubicBezTo>
                  <a:pt x="18741" y="4453"/>
                  <a:pt x="18711" y="4441"/>
                  <a:pt x="18682" y="4441"/>
                </a:cubicBezTo>
                <a:close/>
                <a:moveTo>
                  <a:pt x="17472" y="4613"/>
                </a:moveTo>
                <a:cubicBezTo>
                  <a:pt x="17444" y="4613"/>
                  <a:pt x="17417" y="4623"/>
                  <a:pt x="17396" y="4644"/>
                </a:cubicBezTo>
                <a:cubicBezTo>
                  <a:pt x="17193" y="4798"/>
                  <a:pt x="17003" y="4941"/>
                  <a:pt x="16812" y="5072"/>
                </a:cubicBezTo>
                <a:cubicBezTo>
                  <a:pt x="16753" y="5108"/>
                  <a:pt x="16741" y="5191"/>
                  <a:pt x="16789" y="5239"/>
                </a:cubicBezTo>
                <a:cubicBezTo>
                  <a:pt x="16807" y="5275"/>
                  <a:pt x="16839" y="5291"/>
                  <a:pt x="16874" y="5291"/>
                </a:cubicBezTo>
                <a:cubicBezTo>
                  <a:pt x="16885" y="5291"/>
                  <a:pt x="16896" y="5289"/>
                  <a:pt x="16908" y="5286"/>
                </a:cubicBezTo>
                <a:cubicBezTo>
                  <a:pt x="16920" y="5286"/>
                  <a:pt x="16943" y="5286"/>
                  <a:pt x="16955" y="5275"/>
                </a:cubicBezTo>
                <a:cubicBezTo>
                  <a:pt x="17146" y="5132"/>
                  <a:pt x="17348" y="4989"/>
                  <a:pt x="17551" y="4822"/>
                </a:cubicBezTo>
                <a:cubicBezTo>
                  <a:pt x="17598" y="4786"/>
                  <a:pt x="17610" y="4703"/>
                  <a:pt x="17562" y="4655"/>
                </a:cubicBezTo>
                <a:cubicBezTo>
                  <a:pt x="17542" y="4629"/>
                  <a:pt x="17507" y="4613"/>
                  <a:pt x="17472" y="4613"/>
                </a:cubicBezTo>
                <a:close/>
                <a:moveTo>
                  <a:pt x="10361" y="4588"/>
                </a:moveTo>
                <a:cubicBezTo>
                  <a:pt x="10336" y="4588"/>
                  <a:pt x="10310" y="4594"/>
                  <a:pt x="10288" y="4608"/>
                </a:cubicBezTo>
                <a:cubicBezTo>
                  <a:pt x="10240" y="4644"/>
                  <a:pt x="10216" y="4715"/>
                  <a:pt x="10252" y="4775"/>
                </a:cubicBezTo>
                <a:cubicBezTo>
                  <a:pt x="10383" y="4989"/>
                  <a:pt x="10550" y="5179"/>
                  <a:pt x="10740" y="5370"/>
                </a:cubicBezTo>
                <a:cubicBezTo>
                  <a:pt x="10758" y="5387"/>
                  <a:pt x="10781" y="5398"/>
                  <a:pt x="10807" y="5398"/>
                </a:cubicBezTo>
                <a:cubicBezTo>
                  <a:pt x="10816" y="5398"/>
                  <a:pt x="10826" y="5397"/>
                  <a:pt x="10835" y="5394"/>
                </a:cubicBezTo>
                <a:cubicBezTo>
                  <a:pt x="10871" y="5394"/>
                  <a:pt x="10895" y="5382"/>
                  <a:pt x="10907" y="5358"/>
                </a:cubicBezTo>
                <a:cubicBezTo>
                  <a:pt x="10954" y="5310"/>
                  <a:pt x="10954" y="5239"/>
                  <a:pt x="10907" y="5191"/>
                </a:cubicBezTo>
                <a:cubicBezTo>
                  <a:pt x="10728" y="5025"/>
                  <a:pt x="10585" y="4846"/>
                  <a:pt x="10466" y="4644"/>
                </a:cubicBezTo>
                <a:cubicBezTo>
                  <a:pt x="10444" y="4606"/>
                  <a:pt x="10403" y="4588"/>
                  <a:pt x="10361" y="4588"/>
                </a:cubicBezTo>
                <a:close/>
                <a:moveTo>
                  <a:pt x="19837" y="5329"/>
                </a:moveTo>
                <a:cubicBezTo>
                  <a:pt x="19794" y="5329"/>
                  <a:pt x="19754" y="5353"/>
                  <a:pt x="19729" y="5394"/>
                </a:cubicBezTo>
                <a:cubicBezTo>
                  <a:pt x="19694" y="5453"/>
                  <a:pt x="19717" y="5525"/>
                  <a:pt x="19777" y="5560"/>
                </a:cubicBezTo>
                <a:cubicBezTo>
                  <a:pt x="19991" y="5691"/>
                  <a:pt x="20218" y="5798"/>
                  <a:pt x="20456" y="5882"/>
                </a:cubicBezTo>
                <a:cubicBezTo>
                  <a:pt x="20462" y="5888"/>
                  <a:pt x="20471" y="5891"/>
                  <a:pt x="20481" y="5891"/>
                </a:cubicBezTo>
                <a:cubicBezTo>
                  <a:pt x="20491" y="5891"/>
                  <a:pt x="20503" y="5888"/>
                  <a:pt x="20515" y="5882"/>
                </a:cubicBezTo>
                <a:cubicBezTo>
                  <a:pt x="20551" y="5882"/>
                  <a:pt x="20599" y="5858"/>
                  <a:pt x="20610" y="5810"/>
                </a:cubicBezTo>
                <a:cubicBezTo>
                  <a:pt x="20634" y="5751"/>
                  <a:pt x="20599" y="5679"/>
                  <a:pt x="20539" y="5656"/>
                </a:cubicBezTo>
                <a:cubicBezTo>
                  <a:pt x="20325" y="5572"/>
                  <a:pt x="20098" y="5465"/>
                  <a:pt x="19896" y="5346"/>
                </a:cubicBezTo>
                <a:cubicBezTo>
                  <a:pt x="19877" y="5335"/>
                  <a:pt x="19857" y="5329"/>
                  <a:pt x="19837" y="5329"/>
                </a:cubicBezTo>
                <a:close/>
                <a:moveTo>
                  <a:pt x="16264" y="5442"/>
                </a:moveTo>
                <a:cubicBezTo>
                  <a:pt x="16244" y="5442"/>
                  <a:pt x="16224" y="5446"/>
                  <a:pt x="16205" y="5453"/>
                </a:cubicBezTo>
                <a:cubicBezTo>
                  <a:pt x="15991" y="5572"/>
                  <a:pt x="15777" y="5691"/>
                  <a:pt x="15562" y="5775"/>
                </a:cubicBezTo>
                <a:cubicBezTo>
                  <a:pt x="15503" y="5810"/>
                  <a:pt x="15467" y="5882"/>
                  <a:pt x="15503" y="5941"/>
                </a:cubicBezTo>
                <a:cubicBezTo>
                  <a:pt x="15523" y="5983"/>
                  <a:pt x="15562" y="6015"/>
                  <a:pt x="15611" y="6015"/>
                </a:cubicBezTo>
                <a:cubicBezTo>
                  <a:pt x="15618" y="6015"/>
                  <a:pt x="15626" y="6014"/>
                  <a:pt x="15634" y="6013"/>
                </a:cubicBezTo>
                <a:cubicBezTo>
                  <a:pt x="15646" y="6013"/>
                  <a:pt x="15657" y="6013"/>
                  <a:pt x="15657" y="6001"/>
                </a:cubicBezTo>
                <a:cubicBezTo>
                  <a:pt x="15884" y="5906"/>
                  <a:pt x="16098" y="5798"/>
                  <a:pt x="16324" y="5667"/>
                </a:cubicBezTo>
                <a:cubicBezTo>
                  <a:pt x="16384" y="5632"/>
                  <a:pt x="16408" y="5560"/>
                  <a:pt x="16372" y="5501"/>
                </a:cubicBezTo>
                <a:cubicBezTo>
                  <a:pt x="16347" y="5460"/>
                  <a:pt x="16306" y="5442"/>
                  <a:pt x="16264" y="5442"/>
                </a:cubicBezTo>
                <a:close/>
                <a:moveTo>
                  <a:pt x="27766" y="5870"/>
                </a:moveTo>
                <a:cubicBezTo>
                  <a:pt x="27528" y="5870"/>
                  <a:pt x="27278" y="5870"/>
                  <a:pt x="27028" y="5882"/>
                </a:cubicBezTo>
                <a:cubicBezTo>
                  <a:pt x="26956" y="5882"/>
                  <a:pt x="26909" y="5941"/>
                  <a:pt x="26909" y="6001"/>
                </a:cubicBezTo>
                <a:cubicBezTo>
                  <a:pt x="26909" y="6072"/>
                  <a:pt x="26968" y="6120"/>
                  <a:pt x="27028" y="6120"/>
                </a:cubicBezTo>
                <a:cubicBezTo>
                  <a:pt x="27195" y="6120"/>
                  <a:pt x="27361" y="6115"/>
                  <a:pt x="27521" y="6115"/>
                </a:cubicBezTo>
                <a:cubicBezTo>
                  <a:pt x="27601" y="6115"/>
                  <a:pt x="27679" y="6116"/>
                  <a:pt x="27754" y="6120"/>
                </a:cubicBezTo>
                <a:lnTo>
                  <a:pt x="27778" y="6120"/>
                </a:lnTo>
                <a:cubicBezTo>
                  <a:pt x="27838" y="6108"/>
                  <a:pt x="27885" y="6060"/>
                  <a:pt x="27885" y="6001"/>
                </a:cubicBezTo>
                <a:cubicBezTo>
                  <a:pt x="27885" y="5929"/>
                  <a:pt x="27826" y="5882"/>
                  <a:pt x="27766" y="5870"/>
                </a:cubicBezTo>
                <a:close/>
                <a:moveTo>
                  <a:pt x="11393" y="5600"/>
                </a:moveTo>
                <a:cubicBezTo>
                  <a:pt x="11351" y="5600"/>
                  <a:pt x="11310" y="5618"/>
                  <a:pt x="11288" y="5656"/>
                </a:cubicBezTo>
                <a:cubicBezTo>
                  <a:pt x="11264" y="5715"/>
                  <a:pt x="11276" y="5787"/>
                  <a:pt x="11335" y="5822"/>
                </a:cubicBezTo>
                <a:cubicBezTo>
                  <a:pt x="11538" y="5953"/>
                  <a:pt x="11776" y="6072"/>
                  <a:pt x="12014" y="6168"/>
                </a:cubicBezTo>
                <a:lnTo>
                  <a:pt x="12074" y="6168"/>
                </a:lnTo>
                <a:cubicBezTo>
                  <a:pt x="12109" y="6156"/>
                  <a:pt x="12145" y="6132"/>
                  <a:pt x="12169" y="6096"/>
                </a:cubicBezTo>
                <a:cubicBezTo>
                  <a:pt x="12193" y="6025"/>
                  <a:pt x="12157" y="5953"/>
                  <a:pt x="12097" y="5929"/>
                </a:cubicBezTo>
                <a:cubicBezTo>
                  <a:pt x="11871" y="5846"/>
                  <a:pt x="11657" y="5739"/>
                  <a:pt x="11466" y="5620"/>
                </a:cubicBezTo>
                <a:cubicBezTo>
                  <a:pt x="11444" y="5606"/>
                  <a:pt x="11418" y="5600"/>
                  <a:pt x="11393" y="5600"/>
                </a:cubicBezTo>
                <a:close/>
                <a:moveTo>
                  <a:pt x="26308" y="5916"/>
                </a:moveTo>
                <a:cubicBezTo>
                  <a:pt x="26302" y="5916"/>
                  <a:pt x="26296" y="5916"/>
                  <a:pt x="26290" y="5917"/>
                </a:cubicBezTo>
                <a:cubicBezTo>
                  <a:pt x="26052" y="5929"/>
                  <a:pt x="25802" y="5941"/>
                  <a:pt x="25563" y="5965"/>
                </a:cubicBezTo>
                <a:cubicBezTo>
                  <a:pt x="25492" y="5965"/>
                  <a:pt x="25444" y="6025"/>
                  <a:pt x="25444" y="6096"/>
                </a:cubicBezTo>
                <a:cubicBezTo>
                  <a:pt x="25444" y="6150"/>
                  <a:pt x="25494" y="6205"/>
                  <a:pt x="25557" y="6205"/>
                </a:cubicBezTo>
                <a:cubicBezTo>
                  <a:pt x="25563" y="6205"/>
                  <a:pt x="25569" y="6204"/>
                  <a:pt x="25575" y="6203"/>
                </a:cubicBezTo>
                <a:cubicBezTo>
                  <a:pt x="25825" y="6191"/>
                  <a:pt x="26064" y="6168"/>
                  <a:pt x="26302" y="6156"/>
                </a:cubicBezTo>
                <a:lnTo>
                  <a:pt x="26314" y="6156"/>
                </a:lnTo>
                <a:cubicBezTo>
                  <a:pt x="26385" y="6144"/>
                  <a:pt x="26421" y="6084"/>
                  <a:pt x="26421" y="6025"/>
                </a:cubicBezTo>
                <a:cubicBezTo>
                  <a:pt x="26421" y="5970"/>
                  <a:pt x="26371" y="5916"/>
                  <a:pt x="26308" y="5916"/>
                </a:cubicBezTo>
                <a:close/>
                <a:moveTo>
                  <a:pt x="21203" y="5856"/>
                </a:moveTo>
                <a:cubicBezTo>
                  <a:pt x="21144" y="5856"/>
                  <a:pt x="21096" y="5891"/>
                  <a:pt x="21075" y="5953"/>
                </a:cubicBezTo>
                <a:cubicBezTo>
                  <a:pt x="21063" y="6013"/>
                  <a:pt x="21099" y="6084"/>
                  <a:pt x="21170" y="6096"/>
                </a:cubicBezTo>
                <a:cubicBezTo>
                  <a:pt x="21396" y="6156"/>
                  <a:pt x="21646" y="6203"/>
                  <a:pt x="21896" y="6227"/>
                </a:cubicBezTo>
                <a:cubicBezTo>
                  <a:pt x="21902" y="6233"/>
                  <a:pt x="21908" y="6236"/>
                  <a:pt x="21914" y="6236"/>
                </a:cubicBezTo>
                <a:cubicBezTo>
                  <a:pt x="21920" y="6236"/>
                  <a:pt x="21926" y="6233"/>
                  <a:pt x="21932" y="6227"/>
                </a:cubicBezTo>
                <a:cubicBezTo>
                  <a:pt x="21992" y="6227"/>
                  <a:pt x="22027" y="6179"/>
                  <a:pt x="22039" y="6132"/>
                </a:cubicBezTo>
                <a:cubicBezTo>
                  <a:pt x="22039" y="6060"/>
                  <a:pt x="22003" y="6001"/>
                  <a:pt x="21932" y="5989"/>
                </a:cubicBezTo>
                <a:cubicBezTo>
                  <a:pt x="21694" y="5953"/>
                  <a:pt x="21456" y="5917"/>
                  <a:pt x="21230" y="5858"/>
                </a:cubicBezTo>
                <a:cubicBezTo>
                  <a:pt x="21221" y="5856"/>
                  <a:pt x="21212" y="5856"/>
                  <a:pt x="21203" y="5856"/>
                </a:cubicBezTo>
                <a:close/>
                <a:moveTo>
                  <a:pt x="28483" y="5916"/>
                </a:moveTo>
                <a:cubicBezTo>
                  <a:pt x="28421" y="5916"/>
                  <a:pt x="28373" y="5961"/>
                  <a:pt x="28373" y="6025"/>
                </a:cubicBezTo>
                <a:cubicBezTo>
                  <a:pt x="28361" y="6096"/>
                  <a:pt x="28409" y="6156"/>
                  <a:pt x="28480" y="6156"/>
                </a:cubicBezTo>
                <a:cubicBezTo>
                  <a:pt x="28731" y="6179"/>
                  <a:pt x="28969" y="6203"/>
                  <a:pt x="29195" y="6251"/>
                </a:cubicBezTo>
                <a:lnTo>
                  <a:pt x="29242" y="6251"/>
                </a:lnTo>
                <a:cubicBezTo>
                  <a:pt x="29290" y="6239"/>
                  <a:pt x="29326" y="6203"/>
                  <a:pt x="29338" y="6144"/>
                </a:cubicBezTo>
                <a:cubicBezTo>
                  <a:pt x="29350" y="6084"/>
                  <a:pt x="29302" y="6013"/>
                  <a:pt x="29242" y="6001"/>
                </a:cubicBezTo>
                <a:cubicBezTo>
                  <a:pt x="29004" y="5965"/>
                  <a:pt x="28754" y="5941"/>
                  <a:pt x="28504" y="5917"/>
                </a:cubicBezTo>
                <a:cubicBezTo>
                  <a:pt x="28497" y="5916"/>
                  <a:pt x="28490" y="5916"/>
                  <a:pt x="28483" y="5916"/>
                </a:cubicBezTo>
                <a:close/>
                <a:moveTo>
                  <a:pt x="24825" y="6013"/>
                </a:moveTo>
                <a:cubicBezTo>
                  <a:pt x="24587" y="6037"/>
                  <a:pt x="24337" y="6048"/>
                  <a:pt x="24099" y="6060"/>
                </a:cubicBezTo>
                <a:cubicBezTo>
                  <a:pt x="24028" y="6060"/>
                  <a:pt x="23980" y="6120"/>
                  <a:pt x="23980" y="6191"/>
                </a:cubicBezTo>
                <a:cubicBezTo>
                  <a:pt x="23991" y="6246"/>
                  <a:pt x="24031" y="6300"/>
                  <a:pt x="24093" y="6300"/>
                </a:cubicBezTo>
                <a:cubicBezTo>
                  <a:pt x="24099" y="6300"/>
                  <a:pt x="24105" y="6300"/>
                  <a:pt x="24111" y="6298"/>
                </a:cubicBezTo>
                <a:cubicBezTo>
                  <a:pt x="24361" y="6287"/>
                  <a:pt x="24599" y="6275"/>
                  <a:pt x="24849" y="6263"/>
                </a:cubicBezTo>
                <a:lnTo>
                  <a:pt x="24861" y="6263"/>
                </a:lnTo>
                <a:cubicBezTo>
                  <a:pt x="24921" y="6251"/>
                  <a:pt x="24968" y="6191"/>
                  <a:pt x="24956" y="6132"/>
                </a:cubicBezTo>
                <a:cubicBezTo>
                  <a:pt x="24956" y="6060"/>
                  <a:pt x="24897" y="6013"/>
                  <a:pt x="24825" y="6013"/>
                </a:cubicBezTo>
                <a:close/>
                <a:moveTo>
                  <a:pt x="22631" y="6059"/>
                </a:moveTo>
                <a:cubicBezTo>
                  <a:pt x="22577" y="6059"/>
                  <a:pt x="22526" y="6113"/>
                  <a:pt x="22515" y="6168"/>
                </a:cubicBezTo>
                <a:cubicBezTo>
                  <a:pt x="22515" y="6239"/>
                  <a:pt x="22563" y="6298"/>
                  <a:pt x="22635" y="6298"/>
                </a:cubicBezTo>
                <a:cubicBezTo>
                  <a:pt x="22873" y="6310"/>
                  <a:pt x="23111" y="6322"/>
                  <a:pt x="23373" y="6322"/>
                </a:cubicBezTo>
                <a:lnTo>
                  <a:pt x="23397" y="6322"/>
                </a:lnTo>
                <a:cubicBezTo>
                  <a:pt x="23456" y="6310"/>
                  <a:pt x="23492" y="6263"/>
                  <a:pt x="23492" y="6203"/>
                </a:cubicBezTo>
                <a:cubicBezTo>
                  <a:pt x="23492" y="6132"/>
                  <a:pt x="23444" y="6072"/>
                  <a:pt x="23373" y="6072"/>
                </a:cubicBezTo>
                <a:cubicBezTo>
                  <a:pt x="23123" y="6072"/>
                  <a:pt x="22885" y="6072"/>
                  <a:pt x="22646" y="6060"/>
                </a:cubicBezTo>
                <a:cubicBezTo>
                  <a:pt x="22641" y="6059"/>
                  <a:pt x="22636" y="6059"/>
                  <a:pt x="22631" y="6059"/>
                </a:cubicBezTo>
                <a:close/>
                <a:moveTo>
                  <a:pt x="14934" y="6017"/>
                </a:moveTo>
                <a:cubicBezTo>
                  <a:pt x="14921" y="6017"/>
                  <a:pt x="14908" y="6020"/>
                  <a:pt x="14895" y="6025"/>
                </a:cubicBezTo>
                <a:cubicBezTo>
                  <a:pt x="14705" y="6072"/>
                  <a:pt x="14526" y="6120"/>
                  <a:pt x="14324" y="6156"/>
                </a:cubicBezTo>
                <a:cubicBezTo>
                  <a:pt x="14276" y="6168"/>
                  <a:pt x="14241" y="6168"/>
                  <a:pt x="14193" y="6179"/>
                </a:cubicBezTo>
                <a:cubicBezTo>
                  <a:pt x="14122" y="6191"/>
                  <a:pt x="14074" y="6251"/>
                  <a:pt x="14086" y="6322"/>
                </a:cubicBezTo>
                <a:cubicBezTo>
                  <a:pt x="14096" y="6376"/>
                  <a:pt x="14145" y="6419"/>
                  <a:pt x="14207" y="6419"/>
                </a:cubicBezTo>
                <a:cubicBezTo>
                  <a:pt x="14214" y="6419"/>
                  <a:pt x="14221" y="6419"/>
                  <a:pt x="14229" y="6418"/>
                </a:cubicBezTo>
                <a:cubicBezTo>
                  <a:pt x="14276" y="6418"/>
                  <a:pt x="14324" y="6406"/>
                  <a:pt x="14372" y="6406"/>
                </a:cubicBezTo>
                <a:cubicBezTo>
                  <a:pt x="14372" y="6406"/>
                  <a:pt x="14395" y="6394"/>
                  <a:pt x="14395" y="6394"/>
                </a:cubicBezTo>
                <a:cubicBezTo>
                  <a:pt x="14586" y="6358"/>
                  <a:pt x="14776" y="6310"/>
                  <a:pt x="14955" y="6263"/>
                </a:cubicBezTo>
                <a:cubicBezTo>
                  <a:pt x="15026" y="6239"/>
                  <a:pt x="15062" y="6168"/>
                  <a:pt x="15038" y="6108"/>
                </a:cubicBezTo>
                <a:cubicBezTo>
                  <a:pt x="15029" y="6051"/>
                  <a:pt x="14982" y="6017"/>
                  <a:pt x="14934" y="6017"/>
                </a:cubicBezTo>
                <a:close/>
                <a:moveTo>
                  <a:pt x="12757" y="6130"/>
                </a:moveTo>
                <a:cubicBezTo>
                  <a:pt x="12702" y="6130"/>
                  <a:pt x="12644" y="6174"/>
                  <a:pt x="12633" y="6227"/>
                </a:cubicBezTo>
                <a:cubicBezTo>
                  <a:pt x="12621" y="6298"/>
                  <a:pt x="12669" y="6358"/>
                  <a:pt x="12729" y="6370"/>
                </a:cubicBezTo>
                <a:cubicBezTo>
                  <a:pt x="12979" y="6418"/>
                  <a:pt x="13229" y="6453"/>
                  <a:pt x="13479" y="6465"/>
                </a:cubicBezTo>
                <a:lnTo>
                  <a:pt x="13502" y="6465"/>
                </a:lnTo>
                <a:cubicBezTo>
                  <a:pt x="13562" y="6453"/>
                  <a:pt x="13598" y="6406"/>
                  <a:pt x="13610" y="6346"/>
                </a:cubicBezTo>
                <a:cubicBezTo>
                  <a:pt x="13610" y="6275"/>
                  <a:pt x="13550" y="6215"/>
                  <a:pt x="13491" y="6215"/>
                </a:cubicBezTo>
                <a:cubicBezTo>
                  <a:pt x="13252" y="6203"/>
                  <a:pt x="13014" y="6179"/>
                  <a:pt x="12776" y="6132"/>
                </a:cubicBezTo>
                <a:cubicBezTo>
                  <a:pt x="12770" y="6131"/>
                  <a:pt x="12764" y="6130"/>
                  <a:pt x="12757" y="6130"/>
                </a:cubicBezTo>
                <a:close/>
                <a:moveTo>
                  <a:pt x="29926" y="6160"/>
                </a:moveTo>
                <a:cubicBezTo>
                  <a:pt x="29874" y="6160"/>
                  <a:pt x="29833" y="6194"/>
                  <a:pt x="29814" y="6251"/>
                </a:cubicBezTo>
                <a:cubicBezTo>
                  <a:pt x="29802" y="6310"/>
                  <a:pt x="29838" y="6382"/>
                  <a:pt x="29897" y="6394"/>
                </a:cubicBezTo>
                <a:cubicBezTo>
                  <a:pt x="30135" y="6465"/>
                  <a:pt x="30362" y="6537"/>
                  <a:pt x="30576" y="6620"/>
                </a:cubicBezTo>
                <a:cubicBezTo>
                  <a:pt x="30600" y="6632"/>
                  <a:pt x="30624" y="6632"/>
                  <a:pt x="30647" y="6632"/>
                </a:cubicBezTo>
                <a:cubicBezTo>
                  <a:pt x="30683" y="6620"/>
                  <a:pt x="30719" y="6596"/>
                  <a:pt x="30743" y="6560"/>
                </a:cubicBezTo>
                <a:cubicBezTo>
                  <a:pt x="30766" y="6489"/>
                  <a:pt x="30731" y="6418"/>
                  <a:pt x="30671" y="6394"/>
                </a:cubicBezTo>
                <a:cubicBezTo>
                  <a:pt x="30445" y="6310"/>
                  <a:pt x="30207" y="6227"/>
                  <a:pt x="29969" y="6168"/>
                </a:cubicBezTo>
                <a:cubicBezTo>
                  <a:pt x="29954" y="6163"/>
                  <a:pt x="29939" y="6160"/>
                  <a:pt x="29926" y="6160"/>
                </a:cubicBezTo>
                <a:close/>
                <a:moveTo>
                  <a:pt x="31291" y="6710"/>
                </a:moveTo>
                <a:cubicBezTo>
                  <a:pt x="31248" y="6710"/>
                  <a:pt x="31207" y="6734"/>
                  <a:pt x="31183" y="6775"/>
                </a:cubicBezTo>
                <a:cubicBezTo>
                  <a:pt x="31147" y="6822"/>
                  <a:pt x="31159" y="6906"/>
                  <a:pt x="31219" y="6941"/>
                </a:cubicBezTo>
                <a:cubicBezTo>
                  <a:pt x="31433" y="7060"/>
                  <a:pt x="31624" y="7191"/>
                  <a:pt x="31814" y="7346"/>
                </a:cubicBezTo>
                <a:cubicBezTo>
                  <a:pt x="31838" y="7370"/>
                  <a:pt x="31874" y="7370"/>
                  <a:pt x="31909" y="7370"/>
                </a:cubicBezTo>
                <a:cubicBezTo>
                  <a:pt x="31933" y="7358"/>
                  <a:pt x="31957" y="7346"/>
                  <a:pt x="31981" y="7322"/>
                </a:cubicBezTo>
                <a:cubicBezTo>
                  <a:pt x="32029" y="7275"/>
                  <a:pt x="32017" y="7191"/>
                  <a:pt x="31969" y="7156"/>
                </a:cubicBezTo>
                <a:cubicBezTo>
                  <a:pt x="31767" y="7001"/>
                  <a:pt x="31564" y="6846"/>
                  <a:pt x="31350" y="6727"/>
                </a:cubicBezTo>
                <a:cubicBezTo>
                  <a:pt x="31331" y="6716"/>
                  <a:pt x="31311" y="6710"/>
                  <a:pt x="31291" y="6710"/>
                </a:cubicBezTo>
                <a:close/>
                <a:moveTo>
                  <a:pt x="32415" y="7633"/>
                </a:moveTo>
                <a:cubicBezTo>
                  <a:pt x="32385" y="7633"/>
                  <a:pt x="32354" y="7645"/>
                  <a:pt x="32326" y="7668"/>
                </a:cubicBezTo>
                <a:cubicBezTo>
                  <a:pt x="32279" y="7703"/>
                  <a:pt x="32279" y="7787"/>
                  <a:pt x="32314" y="7834"/>
                </a:cubicBezTo>
                <a:cubicBezTo>
                  <a:pt x="32469" y="8013"/>
                  <a:pt x="32612" y="8203"/>
                  <a:pt x="32731" y="8418"/>
                </a:cubicBezTo>
                <a:cubicBezTo>
                  <a:pt x="32751" y="8447"/>
                  <a:pt x="32794" y="8469"/>
                  <a:pt x="32836" y="8469"/>
                </a:cubicBezTo>
                <a:cubicBezTo>
                  <a:pt x="32845" y="8469"/>
                  <a:pt x="32854" y="8468"/>
                  <a:pt x="32862" y="8465"/>
                </a:cubicBezTo>
                <a:cubicBezTo>
                  <a:pt x="32874" y="8465"/>
                  <a:pt x="32886" y="8465"/>
                  <a:pt x="32898" y="8454"/>
                </a:cubicBezTo>
                <a:cubicBezTo>
                  <a:pt x="32957" y="8418"/>
                  <a:pt x="32981" y="8346"/>
                  <a:pt x="32945" y="8287"/>
                </a:cubicBezTo>
                <a:cubicBezTo>
                  <a:pt x="32814" y="8073"/>
                  <a:pt x="32660" y="7870"/>
                  <a:pt x="32505" y="7680"/>
                </a:cubicBezTo>
                <a:cubicBezTo>
                  <a:pt x="32480" y="7648"/>
                  <a:pt x="32448" y="7633"/>
                  <a:pt x="32415" y="7633"/>
                </a:cubicBezTo>
                <a:close/>
                <a:moveTo>
                  <a:pt x="33165" y="8885"/>
                </a:moveTo>
                <a:cubicBezTo>
                  <a:pt x="33148" y="8885"/>
                  <a:pt x="33130" y="8888"/>
                  <a:pt x="33112" y="8894"/>
                </a:cubicBezTo>
                <a:cubicBezTo>
                  <a:pt x="33052" y="8918"/>
                  <a:pt x="33017" y="8989"/>
                  <a:pt x="33052" y="9049"/>
                </a:cubicBezTo>
                <a:cubicBezTo>
                  <a:pt x="33136" y="9263"/>
                  <a:pt x="33207" y="9501"/>
                  <a:pt x="33267" y="9727"/>
                </a:cubicBezTo>
                <a:cubicBezTo>
                  <a:pt x="33277" y="9790"/>
                  <a:pt x="33324" y="9825"/>
                  <a:pt x="33383" y="9825"/>
                </a:cubicBezTo>
                <a:cubicBezTo>
                  <a:pt x="33392" y="9825"/>
                  <a:pt x="33401" y="9824"/>
                  <a:pt x="33410" y="9823"/>
                </a:cubicBezTo>
                <a:cubicBezTo>
                  <a:pt x="33481" y="9799"/>
                  <a:pt x="33517" y="9739"/>
                  <a:pt x="33505" y="9680"/>
                </a:cubicBezTo>
                <a:cubicBezTo>
                  <a:pt x="33445" y="9430"/>
                  <a:pt x="33362" y="9192"/>
                  <a:pt x="33279" y="8965"/>
                </a:cubicBezTo>
                <a:cubicBezTo>
                  <a:pt x="33261" y="8912"/>
                  <a:pt x="33216" y="8885"/>
                  <a:pt x="33165" y="8885"/>
                </a:cubicBezTo>
                <a:close/>
                <a:moveTo>
                  <a:pt x="33493" y="10299"/>
                </a:moveTo>
                <a:cubicBezTo>
                  <a:pt x="33422" y="10311"/>
                  <a:pt x="33374" y="10370"/>
                  <a:pt x="33386" y="10442"/>
                </a:cubicBezTo>
                <a:cubicBezTo>
                  <a:pt x="33410" y="10668"/>
                  <a:pt x="33422" y="10918"/>
                  <a:pt x="33410" y="11156"/>
                </a:cubicBezTo>
                <a:cubicBezTo>
                  <a:pt x="33410" y="11216"/>
                  <a:pt x="33457" y="11275"/>
                  <a:pt x="33529" y="11275"/>
                </a:cubicBezTo>
                <a:lnTo>
                  <a:pt x="33553" y="11275"/>
                </a:lnTo>
                <a:cubicBezTo>
                  <a:pt x="33612" y="11263"/>
                  <a:pt x="33648" y="11216"/>
                  <a:pt x="33648" y="11156"/>
                </a:cubicBezTo>
                <a:cubicBezTo>
                  <a:pt x="33660" y="10906"/>
                  <a:pt x="33648" y="10656"/>
                  <a:pt x="33624" y="10406"/>
                </a:cubicBezTo>
                <a:cubicBezTo>
                  <a:pt x="33612" y="10347"/>
                  <a:pt x="33564" y="10299"/>
                  <a:pt x="33493" y="10299"/>
                </a:cubicBezTo>
                <a:close/>
                <a:moveTo>
                  <a:pt x="33462" y="11762"/>
                </a:moveTo>
                <a:cubicBezTo>
                  <a:pt x="33408" y="11762"/>
                  <a:pt x="33350" y="11807"/>
                  <a:pt x="33350" y="11871"/>
                </a:cubicBezTo>
                <a:cubicBezTo>
                  <a:pt x="33303" y="12097"/>
                  <a:pt x="33255" y="12335"/>
                  <a:pt x="33183" y="12561"/>
                </a:cubicBezTo>
                <a:cubicBezTo>
                  <a:pt x="33172" y="12633"/>
                  <a:pt x="33207" y="12692"/>
                  <a:pt x="33267" y="12716"/>
                </a:cubicBezTo>
                <a:lnTo>
                  <a:pt x="33326" y="12716"/>
                </a:lnTo>
                <a:cubicBezTo>
                  <a:pt x="33374" y="12704"/>
                  <a:pt x="33410" y="12680"/>
                  <a:pt x="33422" y="12633"/>
                </a:cubicBezTo>
                <a:cubicBezTo>
                  <a:pt x="33493" y="12394"/>
                  <a:pt x="33553" y="12144"/>
                  <a:pt x="33588" y="11906"/>
                </a:cubicBezTo>
                <a:cubicBezTo>
                  <a:pt x="33600" y="11835"/>
                  <a:pt x="33553" y="11775"/>
                  <a:pt x="33481" y="11763"/>
                </a:cubicBezTo>
                <a:cubicBezTo>
                  <a:pt x="33475" y="11762"/>
                  <a:pt x="33469" y="11762"/>
                  <a:pt x="33462" y="11762"/>
                </a:cubicBezTo>
                <a:close/>
                <a:moveTo>
                  <a:pt x="33054" y="13159"/>
                </a:moveTo>
                <a:cubicBezTo>
                  <a:pt x="33008" y="13159"/>
                  <a:pt x="32963" y="13186"/>
                  <a:pt x="32945" y="13240"/>
                </a:cubicBezTo>
                <a:cubicBezTo>
                  <a:pt x="32850" y="13454"/>
                  <a:pt x="32731" y="13668"/>
                  <a:pt x="32612" y="13871"/>
                </a:cubicBezTo>
                <a:cubicBezTo>
                  <a:pt x="32576" y="13930"/>
                  <a:pt x="32600" y="14002"/>
                  <a:pt x="32660" y="14038"/>
                </a:cubicBezTo>
                <a:cubicBezTo>
                  <a:pt x="32676" y="14046"/>
                  <a:pt x="32693" y="14054"/>
                  <a:pt x="32714" y="14054"/>
                </a:cubicBezTo>
                <a:cubicBezTo>
                  <a:pt x="32723" y="14054"/>
                  <a:pt x="32732" y="14053"/>
                  <a:pt x="32743" y="14049"/>
                </a:cubicBezTo>
                <a:cubicBezTo>
                  <a:pt x="32779" y="14049"/>
                  <a:pt x="32802" y="14026"/>
                  <a:pt x="32826" y="14002"/>
                </a:cubicBezTo>
                <a:cubicBezTo>
                  <a:pt x="32957" y="13776"/>
                  <a:pt x="33064" y="13561"/>
                  <a:pt x="33172" y="13335"/>
                </a:cubicBezTo>
                <a:cubicBezTo>
                  <a:pt x="33195" y="13276"/>
                  <a:pt x="33160" y="13204"/>
                  <a:pt x="33100" y="13168"/>
                </a:cubicBezTo>
                <a:cubicBezTo>
                  <a:pt x="33085" y="13162"/>
                  <a:pt x="33070" y="13159"/>
                  <a:pt x="33054" y="13159"/>
                </a:cubicBezTo>
                <a:close/>
                <a:moveTo>
                  <a:pt x="32318" y="14422"/>
                </a:moveTo>
                <a:cubicBezTo>
                  <a:pt x="32280" y="14422"/>
                  <a:pt x="32241" y="14437"/>
                  <a:pt x="32219" y="14466"/>
                </a:cubicBezTo>
                <a:cubicBezTo>
                  <a:pt x="32076" y="14657"/>
                  <a:pt x="31921" y="14847"/>
                  <a:pt x="31755" y="15026"/>
                </a:cubicBezTo>
                <a:cubicBezTo>
                  <a:pt x="31707" y="15073"/>
                  <a:pt x="31719" y="15157"/>
                  <a:pt x="31767" y="15192"/>
                </a:cubicBezTo>
                <a:cubicBezTo>
                  <a:pt x="31790" y="15228"/>
                  <a:pt x="31838" y="15228"/>
                  <a:pt x="31874" y="15228"/>
                </a:cubicBezTo>
                <a:cubicBezTo>
                  <a:pt x="31898" y="15228"/>
                  <a:pt x="31921" y="15216"/>
                  <a:pt x="31933" y="15192"/>
                </a:cubicBezTo>
                <a:cubicBezTo>
                  <a:pt x="32112" y="15002"/>
                  <a:pt x="32267" y="14811"/>
                  <a:pt x="32410" y="14621"/>
                </a:cubicBezTo>
                <a:cubicBezTo>
                  <a:pt x="32457" y="14561"/>
                  <a:pt x="32445" y="14490"/>
                  <a:pt x="32386" y="14442"/>
                </a:cubicBezTo>
                <a:cubicBezTo>
                  <a:pt x="32367" y="14428"/>
                  <a:pt x="32343" y="14422"/>
                  <a:pt x="32318" y="14422"/>
                </a:cubicBezTo>
                <a:close/>
                <a:moveTo>
                  <a:pt x="31336" y="15502"/>
                </a:moveTo>
                <a:cubicBezTo>
                  <a:pt x="31305" y="15502"/>
                  <a:pt x="31273" y="15514"/>
                  <a:pt x="31243" y="15538"/>
                </a:cubicBezTo>
                <a:cubicBezTo>
                  <a:pt x="31076" y="15693"/>
                  <a:pt x="30886" y="15847"/>
                  <a:pt x="30695" y="15990"/>
                </a:cubicBezTo>
                <a:cubicBezTo>
                  <a:pt x="30636" y="16038"/>
                  <a:pt x="30624" y="16109"/>
                  <a:pt x="30671" y="16169"/>
                </a:cubicBezTo>
                <a:cubicBezTo>
                  <a:pt x="30695" y="16204"/>
                  <a:pt x="30743" y="16216"/>
                  <a:pt x="30790" y="16216"/>
                </a:cubicBezTo>
                <a:cubicBezTo>
                  <a:pt x="30802" y="16204"/>
                  <a:pt x="30826" y="16204"/>
                  <a:pt x="30838" y="16193"/>
                </a:cubicBezTo>
                <a:cubicBezTo>
                  <a:pt x="31040" y="16038"/>
                  <a:pt x="31231" y="15883"/>
                  <a:pt x="31409" y="15716"/>
                </a:cubicBezTo>
                <a:cubicBezTo>
                  <a:pt x="31457" y="15669"/>
                  <a:pt x="31469" y="15597"/>
                  <a:pt x="31421" y="15538"/>
                </a:cubicBezTo>
                <a:cubicBezTo>
                  <a:pt x="31398" y="15514"/>
                  <a:pt x="31368" y="15502"/>
                  <a:pt x="31336" y="15502"/>
                </a:cubicBezTo>
                <a:close/>
                <a:moveTo>
                  <a:pt x="30169" y="16387"/>
                </a:moveTo>
                <a:cubicBezTo>
                  <a:pt x="30146" y="16387"/>
                  <a:pt x="30122" y="16393"/>
                  <a:pt x="30100" y="16407"/>
                </a:cubicBezTo>
                <a:cubicBezTo>
                  <a:pt x="29909" y="16538"/>
                  <a:pt x="29695" y="16657"/>
                  <a:pt x="29481" y="16776"/>
                </a:cubicBezTo>
                <a:cubicBezTo>
                  <a:pt x="29421" y="16812"/>
                  <a:pt x="29397" y="16883"/>
                  <a:pt x="29433" y="16943"/>
                </a:cubicBezTo>
                <a:cubicBezTo>
                  <a:pt x="29453" y="16982"/>
                  <a:pt x="29489" y="17005"/>
                  <a:pt x="29534" y="17005"/>
                </a:cubicBezTo>
                <a:cubicBezTo>
                  <a:pt x="29544" y="17005"/>
                  <a:pt x="29554" y="17004"/>
                  <a:pt x="29564" y="17002"/>
                </a:cubicBezTo>
                <a:cubicBezTo>
                  <a:pt x="29576" y="17002"/>
                  <a:pt x="29588" y="17002"/>
                  <a:pt x="29600" y="16990"/>
                </a:cubicBezTo>
                <a:cubicBezTo>
                  <a:pt x="29814" y="16871"/>
                  <a:pt x="30028" y="16740"/>
                  <a:pt x="30231" y="16609"/>
                </a:cubicBezTo>
                <a:cubicBezTo>
                  <a:pt x="30290" y="16574"/>
                  <a:pt x="30314" y="16502"/>
                  <a:pt x="30266" y="16443"/>
                </a:cubicBezTo>
                <a:cubicBezTo>
                  <a:pt x="30244" y="16405"/>
                  <a:pt x="30208" y="16387"/>
                  <a:pt x="30169" y="16387"/>
                </a:cubicBezTo>
                <a:close/>
                <a:moveTo>
                  <a:pt x="28885" y="17088"/>
                </a:moveTo>
                <a:cubicBezTo>
                  <a:pt x="28869" y="17088"/>
                  <a:pt x="28853" y="17091"/>
                  <a:pt x="28838" y="17097"/>
                </a:cubicBezTo>
                <a:cubicBezTo>
                  <a:pt x="28719" y="17145"/>
                  <a:pt x="28611" y="17193"/>
                  <a:pt x="28504" y="17240"/>
                </a:cubicBezTo>
                <a:cubicBezTo>
                  <a:pt x="28385" y="17288"/>
                  <a:pt x="28278" y="17336"/>
                  <a:pt x="28159" y="17371"/>
                </a:cubicBezTo>
                <a:cubicBezTo>
                  <a:pt x="28099" y="17395"/>
                  <a:pt x="28064" y="17467"/>
                  <a:pt x="28088" y="17538"/>
                </a:cubicBezTo>
                <a:cubicBezTo>
                  <a:pt x="28108" y="17579"/>
                  <a:pt x="28156" y="17612"/>
                  <a:pt x="28207" y="17612"/>
                </a:cubicBezTo>
                <a:cubicBezTo>
                  <a:pt x="28215" y="17612"/>
                  <a:pt x="28223" y="17611"/>
                  <a:pt x="28230" y="17609"/>
                </a:cubicBezTo>
                <a:lnTo>
                  <a:pt x="28254" y="17609"/>
                </a:lnTo>
                <a:cubicBezTo>
                  <a:pt x="28361" y="17562"/>
                  <a:pt x="28480" y="17514"/>
                  <a:pt x="28588" y="17467"/>
                </a:cubicBezTo>
                <a:cubicBezTo>
                  <a:pt x="28707" y="17419"/>
                  <a:pt x="28826" y="17371"/>
                  <a:pt x="28933" y="17324"/>
                </a:cubicBezTo>
                <a:cubicBezTo>
                  <a:pt x="28992" y="17300"/>
                  <a:pt x="29028" y="17217"/>
                  <a:pt x="28992" y="17157"/>
                </a:cubicBezTo>
                <a:cubicBezTo>
                  <a:pt x="28975" y="17113"/>
                  <a:pt x="28931" y="17088"/>
                  <a:pt x="28885" y="17088"/>
                </a:cubicBezTo>
                <a:close/>
                <a:moveTo>
                  <a:pt x="27504" y="17607"/>
                </a:moveTo>
                <a:cubicBezTo>
                  <a:pt x="27496" y="17607"/>
                  <a:pt x="27488" y="17608"/>
                  <a:pt x="27480" y="17609"/>
                </a:cubicBezTo>
                <a:cubicBezTo>
                  <a:pt x="27254" y="17681"/>
                  <a:pt x="27016" y="17752"/>
                  <a:pt x="26778" y="17812"/>
                </a:cubicBezTo>
                <a:cubicBezTo>
                  <a:pt x="26718" y="17824"/>
                  <a:pt x="26671" y="17895"/>
                  <a:pt x="26695" y="17967"/>
                </a:cubicBezTo>
                <a:cubicBezTo>
                  <a:pt x="26705" y="18018"/>
                  <a:pt x="26751" y="18052"/>
                  <a:pt x="26810" y="18052"/>
                </a:cubicBezTo>
                <a:cubicBezTo>
                  <a:pt x="26819" y="18052"/>
                  <a:pt x="26828" y="18051"/>
                  <a:pt x="26837" y="18050"/>
                </a:cubicBezTo>
                <a:cubicBezTo>
                  <a:pt x="27087" y="17990"/>
                  <a:pt x="27326" y="17919"/>
                  <a:pt x="27552" y="17848"/>
                </a:cubicBezTo>
                <a:cubicBezTo>
                  <a:pt x="27611" y="17824"/>
                  <a:pt x="27647" y="17752"/>
                  <a:pt x="27635" y="17693"/>
                </a:cubicBezTo>
                <a:cubicBezTo>
                  <a:pt x="27614" y="17641"/>
                  <a:pt x="27558" y="17607"/>
                  <a:pt x="27504" y="17607"/>
                </a:cubicBezTo>
                <a:close/>
                <a:moveTo>
                  <a:pt x="26099" y="17976"/>
                </a:moveTo>
                <a:cubicBezTo>
                  <a:pt x="26091" y="17976"/>
                  <a:pt x="26083" y="17977"/>
                  <a:pt x="26075" y="17979"/>
                </a:cubicBezTo>
                <a:cubicBezTo>
                  <a:pt x="25861" y="18026"/>
                  <a:pt x="25647" y="18062"/>
                  <a:pt x="25444" y="18098"/>
                </a:cubicBezTo>
                <a:lnTo>
                  <a:pt x="25361" y="18109"/>
                </a:lnTo>
                <a:cubicBezTo>
                  <a:pt x="25290" y="18121"/>
                  <a:pt x="25242" y="18193"/>
                  <a:pt x="25254" y="18252"/>
                </a:cubicBezTo>
                <a:cubicBezTo>
                  <a:pt x="25265" y="18316"/>
                  <a:pt x="25323" y="18361"/>
                  <a:pt x="25378" y="18361"/>
                </a:cubicBezTo>
                <a:cubicBezTo>
                  <a:pt x="25384" y="18361"/>
                  <a:pt x="25391" y="18361"/>
                  <a:pt x="25397" y="18360"/>
                </a:cubicBezTo>
                <a:lnTo>
                  <a:pt x="25480" y="18336"/>
                </a:lnTo>
                <a:cubicBezTo>
                  <a:pt x="25694" y="18300"/>
                  <a:pt x="25909" y="18264"/>
                  <a:pt x="26123" y="18217"/>
                </a:cubicBezTo>
                <a:cubicBezTo>
                  <a:pt x="26194" y="18205"/>
                  <a:pt x="26230" y="18133"/>
                  <a:pt x="26218" y="18074"/>
                </a:cubicBezTo>
                <a:cubicBezTo>
                  <a:pt x="26208" y="18011"/>
                  <a:pt x="26152" y="17976"/>
                  <a:pt x="26099" y="17976"/>
                </a:cubicBezTo>
                <a:close/>
                <a:moveTo>
                  <a:pt x="24656" y="18227"/>
                </a:moveTo>
                <a:cubicBezTo>
                  <a:pt x="24649" y="18227"/>
                  <a:pt x="24642" y="18227"/>
                  <a:pt x="24635" y="18229"/>
                </a:cubicBezTo>
                <a:cubicBezTo>
                  <a:pt x="24397" y="18264"/>
                  <a:pt x="24159" y="18288"/>
                  <a:pt x="23908" y="18324"/>
                </a:cubicBezTo>
                <a:cubicBezTo>
                  <a:pt x="23849" y="18324"/>
                  <a:pt x="23801" y="18383"/>
                  <a:pt x="23801" y="18455"/>
                </a:cubicBezTo>
                <a:cubicBezTo>
                  <a:pt x="23812" y="18519"/>
                  <a:pt x="23861" y="18564"/>
                  <a:pt x="23923" y="18564"/>
                </a:cubicBezTo>
                <a:cubicBezTo>
                  <a:pt x="23930" y="18564"/>
                  <a:pt x="23937" y="18563"/>
                  <a:pt x="23944" y="18562"/>
                </a:cubicBezTo>
                <a:cubicBezTo>
                  <a:pt x="24182" y="18538"/>
                  <a:pt x="24432" y="18502"/>
                  <a:pt x="24670" y="18467"/>
                </a:cubicBezTo>
                <a:lnTo>
                  <a:pt x="24682" y="18467"/>
                </a:lnTo>
                <a:cubicBezTo>
                  <a:pt x="24742" y="18455"/>
                  <a:pt x="24790" y="18395"/>
                  <a:pt x="24778" y="18336"/>
                </a:cubicBezTo>
                <a:cubicBezTo>
                  <a:pt x="24767" y="18272"/>
                  <a:pt x="24718" y="18227"/>
                  <a:pt x="24656" y="18227"/>
                </a:cubicBezTo>
                <a:close/>
                <a:moveTo>
                  <a:pt x="23194" y="18395"/>
                </a:moveTo>
                <a:cubicBezTo>
                  <a:pt x="22944" y="18419"/>
                  <a:pt x="22706" y="18443"/>
                  <a:pt x="22456" y="18455"/>
                </a:cubicBezTo>
                <a:cubicBezTo>
                  <a:pt x="22396" y="18467"/>
                  <a:pt x="22349" y="18526"/>
                  <a:pt x="22349" y="18586"/>
                </a:cubicBezTo>
                <a:cubicBezTo>
                  <a:pt x="22361" y="18657"/>
                  <a:pt x="22408" y="18705"/>
                  <a:pt x="22480" y="18705"/>
                </a:cubicBezTo>
                <a:cubicBezTo>
                  <a:pt x="22730" y="18681"/>
                  <a:pt x="22968" y="18657"/>
                  <a:pt x="23218" y="18633"/>
                </a:cubicBezTo>
                <a:cubicBezTo>
                  <a:pt x="23289" y="18621"/>
                  <a:pt x="23325" y="18574"/>
                  <a:pt x="23325" y="18502"/>
                </a:cubicBezTo>
                <a:cubicBezTo>
                  <a:pt x="23313" y="18443"/>
                  <a:pt x="23254" y="18395"/>
                  <a:pt x="23194" y="18395"/>
                </a:cubicBezTo>
                <a:close/>
                <a:moveTo>
                  <a:pt x="21730" y="18514"/>
                </a:moveTo>
                <a:cubicBezTo>
                  <a:pt x="21492" y="18538"/>
                  <a:pt x="21253" y="18550"/>
                  <a:pt x="21003" y="18562"/>
                </a:cubicBezTo>
                <a:cubicBezTo>
                  <a:pt x="20932" y="18574"/>
                  <a:pt x="20884" y="18633"/>
                  <a:pt x="20896" y="18693"/>
                </a:cubicBezTo>
                <a:cubicBezTo>
                  <a:pt x="20896" y="18764"/>
                  <a:pt x="20956" y="18812"/>
                  <a:pt x="21027" y="18812"/>
                </a:cubicBezTo>
                <a:cubicBezTo>
                  <a:pt x="21265" y="18788"/>
                  <a:pt x="21503" y="18776"/>
                  <a:pt x="21753" y="18752"/>
                </a:cubicBezTo>
                <a:lnTo>
                  <a:pt x="21765" y="18752"/>
                </a:lnTo>
                <a:cubicBezTo>
                  <a:pt x="21825" y="18741"/>
                  <a:pt x="21873" y="18693"/>
                  <a:pt x="21861" y="18633"/>
                </a:cubicBezTo>
                <a:cubicBezTo>
                  <a:pt x="21861" y="18562"/>
                  <a:pt x="21801" y="18514"/>
                  <a:pt x="21730" y="18514"/>
                </a:cubicBezTo>
                <a:close/>
                <a:moveTo>
                  <a:pt x="20277" y="18610"/>
                </a:moveTo>
                <a:lnTo>
                  <a:pt x="19539" y="18657"/>
                </a:lnTo>
                <a:cubicBezTo>
                  <a:pt x="19479" y="18669"/>
                  <a:pt x="19420" y="18717"/>
                  <a:pt x="19432" y="18788"/>
                </a:cubicBezTo>
                <a:cubicBezTo>
                  <a:pt x="19432" y="18860"/>
                  <a:pt x="19491" y="18907"/>
                  <a:pt x="19563" y="18907"/>
                </a:cubicBezTo>
                <a:lnTo>
                  <a:pt x="20289" y="18860"/>
                </a:lnTo>
                <a:lnTo>
                  <a:pt x="20301" y="18860"/>
                </a:lnTo>
                <a:cubicBezTo>
                  <a:pt x="20360" y="18848"/>
                  <a:pt x="20408" y="18788"/>
                  <a:pt x="20408" y="18729"/>
                </a:cubicBezTo>
                <a:cubicBezTo>
                  <a:pt x="20396" y="18657"/>
                  <a:pt x="20337" y="18610"/>
                  <a:pt x="20277" y="18610"/>
                </a:cubicBezTo>
                <a:close/>
                <a:moveTo>
                  <a:pt x="18813" y="18705"/>
                </a:moveTo>
                <a:cubicBezTo>
                  <a:pt x="18574" y="18717"/>
                  <a:pt x="18324" y="18741"/>
                  <a:pt x="18086" y="18752"/>
                </a:cubicBezTo>
                <a:cubicBezTo>
                  <a:pt x="18015" y="18764"/>
                  <a:pt x="17967" y="18824"/>
                  <a:pt x="17967" y="18883"/>
                </a:cubicBezTo>
                <a:cubicBezTo>
                  <a:pt x="17979" y="18955"/>
                  <a:pt x="18039" y="19002"/>
                  <a:pt x="18098" y="19002"/>
                </a:cubicBezTo>
                <a:cubicBezTo>
                  <a:pt x="18348" y="18979"/>
                  <a:pt x="18586" y="18967"/>
                  <a:pt x="18825" y="18955"/>
                </a:cubicBezTo>
                <a:lnTo>
                  <a:pt x="18848" y="18955"/>
                </a:lnTo>
                <a:cubicBezTo>
                  <a:pt x="18908" y="18943"/>
                  <a:pt x="18944" y="18883"/>
                  <a:pt x="18944" y="18824"/>
                </a:cubicBezTo>
                <a:cubicBezTo>
                  <a:pt x="18944" y="18752"/>
                  <a:pt x="18884" y="18705"/>
                  <a:pt x="18813" y="18705"/>
                </a:cubicBezTo>
                <a:close/>
                <a:moveTo>
                  <a:pt x="17348" y="18812"/>
                </a:moveTo>
                <a:cubicBezTo>
                  <a:pt x="17110" y="18824"/>
                  <a:pt x="16860" y="18848"/>
                  <a:pt x="16622" y="18871"/>
                </a:cubicBezTo>
                <a:cubicBezTo>
                  <a:pt x="16550" y="18871"/>
                  <a:pt x="16503" y="18931"/>
                  <a:pt x="16503" y="19002"/>
                </a:cubicBezTo>
                <a:cubicBezTo>
                  <a:pt x="16513" y="19067"/>
                  <a:pt x="16562" y="19111"/>
                  <a:pt x="16624" y="19111"/>
                </a:cubicBezTo>
                <a:cubicBezTo>
                  <a:pt x="16631" y="19111"/>
                  <a:pt x="16638" y="19111"/>
                  <a:pt x="16646" y="19110"/>
                </a:cubicBezTo>
                <a:cubicBezTo>
                  <a:pt x="16884" y="19098"/>
                  <a:pt x="17122" y="19074"/>
                  <a:pt x="17372" y="19050"/>
                </a:cubicBezTo>
                <a:lnTo>
                  <a:pt x="17384" y="19050"/>
                </a:lnTo>
                <a:cubicBezTo>
                  <a:pt x="17443" y="19038"/>
                  <a:pt x="17491" y="18991"/>
                  <a:pt x="17479" y="18919"/>
                </a:cubicBezTo>
                <a:cubicBezTo>
                  <a:pt x="17479" y="18860"/>
                  <a:pt x="17420" y="18812"/>
                  <a:pt x="17348" y="18812"/>
                </a:cubicBezTo>
                <a:close/>
                <a:moveTo>
                  <a:pt x="15905" y="18941"/>
                </a:moveTo>
                <a:cubicBezTo>
                  <a:pt x="15898" y="18941"/>
                  <a:pt x="15891" y="18942"/>
                  <a:pt x="15884" y="18943"/>
                </a:cubicBezTo>
                <a:cubicBezTo>
                  <a:pt x="15646" y="18967"/>
                  <a:pt x="15407" y="18991"/>
                  <a:pt x="15157" y="19014"/>
                </a:cubicBezTo>
                <a:cubicBezTo>
                  <a:pt x="15098" y="19026"/>
                  <a:pt x="15038" y="19086"/>
                  <a:pt x="15050" y="19157"/>
                </a:cubicBezTo>
                <a:cubicBezTo>
                  <a:pt x="15062" y="19217"/>
                  <a:pt x="15122" y="19264"/>
                  <a:pt x="15193" y="19264"/>
                </a:cubicBezTo>
                <a:cubicBezTo>
                  <a:pt x="15431" y="19229"/>
                  <a:pt x="15669" y="19205"/>
                  <a:pt x="15919" y="19181"/>
                </a:cubicBezTo>
                <a:cubicBezTo>
                  <a:pt x="15991" y="19169"/>
                  <a:pt x="16027" y="19110"/>
                  <a:pt x="16027" y="19050"/>
                </a:cubicBezTo>
                <a:cubicBezTo>
                  <a:pt x="16016" y="18986"/>
                  <a:pt x="15967" y="18941"/>
                  <a:pt x="15905" y="18941"/>
                </a:cubicBezTo>
                <a:close/>
                <a:moveTo>
                  <a:pt x="14453" y="19108"/>
                </a:moveTo>
                <a:cubicBezTo>
                  <a:pt x="14446" y="19108"/>
                  <a:pt x="14439" y="19108"/>
                  <a:pt x="14431" y="19110"/>
                </a:cubicBezTo>
                <a:cubicBezTo>
                  <a:pt x="14193" y="19133"/>
                  <a:pt x="13943" y="19169"/>
                  <a:pt x="13705" y="19205"/>
                </a:cubicBezTo>
                <a:cubicBezTo>
                  <a:pt x="13633" y="19217"/>
                  <a:pt x="13586" y="19276"/>
                  <a:pt x="13598" y="19348"/>
                </a:cubicBezTo>
                <a:cubicBezTo>
                  <a:pt x="13608" y="19412"/>
                  <a:pt x="13657" y="19457"/>
                  <a:pt x="13719" y="19457"/>
                </a:cubicBezTo>
                <a:cubicBezTo>
                  <a:pt x="13726" y="19457"/>
                  <a:pt x="13733" y="19456"/>
                  <a:pt x="13741" y="19455"/>
                </a:cubicBezTo>
                <a:cubicBezTo>
                  <a:pt x="13979" y="19419"/>
                  <a:pt x="14217" y="19383"/>
                  <a:pt x="14467" y="19348"/>
                </a:cubicBezTo>
                <a:cubicBezTo>
                  <a:pt x="14538" y="19336"/>
                  <a:pt x="14574" y="19276"/>
                  <a:pt x="14574" y="19205"/>
                </a:cubicBezTo>
                <a:cubicBezTo>
                  <a:pt x="14563" y="19152"/>
                  <a:pt x="14514" y="19108"/>
                  <a:pt x="14453" y="19108"/>
                </a:cubicBezTo>
                <a:close/>
                <a:moveTo>
                  <a:pt x="12982" y="19334"/>
                </a:moveTo>
                <a:cubicBezTo>
                  <a:pt x="12973" y="19334"/>
                  <a:pt x="12964" y="19334"/>
                  <a:pt x="12955" y="19336"/>
                </a:cubicBezTo>
                <a:cubicBezTo>
                  <a:pt x="12717" y="19372"/>
                  <a:pt x="12490" y="19419"/>
                  <a:pt x="12252" y="19467"/>
                </a:cubicBezTo>
                <a:cubicBezTo>
                  <a:pt x="12193" y="19479"/>
                  <a:pt x="12145" y="19538"/>
                  <a:pt x="12157" y="19610"/>
                </a:cubicBezTo>
                <a:cubicBezTo>
                  <a:pt x="12168" y="19663"/>
                  <a:pt x="12226" y="19707"/>
                  <a:pt x="12281" y="19707"/>
                </a:cubicBezTo>
                <a:cubicBezTo>
                  <a:pt x="12287" y="19707"/>
                  <a:pt x="12294" y="19706"/>
                  <a:pt x="12300" y="19705"/>
                </a:cubicBezTo>
                <a:cubicBezTo>
                  <a:pt x="12538" y="19657"/>
                  <a:pt x="12764" y="19610"/>
                  <a:pt x="13002" y="19574"/>
                </a:cubicBezTo>
                <a:lnTo>
                  <a:pt x="13026" y="19574"/>
                </a:lnTo>
                <a:cubicBezTo>
                  <a:pt x="13086" y="19562"/>
                  <a:pt x="13121" y="19491"/>
                  <a:pt x="13110" y="19431"/>
                </a:cubicBezTo>
                <a:cubicBezTo>
                  <a:pt x="13099" y="19369"/>
                  <a:pt x="13043" y="19334"/>
                  <a:pt x="12982" y="19334"/>
                </a:cubicBezTo>
                <a:close/>
                <a:moveTo>
                  <a:pt x="11575" y="19615"/>
                </a:moveTo>
                <a:cubicBezTo>
                  <a:pt x="11563" y="19615"/>
                  <a:pt x="11551" y="19617"/>
                  <a:pt x="11538" y="19622"/>
                </a:cubicBezTo>
                <a:cubicBezTo>
                  <a:pt x="11300" y="19669"/>
                  <a:pt x="11062" y="19729"/>
                  <a:pt x="10824" y="19800"/>
                </a:cubicBezTo>
                <a:cubicBezTo>
                  <a:pt x="10764" y="19812"/>
                  <a:pt x="10716" y="19884"/>
                  <a:pt x="10740" y="19943"/>
                </a:cubicBezTo>
                <a:cubicBezTo>
                  <a:pt x="10751" y="19996"/>
                  <a:pt x="10800" y="20040"/>
                  <a:pt x="10853" y="20040"/>
                </a:cubicBezTo>
                <a:cubicBezTo>
                  <a:pt x="10859" y="20040"/>
                  <a:pt x="10865" y="20040"/>
                  <a:pt x="10871" y="20038"/>
                </a:cubicBezTo>
                <a:cubicBezTo>
                  <a:pt x="10883" y="20038"/>
                  <a:pt x="10883" y="20038"/>
                  <a:pt x="10883" y="20026"/>
                </a:cubicBezTo>
                <a:cubicBezTo>
                  <a:pt x="11121" y="19967"/>
                  <a:pt x="11359" y="19907"/>
                  <a:pt x="11597" y="19860"/>
                </a:cubicBezTo>
                <a:cubicBezTo>
                  <a:pt x="11657" y="19836"/>
                  <a:pt x="11693" y="19776"/>
                  <a:pt x="11681" y="19705"/>
                </a:cubicBezTo>
                <a:cubicBezTo>
                  <a:pt x="11671" y="19656"/>
                  <a:pt x="11629" y="19615"/>
                  <a:pt x="11575" y="19615"/>
                </a:cubicBezTo>
                <a:close/>
                <a:moveTo>
                  <a:pt x="10160" y="19995"/>
                </a:moveTo>
                <a:cubicBezTo>
                  <a:pt x="10147" y="19995"/>
                  <a:pt x="10134" y="19997"/>
                  <a:pt x="10121" y="20003"/>
                </a:cubicBezTo>
                <a:cubicBezTo>
                  <a:pt x="9883" y="20062"/>
                  <a:pt x="9645" y="20145"/>
                  <a:pt x="9419" y="20229"/>
                </a:cubicBezTo>
                <a:cubicBezTo>
                  <a:pt x="9347" y="20241"/>
                  <a:pt x="9311" y="20312"/>
                  <a:pt x="9335" y="20384"/>
                </a:cubicBezTo>
                <a:cubicBezTo>
                  <a:pt x="9356" y="20425"/>
                  <a:pt x="9404" y="20457"/>
                  <a:pt x="9455" y="20457"/>
                </a:cubicBezTo>
                <a:cubicBezTo>
                  <a:pt x="9462" y="20457"/>
                  <a:pt x="9470" y="20457"/>
                  <a:pt x="9478" y="20455"/>
                </a:cubicBezTo>
                <a:lnTo>
                  <a:pt x="9490" y="20455"/>
                </a:lnTo>
                <a:cubicBezTo>
                  <a:pt x="9728" y="20372"/>
                  <a:pt x="9954" y="20300"/>
                  <a:pt x="10181" y="20229"/>
                </a:cubicBezTo>
                <a:cubicBezTo>
                  <a:pt x="10252" y="20217"/>
                  <a:pt x="10288" y="20145"/>
                  <a:pt x="10264" y="20074"/>
                </a:cubicBezTo>
                <a:cubicBezTo>
                  <a:pt x="10255" y="20027"/>
                  <a:pt x="10208" y="19995"/>
                  <a:pt x="10160" y="19995"/>
                </a:cubicBezTo>
                <a:close/>
                <a:moveTo>
                  <a:pt x="8769" y="20470"/>
                </a:moveTo>
                <a:cubicBezTo>
                  <a:pt x="8752" y="20470"/>
                  <a:pt x="8734" y="20473"/>
                  <a:pt x="8716" y="20479"/>
                </a:cubicBezTo>
                <a:cubicBezTo>
                  <a:pt x="8490" y="20562"/>
                  <a:pt x="8264" y="20657"/>
                  <a:pt x="8037" y="20753"/>
                </a:cubicBezTo>
                <a:cubicBezTo>
                  <a:pt x="7978" y="20788"/>
                  <a:pt x="7954" y="20860"/>
                  <a:pt x="7978" y="20919"/>
                </a:cubicBezTo>
                <a:cubicBezTo>
                  <a:pt x="7999" y="20961"/>
                  <a:pt x="8046" y="20993"/>
                  <a:pt x="8090" y="20993"/>
                </a:cubicBezTo>
                <a:cubicBezTo>
                  <a:pt x="8096" y="20993"/>
                  <a:pt x="8103" y="20992"/>
                  <a:pt x="8109" y="20991"/>
                </a:cubicBezTo>
                <a:cubicBezTo>
                  <a:pt x="8121" y="20991"/>
                  <a:pt x="8133" y="20991"/>
                  <a:pt x="8133" y="20979"/>
                </a:cubicBezTo>
                <a:cubicBezTo>
                  <a:pt x="8359" y="20884"/>
                  <a:pt x="8585" y="20788"/>
                  <a:pt x="8811" y="20705"/>
                </a:cubicBezTo>
                <a:cubicBezTo>
                  <a:pt x="8871" y="20681"/>
                  <a:pt x="8907" y="20610"/>
                  <a:pt x="8883" y="20550"/>
                </a:cubicBezTo>
                <a:cubicBezTo>
                  <a:pt x="8865" y="20497"/>
                  <a:pt x="8820" y="20470"/>
                  <a:pt x="8769" y="20470"/>
                </a:cubicBezTo>
                <a:close/>
                <a:moveTo>
                  <a:pt x="7418" y="21053"/>
                </a:moveTo>
                <a:cubicBezTo>
                  <a:pt x="7402" y="21053"/>
                  <a:pt x="7386" y="21056"/>
                  <a:pt x="7371" y="21062"/>
                </a:cubicBezTo>
                <a:cubicBezTo>
                  <a:pt x="7156" y="21169"/>
                  <a:pt x="6930" y="21288"/>
                  <a:pt x="6716" y="21407"/>
                </a:cubicBezTo>
                <a:cubicBezTo>
                  <a:pt x="6656" y="21431"/>
                  <a:pt x="6633" y="21515"/>
                  <a:pt x="6668" y="21574"/>
                </a:cubicBezTo>
                <a:cubicBezTo>
                  <a:pt x="6688" y="21614"/>
                  <a:pt x="6732" y="21637"/>
                  <a:pt x="6774" y="21637"/>
                </a:cubicBezTo>
                <a:cubicBezTo>
                  <a:pt x="6783" y="21637"/>
                  <a:pt x="6791" y="21636"/>
                  <a:pt x="6799" y="21634"/>
                </a:cubicBezTo>
                <a:cubicBezTo>
                  <a:pt x="6811" y="21634"/>
                  <a:pt x="6823" y="21622"/>
                  <a:pt x="6835" y="21622"/>
                </a:cubicBezTo>
                <a:cubicBezTo>
                  <a:pt x="7049" y="21503"/>
                  <a:pt x="7264" y="21396"/>
                  <a:pt x="7478" y="21288"/>
                </a:cubicBezTo>
                <a:cubicBezTo>
                  <a:pt x="7537" y="21253"/>
                  <a:pt x="7561" y="21181"/>
                  <a:pt x="7537" y="21122"/>
                </a:cubicBezTo>
                <a:cubicBezTo>
                  <a:pt x="7511" y="21078"/>
                  <a:pt x="7465" y="21053"/>
                  <a:pt x="7418" y="21053"/>
                </a:cubicBezTo>
                <a:close/>
                <a:moveTo>
                  <a:pt x="6142" y="21756"/>
                </a:moveTo>
                <a:cubicBezTo>
                  <a:pt x="6119" y="21756"/>
                  <a:pt x="6095" y="21763"/>
                  <a:pt x="6073" y="21777"/>
                </a:cubicBezTo>
                <a:cubicBezTo>
                  <a:pt x="5871" y="21896"/>
                  <a:pt x="5656" y="22039"/>
                  <a:pt x="5454" y="22169"/>
                </a:cubicBezTo>
                <a:cubicBezTo>
                  <a:pt x="5394" y="22205"/>
                  <a:pt x="5382" y="22277"/>
                  <a:pt x="5418" y="22336"/>
                </a:cubicBezTo>
                <a:cubicBezTo>
                  <a:pt x="5442" y="22384"/>
                  <a:pt x="5501" y="22396"/>
                  <a:pt x="5549" y="22396"/>
                </a:cubicBezTo>
                <a:cubicBezTo>
                  <a:pt x="5561" y="22384"/>
                  <a:pt x="5573" y="22384"/>
                  <a:pt x="5597" y="22372"/>
                </a:cubicBezTo>
                <a:cubicBezTo>
                  <a:pt x="5787" y="22241"/>
                  <a:pt x="5990" y="22110"/>
                  <a:pt x="6204" y="21979"/>
                </a:cubicBezTo>
                <a:cubicBezTo>
                  <a:pt x="6263" y="21943"/>
                  <a:pt x="6275" y="21872"/>
                  <a:pt x="6240" y="21812"/>
                </a:cubicBezTo>
                <a:cubicBezTo>
                  <a:pt x="6217" y="21775"/>
                  <a:pt x="6181" y="21756"/>
                  <a:pt x="6142" y="21756"/>
                </a:cubicBezTo>
                <a:close/>
                <a:moveTo>
                  <a:pt x="4931" y="22569"/>
                </a:moveTo>
                <a:cubicBezTo>
                  <a:pt x="4904" y="22569"/>
                  <a:pt x="4878" y="22578"/>
                  <a:pt x="4858" y="22598"/>
                </a:cubicBezTo>
                <a:cubicBezTo>
                  <a:pt x="4656" y="22741"/>
                  <a:pt x="4466" y="22896"/>
                  <a:pt x="4275" y="23051"/>
                </a:cubicBezTo>
                <a:cubicBezTo>
                  <a:pt x="4227" y="23098"/>
                  <a:pt x="4216" y="23182"/>
                  <a:pt x="4263" y="23229"/>
                </a:cubicBezTo>
                <a:cubicBezTo>
                  <a:pt x="4281" y="23256"/>
                  <a:pt x="4312" y="23269"/>
                  <a:pt x="4342" y="23269"/>
                </a:cubicBezTo>
                <a:cubicBezTo>
                  <a:pt x="4352" y="23269"/>
                  <a:pt x="4361" y="23268"/>
                  <a:pt x="4370" y="23265"/>
                </a:cubicBezTo>
                <a:cubicBezTo>
                  <a:pt x="4394" y="23265"/>
                  <a:pt x="4418" y="23253"/>
                  <a:pt x="4430" y="23241"/>
                </a:cubicBezTo>
                <a:cubicBezTo>
                  <a:pt x="4620" y="23086"/>
                  <a:pt x="4811" y="22931"/>
                  <a:pt x="5001" y="22789"/>
                </a:cubicBezTo>
                <a:cubicBezTo>
                  <a:pt x="5049" y="22753"/>
                  <a:pt x="5061" y="22670"/>
                  <a:pt x="5025" y="22622"/>
                </a:cubicBezTo>
                <a:cubicBezTo>
                  <a:pt x="5004" y="22587"/>
                  <a:pt x="4967" y="22569"/>
                  <a:pt x="4931" y="22569"/>
                </a:cubicBezTo>
                <a:close/>
                <a:moveTo>
                  <a:pt x="3811" y="23515"/>
                </a:moveTo>
                <a:cubicBezTo>
                  <a:pt x="3781" y="23515"/>
                  <a:pt x="3751" y="23527"/>
                  <a:pt x="3727" y="23551"/>
                </a:cubicBezTo>
                <a:cubicBezTo>
                  <a:pt x="3537" y="23717"/>
                  <a:pt x="3358" y="23896"/>
                  <a:pt x="3204" y="24074"/>
                </a:cubicBezTo>
                <a:cubicBezTo>
                  <a:pt x="3156" y="24122"/>
                  <a:pt x="3156" y="24194"/>
                  <a:pt x="3204" y="24241"/>
                </a:cubicBezTo>
                <a:cubicBezTo>
                  <a:pt x="3239" y="24265"/>
                  <a:pt x="3275" y="24277"/>
                  <a:pt x="3311" y="24277"/>
                </a:cubicBezTo>
                <a:cubicBezTo>
                  <a:pt x="3334" y="24265"/>
                  <a:pt x="3358" y="24253"/>
                  <a:pt x="3382" y="24241"/>
                </a:cubicBezTo>
                <a:cubicBezTo>
                  <a:pt x="3537" y="24063"/>
                  <a:pt x="3715" y="23896"/>
                  <a:pt x="3894" y="23729"/>
                </a:cubicBezTo>
                <a:cubicBezTo>
                  <a:pt x="3942" y="23682"/>
                  <a:pt x="3942" y="23598"/>
                  <a:pt x="3894" y="23551"/>
                </a:cubicBezTo>
                <a:cubicBezTo>
                  <a:pt x="3870" y="23527"/>
                  <a:pt x="3840" y="23515"/>
                  <a:pt x="3811" y="23515"/>
                </a:cubicBezTo>
                <a:close/>
                <a:moveTo>
                  <a:pt x="2806" y="24580"/>
                </a:moveTo>
                <a:cubicBezTo>
                  <a:pt x="2770" y="24580"/>
                  <a:pt x="2735" y="24595"/>
                  <a:pt x="2715" y="24622"/>
                </a:cubicBezTo>
                <a:cubicBezTo>
                  <a:pt x="2549" y="24813"/>
                  <a:pt x="2406" y="25015"/>
                  <a:pt x="2263" y="25217"/>
                </a:cubicBezTo>
                <a:cubicBezTo>
                  <a:pt x="2215" y="25265"/>
                  <a:pt x="2227" y="25348"/>
                  <a:pt x="2287" y="25384"/>
                </a:cubicBezTo>
                <a:cubicBezTo>
                  <a:pt x="2311" y="25396"/>
                  <a:pt x="2346" y="25408"/>
                  <a:pt x="2382" y="25408"/>
                </a:cubicBezTo>
                <a:cubicBezTo>
                  <a:pt x="2406" y="25396"/>
                  <a:pt x="2442" y="25384"/>
                  <a:pt x="2453" y="25348"/>
                </a:cubicBezTo>
                <a:cubicBezTo>
                  <a:pt x="2596" y="25158"/>
                  <a:pt x="2739" y="24967"/>
                  <a:pt x="2894" y="24777"/>
                </a:cubicBezTo>
                <a:cubicBezTo>
                  <a:pt x="2942" y="24729"/>
                  <a:pt x="2930" y="24658"/>
                  <a:pt x="2882" y="24610"/>
                </a:cubicBezTo>
                <a:cubicBezTo>
                  <a:pt x="2861" y="24589"/>
                  <a:pt x="2833" y="24580"/>
                  <a:pt x="2806" y="24580"/>
                </a:cubicBezTo>
                <a:close/>
                <a:moveTo>
                  <a:pt x="1943" y="25769"/>
                </a:moveTo>
                <a:cubicBezTo>
                  <a:pt x="1905" y="25769"/>
                  <a:pt x="1869" y="25788"/>
                  <a:pt x="1846" y="25825"/>
                </a:cubicBezTo>
                <a:cubicBezTo>
                  <a:pt x="1715" y="26039"/>
                  <a:pt x="1596" y="26253"/>
                  <a:pt x="1489" y="26468"/>
                </a:cubicBezTo>
                <a:cubicBezTo>
                  <a:pt x="1453" y="26527"/>
                  <a:pt x="1477" y="26611"/>
                  <a:pt x="1537" y="26634"/>
                </a:cubicBezTo>
                <a:cubicBezTo>
                  <a:pt x="1553" y="26643"/>
                  <a:pt x="1570" y="26651"/>
                  <a:pt x="1587" y="26651"/>
                </a:cubicBezTo>
                <a:cubicBezTo>
                  <a:pt x="1594" y="26651"/>
                  <a:pt x="1601" y="26650"/>
                  <a:pt x="1608" y="26646"/>
                </a:cubicBezTo>
                <a:cubicBezTo>
                  <a:pt x="1656" y="26646"/>
                  <a:pt x="1680" y="26622"/>
                  <a:pt x="1703" y="26587"/>
                </a:cubicBezTo>
                <a:cubicBezTo>
                  <a:pt x="1810" y="26372"/>
                  <a:pt x="1930" y="26158"/>
                  <a:pt x="2061" y="25956"/>
                </a:cubicBezTo>
                <a:cubicBezTo>
                  <a:pt x="2096" y="25896"/>
                  <a:pt x="2072" y="25825"/>
                  <a:pt x="2013" y="25789"/>
                </a:cubicBezTo>
                <a:cubicBezTo>
                  <a:pt x="1991" y="25776"/>
                  <a:pt x="1967" y="25769"/>
                  <a:pt x="1943" y="25769"/>
                </a:cubicBezTo>
                <a:close/>
                <a:moveTo>
                  <a:pt x="1276" y="27066"/>
                </a:moveTo>
                <a:cubicBezTo>
                  <a:pt x="1230" y="27066"/>
                  <a:pt x="1185" y="27093"/>
                  <a:pt x="1168" y="27146"/>
                </a:cubicBezTo>
                <a:cubicBezTo>
                  <a:pt x="1060" y="27396"/>
                  <a:pt x="977" y="27623"/>
                  <a:pt x="906" y="27837"/>
                </a:cubicBezTo>
                <a:cubicBezTo>
                  <a:pt x="894" y="27908"/>
                  <a:pt x="929" y="27980"/>
                  <a:pt x="989" y="27992"/>
                </a:cubicBezTo>
                <a:cubicBezTo>
                  <a:pt x="1001" y="27998"/>
                  <a:pt x="1013" y="28001"/>
                  <a:pt x="1023" y="28001"/>
                </a:cubicBezTo>
                <a:cubicBezTo>
                  <a:pt x="1034" y="28001"/>
                  <a:pt x="1043" y="27998"/>
                  <a:pt x="1048" y="27992"/>
                </a:cubicBezTo>
                <a:cubicBezTo>
                  <a:pt x="1096" y="27992"/>
                  <a:pt x="1132" y="27956"/>
                  <a:pt x="1144" y="27908"/>
                </a:cubicBezTo>
                <a:cubicBezTo>
                  <a:pt x="1203" y="27706"/>
                  <a:pt x="1287" y="27480"/>
                  <a:pt x="1394" y="27242"/>
                </a:cubicBezTo>
                <a:cubicBezTo>
                  <a:pt x="1418" y="27182"/>
                  <a:pt x="1394" y="27111"/>
                  <a:pt x="1322" y="27075"/>
                </a:cubicBezTo>
                <a:cubicBezTo>
                  <a:pt x="1307" y="27069"/>
                  <a:pt x="1292" y="27066"/>
                  <a:pt x="1276" y="27066"/>
                </a:cubicBezTo>
                <a:close/>
                <a:moveTo>
                  <a:pt x="894" y="28468"/>
                </a:moveTo>
                <a:cubicBezTo>
                  <a:pt x="822" y="28468"/>
                  <a:pt x="763" y="28516"/>
                  <a:pt x="751" y="28575"/>
                </a:cubicBezTo>
                <a:cubicBezTo>
                  <a:pt x="727" y="28837"/>
                  <a:pt x="727" y="29099"/>
                  <a:pt x="751" y="29349"/>
                </a:cubicBezTo>
                <a:cubicBezTo>
                  <a:pt x="761" y="29402"/>
                  <a:pt x="820" y="29446"/>
                  <a:pt x="875" y="29446"/>
                </a:cubicBezTo>
                <a:cubicBezTo>
                  <a:pt x="881" y="29446"/>
                  <a:pt x="887" y="29445"/>
                  <a:pt x="894" y="29444"/>
                </a:cubicBezTo>
                <a:cubicBezTo>
                  <a:pt x="965" y="29432"/>
                  <a:pt x="1001" y="29373"/>
                  <a:pt x="1001" y="29301"/>
                </a:cubicBezTo>
                <a:cubicBezTo>
                  <a:pt x="965" y="29087"/>
                  <a:pt x="965" y="28849"/>
                  <a:pt x="1001" y="28611"/>
                </a:cubicBezTo>
                <a:cubicBezTo>
                  <a:pt x="1001" y="28539"/>
                  <a:pt x="953" y="28480"/>
                  <a:pt x="894" y="28468"/>
                </a:cubicBezTo>
                <a:close/>
                <a:moveTo>
                  <a:pt x="29437" y="30408"/>
                </a:moveTo>
                <a:cubicBezTo>
                  <a:pt x="29284" y="30408"/>
                  <a:pt x="29121" y="30418"/>
                  <a:pt x="28945" y="30432"/>
                </a:cubicBezTo>
                <a:cubicBezTo>
                  <a:pt x="28873" y="30432"/>
                  <a:pt x="28838" y="30492"/>
                  <a:pt x="28838" y="30563"/>
                </a:cubicBezTo>
                <a:cubicBezTo>
                  <a:pt x="28848" y="30627"/>
                  <a:pt x="28897" y="30672"/>
                  <a:pt x="28950" y="30672"/>
                </a:cubicBezTo>
                <a:cubicBezTo>
                  <a:pt x="28956" y="30672"/>
                  <a:pt x="28962" y="30672"/>
                  <a:pt x="28969" y="30671"/>
                </a:cubicBezTo>
                <a:cubicBezTo>
                  <a:pt x="29129" y="30657"/>
                  <a:pt x="29273" y="30651"/>
                  <a:pt x="29408" y="30651"/>
                </a:cubicBezTo>
                <a:cubicBezTo>
                  <a:pt x="29503" y="30651"/>
                  <a:pt x="29594" y="30654"/>
                  <a:pt x="29683" y="30659"/>
                </a:cubicBezTo>
                <a:lnTo>
                  <a:pt x="29719" y="30659"/>
                </a:lnTo>
                <a:cubicBezTo>
                  <a:pt x="29766" y="30647"/>
                  <a:pt x="29814" y="30611"/>
                  <a:pt x="29814" y="30551"/>
                </a:cubicBezTo>
                <a:cubicBezTo>
                  <a:pt x="29814" y="30480"/>
                  <a:pt x="29766" y="30421"/>
                  <a:pt x="29707" y="30421"/>
                </a:cubicBezTo>
                <a:cubicBezTo>
                  <a:pt x="29620" y="30411"/>
                  <a:pt x="29531" y="30408"/>
                  <a:pt x="29437" y="30408"/>
                </a:cubicBezTo>
                <a:close/>
                <a:moveTo>
                  <a:pt x="1052" y="29901"/>
                </a:moveTo>
                <a:cubicBezTo>
                  <a:pt x="1039" y="29901"/>
                  <a:pt x="1025" y="29903"/>
                  <a:pt x="1013" y="29909"/>
                </a:cubicBezTo>
                <a:cubicBezTo>
                  <a:pt x="953" y="29932"/>
                  <a:pt x="918" y="30004"/>
                  <a:pt x="941" y="30075"/>
                </a:cubicBezTo>
                <a:cubicBezTo>
                  <a:pt x="1025" y="30290"/>
                  <a:pt x="1132" y="30516"/>
                  <a:pt x="1263" y="30754"/>
                </a:cubicBezTo>
                <a:cubicBezTo>
                  <a:pt x="1299" y="30790"/>
                  <a:pt x="1346" y="30813"/>
                  <a:pt x="1394" y="30813"/>
                </a:cubicBezTo>
                <a:cubicBezTo>
                  <a:pt x="1406" y="30802"/>
                  <a:pt x="1418" y="30802"/>
                  <a:pt x="1429" y="30790"/>
                </a:cubicBezTo>
                <a:cubicBezTo>
                  <a:pt x="1489" y="30754"/>
                  <a:pt x="1513" y="30682"/>
                  <a:pt x="1477" y="30623"/>
                </a:cubicBezTo>
                <a:cubicBezTo>
                  <a:pt x="1346" y="30409"/>
                  <a:pt x="1251" y="30194"/>
                  <a:pt x="1168" y="29980"/>
                </a:cubicBezTo>
                <a:cubicBezTo>
                  <a:pt x="1149" y="29933"/>
                  <a:pt x="1101" y="29901"/>
                  <a:pt x="1052" y="29901"/>
                </a:cubicBezTo>
                <a:close/>
                <a:moveTo>
                  <a:pt x="28233" y="30537"/>
                </a:moveTo>
                <a:cubicBezTo>
                  <a:pt x="28225" y="30537"/>
                  <a:pt x="28216" y="30538"/>
                  <a:pt x="28207" y="30540"/>
                </a:cubicBezTo>
                <a:lnTo>
                  <a:pt x="28040" y="30563"/>
                </a:lnTo>
                <a:cubicBezTo>
                  <a:pt x="27861" y="30599"/>
                  <a:pt x="27671" y="30635"/>
                  <a:pt x="27492" y="30671"/>
                </a:cubicBezTo>
                <a:cubicBezTo>
                  <a:pt x="27433" y="30682"/>
                  <a:pt x="27385" y="30742"/>
                  <a:pt x="27397" y="30802"/>
                </a:cubicBezTo>
                <a:cubicBezTo>
                  <a:pt x="27408" y="30866"/>
                  <a:pt x="27457" y="30910"/>
                  <a:pt x="27518" y="30910"/>
                </a:cubicBezTo>
                <a:cubicBezTo>
                  <a:pt x="27525" y="30910"/>
                  <a:pt x="27533" y="30910"/>
                  <a:pt x="27540" y="30909"/>
                </a:cubicBezTo>
                <a:cubicBezTo>
                  <a:pt x="27718" y="30873"/>
                  <a:pt x="27897" y="30837"/>
                  <a:pt x="28076" y="30802"/>
                </a:cubicBezTo>
                <a:lnTo>
                  <a:pt x="28254" y="30778"/>
                </a:lnTo>
                <a:cubicBezTo>
                  <a:pt x="28326" y="30766"/>
                  <a:pt x="28361" y="30706"/>
                  <a:pt x="28350" y="30635"/>
                </a:cubicBezTo>
                <a:cubicBezTo>
                  <a:pt x="28339" y="30572"/>
                  <a:pt x="28292" y="30537"/>
                  <a:pt x="28233" y="30537"/>
                </a:cubicBezTo>
                <a:close/>
                <a:moveTo>
                  <a:pt x="26797" y="30800"/>
                </a:moveTo>
                <a:cubicBezTo>
                  <a:pt x="26790" y="30800"/>
                  <a:pt x="26784" y="30800"/>
                  <a:pt x="26778" y="30802"/>
                </a:cubicBezTo>
                <a:cubicBezTo>
                  <a:pt x="26540" y="30849"/>
                  <a:pt x="26290" y="30909"/>
                  <a:pt x="26052" y="30956"/>
                </a:cubicBezTo>
                <a:cubicBezTo>
                  <a:pt x="25992" y="30968"/>
                  <a:pt x="25944" y="31028"/>
                  <a:pt x="25956" y="31099"/>
                </a:cubicBezTo>
                <a:cubicBezTo>
                  <a:pt x="25978" y="31152"/>
                  <a:pt x="26028" y="31196"/>
                  <a:pt x="26081" y="31196"/>
                </a:cubicBezTo>
                <a:cubicBezTo>
                  <a:pt x="26087" y="31196"/>
                  <a:pt x="26093" y="31196"/>
                  <a:pt x="26099" y="31194"/>
                </a:cubicBezTo>
                <a:lnTo>
                  <a:pt x="26111" y="31194"/>
                </a:lnTo>
                <a:cubicBezTo>
                  <a:pt x="26349" y="31147"/>
                  <a:pt x="26587" y="31087"/>
                  <a:pt x="26826" y="31040"/>
                </a:cubicBezTo>
                <a:cubicBezTo>
                  <a:pt x="26885" y="31028"/>
                  <a:pt x="26933" y="30968"/>
                  <a:pt x="26921" y="30897"/>
                </a:cubicBezTo>
                <a:cubicBezTo>
                  <a:pt x="26910" y="30843"/>
                  <a:pt x="26852" y="30800"/>
                  <a:pt x="26797" y="30800"/>
                </a:cubicBezTo>
                <a:close/>
                <a:moveTo>
                  <a:pt x="30398" y="30578"/>
                </a:moveTo>
                <a:cubicBezTo>
                  <a:pt x="30352" y="30578"/>
                  <a:pt x="30308" y="30603"/>
                  <a:pt x="30290" y="30647"/>
                </a:cubicBezTo>
                <a:cubicBezTo>
                  <a:pt x="30266" y="30718"/>
                  <a:pt x="30302" y="30790"/>
                  <a:pt x="30362" y="30813"/>
                </a:cubicBezTo>
                <a:cubicBezTo>
                  <a:pt x="30445" y="30837"/>
                  <a:pt x="30516" y="30885"/>
                  <a:pt x="30588" y="30921"/>
                </a:cubicBezTo>
                <a:cubicBezTo>
                  <a:pt x="30719" y="30992"/>
                  <a:pt x="30826" y="31075"/>
                  <a:pt x="30933" y="31171"/>
                </a:cubicBezTo>
                <a:cubicBezTo>
                  <a:pt x="30951" y="31197"/>
                  <a:pt x="30982" y="31211"/>
                  <a:pt x="31012" y="31211"/>
                </a:cubicBezTo>
                <a:cubicBezTo>
                  <a:pt x="31022" y="31211"/>
                  <a:pt x="31031" y="31209"/>
                  <a:pt x="31040" y="31206"/>
                </a:cubicBezTo>
                <a:cubicBezTo>
                  <a:pt x="31064" y="31206"/>
                  <a:pt x="31088" y="31194"/>
                  <a:pt x="31100" y="31171"/>
                </a:cubicBezTo>
                <a:cubicBezTo>
                  <a:pt x="31147" y="31123"/>
                  <a:pt x="31147" y="31052"/>
                  <a:pt x="31100" y="31004"/>
                </a:cubicBezTo>
                <a:cubicBezTo>
                  <a:pt x="30981" y="30885"/>
                  <a:pt x="30862" y="30790"/>
                  <a:pt x="30707" y="30706"/>
                </a:cubicBezTo>
                <a:cubicBezTo>
                  <a:pt x="30624" y="30659"/>
                  <a:pt x="30540" y="30623"/>
                  <a:pt x="30445" y="30587"/>
                </a:cubicBezTo>
                <a:cubicBezTo>
                  <a:pt x="30430" y="30581"/>
                  <a:pt x="30413" y="30578"/>
                  <a:pt x="30398" y="30578"/>
                </a:cubicBezTo>
                <a:close/>
                <a:moveTo>
                  <a:pt x="25374" y="31105"/>
                </a:moveTo>
                <a:cubicBezTo>
                  <a:pt x="25363" y="31105"/>
                  <a:pt x="25350" y="31107"/>
                  <a:pt x="25337" y="31111"/>
                </a:cubicBezTo>
                <a:cubicBezTo>
                  <a:pt x="25099" y="31159"/>
                  <a:pt x="24861" y="31218"/>
                  <a:pt x="24623" y="31278"/>
                </a:cubicBezTo>
                <a:cubicBezTo>
                  <a:pt x="24563" y="31290"/>
                  <a:pt x="24516" y="31349"/>
                  <a:pt x="24528" y="31421"/>
                </a:cubicBezTo>
                <a:cubicBezTo>
                  <a:pt x="24549" y="31474"/>
                  <a:pt x="24599" y="31518"/>
                  <a:pt x="24652" y="31518"/>
                </a:cubicBezTo>
                <a:cubicBezTo>
                  <a:pt x="24658" y="31518"/>
                  <a:pt x="24664" y="31517"/>
                  <a:pt x="24670" y="31516"/>
                </a:cubicBezTo>
                <a:lnTo>
                  <a:pt x="24682" y="31516"/>
                </a:lnTo>
                <a:cubicBezTo>
                  <a:pt x="24921" y="31456"/>
                  <a:pt x="25159" y="31397"/>
                  <a:pt x="25385" y="31349"/>
                </a:cubicBezTo>
                <a:cubicBezTo>
                  <a:pt x="25456" y="31325"/>
                  <a:pt x="25492" y="31266"/>
                  <a:pt x="25480" y="31194"/>
                </a:cubicBezTo>
                <a:cubicBezTo>
                  <a:pt x="25470" y="31146"/>
                  <a:pt x="25429" y="31105"/>
                  <a:pt x="25374" y="31105"/>
                </a:cubicBezTo>
                <a:close/>
                <a:moveTo>
                  <a:pt x="23935" y="31442"/>
                </a:moveTo>
                <a:cubicBezTo>
                  <a:pt x="23926" y="31442"/>
                  <a:pt x="23918" y="31443"/>
                  <a:pt x="23908" y="31444"/>
                </a:cubicBezTo>
                <a:cubicBezTo>
                  <a:pt x="23670" y="31504"/>
                  <a:pt x="23432" y="31564"/>
                  <a:pt x="23194" y="31635"/>
                </a:cubicBezTo>
                <a:cubicBezTo>
                  <a:pt x="23135" y="31647"/>
                  <a:pt x="23099" y="31718"/>
                  <a:pt x="23111" y="31778"/>
                </a:cubicBezTo>
                <a:cubicBezTo>
                  <a:pt x="23132" y="31840"/>
                  <a:pt x="23180" y="31875"/>
                  <a:pt x="23231" y="31875"/>
                </a:cubicBezTo>
                <a:cubicBezTo>
                  <a:pt x="23239" y="31875"/>
                  <a:pt x="23246" y="31875"/>
                  <a:pt x="23254" y="31873"/>
                </a:cubicBezTo>
                <a:lnTo>
                  <a:pt x="23266" y="31873"/>
                </a:lnTo>
                <a:cubicBezTo>
                  <a:pt x="23492" y="31814"/>
                  <a:pt x="23730" y="31742"/>
                  <a:pt x="23968" y="31683"/>
                </a:cubicBezTo>
                <a:cubicBezTo>
                  <a:pt x="24028" y="31671"/>
                  <a:pt x="24075" y="31599"/>
                  <a:pt x="24051" y="31540"/>
                </a:cubicBezTo>
                <a:cubicBezTo>
                  <a:pt x="24041" y="31477"/>
                  <a:pt x="23994" y="31442"/>
                  <a:pt x="23935" y="31442"/>
                </a:cubicBezTo>
                <a:close/>
                <a:moveTo>
                  <a:pt x="1781" y="31177"/>
                </a:moveTo>
                <a:cubicBezTo>
                  <a:pt x="1755" y="31177"/>
                  <a:pt x="1728" y="31186"/>
                  <a:pt x="1703" y="31206"/>
                </a:cubicBezTo>
                <a:cubicBezTo>
                  <a:pt x="1644" y="31242"/>
                  <a:pt x="1632" y="31313"/>
                  <a:pt x="1680" y="31373"/>
                </a:cubicBezTo>
                <a:cubicBezTo>
                  <a:pt x="1822" y="31564"/>
                  <a:pt x="1977" y="31766"/>
                  <a:pt x="2132" y="31956"/>
                </a:cubicBezTo>
                <a:cubicBezTo>
                  <a:pt x="2159" y="31983"/>
                  <a:pt x="2186" y="31997"/>
                  <a:pt x="2217" y="31997"/>
                </a:cubicBezTo>
                <a:cubicBezTo>
                  <a:pt x="2228" y="31997"/>
                  <a:pt x="2239" y="31995"/>
                  <a:pt x="2251" y="31992"/>
                </a:cubicBezTo>
                <a:cubicBezTo>
                  <a:pt x="2263" y="31992"/>
                  <a:pt x="2287" y="31980"/>
                  <a:pt x="2311" y="31968"/>
                </a:cubicBezTo>
                <a:cubicBezTo>
                  <a:pt x="2358" y="31921"/>
                  <a:pt x="2358" y="31849"/>
                  <a:pt x="2322" y="31802"/>
                </a:cubicBezTo>
                <a:cubicBezTo>
                  <a:pt x="2168" y="31611"/>
                  <a:pt x="2013" y="31421"/>
                  <a:pt x="1870" y="31230"/>
                </a:cubicBezTo>
                <a:cubicBezTo>
                  <a:pt x="1849" y="31195"/>
                  <a:pt x="1816" y="31177"/>
                  <a:pt x="1781" y="31177"/>
                </a:cubicBezTo>
                <a:close/>
                <a:moveTo>
                  <a:pt x="22521" y="31823"/>
                </a:moveTo>
                <a:cubicBezTo>
                  <a:pt x="22511" y="31823"/>
                  <a:pt x="22501" y="31824"/>
                  <a:pt x="22492" y="31825"/>
                </a:cubicBezTo>
                <a:cubicBezTo>
                  <a:pt x="22254" y="31885"/>
                  <a:pt x="22015" y="31956"/>
                  <a:pt x="21789" y="32028"/>
                </a:cubicBezTo>
                <a:cubicBezTo>
                  <a:pt x="21718" y="32040"/>
                  <a:pt x="21682" y="32111"/>
                  <a:pt x="21706" y="32171"/>
                </a:cubicBezTo>
                <a:cubicBezTo>
                  <a:pt x="21716" y="32233"/>
                  <a:pt x="21763" y="32268"/>
                  <a:pt x="21814" y="32268"/>
                </a:cubicBezTo>
                <a:cubicBezTo>
                  <a:pt x="21822" y="32268"/>
                  <a:pt x="21829" y="32267"/>
                  <a:pt x="21837" y="32266"/>
                </a:cubicBezTo>
                <a:cubicBezTo>
                  <a:pt x="21849" y="32266"/>
                  <a:pt x="21849" y="32266"/>
                  <a:pt x="21861" y="32254"/>
                </a:cubicBezTo>
                <a:cubicBezTo>
                  <a:pt x="22087" y="32195"/>
                  <a:pt x="22325" y="32123"/>
                  <a:pt x="22563" y="32064"/>
                </a:cubicBezTo>
                <a:cubicBezTo>
                  <a:pt x="22623" y="32040"/>
                  <a:pt x="22658" y="31968"/>
                  <a:pt x="22646" y="31909"/>
                </a:cubicBezTo>
                <a:cubicBezTo>
                  <a:pt x="22626" y="31849"/>
                  <a:pt x="22573" y="31823"/>
                  <a:pt x="22521" y="31823"/>
                </a:cubicBezTo>
                <a:close/>
                <a:moveTo>
                  <a:pt x="31428" y="31566"/>
                </a:moveTo>
                <a:cubicBezTo>
                  <a:pt x="31411" y="31566"/>
                  <a:pt x="31392" y="31569"/>
                  <a:pt x="31374" y="31575"/>
                </a:cubicBezTo>
                <a:cubicBezTo>
                  <a:pt x="31314" y="31599"/>
                  <a:pt x="31290" y="31671"/>
                  <a:pt x="31314" y="31730"/>
                </a:cubicBezTo>
                <a:cubicBezTo>
                  <a:pt x="31374" y="31885"/>
                  <a:pt x="31421" y="32052"/>
                  <a:pt x="31457" y="32218"/>
                </a:cubicBezTo>
                <a:cubicBezTo>
                  <a:pt x="31469" y="32278"/>
                  <a:pt x="31481" y="32337"/>
                  <a:pt x="31481" y="32409"/>
                </a:cubicBezTo>
                <a:cubicBezTo>
                  <a:pt x="31492" y="32473"/>
                  <a:pt x="31541" y="32518"/>
                  <a:pt x="31593" y="32518"/>
                </a:cubicBezTo>
                <a:cubicBezTo>
                  <a:pt x="31600" y="32518"/>
                  <a:pt x="31606" y="32517"/>
                  <a:pt x="31612" y="32516"/>
                </a:cubicBezTo>
                <a:lnTo>
                  <a:pt x="31624" y="32516"/>
                </a:lnTo>
                <a:cubicBezTo>
                  <a:pt x="31683" y="32504"/>
                  <a:pt x="31731" y="32445"/>
                  <a:pt x="31719" y="32385"/>
                </a:cubicBezTo>
                <a:cubicBezTo>
                  <a:pt x="31719" y="32314"/>
                  <a:pt x="31707" y="32242"/>
                  <a:pt x="31695" y="32171"/>
                </a:cubicBezTo>
                <a:cubicBezTo>
                  <a:pt x="31659" y="31980"/>
                  <a:pt x="31612" y="31802"/>
                  <a:pt x="31540" y="31635"/>
                </a:cubicBezTo>
                <a:cubicBezTo>
                  <a:pt x="31523" y="31591"/>
                  <a:pt x="31479" y="31566"/>
                  <a:pt x="31428" y="31566"/>
                </a:cubicBezTo>
                <a:close/>
                <a:moveTo>
                  <a:pt x="21110" y="32228"/>
                </a:moveTo>
                <a:cubicBezTo>
                  <a:pt x="21102" y="32228"/>
                  <a:pt x="21094" y="32229"/>
                  <a:pt x="21087" y="32230"/>
                </a:cubicBezTo>
                <a:cubicBezTo>
                  <a:pt x="20849" y="32302"/>
                  <a:pt x="20622" y="32373"/>
                  <a:pt x="20384" y="32456"/>
                </a:cubicBezTo>
                <a:cubicBezTo>
                  <a:pt x="20325" y="32468"/>
                  <a:pt x="20289" y="32540"/>
                  <a:pt x="20301" y="32611"/>
                </a:cubicBezTo>
                <a:cubicBezTo>
                  <a:pt x="20325" y="32671"/>
                  <a:pt x="20384" y="32695"/>
                  <a:pt x="20444" y="32695"/>
                </a:cubicBezTo>
                <a:cubicBezTo>
                  <a:pt x="20444" y="32683"/>
                  <a:pt x="20456" y="32683"/>
                  <a:pt x="20456" y="32683"/>
                </a:cubicBezTo>
                <a:cubicBezTo>
                  <a:pt x="20694" y="32611"/>
                  <a:pt x="20920" y="32540"/>
                  <a:pt x="21158" y="32468"/>
                </a:cubicBezTo>
                <a:cubicBezTo>
                  <a:pt x="21218" y="32445"/>
                  <a:pt x="21253" y="32385"/>
                  <a:pt x="21241" y="32314"/>
                </a:cubicBezTo>
                <a:cubicBezTo>
                  <a:pt x="21221" y="32262"/>
                  <a:pt x="21164" y="32228"/>
                  <a:pt x="21110" y="32228"/>
                </a:cubicBezTo>
                <a:close/>
                <a:moveTo>
                  <a:pt x="2721" y="32290"/>
                </a:moveTo>
                <a:cubicBezTo>
                  <a:pt x="2689" y="32290"/>
                  <a:pt x="2656" y="32302"/>
                  <a:pt x="2632" y="32326"/>
                </a:cubicBezTo>
                <a:cubicBezTo>
                  <a:pt x="2584" y="32373"/>
                  <a:pt x="2584" y="32456"/>
                  <a:pt x="2632" y="32504"/>
                </a:cubicBezTo>
                <a:cubicBezTo>
                  <a:pt x="2811" y="32671"/>
                  <a:pt x="2989" y="32849"/>
                  <a:pt x="3168" y="33004"/>
                </a:cubicBezTo>
                <a:cubicBezTo>
                  <a:pt x="3204" y="33040"/>
                  <a:pt x="3239" y="33040"/>
                  <a:pt x="3275" y="33040"/>
                </a:cubicBezTo>
                <a:cubicBezTo>
                  <a:pt x="3299" y="33028"/>
                  <a:pt x="3323" y="33016"/>
                  <a:pt x="3346" y="32992"/>
                </a:cubicBezTo>
                <a:cubicBezTo>
                  <a:pt x="3394" y="32945"/>
                  <a:pt x="3382" y="32873"/>
                  <a:pt x="3334" y="32826"/>
                </a:cubicBezTo>
                <a:cubicBezTo>
                  <a:pt x="3156" y="32659"/>
                  <a:pt x="2977" y="32492"/>
                  <a:pt x="2811" y="32326"/>
                </a:cubicBezTo>
                <a:cubicBezTo>
                  <a:pt x="2787" y="32302"/>
                  <a:pt x="2754" y="32290"/>
                  <a:pt x="2721" y="32290"/>
                </a:cubicBezTo>
                <a:close/>
                <a:moveTo>
                  <a:pt x="19726" y="32675"/>
                </a:moveTo>
                <a:cubicBezTo>
                  <a:pt x="19712" y="32675"/>
                  <a:pt x="19697" y="32678"/>
                  <a:pt x="19682" y="32683"/>
                </a:cubicBezTo>
                <a:cubicBezTo>
                  <a:pt x="19456" y="32754"/>
                  <a:pt x="19217" y="32837"/>
                  <a:pt x="18991" y="32909"/>
                </a:cubicBezTo>
                <a:cubicBezTo>
                  <a:pt x="18920" y="32933"/>
                  <a:pt x="18896" y="33004"/>
                  <a:pt x="18920" y="33064"/>
                </a:cubicBezTo>
                <a:cubicBezTo>
                  <a:pt x="18930" y="33116"/>
                  <a:pt x="18977" y="33149"/>
                  <a:pt x="19028" y="33149"/>
                </a:cubicBezTo>
                <a:cubicBezTo>
                  <a:pt x="19035" y="33149"/>
                  <a:pt x="19043" y="33149"/>
                  <a:pt x="19051" y="33147"/>
                </a:cubicBezTo>
                <a:lnTo>
                  <a:pt x="19075" y="33147"/>
                </a:lnTo>
                <a:cubicBezTo>
                  <a:pt x="19301" y="33064"/>
                  <a:pt x="19527" y="32980"/>
                  <a:pt x="19765" y="32909"/>
                </a:cubicBezTo>
                <a:cubicBezTo>
                  <a:pt x="19825" y="32885"/>
                  <a:pt x="19860" y="32814"/>
                  <a:pt x="19837" y="32754"/>
                </a:cubicBezTo>
                <a:cubicBezTo>
                  <a:pt x="19818" y="32707"/>
                  <a:pt x="19777" y="32675"/>
                  <a:pt x="19726" y="32675"/>
                </a:cubicBezTo>
                <a:close/>
                <a:moveTo>
                  <a:pt x="18340" y="33151"/>
                </a:moveTo>
                <a:cubicBezTo>
                  <a:pt x="18327" y="33151"/>
                  <a:pt x="18313" y="33154"/>
                  <a:pt x="18301" y="33159"/>
                </a:cubicBezTo>
                <a:cubicBezTo>
                  <a:pt x="18063" y="33242"/>
                  <a:pt x="17836" y="33326"/>
                  <a:pt x="17610" y="33409"/>
                </a:cubicBezTo>
                <a:cubicBezTo>
                  <a:pt x="17551" y="33433"/>
                  <a:pt x="17515" y="33504"/>
                  <a:pt x="17539" y="33564"/>
                </a:cubicBezTo>
                <a:cubicBezTo>
                  <a:pt x="17559" y="33616"/>
                  <a:pt x="17607" y="33649"/>
                  <a:pt x="17651" y="33649"/>
                </a:cubicBezTo>
                <a:cubicBezTo>
                  <a:pt x="17657" y="33649"/>
                  <a:pt x="17663" y="33649"/>
                  <a:pt x="17670" y="33647"/>
                </a:cubicBezTo>
                <a:cubicBezTo>
                  <a:pt x="17682" y="33647"/>
                  <a:pt x="17693" y="33635"/>
                  <a:pt x="17693" y="33635"/>
                </a:cubicBezTo>
                <a:cubicBezTo>
                  <a:pt x="17920" y="33552"/>
                  <a:pt x="18158" y="33469"/>
                  <a:pt x="18384" y="33385"/>
                </a:cubicBezTo>
                <a:cubicBezTo>
                  <a:pt x="18444" y="33361"/>
                  <a:pt x="18479" y="33302"/>
                  <a:pt x="18455" y="33230"/>
                </a:cubicBezTo>
                <a:cubicBezTo>
                  <a:pt x="18437" y="33184"/>
                  <a:pt x="18389" y="33151"/>
                  <a:pt x="18340" y="33151"/>
                </a:cubicBezTo>
                <a:close/>
                <a:moveTo>
                  <a:pt x="3817" y="33261"/>
                </a:moveTo>
                <a:cubicBezTo>
                  <a:pt x="3781" y="33261"/>
                  <a:pt x="3748" y="33279"/>
                  <a:pt x="3727" y="33314"/>
                </a:cubicBezTo>
                <a:cubicBezTo>
                  <a:pt x="3680" y="33361"/>
                  <a:pt x="3692" y="33445"/>
                  <a:pt x="3739" y="33480"/>
                </a:cubicBezTo>
                <a:cubicBezTo>
                  <a:pt x="3942" y="33623"/>
                  <a:pt x="4144" y="33766"/>
                  <a:pt x="4347" y="33909"/>
                </a:cubicBezTo>
                <a:cubicBezTo>
                  <a:pt x="4363" y="33917"/>
                  <a:pt x="4386" y="33926"/>
                  <a:pt x="4411" y="33926"/>
                </a:cubicBezTo>
                <a:cubicBezTo>
                  <a:pt x="4421" y="33926"/>
                  <a:pt x="4431" y="33924"/>
                  <a:pt x="4442" y="33921"/>
                </a:cubicBezTo>
                <a:cubicBezTo>
                  <a:pt x="4466" y="33921"/>
                  <a:pt x="4501" y="33897"/>
                  <a:pt x="4513" y="33873"/>
                </a:cubicBezTo>
                <a:cubicBezTo>
                  <a:pt x="4561" y="33814"/>
                  <a:pt x="4537" y="33742"/>
                  <a:pt x="4489" y="33707"/>
                </a:cubicBezTo>
                <a:cubicBezTo>
                  <a:pt x="4287" y="33576"/>
                  <a:pt x="4085" y="33433"/>
                  <a:pt x="3894" y="33290"/>
                </a:cubicBezTo>
                <a:cubicBezTo>
                  <a:pt x="3869" y="33270"/>
                  <a:pt x="3842" y="33261"/>
                  <a:pt x="3817" y="33261"/>
                </a:cubicBezTo>
                <a:close/>
                <a:moveTo>
                  <a:pt x="31590" y="33002"/>
                </a:moveTo>
                <a:cubicBezTo>
                  <a:pt x="31529" y="33002"/>
                  <a:pt x="31480" y="33047"/>
                  <a:pt x="31469" y="33111"/>
                </a:cubicBezTo>
                <a:cubicBezTo>
                  <a:pt x="31445" y="33338"/>
                  <a:pt x="31386" y="33576"/>
                  <a:pt x="31314" y="33802"/>
                </a:cubicBezTo>
                <a:cubicBezTo>
                  <a:pt x="31290" y="33861"/>
                  <a:pt x="31326" y="33933"/>
                  <a:pt x="31398" y="33957"/>
                </a:cubicBezTo>
                <a:lnTo>
                  <a:pt x="31457" y="33957"/>
                </a:lnTo>
                <a:cubicBezTo>
                  <a:pt x="31493" y="33957"/>
                  <a:pt x="31528" y="33921"/>
                  <a:pt x="31552" y="33873"/>
                </a:cubicBezTo>
                <a:cubicBezTo>
                  <a:pt x="31624" y="33635"/>
                  <a:pt x="31683" y="33385"/>
                  <a:pt x="31707" y="33147"/>
                </a:cubicBezTo>
                <a:cubicBezTo>
                  <a:pt x="31719" y="33076"/>
                  <a:pt x="31671" y="33016"/>
                  <a:pt x="31612" y="33004"/>
                </a:cubicBezTo>
                <a:cubicBezTo>
                  <a:pt x="31604" y="33003"/>
                  <a:pt x="31597" y="33002"/>
                  <a:pt x="31590" y="33002"/>
                </a:cubicBezTo>
                <a:close/>
                <a:moveTo>
                  <a:pt x="16971" y="33663"/>
                </a:moveTo>
                <a:cubicBezTo>
                  <a:pt x="16957" y="33663"/>
                  <a:pt x="16944" y="33666"/>
                  <a:pt x="16931" y="33671"/>
                </a:cubicBezTo>
                <a:lnTo>
                  <a:pt x="16241" y="33933"/>
                </a:lnTo>
                <a:cubicBezTo>
                  <a:pt x="16181" y="33957"/>
                  <a:pt x="16146" y="34028"/>
                  <a:pt x="16169" y="34100"/>
                </a:cubicBezTo>
                <a:cubicBezTo>
                  <a:pt x="16190" y="34141"/>
                  <a:pt x="16238" y="34173"/>
                  <a:pt x="16289" y="34173"/>
                </a:cubicBezTo>
                <a:cubicBezTo>
                  <a:pt x="16297" y="34173"/>
                  <a:pt x="16304" y="34173"/>
                  <a:pt x="16312" y="34171"/>
                </a:cubicBezTo>
                <a:cubicBezTo>
                  <a:pt x="16312" y="34171"/>
                  <a:pt x="16324" y="34171"/>
                  <a:pt x="16336" y="34159"/>
                </a:cubicBezTo>
                <a:lnTo>
                  <a:pt x="17015" y="33897"/>
                </a:lnTo>
                <a:cubicBezTo>
                  <a:pt x="17074" y="33873"/>
                  <a:pt x="17110" y="33802"/>
                  <a:pt x="17086" y="33742"/>
                </a:cubicBezTo>
                <a:cubicBezTo>
                  <a:pt x="17067" y="33696"/>
                  <a:pt x="17019" y="33663"/>
                  <a:pt x="16971" y="33663"/>
                </a:cubicBezTo>
                <a:close/>
                <a:moveTo>
                  <a:pt x="5038" y="34064"/>
                </a:moveTo>
                <a:cubicBezTo>
                  <a:pt x="4995" y="34064"/>
                  <a:pt x="4954" y="34083"/>
                  <a:pt x="4930" y="34123"/>
                </a:cubicBezTo>
                <a:cubicBezTo>
                  <a:pt x="4906" y="34183"/>
                  <a:pt x="4918" y="34254"/>
                  <a:pt x="4978" y="34290"/>
                </a:cubicBezTo>
                <a:cubicBezTo>
                  <a:pt x="5192" y="34409"/>
                  <a:pt x="5418" y="34528"/>
                  <a:pt x="5632" y="34635"/>
                </a:cubicBezTo>
                <a:cubicBezTo>
                  <a:pt x="5656" y="34647"/>
                  <a:pt x="5692" y="34647"/>
                  <a:pt x="5716" y="34647"/>
                </a:cubicBezTo>
                <a:cubicBezTo>
                  <a:pt x="5751" y="34635"/>
                  <a:pt x="5787" y="34612"/>
                  <a:pt x="5799" y="34576"/>
                </a:cubicBezTo>
                <a:cubicBezTo>
                  <a:pt x="5835" y="34516"/>
                  <a:pt x="5811" y="34445"/>
                  <a:pt x="5740" y="34409"/>
                </a:cubicBezTo>
                <a:cubicBezTo>
                  <a:pt x="5525" y="34314"/>
                  <a:pt x="5311" y="34195"/>
                  <a:pt x="5097" y="34076"/>
                </a:cubicBezTo>
                <a:cubicBezTo>
                  <a:pt x="5078" y="34068"/>
                  <a:pt x="5058" y="34064"/>
                  <a:pt x="5038" y="34064"/>
                </a:cubicBezTo>
                <a:close/>
                <a:moveTo>
                  <a:pt x="15601" y="34187"/>
                </a:moveTo>
                <a:cubicBezTo>
                  <a:pt x="15588" y="34187"/>
                  <a:pt x="15575" y="34190"/>
                  <a:pt x="15562" y="34195"/>
                </a:cubicBezTo>
                <a:cubicBezTo>
                  <a:pt x="15336" y="34290"/>
                  <a:pt x="15110" y="34373"/>
                  <a:pt x="14884" y="34457"/>
                </a:cubicBezTo>
                <a:cubicBezTo>
                  <a:pt x="14812" y="34481"/>
                  <a:pt x="14776" y="34552"/>
                  <a:pt x="14800" y="34612"/>
                </a:cubicBezTo>
                <a:cubicBezTo>
                  <a:pt x="14821" y="34663"/>
                  <a:pt x="14869" y="34697"/>
                  <a:pt x="14920" y="34697"/>
                </a:cubicBezTo>
                <a:cubicBezTo>
                  <a:pt x="14928" y="34697"/>
                  <a:pt x="14935" y="34696"/>
                  <a:pt x="14943" y="34695"/>
                </a:cubicBezTo>
                <a:cubicBezTo>
                  <a:pt x="14943" y="34695"/>
                  <a:pt x="14955" y="34695"/>
                  <a:pt x="14967" y="34683"/>
                </a:cubicBezTo>
                <a:cubicBezTo>
                  <a:pt x="15193" y="34600"/>
                  <a:pt x="15419" y="34516"/>
                  <a:pt x="15646" y="34433"/>
                </a:cubicBezTo>
                <a:cubicBezTo>
                  <a:pt x="15717" y="34409"/>
                  <a:pt x="15741" y="34338"/>
                  <a:pt x="15717" y="34266"/>
                </a:cubicBezTo>
                <a:cubicBezTo>
                  <a:pt x="15698" y="34219"/>
                  <a:pt x="15650" y="34187"/>
                  <a:pt x="15601" y="34187"/>
                </a:cubicBezTo>
                <a:close/>
                <a:moveTo>
                  <a:pt x="14223" y="34692"/>
                </a:moveTo>
                <a:cubicBezTo>
                  <a:pt x="14213" y="34692"/>
                  <a:pt x="14203" y="34693"/>
                  <a:pt x="14193" y="34695"/>
                </a:cubicBezTo>
                <a:cubicBezTo>
                  <a:pt x="13955" y="34778"/>
                  <a:pt x="13729" y="34850"/>
                  <a:pt x="13491" y="34921"/>
                </a:cubicBezTo>
                <a:cubicBezTo>
                  <a:pt x="13431" y="34945"/>
                  <a:pt x="13395" y="35004"/>
                  <a:pt x="13407" y="35076"/>
                </a:cubicBezTo>
                <a:cubicBezTo>
                  <a:pt x="13428" y="35128"/>
                  <a:pt x="13476" y="35161"/>
                  <a:pt x="13527" y="35161"/>
                </a:cubicBezTo>
                <a:cubicBezTo>
                  <a:pt x="13535" y="35161"/>
                  <a:pt x="13542" y="35161"/>
                  <a:pt x="13550" y="35159"/>
                </a:cubicBezTo>
                <a:lnTo>
                  <a:pt x="13562" y="35159"/>
                </a:lnTo>
                <a:cubicBezTo>
                  <a:pt x="13800" y="35088"/>
                  <a:pt x="14038" y="35004"/>
                  <a:pt x="14264" y="34933"/>
                </a:cubicBezTo>
                <a:cubicBezTo>
                  <a:pt x="14336" y="34909"/>
                  <a:pt x="14360" y="34838"/>
                  <a:pt x="14348" y="34778"/>
                </a:cubicBezTo>
                <a:cubicBezTo>
                  <a:pt x="14328" y="34718"/>
                  <a:pt x="14274" y="34692"/>
                  <a:pt x="14223" y="34692"/>
                </a:cubicBezTo>
                <a:close/>
                <a:moveTo>
                  <a:pt x="6359" y="34698"/>
                </a:moveTo>
                <a:cubicBezTo>
                  <a:pt x="6313" y="34698"/>
                  <a:pt x="6269" y="34722"/>
                  <a:pt x="6252" y="34766"/>
                </a:cubicBezTo>
                <a:cubicBezTo>
                  <a:pt x="6216" y="34838"/>
                  <a:pt x="6252" y="34909"/>
                  <a:pt x="6311" y="34933"/>
                </a:cubicBezTo>
                <a:cubicBezTo>
                  <a:pt x="6537" y="35016"/>
                  <a:pt x="6775" y="35100"/>
                  <a:pt x="7014" y="35183"/>
                </a:cubicBezTo>
                <a:lnTo>
                  <a:pt x="7073" y="35183"/>
                </a:lnTo>
                <a:cubicBezTo>
                  <a:pt x="7109" y="35171"/>
                  <a:pt x="7156" y="35147"/>
                  <a:pt x="7168" y="35100"/>
                </a:cubicBezTo>
                <a:cubicBezTo>
                  <a:pt x="7180" y="35040"/>
                  <a:pt x="7144" y="34969"/>
                  <a:pt x="7085" y="34945"/>
                </a:cubicBezTo>
                <a:cubicBezTo>
                  <a:pt x="6859" y="34873"/>
                  <a:pt x="6621" y="34790"/>
                  <a:pt x="6406" y="34707"/>
                </a:cubicBezTo>
                <a:cubicBezTo>
                  <a:pt x="6391" y="34701"/>
                  <a:pt x="6375" y="34698"/>
                  <a:pt x="6359" y="34698"/>
                </a:cubicBezTo>
                <a:close/>
                <a:moveTo>
                  <a:pt x="31148" y="34392"/>
                </a:moveTo>
                <a:cubicBezTo>
                  <a:pt x="31105" y="34392"/>
                  <a:pt x="31065" y="34416"/>
                  <a:pt x="31040" y="34457"/>
                </a:cubicBezTo>
                <a:cubicBezTo>
                  <a:pt x="30921" y="34671"/>
                  <a:pt x="30802" y="34873"/>
                  <a:pt x="30659" y="35052"/>
                </a:cubicBezTo>
                <a:cubicBezTo>
                  <a:pt x="30612" y="35100"/>
                  <a:pt x="30624" y="35183"/>
                  <a:pt x="30671" y="35219"/>
                </a:cubicBezTo>
                <a:cubicBezTo>
                  <a:pt x="30697" y="35236"/>
                  <a:pt x="30724" y="35247"/>
                  <a:pt x="30745" y="35247"/>
                </a:cubicBezTo>
                <a:cubicBezTo>
                  <a:pt x="30753" y="35247"/>
                  <a:pt x="30760" y="35246"/>
                  <a:pt x="30766" y="35243"/>
                </a:cubicBezTo>
                <a:cubicBezTo>
                  <a:pt x="30802" y="35243"/>
                  <a:pt x="30826" y="35231"/>
                  <a:pt x="30850" y="35207"/>
                </a:cubicBezTo>
                <a:cubicBezTo>
                  <a:pt x="30993" y="35016"/>
                  <a:pt x="31136" y="34802"/>
                  <a:pt x="31255" y="34576"/>
                </a:cubicBezTo>
                <a:cubicBezTo>
                  <a:pt x="31290" y="34516"/>
                  <a:pt x="31267" y="34433"/>
                  <a:pt x="31207" y="34409"/>
                </a:cubicBezTo>
                <a:cubicBezTo>
                  <a:pt x="31188" y="34398"/>
                  <a:pt x="31168" y="34392"/>
                  <a:pt x="31148" y="34392"/>
                </a:cubicBezTo>
                <a:close/>
                <a:moveTo>
                  <a:pt x="12833" y="35105"/>
                </a:moveTo>
                <a:cubicBezTo>
                  <a:pt x="12822" y="35105"/>
                  <a:pt x="12811" y="35107"/>
                  <a:pt x="12800" y="35112"/>
                </a:cubicBezTo>
                <a:cubicBezTo>
                  <a:pt x="12550" y="35171"/>
                  <a:pt x="12312" y="35219"/>
                  <a:pt x="12086" y="35266"/>
                </a:cubicBezTo>
                <a:cubicBezTo>
                  <a:pt x="12026" y="35278"/>
                  <a:pt x="11978" y="35338"/>
                  <a:pt x="11990" y="35409"/>
                </a:cubicBezTo>
                <a:cubicBezTo>
                  <a:pt x="12001" y="35463"/>
                  <a:pt x="12050" y="35506"/>
                  <a:pt x="12111" y="35506"/>
                </a:cubicBezTo>
                <a:cubicBezTo>
                  <a:pt x="12118" y="35506"/>
                  <a:pt x="12126" y="35506"/>
                  <a:pt x="12133" y="35504"/>
                </a:cubicBezTo>
                <a:cubicBezTo>
                  <a:pt x="12359" y="35457"/>
                  <a:pt x="12609" y="35409"/>
                  <a:pt x="12848" y="35350"/>
                </a:cubicBezTo>
                <a:cubicBezTo>
                  <a:pt x="12919" y="35326"/>
                  <a:pt x="12955" y="35266"/>
                  <a:pt x="12943" y="35195"/>
                </a:cubicBezTo>
                <a:cubicBezTo>
                  <a:pt x="12933" y="35146"/>
                  <a:pt x="12883" y="35105"/>
                  <a:pt x="12833" y="35105"/>
                </a:cubicBezTo>
                <a:close/>
                <a:moveTo>
                  <a:pt x="7750" y="35141"/>
                </a:moveTo>
                <a:cubicBezTo>
                  <a:pt x="7696" y="35141"/>
                  <a:pt x="7652" y="35182"/>
                  <a:pt x="7633" y="35231"/>
                </a:cubicBezTo>
                <a:cubicBezTo>
                  <a:pt x="7621" y="35302"/>
                  <a:pt x="7656" y="35362"/>
                  <a:pt x="7728" y="35385"/>
                </a:cubicBezTo>
                <a:cubicBezTo>
                  <a:pt x="7966" y="35445"/>
                  <a:pt x="8204" y="35493"/>
                  <a:pt x="8454" y="35528"/>
                </a:cubicBezTo>
                <a:cubicBezTo>
                  <a:pt x="8460" y="35534"/>
                  <a:pt x="8466" y="35537"/>
                  <a:pt x="8472" y="35537"/>
                </a:cubicBezTo>
                <a:cubicBezTo>
                  <a:pt x="8478" y="35537"/>
                  <a:pt x="8484" y="35534"/>
                  <a:pt x="8490" y="35528"/>
                </a:cubicBezTo>
                <a:cubicBezTo>
                  <a:pt x="8538" y="35528"/>
                  <a:pt x="8585" y="35493"/>
                  <a:pt x="8597" y="35433"/>
                </a:cubicBezTo>
                <a:cubicBezTo>
                  <a:pt x="8597" y="35374"/>
                  <a:pt x="8561" y="35302"/>
                  <a:pt x="8490" y="35290"/>
                </a:cubicBezTo>
                <a:cubicBezTo>
                  <a:pt x="8252" y="35254"/>
                  <a:pt x="8014" y="35207"/>
                  <a:pt x="7787" y="35147"/>
                </a:cubicBezTo>
                <a:cubicBezTo>
                  <a:pt x="7775" y="35143"/>
                  <a:pt x="7762" y="35141"/>
                  <a:pt x="7750" y="35141"/>
                </a:cubicBezTo>
                <a:close/>
                <a:moveTo>
                  <a:pt x="9186" y="35395"/>
                </a:moveTo>
                <a:cubicBezTo>
                  <a:pt x="9133" y="35395"/>
                  <a:pt x="9084" y="35440"/>
                  <a:pt x="9073" y="35504"/>
                </a:cubicBezTo>
                <a:cubicBezTo>
                  <a:pt x="9061" y="35564"/>
                  <a:pt x="9121" y="35624"/>
                  <a:pt x="9180" y="35635"/>
                </a:cubicBezTo>
                <a:cubicBezTo>
                  <a:pt x="9430" y="35659"/>
                  <a:pt x="9681" y="35671"/>
                  <a:pt x="9919" y="35683"/>
                </a:cubicBezTo>
                <a:lnTo>
                  <a:pt x="9942" y="35683"/>
                </a:lnTo>
                <a:cubicBezTo>
                  <a:pt x="10002" y="35671"/>
                  <a:pt x="10050" y="35624"/>
                  <a:pt x="10050" y="35564"/>
                </a:cubicBezTo>
                <a:cubicBezTo>
                  <a:pt x="10050" y="35493"/>
                  <a:pt x="10002" y="35445"/>
                  <a:pt x="9931" y="35445"/>
                </a:cubicBezTo>
                <a:cubicBezTo>
                  <a:pt x="9692" y="35433"/>
                  <a:pt x="9442" y="35421"/>
                  <a:pt x="9204" y="35397"/>
                </a:cubicBezTo>
                <a:cubicBezTo>
                  <a:pt x="9198" y="35396"/>
                  <a:pt x="9192" y="35395"/>
                  <a:pt x="9186" y="35395"/>
                </a:cubicBezTo>
                <a:close/>
                <a:moveTo>
                  <a:pt x="11371" y="35374"/>
                </a:moveTo>
                <a:cubicBezTo>
                  <a:pt x="11133" y="35409"/>
                  <a:pt x="10895" y="35421"/>
                  <a:pt x="10657" y="35433"/>
                </a:cubicBezTo>
                <a:cubicBezTo>
                  <a:pt x="10585" y="35445"/>
                  <a:pt x="10538" y="35493"/>
                  <a:pt x="10538" y="35564"/>
                </a:cubicBezTo>
                <a:cubicBezTo>
                  <a:pt x="10538" y="35635"/>
                  <a:pt x="10597" y="35683"/>
                  <a:pt x="10657" y="35683"/>
                </a:cubicBezTo>
                <a:cubicBezTo>
                  <a:pt x="10907" y="35671"/>
                  <a:pt x="11157" y="35647"/>
                  <a:pt x="11395" y="35624"/>
                </a:cubicBezTo>
                <a:lnTo>
                  <a:pt x="11407" y="35624"/>
                </a:lnTo>
                <a:cubicBezTo>
                  <a:pt x="11466" y="35600"/>
                  <a:pt x="11514" y="35552"/>
                  <a:pt x="11502" y="35481"/>
                </a:cubicBezTo>
                <a:cubicBezTo>
                  <a:pt x="11502" y="35421"/>
                  <a:pt x="11443" y="35374"/>
                  <a:pt x="11371" y="35374"/>
                </a:cubicBezTo>
                <a:close/>
                <a:moveTo>
                  <a:pt x="30260" y="35552"/>
                </a:moveTo>
                <a:cubicBezTo>
                  <a:pt x="30228" y="35552"/>
                  <a:pt x="30195" y="35564"/>
                  <a:pt x="30171" y="35588"/>
                </a:cubicBezTo>
                <a:cubicBezTo>
                  <a:pt x="30004" y="35755"/>
                  <a:pt x="29826" y="35909"/>
                  <a:pt x="29635" y="36064"/>
                </a:cubicBezTo>
                <a:cubicBezTo>
                  <a:pt x="29588" y="36100"/>
                  <a:pt x="29576" y="36183"/>
                  <a:pt x="29623" y="36231"/>
                </a:cubicBezTo>
                <a:cubicBezTo>
                  <a:pt x="29643" y="36260"/>
                  <a:pt x="29679" y="36281"/>
                  <a:pt x="29711" y="36281"/>
                </a:cubicBezTo>
                <a:cubicBezTo>
                  <a:pt x="29718" y="36281"/>
                  <a:pt x="29724" y="36280"/>
                  <a:pt x="29731" y="36278"/>
                </a:cubicBezTo>
                <a:cubicBezTo>
                  <a:pt x="29754" y="36278"/>
                  <a:pt x="29778" y="36266"/>
                  <a:pt x="29790" y="36255"/>
                </a:cubicBezTo>
                <a:cubicBezTo>
                  <a:pt x="29981" y="36100"/>
                  <a:pt x="30171" y="35933"/>
                  <a:pt x="30350" y="35755"/>
                </a:cubicBezTo>
                <a:cubicBezTo>
                  <a:pt x="30397" y="35707"/>
                  <a:pt x="30397" y="35635"/>
                  <a:pt x="30350" y="35588"/>
                </a:cubicBezTo>
                <a:cubicBezTo>
                  <a:pt x="30326" y="35564"/>
                  <a:pt x="30293" y="35552"/>
                  <a:pt x="30260" y="35552"/>
                </a:cubicBezTo>
                <a:close/>
                <a:moveTo>
                  <a:pt x="29121" y="36461"/>
                </a:moveTo>
                <a:cubicBezTo>
                  <a:pt x="29098" y="36461"/>
                  <a:pt x="29074" y="36467"/>
                  <a:pt x="29052" y="36481"/>
                </a:cubicBezTo>
                <a:cubicBezTo>
                  <a:pt x="28861" y="36612"/>
                  <a:pt x="28647" y="36731"/>
                  <a:pt x="28433" y="36850"/>
                </a:cubicBezTo>
                <a:cubicBezTo>
                  <a:pt x="28373" y="36886"/>
                  <a:pt x="28350" y="36957"/>
                  <a:pt x="28385" y="37017"/>
                </a:cubicBezTo>
                <a:cubicBezTo>
                  <a:pt x="28409" y="37064"/>
                  <a:pt x="28469" y="37088"/>
                  <a:pt x="28516" y="37088"/>
                </a:cubicBezTo>
                <a:cubicBezTo>
                  <a:pt x="28528" y="37076"/>
                  <a:pt x="28540" y="37076"/>
                  <a:pt x="28552" y="37064"/>
                </a:cubicBezTo>
                <a:cubicBezTo>
                  <a:pt x="28778" y="36945"/>
                  <a:pt x="28992" y="36814"/>
                  <a:pt x="29195" y="36683"/>
                </a:cubicBezTo>
                <a:cubicBezTo>
                  <a:pt x="29242" y="36647"/>
                  <a:pt x="29266" y="36576"/>
                  <a:pt x="29219" y="36516"/>
                </a:cubicBezTo>
                <a:cubicBezTo>
                  <a:pt x="29196" y="36479"/>
                  <a:pt x="29160" y="36461"/>
                  <a:pt x="29121" y="36461"/>
                </a:cubicBezTo>
                <a:close/>
                <a:moveTo>
                  <a:pt x="27836" y="37162"/>
                </a:moveTo>
                <a:cubicBezTo>
                  <a:pt x="27820" y="37162"/>
                  <a:pt x="27805" y="37165"/>
                  <a:pt x="27790" y="37171"/>
                </a:cubicBezTo>
                <a:cubicBezTo>
                  <a:pt x="27576" y="37267"/>
                  <a:pt x="27349" y="37362"/>
                  <a:pt x="27123" y="37457"/>
                </a:cubicBezTo>
                <a:cubicBezTo>
                  <a:pt x="27052" y="37481"/>
                  <a:pt x="27028" y="37552"/>
                  <a:pt x="27052" y="37612"/>
                </a:cubicBezTo>
                <a:cubicBezTo>
                  <a:pt x="27072" y="37661"/>
                  <a:pt x="27108" y="37686"/>
                  <a:pt x="27154" y="37686"/>
                </a:cubicBezTo>
                <a:cubicBezTo>
                  <a:pt x="27163" y="37686"/>
                  <a:pt x="27173" y="37685"/>
                  <a:pt x="27183" y="37683"/>
                </a:cubicBezTo>
                <a:lnTo>
                  <a:pt x="27207" y="37683"/>
                </a:lnTo>
                <a:cubicBezTo>
                  <a:pt x="27445" y="37600"/>
                  <a:pt x="27671" y="37493"/>
                  <a:pt x="27885" y="37398"/>
                </a:cubicBezTo>
                <a:cubicBezTo>
                  <a:pt x="27957" y="37374"/>
                  <a:pt x="27980" y="37302"/>
                  <a:pt x="27945" y="37243"/>
                </a:cubicBezTo>
                <a:cubicBezTo>
                  <a:pt x="27927" y="37189"/>
                  <a:pt x="27882" y="37162"/>
                  <a:pt x="27836" y="37162"/>
                </a:cubicBezTo>
                <a:close/>
                <a:moveTo>
                  <a:pt x="26476" y="37688"/>
                </a:moveTo>
                <a:cubicBezTo>
                  <a:pt x="26462" y="37688"/>
                  <a:pt x="26448" y="37690"/>
                  <a:pt x="26433" y="37695"/>
                </a:cubicBezTo>
                <a:cubicBezTo>
                  <a:pt x="26206" y="37767"/>
                  <a:pt x="25980" y="37838"/>
                  <a:pt x="25742" y="37898"/>
                </a:cubicBezTo>
                <a:cubicBezTo>
                  <a:pt x="25671" y="37921"/>
                  <a:pt x="25635" y="37981"/>
                  <a:pt x="25647" y="38052"/>
                </a:cubicBezTo>
                <a:cubicBezTo>
                  <a:pt x="25668" y="38104"/>
                  <a:pt x="25715" y="38138"/>
                  <a:pt x="25767" y="38138"/>
                </a:cubicBezTo>
                <a:cubicBezTo>
                  <a:pt x="25774" y="38138"/>
                  <a:pt x="25782" y="38137"/>
                  <a:pt x="25790" y="38136"/>
                </a:cubicBezTo>
                <a:lnTo>
                  <a:pt x="25802" y="38136"/>
                </a:lnTo>
                <a:cubicBezTo>
                  <a:pt x="26040" y="38064"/>
                  <a:pt x="26278" y="38005"/>
                  <a:pt x="26504" y="37933"/>
                </a:cubicBezTo>
                <a:cubicBezTo>
                  <a:pt x="26575" y="37910"/>
                  <a:pt x="26611" y="37838"/>
                  <a:pt x="26587" y="37779"/>
                </a:cubicBezTo>
                <a:cubicBezTo>
                  <a:pt x="26569" y="37722"/>
                  <a:pt x="26527" y="37688"/>
                  <a:pt x="26476" y="37688"/>
                </a:cubicBezTo>
                <a:close/>
                <a:moveTo>
                  <a:pt x="25054" y="38074"/>
                </a:moveTo>
                <a:cubicBezTo>
                  <a:pt x="25046" y="38074"/>
                  <a:pt x="25037" y="38075"/>
                  <a:pt x="25028" y="38076"/>
                </a:cubicBezTo>
                <a:lnTo>
                  <a:pt x="24897" y="38112"/>
                </a:lnTo>
                <a:cubicBezTo>
                  <a:pt x="24706" y="38148"/>
                  <a:pt x="24516" y="38195"/>
                  <a:pt x="24313" y="38231"/>
                </a:cubicBezTo>
                <a:cubicBezTo>
                  <a:pt x="24254" y="38243"/>
                  <a:pt x="24206" y="38302"/>
                  <a:pt x="24218" y="38374"/>
                </a:cubicBezTo>
                <a:cubicBezTo>
                  <a:pt x="24239" y="38427"/>
                  <a:pt x="24289" y="38471"/>
                  <a:pt x="24342" y="38471"/>
                </a:cubicBezTo>
                <a:cubicBezTo>
                  <a:pt x="24348" y="38471"/>
                  <a:pt x="24355" y="38470"/>
                  <a:pt x="24361" y="38469"/>
                </a:cubicBezTo>
                <a:cubicBezTo>
                  <a:pt x="24563" y="38433"/>
                  <a:pt x="24754" y="38386"/>
                  <a:pt x="24944" y="38350"/>
                </a:cubicBezTo>
                <a:lnTo>
                  <a:pt x="25087" y="38314"/>
                </a:lnTo>
                <a:cubicBezTo>
                  <a:pt x="25147" y="38302"/>
                  <a:pt x="25194" y="38231"/>
                  <a:pt x="25182" y="38171"/>
                </a:cubicBezTo>
                <a:cubicBezTo>
                  <a:pt x="25162" y="38109"/>
                  <a:pt x="25114" y="38074"/>
                  <a:pt x="25054" y="38074"/>
                </a:cubicBezTo>
                <a:close/>
                <a:moveTo>
                  <a:pt x="23621" y="38360"/>
                </a:moveTo>
                <a:cubicBezTo>
                  <a:pt x="23614" y="38360"/>
                  <a:pt x="23606" y="38361"/>
                  <a:pt x="23599" y="38362"/>
                </a:cubicBezTo>
                <a:lnTo>
                  <a:pt x="23444" y="38386"/>
                </a:lnTo>
                <a:cubicBezTo>
                  <a:pt x="23254" y="38421"/>
                  <a:pt x="23063" y="38457"/>
                  <a:pt x="22885" y="38493"/>
                </a:cubicBezTo>
                <a:cubicBezTo>
                  <a:pt x="22813" y="38493"/>
                  <a:pt x="22765" y="38564"/>
                  <a:pt x="22777" y="38624"/>
                </a:cubicBezTo>
                <a:cubicBezTo>
                  <a:pt x="22788" y="38688"/>
                  <a:pt x="22847" y="38733"/>
                  <a:pt x="22902" y="38733"/>
                </a:cubicBezTo>
                <a:cubicBezTo>
                  <a:pt x="22908" y="38733"/>
                  <a:pt x="22914" y="38732"/>
                  <a:pt x="22920" y="38731"/>
                </a:cubicBezTo>
                <a:cubicBezTo>
                  <a:pt x="23111" y="38695"/>
                  <a:pt x="23301" y="38660"/>
                  <a:pt x="23480" y="38636"/>
                </a:cubicBezTo>
                <a:lnTo>
                  <a:pt x="23647" y="38600"/>
                </a:lnTo>
                <a:cubicBezTo>
                  <a:pt x="23706" y="38588"/>
                  <a:pt x="23754" y="38529"/>
                  <a:pt x="23742" y="38457"/>
                </a:cubicBezTo>
                <a:cubicBezTo>
                  <a:pt x="23731" y="38404"/>
                  <a:pt x="23682" y="38360"/>
                  <a:pt x="23621" y="38360"/>
                </a:cubicBezTo>
                <a:close/>
                <a:moveTo>
                  <a:pt x="22180" y="38610"/>
                </a:moveTo>
                <a:cubicBezTo>
                  <a:pt x="22173" y="38610"/>
                  <a:pt x="22166" y="38611"/>
                  <a:pt x="22158" y="38612"/>
                </a:cubicBezTo>
                <a:cubicBezTo>
                  <a:pt x="21992" y="38636"/>
                  <a:pt x="21825" y="38672"/>
                  <a:pt x="21658" y="38695"/>
                </a:cubicBezTo>
                <a:lnTo>
                  <a:pt x="21444" y="38731"/>
                </a:lnTo>
                <a:cubicBezTo>
                  <a:pt x="21372" y="38743"/>
                  <a:pt x="21325" y="38814"/>
                  <a:pt x="21337" y="38874"/>
                </a:cubicBezTo>
                <a:cubicBezTo>
                  <a:pt x="21347" y="38938"/>
                  <a:pt x="21406" y="38983"/>
                  <a:pt x="21461" y="38983"/>
                </a:cubicBezTo>
                <a:cubicBezTo>
                  <a:pt x="21467" y="38983"/>
                  <a:pt x="21473" y="38982"/>
                  <a:pt x="21480" y="38981"/>
                </a:cubicBezTo>
                <a:lnTo>
                  <a:pt x="21694" y="38933"/>
                </a:lnTo>
                <a:cubicBezTo>
                  <a:pt x="21861" y="38910"/>
                  <a:pt x="22027" y="38874"/>
                  <a:pt x="22206" y="38850"/>
                </a:cubicBezTo>
                <a:cubicBezTo>
                  <a:pt x="22265" y="38838"/>
                  <a:pt x="22313" y="38779"/>
                  <a:pt x="22301" y="38707"/>
                </a:cubicBezTo>
                <a:cubicBezTo>
                  <a:pt x="22290" y="38654"/>
                  <a:pt x="22242" y="38610"/>
                  <a:pt x="22180" y="38610"/>
                </a:cubicBezTo>
                <a:close/>
                <a:moveTo>
                  <a:pt x="20744" y="38872"/>
                </a:moveTo>
                <a:cubicBezTo>
                  <a:pt x="20736" y="38872"/>
                  <a:pt x="20727" y="38872"/>
                  <a:pt x="20718" y="38874"/>
                </a:cubicBezTo>
                <a:cubicBezTo>
                  <a:pt x="20479" y="38922"/>
                  <a:pt x="20229" y="38969"/>
                  <a:pt x="19991" y="39029"/>
                </a:cubicBezTo>
                <a:cubicBezTo>
                  <a:pt x="19932" y="39041"/>
                  <a:pt x="19896" y="39112"/>
                  <a:pt x="19908" y="39172"/>
                </a:cubicBezTo>
                <a:cubicBezTo>
                  <a:pt x="19918" y="39234"/>
                  <a:pt x="19965" y="39269"/>
                  <a:pt x="20024" y="39269"/>
                </a:cubicBezTo>
                <a:cubicBezTo>
                  <a:pt x="20033" y="39269"/>
                  <a:pt x="20042" y="39268"/>
                  <a:pt x="20051" y="39267"/>
                </a:cubicBezTo>
                <a:cubicBezTo>
                  <a:pt x="20289" y="39207"/>
                  <a:pt x="20527" y="39160"/>
                  <a:pt x="20765" y="39112"/>
                </a:cubicBezTo>
                <a:cubicBezTo>
                  <a:pt x="20825" y="39100"/>
                  <a:pt x="20872" y="39029"/>
                  <a:pt x="20860" y="38969"/>
                </a:cubicBezTo>
                <a:cubicBezTo>
                  <a:pt x="20850" y="38907"/>
                  <a:pt x="20803" y="38872"/>
                  <a:pt x="20744" y="38872"/>
                </a:cubicBezTo>
                <a:close/>
                <a:moveTo>
                  <a:pt x="19305" y="39205"/>
                </a:moveTo>
                <a:cubicBezTo>
                  <a:pt x="19295" y="39205"/>
                  <a:pt x="19286" y="39206"/>
                  <a:pt x="19277" y="39207"/>
                </a:cubicBezTo>
                <a:cubicBezTo>
                  <a:pt x="19039" y="39267"/>
                  <a:pt x="18801" y="39338"/>
                  <a:pt x="18574" y="39410"/>
                </a:cubicBezTo>
                <a:cubicBezTo>
                  <a:pt x="18515" y="39434"/>
                  <a:pt x="18479" y="39505"/>
                  <a:pt x="18491" y="39564"/>
                </a:cubicBezTo>
                <a:cubicBezTo>
                  <a:pt x="18512" y="39616"/>
                  <a:pt x="18560" y="39650"/>
                  <a:pt x="18611" y="39650"/>
                </a:cubicBezTo>
                <a:cubicBezTo>
                  <a:pt x="18619" y="39650"/>
                  <a:pt x="18626" y="39649"/>
                  <a:pt x="18634" y="39648"/>
                </a:cubicBezTo>
                <a:lnTo>
                  <a:pt x="18646" y="39648"/>
                </a:lnTo>
                <a:cubicBezTo>
                  <a:pt x="18872" y="39576"/>
                  <a:pt x="19110" y="39505"/>
                  <a:pt x="19348" y="39445"/>
                </a:cubicBezTo>
                <a:cubicBezTo>
                  <a:pt x="19408" y="39422"/>
                  <a:pt x="19444" y="39362"/>
                  <a:pt x="19432" y="39291"/>
                </a:cubicBezTo>
                <a:cubicBezTo>
                  <a:pt x="19421" y="39239"/>
                  <a:pt x="19366" y="39205"/>
                  <a:pt x="19305" y="39205"/>
                </a:cubicBezTo>
                <a:close/>
                <a:moveTo>
                  <a:pt x="17917" y="39652"/>
                </a:moveTo>
                <a:cubicBezTo>
                  <a:pt x="17903" y="39652"/>
                  <a:pt x="17887" y="39655"/>
                  <a:pt x="17872" y="39660"/>
                </a:cubicBezTo>
                <a:cubicBezTo>
                  <a:pt x="17646" y="39743"/>
                  <a:pt x="17420" y="39838"/>
                  <a:pt x="17193" y="39945"/>
                </a:cubicBezTo>
                <a:cubicBezTo>
                  <a:pt x="17134" y="39969"/>
                  <a:pt x="17110" y="40041"/>
                  <a:pt x="17134" y="40100"/>
                </a:cubicBezTo>
                <a:cubicBezTo>
                  <a:pt x="17154" y="40150"/>
                  <a:pt x="17198" y="40175"/>
                  <a:pt x="17240" y="40175"/>
                </a:cubicBezTo>
                <a:cubicBezTo>
                  <a:pt x="17249" y="40175"/>
                  <a:pt x="17257" y="40174"/>
                  <a:pt x="17265" y="40172"/>
                </a:cubicBezTo>
                <a:lnTo>
                  <a:pt x="17289" y="40172"/>
                </a:lnTo>
                <a:cubicBezTo>
                  <a:pt x="17515" y="40065"/>
                  <a:pt x="17741" y="39969"/>
                  <a:pt x="17967" y="39886"/>
                </a:cubicBezTo>
                <a:cubicBezTo>
                  <a:pt x="18027" y="39862"/>
                  <a:pt x="18063" y="39791"/>
                  <a:pt x="18039" y="39731"/>
                </a:cubicBezTo>
                <a:cubicBezTo>
                  <a:pt x="18020" y="39684"/>
                  <a:pt x="17972" y="39652"/>
                  <a:pt x="17917" y="39652"/>
                </a:cubicBezTo>
                <a:close/>
                <a:moveTo>
                  <a:pt x="16588" y="40250"/>
                </a:moveTo>
                <a:cubicBezTo>
                  <a:pt x="16567" y="40250"/>
                  <a:pt x="16546" y="40256"/>
                  <a:pt x="16527" y="40267"/>
                </a:cubicBezTo>
                <a:cubicBezTo>
                  <a:pt x="16312" y="40374"/>
                  <a:pt x="16098" y="40493"/>
                  <a:pt x="15884" y="40624"/>
                </a:cubicBezTo>
                <a:cubicBezTo>
                  <a:pt x="15824" y="40660"/>
                  <a:pt x="15800" y="40731"/>
                  <a:pt x="15836" y="40791"/>
                </a:cubicBezTo>
                <a:cubicBezTo>
                  <a:pt x="15860" y="40827"/>
                  <a:pt x="15919" y="40850"/>
                  <a:pt x="15967" y="40850"/>
                </a:cubicBezTo>
                <a:cubicBezTo>
                  <a:pt x="15979" y="40838"/>
                  <a:pt x="15991" y="40838"/>
                  <a:pt x="16003" y="40827"/>
                </a:cubicBezTo>
                <a:cubicBezTo>
                  <a:pt x="16217" y="40707"/>
                  <a:pt x="16431" y="40588"/>
                  <a:pt x="16646" y="40481"/>
                </a:cubicBezTo>
                <a:cubicBezTo>
                  <a:pt x="16705" y="40446"/>
                  <a:pt x="16729" y="40374"/>
                  <a:pt x="16693" y="40315"/>
                </a:cubicBezTo>
                <a:cubicBezTo>
                  <a:pt x="16677" y="40274"/>
                  <a:pt x="16633" y="40250"/>
                  <a:pt x="16588" y="40250"/>
                </a:cubicBezTo>
                <a:close/>
                <a:moveTo>
                  <a:pt x="15323" y="40985"/>
                </a:moveTo>
                <a:cubicBezTo>
                  <a:pt x="15299" y="40985"/>
                  <a:pt x="15275" y="40992"/>
                  <a:pt x="15253" y="41005"/>
                </a:cubicBezTo>
                <a:cubicBezTo>
                  <a:pt x="15050" y="41148"/>
                  <a:pt x="14848" y="41291"/>
                  <a:pt x="14657" y="41434"/>
                </a:cubicBezTo>
                <a:cubicBezTo>
                  <a:pt x="14598" y="41469"/>
                  <a:pt x="14586" y="41553"/>
                  <a:pt x="14622" y="41600"/>
                </a:cubicBezTo>
                <a:cubicBezTo>
                  <a:pt x="14649" y="41637"/>
                  <a:pt x="14683" y="41652"/>
                  <a:pt x="14714" y="41652"/>
                </a:cubicBezTo>
                <a:cubicBezTo>
                  <a:pt x="14723" y="41652"/>
                  <a:pt x="14732" y="41651"/>
                  <a:pt x="14741" y="41648"/>
                </a:cubicBezTo>
                <a:cubicBezTo>
                  <a:pt x="14764" y="41648"/>
                  <a:pt x="14776" y="41636"/>
                  <a:pt x="14800" y="41624"/>
                </a:cubicBezTo>
                <a:cubicBezTo>
                  <a:pt x="14991" y="41481"/>
                  <a:pt x="15193" y="41350"/>
                  <a:pt x="15396" y="41208"/>
                </a:cubicBezTo>
                <a:cubicBezTo>
                  <a:pt x="15443" y="41172"/>
                  <a:pt x="15467" y="41100"/>
                  <a:pt x="15431" y="41041"/>
                </a:cubicBezTo>
                <a:cubicBezTo>
                  <a:pt x="15401" y="41004"/>
                  <a:pt x="15362" y="40985"/>
                  <a:pt x="15323" y="40985"/>
                </a:cubicBezTo>
                <a:close/>
                <a:moveTo>
                  <a:pt x="14146" y="41862"/>
                </a:moveTo>
                <a:cubicBezTo>
                  <a:pt x="14120" y="41862"/>
                  <a:pt x="14095" y="41871"/>
                  <a:pt x="14074" y="41886"/>
                </a:cubicBezTo>
                <a:cubicBezTo>
                  <a:pt x="13883" y="42041"/>
                  <a:pt x="13693" y="42208"/>
                  <a:pt x="13514" y="42374"/>
                </a:cubicBezTo>
                <a:cubicBezTo>
                  <a:pt x="13467" y="42422"/>
                  <a:pt x="13467" y="42505"/>
                  <a:pt x="13502" y="42553"/>
                </a:cubicBezTo>
                <a:cubicBezTo>
                  <a:pt x="13538" y="42577"/>
                  <a:pt x="13574" y="42589"/>
                  <a:pt x="13621" y="42589"/>
                </a:cubicBezTo>
                <a:cubicBezTo>
                  <a:pt x="13645" y="42577"/>
                  <a:pt x="13669" y="42577"/>
                  <a:pt x="13681" y="42553"/>
                </a:cubicBezTo>
                <a:cubicBezTo>
                  <a:pt x="13860" y="42386"/>
                  <a:pt x="14038" y="42231"/>
                  <a:pt x="14229" y="42077"/>
                </a:cubicBezTo>
                <a:cubicBezTo>
                  <a:pt x="14276" y="42029"/>
                  <a:pt x="14288" y="41958"/>
                  <a:pt x="14241" y="41910"/>
                </a:cubicBezTo>
                <a:cubicBezTo>
                  <a:pt x="14214" y="41876"/>
                  <a:pt x="14179" y="41862"/>
                  <a:pt x="14146" y="41862"/>
                </a:cubicBezTo>
                <a:close/>
                <a:moveTo>
                  <a:pt x="13074" y="42851"/>
                </a:moveTo>
                <a:cubicBezTo>
                  <a:pt x="13044" y="42851"/>
                  <a:pt x="13014" y="42863"/>
                  <a:pt x="12990" y="42886"/>
                </a:cubicBezTo>
                <a:cubicBezTo>
                  <a:pt x="12812" y="43065"/>
                  <a:pt x="12645" y="43255"/>
                  <a:pt x="12490" y="43434"/>
                </a:cubicBezTo>
                <a:cubicBezTo>
                  <a:pt x="12443" y="43482"/>
                  <a:pt x="12443" y="43565"/>
                  <a:pt x="12502" y="43613"/>
                </a:cubicBezTo>
                <a:cubicBezTo>
                  <a:pt x="12526" y="43636"/>
                  <a:pt x="12562" y="43636"/>
                  <a:pt x="12598" y="43636"/>
                </a:cubicBezTo>
                <a:cubicBezTo>
                  <a:pt x="12621" y="43636"/>
                  <a:pt x="12657" y="43613"/>
                  <a:pt x="12669" y="43601"/>
                </a:cubicBezTo>
                <a:cubicBezTo>
                  <a:pt x="12824" y="43410"/>
                  <a:pt x="12990" y="43232"/>
                  <a:pt x="13157" y="43065"/>
                </a:cubicBezTo>
                <a:cubicBezTo>
                  <a:pt x="13205" y="43017"/>
                  <a:pt x="13205" y="42934"/>
                  <a:pt x="13157" y="42886"/>
                </a:cubicBezTo>
                <a:cubicBezTo>
                  <a:pt x="13133" y="42863"/>
                  <a:pt x="13104" y="42851"/>
                  <a:pt x="13074" y="42851"/>
                </a:cubicBezTo>
                <a:close/>
                <a:moveTo>
                  <a:pt x="12119" y="43961"/>
                </a:moveTo>
                <a:cubicBezTo>
                  <a:pt x="12081" y="43961"/>
                  <a:pt x="12043" y="43977"/>
                  <a:pt x="12014" y="44006"/>
                </a:cubicBezTo>
                <a:cubicBezTo>
                  <a:pt x="11978" y="44053"/>
                  <a:pt x="11943" y="44101"/>
                  <a:pt x="11907" y="44148"/>
                </a:cubicBezTo>
                <a:cubicBezTo>
                  <a:pt x="11800" y="44291"/>
                  <a:pt x="11693" y="44446"/>
                  <a:pt x="11586" y="44601"/>
                </a:cubicBezTo>
                <a:cubicBezTo>
                  <a:pt x="11550" y="44660"/>
                  <a:pt x="11562" y="44732"/>
                  <a:pt x="11609" y="44779"/>
                </a:cubicBezTo>
                <a:cubicBezTo>
                  <a:pt x="11635" y="44788"/>
                  <a:pt x="11654" y="44796"/>
                  <a:pt x="11676" y="44796"/>
                </a:cubicBezTo>
                <a:cubicBezTo>
                  <a:pt x="11685" y="44796"/>
                  <a:pt x="11694" y="44795"/>
                  <a:pt x="11705" y="44791"/>
                </a:cubicBezTo>
                <a:cubicBezTo>
                  <a:pt x="11740" y="44791"/>
                  <a:pt x="11764" y="44768"/>
                  <a:pt x="11788" y="44744"/>
                </a:cubicBezTo>
                <a:cubicBezTo>
                  <a:pt x="11883" y="44589"/>
                  <a:pt x="11990" y="44434"/>
                  <a:pt x="12109" y="44291"/>
                </a:cubicBezTo>
                <a:lnTo>
                  <a:pt x="12205" y="44160"/>
                </a:lnTo>
                <a:cubicBezTo>
                  <a:pt x="12252" y="44101"/>
                  <a:pt x="12240" y="44029"/>
                  <a:pt x="12193" y="43982"/>
                </a:cubicBezTo>
                <a:cubicBezTo>
                  <a:pt x="12169" y="43968"/>
                  <a:pt x="12144" y="43961"/>
                  <a:pt x="12119" y="43961"/>
                </a:cubicBezTo>
                <a:close/>
                <a:moveTo>
                  <a:pt x="11293" y="45167"/>
                </a:moveTo>
                <a:cubicBezTo>
                  <a:pt x="11251" y="45167"/>
                  <a:pt x="11205" y="45191"/>
                  <a:pt x="11181" y="45232"/>
                </a:cubicBezTo>
                <a:cubicBezTo>
                  <a:pt x="11062" y="45446"/>
                  <a:pt x="10943" y="45672"/>
                  <a:pt x="10847" y="45887"/>
                </a:cubicBezTo>
                <a:cubicBezTo>
                  <a:pt x="10812" y="45946"/>
                  <a:pt x="10847" y="46030"/>
                  <a:pt x="10907" y="46053"/>
                </a:cubicBezTo>
                <a:cubicBezTo>
                  <a:pt x="10931" y="46065"/>
                  <a:pt x="10954" y="46065"/>
                  <a:pt x="10978" y="46065"/>
                </a:cubicBezTo>
                <a:cubicBezTo>
                  <a:pt x="11014" y="46053"/>
                  <a:pt x="11050" y="46030"/>
                  <a:pt x="11062" y="45994"/>
                </a:cubicBezTo>
                <a:cubicBezTo>
                  <a:pt x="11157" y="45780"/>
                  <a:pt x="11276" y="45565"/>
                  <a:pt x="11395" y="45351"/>
                </a:cubicBezTo>
                <a:cubicBezTo>
                  <a:pt x="11431" y="45291"/>
                  <a:pt x="11407" y="45220"/>
                  <a:pt x="11347" y="45184"/>
                </a:cubicBezTo>
                <a:cubicBezTo>
                  <a:pt x="11332" y="45173"/>
                  <a:pt x="11313" y="45167"/>
                  <a:pt x="11293" y="45167"/>
                </a:cubicBezTo>
                <a:close/>
                <a:moveTo>
                  <a:pt x="10677" y="46498"/>
                </a:moveTo>
                <a:cubicBezTo>
                  <a:pt x="10628" y="46498"/>
                  <a:pt x="10580" y="46530"/>
                  <a:pt x="10562" y="46577"/>
                </a:cubicBezTo>
                <a:cubicBezTo>
                  <a:pt x="10490" y="46815"/>
                  <a:pt x="10419" y="47065"/>
                  <a:pt x="10371" y="47304"/>
                </a:cubicBezTo>
                <a:cubicBezTo>
                  <a:pt x="10359" y="47363"/>
                  <a:pt x="10395" y="47435"/>
                  <a:pt x="10466" y="47446"/>
                </a:cubicBezTo>
                <a:lnTo>
                  <a:pt x="10514" y="47446"/>
                </a:lnTo>
                <a:cubicBezTo>
                  <a:pt x="10562" y="47435"/>
                  <a:pt x="10597" y="47399"/>
                  <a:pt x="10609" y="47351"/>
                </a:cubicBezTo>
                <a:cubicBezTo>
                  <a:pt x="10657" y="47125"/>
                  <a:pt x="10716" y="46887"/>
                  <a:pt x="10800" y="46661"/>
                </a:cubicBezTo>
                <a:cubicBezTo>
                  <a:pt x="10824" y="46601"/>
                  <a:pt x="10788" y="46530"/>
                  <a:pt x="10716" y="46506"/>
                </a:cubicBezTo>
                <a:cubicBezTo>
                  <a:pt x="10704" y="46501"/>
                  <a:pt x="10690" y="46498"/>
                  <a:pt x="10677" y="46498"/>
                </a:cubicBezTo>
                <a:close/>
                <a:moveTo>
                  <a:pt x="13181" y="47232"/>
                </a:moveTo>
                <a:cubicBezTo>
                  <a:pt x="13074" y="47232"/>
                  <a:pt x="12979" y="47244"/>
                  <a:pt x="12883" y="47256"/>
                </a:cubicBezTo>
                <a:cubicBezTo>
                  <a:pt x="12729" y="47268"/>
                  <a:pt x="12574" y="47292"/>
                  <a:pt x="12419" y="47327"/>
                </a:cubicBezTo>
                <a:cubicBezTo>
                  <a:pt x="12359" y="47339"/>
                  <a:pt x="12324" y="47411"/>
                  <a:pt x="12336" y="47470"/>
                </a:cubicBezTo>
                <a:cubicBezTo>
                  <a:pt x="12346" y="47533"/>
                  <a:pt x="12402" y="47568"/>
                  <a:pt x="12455" y="47568"/>
                </a:cubicBezTo>
                <a:cubicBezTo>
                  <a:pt x="12463" y="47568"/>
                  <a:pt x="12471" y="47567"/>
                  <a:pt x="12478" y="47565"/>
                </a:cubicBezTo>
                <a:cubicBezTo>
                  <a:pt x="12621" y="47530"/>
                  <a:pt x="12764" y="47506"/>
                  <a:pt x="12907" y="47494"/>
                </a:cubicBezTo>
                <a:cubicBezTo>
                  <a:pt x="13002" y="47482"/>
                  <a:pt x="13086" y="47482"/>
                  <a:pt x="13181" y="47482"/>
                </a:cubicBezTo>
                <a:lnTo>
                  <a:pt x="13193" y="47482"/>
                </a:lnTo>
                <a:cubicBezTo>
                  <a:pt x="13252" y="47470"/>
                  <a:pt x="13300" y="47423"/>
                  <a:pt x="13300" y="47363"/>
                </a:cubicBezTo>
                <a:cubicBezTo>
                  <a:pt x="13300" y="47292"/>
                  <a:pt x="13240" y="47232"/>
                  <a:pt x="13181" y="47232"/>
                </a:cubicBezTo>
                <a:close/>
                <a:moveTo>
                  <a:pt x="31492" y="47420"/>
                </a:moveTo>
                <a:cubicBezTo>
                  <a:pt x="31484" y="47420"/>
                  <a:pt x="31477" y="47421"/>
                  <a:pt x="31469" y="47423"/>
                </a:cubicBezTo>
                <a:cubicBezTo>
                  <a:pt x="31219" y="47482"/>
                  <a:pt x="30981" y="47542"/>
                  <a:pt x="30743" y="47601"/>
                </a:cubicBezTo>
                <a:cubicBezTo>
                  <a:pt x="30683" y="47613"/>
                  <a:pt x="30647" y="47685"/>
                  <a:pt x="30659" y="47756"/>
                </a:cubicBezTo>
                <a:cubicBezTo>
                  <a:pt x="30680" y="47808"/>
                  <a:pt x="30728" y="47842"/>
                  <a:pt x="30779" y="47842"/>
                </a:cubicBezTo>
                <a:cubicBezTo>
                  <a:pt x="30787" y="47842"/>
                  <a:pt x="30795" y="47841"/>
                  <a:pt x="30802" y="47839"/>
                </a:cubicBezTo>
                <a:lnTo>
                  <a:pt x="30814" y="47839"/>
                </a:lnTo>
                <a:cubicBezTo>
                  <a:pt x="31040" y="47768"/>
                  <a:pt x="31278" y="47720"/>
                  <a:pt x="31517" y="47661"/>
                </a:cubicBezTo>
                <a:cubicBezTo>
                  <a:pt x="31588" y="47649"/>
                  <a:pt x="31624" y="47577"/>
                  <a:pt x="31612" y="47518"/>
                </a:cubicBezTo>
                <a:cubicBezTo>
                  <a:pt x="31601" y="47455"/>
                  <a:pt x="31546" y="47420"/>
                  <a:pt x="31492" y="47420"/>
                </a:cubicBezTo>
                <a:close/>
                <a:moveTo>
                  <a:pt x="13908" y="47337"/>
                </a:moveTo>
                <a:cubicBezTo>
                  <a:pt x="13854" y="47337"/>
                  <a:pt x="13797" y="47372"/>
                  <a:pt x="13776" y="47435"/>
                </a:cubicBezTo>
                <a:cubicBezTo>
                  <a:pt x="13764" y="47494"/>
                  <a:pt x="13800" y="47565"/>
                  <a:pt x="13872" y="47577"/>
                </a:cubicBezTo>
                <a:cubicBezTo>
                  <a:pt x="14098" y="47637"/>
                  <a:pt x="14312" y="47732"/>
                  <a:pt x="14514" y="47839"/>
                </a:cubicBezTo>
                <a:cubicBezTo>
                  <a:pt x="14538" y="47863"/>
                  <a:pt x="14574" y="47863"/>
                  <a:pt x="14598" y="47863"/>
                </a:cubicBezTo>
                <a:cubicBezTo>
                  <a:pt x="14634" y="47851"/>
                  <a:pt x="14669" y="47827"/>
                  <a:pt x="14681" y="47792"/>
                </a:cubicBezTo>
                <a:cubicBezTo>
                  <a:pt x="14717" y="47732"/>
                  <a:pt x="14693" y="47661"/>
                  <a:pt x="14634" y="47625"/>
                </a:cubicBezTo>
                <a:cubicBezTo>
                  <a:pt x="14407" y="47506"/>
                  <a:pt x="14181" y="47411"/>
                  <a:pt x="13931" y="47339"/>
                </a:cubicBezTo>
                <a:cubicBezTo>
                  <a:pt x="13923" y="47338"/>
                  <a:pt x="13916" y="47337"/>
                  <a:pt x="13908" y="47337"/>
                </a:cubicBezTo>
                <a:close/>
                <a:moveTo>
                  <a:pt x="11762" y="47557"/>
                </a:moveTo>
                <a:cubicBezTo>
                  <a:pt x="11747" y="47557"/>
                  <a:pt x="11731" y="47560"/>
                  <a:pt x="11716" y="47565"/>
                </a:cubicBezTo>
                <a:cubicBezTo>
                  <a:pt x="11490" y="47673"/>
                  <a:pt x="11264" y="47792"/>
                  <a:pt x="11062" y="47946"/>
                </a:cubicBezTo>
                <a:cubicBezTo>
                  <a:pt x="11002" y="47982"/>
                  <a:pt x="10990" y="48054"/>
                  <a:pt x="11026" y="48113"/>
                </a:cubicBezTo>
                <a:cubicBezTo>
                  <a:pt x="11046" y="48143"/>
                  <a:pt x="11081" y="48164"/>
                  <a:pt x="11120" y="48164"/>
                </a:cubicBezTo>
                <a:cubicBezTo>
                  <a:pt x="11128" y="48164"/>
                  <a:pt x="11137" y="48163"/>
                  <a:pt x="11145" y="48161"/>
                </a:cubicBezTo>
                <a:cubicBezTo>
                  <a:pt x="11157" y="48161"/>
                  <a:pt x="11181" y="48149"/>
                  <a:pt x="11193" y="48137"/>
                </a:cubicBezTo>
                <a:cubicBezTo>
                  <a:pt x="11395" y="48006"/>
                  <a:pt x="11609" y="47887"/>
                  <a:pt x="11812" y="47792"/>
                </a:cubicBezTo>
                <a:cubicBezTo>
                  <a:pt x="11871" y="47768"/>
                  <a:pt x="11907" y="47696"/>
                  <a:pt x="11871" y="47637"/>
                </a:cubicBezTo>
                <a:cubicBezTo>
                  <a:pt x="11853" y="47583"/>
                  <a:pt x="11809" y="47557"/>
                  <a:pt x="11762" y="47557"/>
                </a:cubicBezTo>
                <a:close/>
                <a:moveTo>
                  <a:pt x="30078" y="47808"/>
                </a:moveTo>
                <a:cubicBezTo>
                  <a:pt x="30066" y="47808"/>
                  <a:pt x="30053" y="47811"/>
                  <a:pt x="30040" y="47816"/>
                </a:cubicBezTo>
                <a:cubicBezTo>
                  <a:pt x="29802" y="47899"/>
                  <a:pt x="29576" y="47982"/>
                  <a:pt x="29350" y="48066"/>
                </a:cubicBezTo>
                <a:cubicBezTo>
                  <a:pt x="29278" y="48089"/>
                  <a:pt x="29254" y="48161"/>
                  <a:pt x="29278" y="48220"/>
                </a:cubicBezTo>
                <a:cubicBezTo>
                  <a:pt x="29299" y="48272"/>
                  <a:pt x="29347" y="48306"/>
                  <a:pt x="29390" y="48306"/>
                </a:cubicBezTo>
                <a:cubicBezTo>
                  <a:pt x="29397" y="48306"/>
                  <a:pt x="29403" y="48305"/>
                  <a:pt x="29409" y="48304"/>
                </a:cubicBezTo>
                <a:cubicBezTo>
                  <a:pt x="29421" y="48304"/>
                  <a:pt x="29433" y="48292"/>
                  <a:pt x="29433" y="48292"/>
                </a:cubicBezTo>
                <a:cubicBezTo>
                  <a:pt x="29659" y="48208"/>
                  <a:pt x="29885" y="48125"/>
                  <a:pt x="30112" y="48054"/>
                </a:cubicBezTo>
                <a:cubicBezTo>
                  <a:pt x="30183" y="48030"/>
                  <a:pt x="30219" y="47958"/>
                  <a:pt x="30195" y="47899"/>
                </a:cubicBezTo>
                <a:cubicBezTo>
                  <a:pt x="30176" y="47842"/>
                  <a:pt x="30127" y="47808"/>
                  <a:pt x="30078" y="47808"/>
                </a:cubicBezTo>
                <a:close/>
                <a:moveTo>
                  <a:pt x="15169" y="48043"/>
                </a:moveTo>
                <a:cubicBezTo>
                  <a:pt x="15134" y="48043"/>
                  <a:pt x="15099" y="48058"/>
                  <a:pt x="15074" y="48089"/>
                </a:cubicBezTo>
                <a:cubicBezTo>
                  <a:pt x="15026" y="48137"/>
                  <a:pt x="15038" y="48208"/>
                  <a:pt x="15086" y="48256"/>
                </a:cubicBezTo>
                <a:cubicBezTo>
                  <a:pt x="15265" y="48423"/>
                  <a:pt x="15407" y="48601"/>
                  <a:pt x="15515" y="48792"/>
                </a:cubicBezTo>
                <a:cubicBezTo>
                  <a:pt x="15544" y="48831"/>
                  <a:pt x="15582" y="48854"/>
                  <a:pt x="15621" y="48854"/>
                </a:cubicBezTo>
                <a:cubicBezTo>
                  <a:pt x="15629" y="48854"/>
                  <a:pt x="15637" y="48853"/>
                  <a:pt x="15646" y="48851"/>
                </a:cubicBezTo>
                <a:cubicBezTo>
                  <a:pt x="15657" y="48851"/>
                  <a:pt x="15669" y="48851"/>
                  <a:pt x="15681" y="48839"/>
                </a:cubicBezTo>
                <a:cubicBezTo>
                  <a:pt x="15741" y="48804"/>
                  <a:pt x="15765" y="48732"/>
                  <a:pt x="15729" y="48673"/>
                </a:cubicBezTo>
                <a:cubicBezTo>
                  <a:pt x="15610" y="48458"/>
                  <a:pt x="15443" y="48256"/>
                  <a:pt x="15253" y="48077"/>
                </a:cubicBezTo>
                <a:cubicBezTo>
                  <a:pt x="15230" y="48055"/>
                  <a:pt x="15200" y="48043"/>
                  <a:pt x="15169" y="48043"/>
                </a:cubicBezTo>
                <a:close/>
                <a:moveTo>
                  <a:pt x="28718" y="48342"/>
                </a:moveTo>
                <a:cubicBezTo>
                  <a:pt x="28703" y="48342"/>
                  <a:pt x="28686" y="48345"/>
                  <a:pt x="28671" y="48351"/>
                </a:cubicBezTo>
                <a:cubicBezTo>
                  <a:pt x="28445" y="48458"/>
                  <a:pt x="28219" y="48566"/>
                  <a:pt x="28004" y="48673"/>
                </a:cubicBezTo>
                <a:cubicBezTo>
                  <a:pt x="27945" y="48708"/>
                  <a:pt x="27921" y="48780"/>
                  <a:pt x="27957" y="48839"/>
                </a:cubicBezTo>
                <a:cubicBezTo>
                  <a:pt x="27980" y="48887"/>
                  <a:pt x="28028" y="48911"/>
                  <a:pt x="28076" y="48911"/>
                </a:cubicBezTo>
                <a:cubicBezTo>
                  <a:pt x="28088" y="48911"/>
                  <a:pt x="28099" y="48899"/>
                  <a:pt x="28111" y="48899"/>
                </a:cubicBezTo>
                <a:cubicBezTo>
                  <a:pt x="28326" y="48780"/>
                  <a:pt x="28552" y="48673"/>
                  <a:pt x="28766" y="48578"/>
                </a:cubicBezTo>
                <a:cubicBezTo>
                  <a:pt x="28826" y="48554"/>
                  <a:pt x="28861" y="48482"/>
                  <a:pt x="28826" y="48411"/>
                </a:cubicBezTo>
                <a:cubicBezTo>
                  <a:pt x="28808" y="48367"/>
                  <a:pt x="28764" y="48342"/>
                  <a:pt x="28718" y="48342"/>
                </a:cubicBezTo>
                <a:close/>
                <a:moveTo>
                  <a:pt x="10407" y="47923"/>
                </a:moveTo>
                <a:cubicBezTo>
                  <a:pt x="10335" y="47923"/>
                  <a:pt x="10276" y="47970"/>
                  <a:pt x="10276" y="48042"/>
                </a:cubicBezTo>
                <a:cubicBezTo>
                  <a:pt x="10264" y="48113"/>
                  <a:pt x="10264" y="48197"/>
                  <a:pt x="10264" y="48280"/>
                </a:cubicBezTo>
                <a:cubicBezTo>
                  <a:pt x="10264" y="48375"/>
                  <a:pt x="10264" y="48482"/>
                  <a:pt x="10276" y="48589"/>
                </a:cubicBezTo>
                <a:cubicBezTo>
                  <a:pt x="10157" y="48697"/>
                  <a:pt x="10050" y="48816"/>
                  <a:pt x="9942" y="48935"/>
                </a:cubicBezTo>
                <a:cubicBezTo>
                  <a:pt x="9895" y="48982"/>
                  <a:pt x="9907" y="49066"/>
                  <a:pt x="9954" y="49113"/>
                </a:cubicBezTo>
                <a:cubicBezTo>
                  <a:pt x="9990" y="49137"/>
                  <a:pt x="10026" y="49137"/>
                  <a:pt x="10062" y="49137"/>
                </a:cubicBezTo>
                <a:cubicBezTo>
                  <a:pt x="10085" y="49137"/>
                  <a:pt x="10109" y="49113"/>
                  <a:pt x="10133" y="49101"/>
                </a:cubicBezTo>
                <a:cubicBezTo>
                  <a:pt x="10192" y="49018"/>
                  <a:pt x="10264" y="48947"/>
                  <a:pt x="10335" y="48875"/>
                </a:cubicBezTo>
                <a:cubicBezTo>
                  <a:pt x="10353" y="48893"/>
                  <a:pt x="10377" y="48904"/>
                  <a:pt x="10402" y="48904"/>
                </a:cubicBezTo>
                <a:cubicBezTo>
                  <a:pt x="10411" y="48904"/>
                  <a:pt x="10421" y="48902"/>
                  <a:pt x="10431" y="48899"/>
                </a:cubicBezTo>
                <a:cubicBezTo>
                  <a:pt x="10490" y="48899"/>
                  <a:pt x="10538" y="48839"/>
                  <a:pt x="10538" y="48768"/>
                </a:cubicBezTo>
                <a:lnTo>
                  <a:pt x="10526" y="48685"/>
                </a:lnTo>
                <a:cubicBezTo>
                  <a:pt x="10562" y="48649"/>
                  <a:pt x="10597" y="48613"/>
                  <a:pt x="10633" y="48589"/>
                </a:cubicBezTo>
                <a:cubicBezTo>
                  <a:pt x="10681" y="48542"/>
                  <a:pt x="10681" y="48458"/>
                  <a:pt x="10645" y="48411"/>
                </a:cubicBezTo>
                <a:cubicBezTo>
                  <a:pt x="10618" y="48384"/>
                  <a:pt x="10578" y="48371"/>
                  <a:pt x="10544" y="48371"/>
                </a:cubicBezTo>
                <a:cubicBezTo>
                  <a:pt x="10533" y="48371"/>
                  <a:pt x="10523" y="48372"/>
                  <a:pt x="10514" y="48375"/>
                </a:cubicBezTo>
                <a:lnTo>
                  <a:pt x="10514" y="48280"/>
                </a:lnTo>
                <a:cubicBezTo>
                  <a:pt x="10514" y="48208"/>
                  <a:pt x="10514" y="48125"/>
                  <a:pt x="10514" y="48054"/>
                </a:cubicBezTo>
                <a:cubicBezTo>
                  <a:pt x="10526" y="47994"/>
                  <a:pt x="10466" y="47935"/>
                  <a:pt x="10407" y="47923"/>
                </a:cubicBezTo>
                <a:close/>
                <a:moveTo>
                  <a:pt x="27431" y="49022"/>
                </a:moveTo>
                <a:cubicBezTo>
                  <a:pt x="27408" y="49022"/>
                  <a:pt x="27384" y="49028"/>
                  <a:pt x="27361" y="49042"/>
                </a:cubicBezTo>
                <a:cubicBezTo>
                  <a:pt x="27147" y="49161"/>
                  <a:pt x="26933" y="49292"/>
                  <a:pt x="26730" y="49423"/>
                </a:cubicBezTo>
                <a:cubicBezTo>
                  <a:pt x="26671" y="49470"/>
                  <a:pt x="26659" y="49542"/>
                  <a:pt x="26695" y="49601"/>
                </a:cubicBezTo>
                <a:cubicBezTo>
                  <a:pt x="26724" y="49631"/>
                  <a:pt x="26761" y="49652"/>
                  <a:pt x="26800" y="49652"/>
                </a:cubicBezTo>
                <a:cubicBezTo>
                  <a:pt x="26809" y="49652"/>
                  <a:pt x="26817" y="49651"/>
                  <a:pt x="26826" y="49649"/>
                </a:cubicBezTo>
                <a:cubicBezTo>
                  <a:pt x="26837" y="49649"/>
                  <a:pt x="26849" y="49637"/>
                  <a:pt x="26861" y="49625"/>
                </a:cubicBezTo>
                <a:cubicBezTo>
                  <a:pt x="27064" y="49494"/>
                  <a:pt x="27278" y="49363"/>
                  <a:pt x="27480" y="49244"/>
                </a:cubicBezTo>
                <a:cubicBezTo>
                  <a:pt x="27540" y="49209"/>
                  <a:pt x="27564" y="49137"/>
                  <a:pt x="27528" y="49078"/>
                </a:cubicBezTo>
                <a:cubicBezTo>
                  <a:pt x="27506" y="49040"/>
                  <a:pt x="27469" y="49022"/>
                  <a:pt x="27431" y="49022"/>
                </a:cubicBezTo>
                <a:close/>
                <a:moveTo>
                  <a:pt x="15882" y="49290"/>
                </a:moveTo>
                <a:cubicBezTo>
                  <a:pt x="15875" y="49290"/>
                  <a:pt x="15867" y="49291"/>
                  <a:pt x="15860" y="49292"/>
                </a:cubicBezTo>
                <a:cubicBezTo>
                  <a:pt x="15788" y="49304"/>
                  <a:pt x="15753" y="49375"/>
                  <a:pt x="15765" y="49435"/>
                </a:cubicBezTo>
                <a:cubicBezTo>
                  <a:pt x="15788" y="49590"/>
                  <a:pt x="15788" y="49732"/>
                  <a:pt x="15788" y="49875"/>
                </a:cubicBezTo>
                <a:cubicBezTo>
                  <a:pt x="15777" y="49959"/>
                  <a:pt x="15765" y="50042"/>
                  <a:pt x="15753" y="50113"/>
                </a:cubicBezTo>
                <a:cubicBezTo>
                  <a:pt x="15741" y="50185"/>
                  <a:pt x="15777" y="50244"/>
                  <a:pt x="15848" y="50256"/>
                </a:cubicBezTo>
                <a:cubicBezTo>
                  <a:pt x="15860" y="50268"/>
                  <a:pt x="15872" y="50268"/>
                  <a:pt x="15896" y="50268"/>
                </a:cubicBezTo>
                <a:cubicBezTo>
                  <a:pt x="15943" y="50256"/>
                  <a:pt x="15979" y="50221"/>
                  <a:pt x="15991" y="50161"/>
                </a:cubicBezTo>
                <a:cubicBezTo>
                  <a:pt x="16003" y="50078"/>
                  <a:pt x="16027" y="49982"/>
                  <a:pt x="16027" y="49887"/>
                </a:cubicBezTo>
                <a:cubicBezTo>
                  <a:pt x="16038" y="49721"/>
                  <a:pt x="16027" y="49554"/>
                  <a:pt x="16003" y="49387"/>
                </a:cubicBezTo>
                <a:cubicBezTo>
                  <a:pt x="15992" y="49334"/>
                  <a:pt x="15943" y="49290"/>
                  <a:pt x="15882" y="49290"/>
                </a:cubicBezTo>
                <a:close/>
                <a:moveTo>
                  <a:pt x="10549" y="49373"/>
                </a:moveTo>
                <a:cubicBezTo>
                  <a:pt x="10541" y="49373"/>
                  <a:pt x="10534" y="49374"/>
                  <a:pt x="10526" y="49375"/>
                </a:cubicBezTo>
                <a:cubicBezTo>
                  <a:pt x="10454" y="49399"/>
                  <a:pt x="10419" y="49470"/>
                  <a:pt x="10443" y="49530"/>
                </a:cubicBezTo>
                <a:cubicBezTo>
                  <a:pt x="10514" y="49780"/>
                  <a:pt x="10609" y="50006"/>
                  <a:pt x="10716" y="50232"/>
                </a:cubicBezTo>
                <a:cubicBezTo>
                  <a:pt x="10740" y="50280"/>
                  <a:pt x="10800" y="50304"/>
                  <a:pt x="10847" y="50304"/>
                </a:cubicBezTo>
                <a:cubicBezTo>
                  <a:pt x="10859" y="50292"/>
                  <a:pt x="10871" y="50292"/>
                  <a:pt x="10883" y="50292"/>
                </a:cubicBezTo>
                <a:cubicBezTo>
                  <a:pt x="10943" y="50256"/>
                  <a:pt x="10966" y="50185"/>
                  <a:pt x="10931" y="50125"/>
                </a:cubicBezTo>
                <a:cubicBezTo>
                  <a:pt x="10824" y="49911"/>
                  <a:pt x="10740" y="49697"/>
                  <a:pt x="10669" y="49459"/>
                </a:cubicBezTo>
                <a:cubicBezTo>
                  <a:pt x="10658" y="49407"/>
                  <a:pt x="10603" y="49373"/>
                  <a:pt x="10549" y="49373"/>
                </a:cubicBezTo>
                <a:close/>
                <a:moveTo>
                  <a:pt x="9585" y="49468"/>
                </a:moveTo>
                <a:cubicBezTo>
                  <a:pt x="9546" y="49468"/>
                  <a:pt x="9508" y="49489"/>
                  <a:pt x="9478" y="49518"/>
                </a:cubicBezTo>
                <a:cubicBezTo>
                  <a:pt x="9419" y="49613"/>
                  <a:pt x="9347" y="49709"/>
                  <a:pt x="9288" y="49816"/>
                </a:cubicBezTo>
                <a:cubicBezTo>
                  <a:pt x="9216" y="49923"/>
                  <a:pt x="9145" y="50030"/>
                  <a:pt x="9085" y="50149"/>
                </a:cubicBezTo>
                <a:cubicBezTo>
                  <a:pt x="9049" y="50209"/>
                  <a:pt x="9073" y="50280"/>
                  <a:pt x="9133" y="50316"/>
                </a:cubicBezTo>
                <a:cubicBezTo>
                  <a:pt x="9157" y="50328"/>
                  <a:pt x="9180" y="50328"/>
                  <a:pt x="9204" y="50328"/>
                </a:cubicBezTo>
                <a:cubicBezTo>
                  <a:pt x="9240" y="50328"/>
                  <a:pt x="9276" y="50304"/>
                  <a:pt x="9288" y="50268"/>
                </a:cubicBezTo>
                <a:cubicBezTo>
                  <a:pt x="9359" y="50161"/>
                  <a:pt x="9419" y="50042"/>
                  <a:pt x="9490" y="49947"/>
                </a:cubicBezTo>
                <a:cubicBezTo>
                  <a:pt x="9550" y="49851"/>
                  <a:pt x="9621" y="49756"/>
                  <a:pt x="9681" y="49661"/>
                </a:cubicBezTo>
                <a:cubicBezTo>
                  <a:pt x="9716" y="49601"/>
                  <a:pt x="9704" y="49530"/>
                  <a:pt x="9657" y="49494"/>
                </a:cubicBezTo>
                <a:cubicBezTo>
                  <a:pt x="9634" y="49476"/>
                  <a:pt x="9609" y="49468"/>
                  <a:pt x="9585" y="49468"/>
                </a:cubicBezTo>
                <a:close/>
                <a:moveTo>
                  <a:pt x="26197" y="49831"/>
                </a:moveTo>
                <a:cubicBezTo>
                  <a:pt x="26172" y="49831"/>
                  <a:pt x="26147" y="49837"/>
                  <a:pt x="26123" y="49851"/>
                </a:cubicBezTo>
                <a:cubicBezTo>
                  <a:pt x="25921" y="49994"/>
                  <a:pt x="25730" y="50149"/>
                  <a:pt x="25540" y="50304"/>
                </a:cubicBezTo>
                <a:cubicBezTo>
                  <a:pt x="25492" y="50352"/>
                  <a:pt x="25480" y="50423"/>
                  <a:pt x="25528" y="50471"/>
                </a:cubicBezTo>
                <a:cubicBezTo>
                  <a:pt x="25547" y="50500"/>
                  <a:pt x="25583" y="50521"/>
                  <a:pt x="25622" y="50521"/>
                </a:cubicBezTo>
                <a:cubicBezTo>
                  <a:pt x="25630" y="50521"/>
                  <a:pt x="25638" y="50520"/>
                  <a:pt x="25647" y="50518"/>
                </a:cubicBezTo>
                <a:cubicBezTo>
                  <a:pt x="25659" y="50518"/>
                  <a:pt x="25683" y="50506"/>
                  <a:pt x="25694" y="50494"/>
                </a:cubicBezTo>
                <a:cubicBezTo>
                  <a:pt x="25885" y="50340"/>
                  <a:pt x="26075" y="50197"/>
                  <a:pt x="26266" y="50042"/>
                </a:cubicBezTo>
                <a:cubicBezTo>
                  <a:pt x="26325" y="50006"/>
                  <a:pt x="26337" y="49935"/>
                  <a:pt x="26302" y="49875"/>
                </a:cubicBezTo>
                <a:cubicBezTo>
                  <a:pt x="26273" y="49846"/>
                  <a:pt x="26235" y="49831"/>
                  <a:pt x="26197" y="49831"/>
                </a:cubicBezTo>
                <a:close/>
                <a:moveTo>
                  <a:pt x="11213" y="50676"/>
                </a:moveTo>
                <a:cubicBezTo>
                  <a:pt x="11188" y="50676"/>
                  <a:pt x="11164" y="50683"/>
                  <a:pt x="11145" y="50697"/>
                </a:cubicBezTo>
                <a:cubicBezTo>
                  <a:pt x="11085" y="50744"/>
                  <a:pt x="11074" y="50816"/>
                  <a:pt x="11121" y="50875"/>
                </a:cubicBezTo>
                <a:cubicBezTo>
                  <a:pt x="11276" y="51078"/>
                  <a:pt x="11455" y="51256"/>
                  <a:pt x="11645" y="51423"/>
                </a:cubicBezTo>
                <a:cubicBezTo>
                  <a:pt x="11669" y="51435"/>
                  <a:pt x="11705" y="51447"/>
                  <a:pt x="11740" y="51447"/>
                </a:cubicBezTo>
                <a:cubicBezTo>
                  <a:pt x="11776" y="51435"/>
                  <a:pt x="11800" y="51423"/>
                  <a:pt x="11812" y="51399"/>
                </a:cubicBezTo>
                <a:cubicBezTo>
                  <a:pt x="11859" y="51352"/>
                  <a:pt x="11847" y="51268"/>
                  <a:pt x="11800" y="51233"/>
                </a:cubicBezTo>
                <a:cubicBezTo>
                  <a:pt x="11621" y="51078"/>
                  <a:pt x="11455" y="50911"/>
                  <a:pt x="11312" y="50721"/>
                </a:cubicBezTo>
                <a:cubicBezTo>
                  <a:pt x="11290" y="50692"/>
                  <a:pt x="11251" y="50676"/>
                  <a:pt x="11213" y="50676"/>
                </a:cubicBezTo>
                <a:close/>
                <a:moveTo>
                  <a:pt x="15588" y="50689"/>
                </a:moveTo>
                <a:cubicBezTo>
                  <a:pt x="15549" y="50689"/>
                  <a:pt x="15513" y="50707"/>
                  <a:pt x="15491" y="50744"/>
                </a:cubicBezTo>
                <a:cubicBezTo>
                  <a:pt x="15360" y="50935"/>
                  <a:pt x="15205" y="51102"/>
                  <a:pt x="15015" y="51256"/>
                </a:cubicBezTo>
                <a:cubicBezTo>
                  <a:pt x="14967" y="51292"/>
                  <a:pt x="14955" y="51375"/>
                  <a:pt x="15003" y="51423"/>
                </a:cubicBezTo>
                <a:cubicBezTo>
                  <a:pt x="15022" y="51452"/>
                  <a:pt x="15058" y="51474"/>
                  <a:pt x="15096" y="51474"/>
                </a:cubicBezTo>
                <a:cubicBezTo>
                  <a:pt x="15105" y="51474"/>
                  <a:pt x="15113" y="51473"/>
                  <a:pt x="15122" y="51471"/>
                </a:cubicBezTo>
                <a:cubicBezTo>
                  <a:pt x="15134" y="51471"/>
                  <a:pt x="15157" y="51459"/>
                  <a:pt x="15169" y="51447"/>
                </a:cubicBezTo>
                <a:cubicBezTo>
                  <a:pt x="15384" y="51280"/>
                  <a:pt x="15550" y="51090"/>
                  <a:pt x="15693" y="50875"/>
                </a:cubicBezTo>
                <a:cubicBezTo>
                  <a:pt x="15729" y="50828"/>
                  <a:pt x="15717" y="50744"/>
                  <a:pt x="15657" y="50709"/>
                </a:cubicBezTo>
                <a:cubicBezTo>
                  <a:pt x="15635" y="50695"/>
                  <a:pt x="15611" y="50689"/>
                  <a:pt x="15588" y="50689"/>
                </a:cubicBezTo>
                <a:close/>
                <a:moveTo>
                  <a:pt x="25074" y="50756"/>
                </a:moveTo>
                <a:cubicBezTo>
                  <a:pt x="25043" y="50756"/>
                  <a:pt x="25010" y="50768"/>
                  <a:pt x="24980" y="50792"/>
                </a:cubicBezTo>
                <a:cubicBezTo>
                  <a:pt x="24801" y="50959"/>
                  <a:pt x="24623" y="51125"/>
                  <a:pt x="24456" y="51304"/>
                </a:cubicBezTo>
                <a:cubicBezTo>
                  <a:pt x="24409" y="51352"/>
                  <a:pt x="24409" y="51435"/>
                  <a:pt x="24456" y="51471"/>
                </a:cubicBezTo>
                <a:cubicBezTo>
                  <a:pt x="24483" y="51498"/>
                  <a:pt x="24510" y="51511"/>
                  <a:pt x="24537" y="51511"/>
                </a:cubicBezTo>
                <a:cubicBezTo>
                  <a:pt x="24545" y="51511"/>
                  <a:pt x="24554" y="51509"/>
                  <a:pt x="24563" y="51506"/>
                </a:cubicBezTo>
                <a:cubicBezTo>
                  <a:pt x="24587" y="51506"/>
                  <a:pt x="24611" y="51495"/>
                  <a:pt x="24635" y="51471"/>
                </a:cubicBezTo>
                <a:cubicBezTo>
                  <a:pt x="24801" y="51304"/>
                  <a:pt x="24968" y="51137"/>
                  <a:pt x="25147" y="50971"/>
                </a:cubicBezTo>
                <a:cubicBezTo>
                  <a:pt x="25206" y="50923"/>
                  <a:pt x="25206" y="50852"/>
                  <a:pt x="25159" y="50792"/>
                </a:cubicBezTo>
                <a:cubicBezTo>
                  <a:pt x="25135" y="50768"/>
                  <a:pt x="25105" y="50756"/>
                  <a:pt x="25074" y="50756"/>
                </a:cubicBezTo>
                <a:close/>
                <a:moveTo>
                  <a:pt x="8856" y="50742"/>
                </a:moveTo>
                <a:cubicBezTo>
                  <a:pt x="8811" y="50742"/>
                  <a:pt x="8769" y="50773"/>
                  <a:pt x="8752" y="50816"/>
                </a:cubicBezTo>
                <a:cubicBezTo>
                  <a:pt x="8645" y="51054"/>
                  <a:pt x="8561" y="51292"/>
                  <a:pt x="8514" y="51530"/>
                </a:cubicBezTo>
                <a:cubicBezTo>
                  <a:pt x="8490" y="51590"/>
                  <a:pt x="8538" y="51661"/>
                  <a:pt x="8597" y="51673"/>
                </a:cubicBezTo>
                <a:lnTo>
                  <a:pt x="8645" y="51673"/>
                </a:lnTo>
                <a:cubicBezTo>
                  <a:pt x="8692" y="51673"/>
                  <a:pt x="8740" y="51637"/>
                  <a:pt x="8740" y="51590"/>
                </a:cubicBezTo>
                <a:cubicBezTo>
                  <a:pt x="8799" y="51364"/>
                  <a:pt x="8871" y="51137"/>
                  <a:pt x="8978" y="50911"/>
                </a:cubicBezTo>
                <a:cubicBezTo>
                  <a:pt x="9002" y="50852"/>
                  <a:pt x="8966" y="50780"/>
                  <a:pt x="8907" y="50756"/>
                </a:cubicBezTo>
                <a:cubicBezTo>
                  <a:pt x="8890" y="50747"/>
                  <a:pt x="8873" y="50742"/>
                  <a:pt x="8856" y="50742"/>
                </a:cubicBezTo>
                <a:close/>
                <a:moveTo>
                  <a:pt x="14467" y="51604"/>
                </a:moveTo>
                <a:cubicBezTo>
                  <a:pt x="14451" y="51604"/>
                  <a:pt x="14435" y="51607"/>
                  <a:pt x="14419" y="51614"/>
                </a:cubicBezTo>
                <a:cubicBezTo>
                  <a:pt x="14229" y="51697"/>
                  <a:pt x="14026" y="51756"/>
                  <a:pt x="13824" y="51792"/>
                </a:cubicBezTo>
                <a:lnTo>
                  <a:pt x="13752" y="51804"/>
                </a:lnTo>
                <a:cubicBezTo>
                  <a:pt x="13681" y="51816"/>
                  <a:pt x="13633" y="51876"/>
                  <a:pt x="13645" y="51935"/>
                </a:cubicBezTo>
                <a:cubicBezTo>
                  <a:pt x="13656" y="51999"/>
                  <a:pt x="13705" y="52044"/>
                  <a:pt x="13766" y="52044"/>
                </a:cubicBezTo>
                <a:cubicBezTo>
                  <a:pt x="13774" y="52044"/>
                  <a:pt x="13781" y="52043"/>
                  <a:pt x="13788" y="52042"/>
                </a:cubicBezTo>
                <a:lnTo>
                  <a:pt x="13872" y="52030"/>
                </a:lnTo>
                <a:cubicBezTo>
                  <a:pt x="14086" y="51995"/>
                  <a:pt x="14312" y="51923"/>
                  <a:pt x="14514" y="51840"/>
                </a:cubicBezTo>
                <a:cubicBezTo>
                  <a:pt x="14574" y="51816"/>
                  <a:pt x="14610" y="51745"/>
                  <a:pt x="14586" y="51673"/>
                </a:cubicBezTo>
                <a:cubicBezTo>
                  <a:pt x="14559" y="51629"/>
                  <a:pt x="14513" y="51604"/>
                  <a:pt x="14467" y="51604"/>
                </a:cubicBezTo>
                <a:close/>
                <a:moveTo>
                  <a:pt x="12336" y="51593"/>
                </a:moveTo>
                <a:cubicBezTo>
                  <a:pt x="12290" y="51593"/>
                  <a:pt x="12246" y="51617"/>
                  <a:pt x="12228" y="51661"/>
                </a:cubicBezTo>
                <a:cubicBezTo>
                  <a:pt x="12193" y="51721"/>
                  <a:pt x="12228" y="51792"/>
                  <a:pt x="12288" y="51828"/>
                </a:cubicBezTo>
                <a:cubicBezTo>
                  <a:pt x="12371" y="51864"/>
                  <a:pt x="12455" y="51899"/>
                  <a:pt x="12550" y="51935"/>
                </a:cubicBezTo>
                <a:cubicBezTo>
                  <a:pt x="12693" y="51983"/>
                  <a:pt x="12859" y="52018"/>
                  <a:pt x="13014" y="52042"/>
                </a:cubicBezTo>
                <a:cubicBezTo>
                  <a:pt x="13020" y="52048"/>
                  <a:pt x="13029" y="52051"/>
                  <a:pt x="13038" y="52051"/>
                </a:cubicBezTo>
                <a:cubicBezTo>
                  <a:pt x="13047" y="52051"/>
                  <a:pt x="13056" y="52048"/>
                  <a:pt x="13062" y="52042"/>
                </a:cubicBezTo>
                <a:cubicBezTo>
                  <a:pt x="13110" y="52042"/>
                  <a:pt x="13145" y="51995"/>
                  <a:pt x="13157" y="51947"/>
                </a:cubicBezTo>
                <a:cubicBezTo>
                  <a:pt x="13169" y="51876"/>
                  <a:pt x="13121" y="51816"/>
                  <a:pt x="13050" y="51804"/>
                </a:cubicBezTo>
                <a:cubicBezTo>
                  <a:pt x="12907" y="51780"/>
                  <a:pt x="12764" y="51756"/>
                  <a:pt x="12621" y="51697"/>
                </a:cubicBezTo>
                <a:cubicBezTo>
                  <a:pt x="12550" y="51673"/>
                  <a:pt x="12467" y="51637"/>
                  <a:pt x="12383" y="51602"/>
                </a:cubicBezTo>
                <a:cubicBezTo>
                  <a:pt x="12368" y="51596"/>
                  <a:pt x="12352" y="51593"/>
                  <a:pt x="12336" y="51593"/>
                </a:cubicBezTo>
                <a:close/>
                <a:moveTo>
                  <a:pt x="24039" y="51804"/>
                </a:moveTo>
                <a:cubicBezTo>
                  <a:pt x="24010" y="51804"/>
                  <a:pt x="23980" y="51816"/>
                  <a:pt x="23956" y="51840"/>
                </a:cubicBezTo>
                <a:cubicBezTo>
                  <a:pt x="23789" y="52030"/>
                  <a:pt x="23635" y="52221"/>
                  <a:pt x="23480" y="52399"/>
                </a:cubicBezTo>
                <a:cubicBezTo>
                  <a:pt x="23432" y="52459"/>
                  <a:pt x="23444" y="52530"/>
                  <a:pt x="23492" y="52578"/>
                </a:cubicBezTo>
                <a:cubicBezTo>
                  <a:pt x="23516" y="52602"/>
                  <a:pt x="23551" y="52602"/>
                  <a:pt x="23587" y="52602"/>
                </a:cubicBezTo>
                <a:cubicBezTo>
                  <a:pt x="23623" y="52602"/>
                  <a:pt x="23647" y="52578"/>
                  <a:pt x="23658" y="52554"/>
                </a:cubicBezTo>
                <a:cubicBezTo>
                  <a:pt x="23825" y="52376"/>
                  <a:pt x="23980" y="52185"/>
                  <a:pt x="24135" y="52006"/>
                </a:cubicBezTo>
                <a:cubicBezTo>
                  <a:pt x="24182" y="51959"/>
                  <a:pt x="24182" y="51876"/>
                  <a:pt x="24123" y="51840"/>
                </a:cubicBezTo>
                <a:cubicBezTo>
                  <a:pt x="24099" y="51816"/>
                  <a:pt x="24069" y="51804"/>
                  <a:pt x="24039" y="51804"/>
                </a:cubicBezTo>
                <a:close/>
                <a:moveTo>
                  <a:pt x="8510" y="52160"/>
                </a:moveTo>
                <a:cubicBezTo>
                  <a:pt x="8456" y="52160"/>
                  <a:pt x="8407" y="52214"/>
                  <a:pt x="8407" y="52268"/>
                </a:cubicBezTo>
                <a:cubicBezTo>
                  <a:pt x="8395" y="52399"/>
                  <a:pt x="8407" y="52518"/>
                  <a:pt x="8407" y="52638"/>
                </a:cubicBezTo>
                <a:cubicBezTo>
                  <a:pt x="8418" y="52745"/>
                  <a:pt x="8430" y="52840"/>
                  <a:pt x="8454" y="52947"/>
                </a:cubicBezTo>
                <a:cubicBezTo>
                  <a:pt x="8454" y="52971"/>
                  <a:pt x="8454" y="53007"/>
                  <a:pt x="8466" y="53030"/>
                </a:cubicBezTo>
                <a:cubicBezTo>
                  <a:pt x="8477" y="53084"/>
                  <a:pt x="8526" y="53128"/>
                  <a:pt x="8587" y="53128"/>
                </a:cubicBezTo>
                <a:cubicBezTo>
                  <a:pt x="8594" y="53128"/>
                  <a:pt x="8601" y="53127"/>
                  <a:pt x="8609" y="53126"/>
                </a:cubicBezTo>
                <a:cubicBezTo>
                  <a:pt x="8680" y="53114"/>
                  <a:pt x="8716" y="53042"/>
                  <a:pt x="8704" y="52983"/>
                </a:cubicBezTo>
                <a:lnTo>
                  <a:pt x="8692" y="52899"/>
                </a:lnTo>
                <a:cubicBezTo>
                  <a:pt x="8668" y="52804"/>
                  <a:pt x="8657" y="52721"/>
                  <a:pt x="8657" y="52626"/>
                </a:cubicBezTo>
                <a:cubicBezTo>
                  <a:pt x="8645" y="52507"/>
                  <a:pt x="8645" y="52399"/>
                  <a:pt x="8645" y="52280"/>
                </a:cubicBezTo>
                <a:cubicBezTo>
                  <a:pt x="8645" y="52209"/>
                  <a:pt x="8597" y="52161"/>
                  <a:pt x="8526" y="52161"/>
                </a:cubicBezTo>
                <a:cubicBezTo>
                  <a:pt x="8520" y="52160"/>
                  <a:pt x="8515" y="52160"/>
                  <a:pt x="8510" y="52160"/>
                </a:cubicBezTo>
                <a:close/>
                <a:moveTo>
                  <a:pt x="23095" y="52922"/>
                </a:moveTo>
                <a:cubicBezTo>
                  <a:pt x="23061" y="52922"/>
                  <a:pt x="23029" y="52933"/>
                  <a:pt x="23004" y="52959"/>
                </a:cubicBezTo>
                <a:cubicBezTo>
                  <a:pt x="22849" y="53149"/>
                  <a:pt x="22694" y="53340"/>
                  <a:pt x="22539" y="53519"/>
                </a:cubicBezTo>
                <a:cubicBezTo>
                  <a:pt x="22492" y="53578"/>
                  <a:pt x="22504" y="53650"/>
                  <a:pt x="22551" y="53697"/>
                </a:cubicBezTo>
                <a:cubicBezTo>
                  <a:pt x="22569" y="53715"/>
                  <a:pt x="22599" y="53726"/>
                  <a:pt x="22623" y="53726"/>
                </a:cubicBezTo>
                <a:cubicBezTo>
                  <a:pt x="22632" y="53726"/>
                  <a:pt x="22640" y="53724"/>
                  <a:pt x="22646" y="53721"/>
                </a:cubicBezTo>
                <a:cubicBezTo>
                  <a:pt x="22682" y="53721"/>
                  <a:pt x="22706" y="53709"/>
                  <a:pt x="22718" y="53685"/>
                </a:cubicBezTo>
                <a:cubicBezTo>
                  <a:pt x="22885" y="53495"/>
                  <a:pt x="23039" y="53304"/>
                  <a:pt x="23194" y="53126"/>
                </a:cubicBezTo>
                <a:cubicBezTo>
                  <a:pt x="23242" y="53066"/>
                  <a:pt x="23230" y="52995"/>
                  <a:pt x="23182" y="52947"/>
                </a:cubicBezTo>
                <a:cubicBezTo>
                  <a:pt x="23155" y="52931"/>
                  <a:pt x="23124" y="52922"/>
                  <a:pt x="23095" y="52922"/>
                </a:cubicBezTo>
                <a:close/>
                <a:moveTo>
                  <a:pt x="8811" y="53581"/>
                </a:moveTo>
                <a:cubicBezTo>
                  <a:pt x="8795" y="53581"/>
                  <a:pt x="8779" y="53584"/>
                  <a:pt x="8764" y="53590"/>
                </a:cubicBezTo>
                <a:cubicBezTo>
                  <a:pt x="8704" y="53614"/>
                  <a:pt x="8680" y="53697"/>
                  <a:pt x="8704" y="53757"/>
                </a:cubicBezTo>
                <a:cubicBezTo>
                  <a:pt x="8799" y="53971"/>
                  <a:pt x="8930" y="54197"/>
                  <a:pt x="9085" y="54400"/>
                </a:cubicBezTo>
                <a:cubicBezTo>
                  <a:pt x="9109" y="54447"/>
                  <a:pt x="9157" y="54459"/>
                  <a:pt x="9204" y="54459"/>
                </a:cubicBezTo>
                <a:cubicBezTo>
                  <a:pt x="9216" y="54447"/>
                  <a:pt x="9228" y="54447"/>
                  <a:pt x="9252" y="54435"/>
                </a:cubicBezTo>
                <a:cubicBezTo>
                  <a:pt x="9311" y="54400"/>
                  <a:pt x="9323" y="54316"/>
                  <a:pt x="9276" y="54269"/>
                </a:cubicBezTo>
                <a:cubicBezTo>
                  <a:pt x="9145" y="54066"/>
                  <a:pt x="9026" y="53864"/>
                  <a:pt x="8930" y="53650"/>
                </a:cubicBezTo>
                <a:cubicBezTo>
                  <a:pt x="8904" y="53605"/>
                  <a:pt x="8858" y="53581"/>
                  <a:pt x="8811" y="53581"/>
                </a:cubicBezTo>
                <a:close/>
                <a:moveTo>
                  <a:pt x="22143" y="54029"/>
                </a:moveTo>
                <a:cubicBezTo>
                  <a:pt x="22109" y="54029"/>
                  <a:pt x="22077" y="54041"/>
                  <a:pt x="22051" y="54066"/>
                </a:cubicBezTo>
                <a:cubicBezTo>
                  <a:pt x="21873" y="54257"/>
                  <a:pt x="21706" y="54423"/>
                  <a:pt x="21539" y="54578"/>
                </a:cubicBezTo>
                <a:cubicBezTo>
                  <a:pt x="21492" y="54626"/>
                  <a:pt x="21492" y="54709"/>
                  <a:pt x="21539" y="54757"/>
                </a:cubicBezTo>
                <a:cubicBezTo>
                  <a:pt x="21566" y="54784"/>
                  <a:pt x="21593" y="54797"/>
                  <a:pt x="21620" y="54797"/>
                </a:cubicBezTo>
                <a:cubicBezTo>
                  <a:pt x="21628" y="54797"/>
                  <a:pt x="21637" y="54796"/>
                  <a:pt x="21646" y="54793"/>
                </a:cubicBezTo>
                <a:cubicBezTo>
                  <a:pt x="21670" y="54793"/>
                  <a:pt x="21694" y="54781"/>
                  <a:pt x="21718" y="54757"/>
                </a:cubicBezTo>
                <a:cubicBezTo>
                  <a:pt x="21884" y="54602"/>
                  <a:pt x="22051" y="54423"/>
                  <a:pt x="22230" y="54233"/>
                </a:cubicBezTo>
                <a:cubicBezTo>
                  <a:pt x="22277" y="54185"/>
                  <a:pt x="22277" y="54102"/>
                  <a:pt x="22230" y="54054"/>
                </a:cubicBezTo>
                <a:cubicBezTo>
                  <a:pt x="22202" y="54038"/>
                  <a:pt x="22172" y="54029"/>
                  <a:pt x="22143" y="54029"/>
                </a:cubicBezTo>
                <a:close/>
                <a:moveTo>
                  <a:pt x="9645" y="54769"/>
                </a:moveTo>
                <a:cubicBezTo>
                  <a:pt x="9615" y="54769"/>
                  <a:pt x="9585" y="54781"/>
                  <a:pt x="9561" y="54804"/>
                </a:cubicBezTo>
                <a:cubicBezTo>
                  <a:pt x="9514" y="54852"/>
                  <a:pt x="9514" y="54935"/>
                  <a:pt x="9561" y="54983"/>
                </a:cubicBezTo>
                <a:cubicBezTo>
                  <a:pt x="9728" y="55150"/>
                  <a:pt x="9919" y="55328"/>
                  <a:pt x="10109" y="55483"/>
                </a:cubicBezTo>
                <a:cubicBezTo>
                  <a:pt x="10135" y="55501"/>
                  <a:pt x="10161" y="55512"/>
                  <a:pt x="10183" y="55512"/>
                </a:cubicBezTo>
                <a:cubicBezTo>
                  <a:pt x="10191" y="55512"/>
                  <a:pt x="10198" y="55510"/>
                  <a:pt x="10204" y="55507"/>
                </a:cubicBezTo>
                <a:cubicBezTo>
                  <a:pt x="10240" y="55507"/>
                  <a:pt x="10264" y="55483"/>
                  <a:pt x="10288" y="55459"/>
                </a:cubicBezTo>
                <a:cubicBezTo>
                  <a:pt x="10323" y="55412"/>
                  <a:pt x="10312" y="55328"/>
                  <a:pt x="10264" y="55293"/>
                </a:cubicBezTo>
                <a:cubicBezTo>
                  <a:pt x="10073" y="55138"/>
                  <a:pt x="9895" y="54971"/>
                  <a:pt x="9728" y="54804"/>
                </a:cubicBezTo>
                <a:cubicBezTo>
                  <a:pt x="9704" y="54781"/>
                  <a:pt x="9675" y="54769"/>
                  <a:pt x="9645" y="54769"/>
                </a:cubicBezTo>
                <a:close/>
                <a:moveTo>
                  <a:pt x="21086" y="55036"/>
                </a:moveTo>
                <a:cubicBezTo>
                  <a:pt x="21058" y="55036"/>
                  <a:pt x="21029" y="55046"/>
                  <a:pt x="21003" y="55066"/>
                </a:cubicBezTo>
                <a:cubicBezTo>
                  <a:pt x="20825" y="55209"/>
                  <a:pt x="20622" y="55352"/>
                  <a:pt x="20432" y="55495"/>
                </a:cubicBezTo>
                <a:cubicBezTo>
                  <a:pt x="20372" y="55531"/>
                  <a:pt x="20360" y="55602"/>
                  <a:pt x="20396" y="55662"/>
                </a:cubicBezTo>
                <a:cubicBezTo>
                  <a:pt x="20416" y="55691"/>
                  <a:pt x="20451" y="55712"/>
                  <a:pt x="20490" y="55712"/>
                </a:cubicBezTo>
                <a:cubicBezTo>
                  <a:pt x="20498" y="55712"/>
                  <a:pt x="20507" y="55711"/>
                  <a:pt x="20515" y="55709"/>
                </a:cubicBezTo>
                <a:cubicBezTo>
                  <a:pt x="20527" y="55709"/>
                  <a:pt x="20551" y="55709"/>
                  <a:pt x="20563" y="55686"/>
                </a:cubicBezTo>
                <a:cubicBezTo>
                  <a:pt x="20765" y="55555"/>
                  <a:pt x="20968" y="55412"/>
                  <a:pt x="21158" y="55257"/>
                </a:cubicBezTo>
                <a:cubicBezTo>
                  <a:pt x="21218" y="55209"/>
                  <a:pt x="21218" y="55138"/>
                  <a:pt x="21182" y="55078"/>
                </a:cubicBezTo>
                <a:cubicBezTo>
                  <a:pt x="21155" y="55052"/>
                  <a:pt x="21121" y="55036"/>
                  <a:pt x="21086" y="55036"/>
                </a:cubicBezTo>
                <a:close/>
                <a:moveTo>
                  <a:pt x="10783" y="55689"/>
                </a:moveTo>
                <a:cubicBezTo>
                  <a:pt x="10744" y="55689"/>
                  <a:pt x="10703" y="55708"/>
                  <a:pt x="10681" y="55745"/>
                </a:cubicBezTo>
                <a:cubicBezTo>
                  <a:pt x="10645" y="55805"/>
                  <a:pt x="10669" y="55876"/>
                  <a:pt x="10716" y="55912"/>
                </a:cubicBezTo>
                <a:cubicBezTo>
                  <a:pt x="10800" y="55959"/>
                  <a:pt x="10871" y="56007"/>
                  <a:pt x="10954" y="56055"/>
                </a:cubicBezTo>
                <a:cubicBezTo>
                  <a:pt x="11085" y="56138"/>
                  <a:pt x="11228" y="56209"/>
                  <a:pt x="11371" y="56281"/>
                </a:cubicBezTo>
                <a:cubicBezTo>
                  <a:pt x="11395" y="56293"/>
                  <a:pt x="11419" y="56293"/>
                  <a:pt x="11443" y="56293"/>
                </a:cubicBezTo>
                <a:cubicBezTo>
                  <a:pt x="11478" y="56293"/>
                  <a:pt x="11514" y="56269"/>
                  <a:pt x="11526" y="56233"/>
                </a:cubicBezTo>
                <a:cubicBezTo>
                  <a:pt x="11562" y="56174"/>
                  <a:pt x="11538" y="56102"/>
                  <a:pt x="11478" y="56067"/>
                </a:cubicBezTo>
                <a:cubicBezTo>
                  <a:pt x="11347" y="55995"/>
                  <a:pt x="11205" y="55924"/>
                  <a:pt x="11074" y="55852"/>
                </a:cubicBezTo>
                <a:cubicBezTo>
                  <a:pt x="11002" y="55805"/>
                  <a:pt x="10931" y="55757"/>
                  <a:pt x="10847" y="55709"/>
                </a:cubicBezTo>
                <a:cubicBezTo>
                  <a:pt x="10829" y="55696"/>
                  <a:pt x="10807" y="55689"/>
                  <a:pt x="10783" y="55689"/>
                </a:cubicBezTo>
                <a:close/>
                <a:moveTo>
                  <a:pt x="19871" y="55853"/>
                </a:moveTo>
                <a:cubicBezTo>
                  <a:pt x="19852" y="55853"/>
                  <a:pt x="19832" y="55857"/>
                  <a:pt x="19813" y="55864"/>
                </a:cubicBezTo>
                <a:cubicBezTo>
                  <a:pt x="19598" y="55983"/>
                  <a:pt x="19384" y="56090"/>
                  <a:pt x="19170" y="56186"/>
                </a:cubicBezTo>
                <a:cubicBezTo>
                  <a:pt x="19098" y="56221"/>
                  <a:pt x="19075" y="56293"/>
                  <a:pt x="19098" y="56352"/>
                </a:cubicBezTo>
                <a:cubicBezTo>
                  <a:pt x="19119" y="56394"/>
                  <a:pt x="19167" y="56426"/>
                  <a:pt x="19218" y="56426"/>
                </a:cubicBezTo>
                <a:cubicBezTo>
                  <a:pt x="19226" y="56426"/>
                  <a:pt x="19233" y="56425"/>
                  <a:pt x="19241" y="56424"/>
                </a:cubicBezTo>
                <a:cubicBezTo>
                  <a:pt x="19241" y="56424"/>
                  <a:pt x="19253" y="56412"/>
                  <a:pt x="19265" y="56412"/>
                </a:cubicBezTo>
                <a:cubicBezTo>
                  <a:pt x="19491" y="56317"/>
                  <a:pt x="19717" y="56197"/>
                  <a:pt x="19932" y="56078"/>
                </a:cubicBezTo>
                <a:cubicBezTo>
                  <a:pt x="19991" y="56055"/>
                  <a:pt x="20003" y="55971"/>
                  <a:pt x="19979" y="55912"/>
                </a:cubicBezTo>
                <a:cubicBezTo>
                  <a:pt x="19955" y="55871"/>
                  <a:pt x="19914" y="55853"/>
                  <a:pt x="19871" y="55853"/>
                </a:cubicBezTo>
                <a:close/>
                <a:moveTo>
                  <a:pt x="12087" y="56355"/>
                </a:moveTo>
                <a:cubicBezTo>
                  <a:pt x="12040" y="56355"/>
                  <a:pt x="11993" y="56382"/>
                  <a:pt x="11967" y="56436"/>
                </a:cubicBezTo>
                <a:cubicBezTo>
                  <a:pt x="11955" y="56495"/>
                  <a:pt x="11978" y="56567"/>
                  <a:pt x="12038" y="56590"/>
                </a:cubicBezTo>
                <a:cubicBezTo>
                  <a:pt x="12264" y="56686"/>
                  <a:pt x="12502" y="56757"/>
                  <a:pt x="12740" y="56840"/>
                </a:cubicBezTo>
                <a:lnTo>
                  <a:pt x="12800" y="56840"/>
                </a:lnTo>
                <a:cubicBezTo>
                  <a:pt x="12848" y="56829"/>
                  <a:pt x="12883" y="56805"/>
                  <a:pt x="12895" y="56757"/>
                </a:cubicBezTo>
                <a:cubicBezTo>
                  <a:pt x="12907" y="56686"/>
                  <a:pt x="12871" y="56626"/>
                  <a:pt x="12812" y="56602"/>
                </a:cubicBezTo>
                <a:cubicBezTo>
                  <a:pt x="12586" y="56531"/>
                  <a:pt x="12348" y="56448"/>
                  <a:pt x="12133" y="56364"/>
                </a:cubicBezTo>
                <a:cubicBezTo>
                  <a:pt x="12118" y="56358"/>
                  <a:pt x="12103" y="56355"/>
                  <a:pt x="12087" y="56355"/>
                </a:cubicBezTo>
                <a:close/>
                <a:moveTo>
                  <a:pt x="18536" y="56452"/>
                </a:moveTo>
                <a:cubicBezTo>
                  <a:pt x="18522" y="56452"/>
                  <a:pt x="18506" y="56454"/>
                  <a:pt x="18491" y="56459"/>
                </a:cubicBezTo>
                <a:cubicBezTo>
                  <a:pt x="18265" y="56543"/>
                  <a:pt x="18039" y="56614"/>
                  <a:pt x="17801" y="56674"/>
                </a:cubicBezTo>
                <a:cubicBezTo>
                  <a:pt x="17741" y="56686"/>
                  <a:pt x="17705" y="56757"/>
                  <a:pt x="17717" y="56817"/>
                </a:cubicBezTo>
                <a:cubicBezTo>
                  <a:pt x="17738" y="56879"/>
                  <a:pt x="17786" y="56914"/>
                  <a:pt x="17837" y="56914"/>
                </a:cubicBezTo>
                <a:cubicBezTo>
                  <a:pt x="17845" y="56914"/>
                  <a:pt x="17853" y="56913"/>
                  <a:pt x="17860" y="56912"/>
                </a:cubicBezTo>
                <a:lnTo>
                  <a:pt x="17872" y="56912"/>
                </a:lnTo>
                <a:cubicBezTo>
                  <a:pt x="18110" y="56840"/>
                  <a:pt x="18348" y="56769"/>
                  <a:pt x="18574" y="56686"/>
                </a:cubicBezTo>
                <a:cubicBezTo>
                  <a:pt x="18646" y="56662"/>
                  <a:pt x="18670" y="56602"/>
                  <a:pt x="18658" y="56531"/>
                </a:cubicBezTo>
                <a:cubicBezTo>
                  <a:pt x="18639" y="56484"/>
                  <a:pt x="18591" y="56452"/>
                  <a:pt x="18536" y="56452"/>
                </a:cubicBezTo>
                <a:close/>
                <a:moveTo>
                  <a:pt x="13488" y="56779"/>
                </a:moveTo>
                <a:cubicBezTo>
                  <a:pt x="13429" y="56779"/>
                  <a:pt x="13382" y="56814"/>
                  <a:pt x="13371" y="56876"/>
                </a:cubicBezTo>
                <a:cubicBezTo>
                  <a:pt x="13348" y="56948"/>
                  <a:pt x="13395" y="57007"/>
                  <a:pt x="13455" y="57019"/>
                </a:cubicBezTo>
                <a:cubicBezTo>
                  <a:pt x="13693" y="57079"/>
                  <a:pt x="13943" y="57114"/>
                  <a:pt x="14193" y="57150"/>
                </a:cubicBezTo>
                <a:lnTo>
                  <a:pt x="14229" y="57150"/>
                </a:lnTo>
                <a:cubicBezTo>
                  <a:pt x="14276" y="57138"/>
                  <a:pt x="14324" y="57090"/>
                  <a:pt x="14324" y="57043"/>
                </a:cubicBezTo>
                <a:cubicBezTo>
                  <a:pt x="14336" y="56971"/>
                  <a:pt x="14288" y="56912"/>
                  <a:pt x="14217" y="56900"/>
                </a:cubicBezTo>
                <a:cubicBezTo>
                  <a:pt x="13979" y="56876"/>
                  <a:pt x="13741" y="56829"/>
                  <a:pt x="13514" y="56781"/>
                </a:cubicBezTo>
                <a:cubicBezTo>
                  <a:pt x="13505" y="56779"/>
                  <a:pt x="13496" y="56779"/>
                  <a:pt x="13488" y="56779"/>
                </a:cubicBezTo>
                <a:close/>
                <a:moveTo>
                  <a:pt x="17120" y="56827"/>
                </a:moveTo>
                <a:cubicBezTo>
                  <a:pt x="17113" y="56827"/>
                  <a:pt x="17106" y="56827"/>
                  <a:pt x="17098" y="56829"/>
                </a:cubicBezTo>
                <a:lnTo>
                  <a:pt x="17039" y="56840"/>
                </a:lnTo>
                <a:cubicBezTo>
                  <a:pt x="16824" y="56876"/>
                  <a:pt x="16598" y="56912"/>
                  <a:pt x="16384" y="56936"/>
                </a:cubicBezTo>
                <a:cubicBezTo>
                  <a:pt x="16312" y="56936"/>
                  <a:pt x="16265" y="56995"/>
                  <a:pt x="16277" y="57067"/>
                </a:cubicBezTo>
                <a:cubicBezTo>
                  <a:pt x="16287" y="57131"/>
                  <a:pt x="16336" y="57176"/>
                  <a:pt x="16389" y="57176"/>
                </a:cubicBezTo>
                <a:cubicBezTo>
                  <a:pt x="16395" y="57176"/>
                  <a:pt x="16401" y="57175"/>
                  <a:pt x="16408" y="57174"/>
                </a:cubicBezTo>
                <a:cubicBezTo>
                  <a:pt x="16634" y="57150"/>
                  <a:pt x="16860" y="57114"/>
                  <a:pt x="17074" y="57079"/>
                </a:cubicBezTo>
                <a:lnTo>
                  <a:pt x="17146" y="57067"/>
                </a:lnTo>
                <a:cubicBezTo>
                  <a:pt x="17205" y="57055"/>
                  <a:pt x="17253" y="56995"/>
                  <a:pt x="17241" y="56924"/>
                </a:cubicBezTo>
                <a:cubicBezTo>
                  <a:pt x="17230" y="56870"/>
                  <a:pt x="17181" y="56827"/>
                  <a:pt x="17120" y="56827"/>
                </a:cubicBezTo>
                <a:close/>
                <a:moveTo>
                  <a:pt x="14943" y="56971"/>
                </a:moveTo>
                <a:cubicBezTo>
                  <a:pt x="14872" y="56971"/>
                  <a:pt x="14812" y="57019"/>
                  <a:pt x="14812" y="57090"/>
                </a:cubicBezTo>
                <a:cubicBezTo>
                  <a:pt x="14812" y="57150"/>
                  <a:pt x="14860" y="57210"/>
                  <a:pt x="14931" y="57210"/>
                </a:cubicBezTo>
                <a:cubicBezTo>
                  <a:pt x="15108" y="57218"/>
                  <a:pt x="15285" y="57226"/>
                  <a:pt x="15457" y="57226"/>
                </a:cubicBezTo>
                <a:cubicBezTo>
                  <a:pt x="15529" y="57226"/>
                  <a:pt x="15600" y="57225"/>
                  <a:pt x="15669" y="57221"/>
                </a:cubicBezTo>
                <a:lnTo>
                  <a:pt x="15693" y="57221"/>
                </a:lnTo>
                <a:cubicBezTo>
                  <a:pt x="15753" y="57210"/>
                  <a:pt x="15788" y="57162"/>
                  <a:pt x="15788" y="57102"/>
                </a:cubicBezTo>
                <a:cubicBezTo>
                  <a:pt x="15788" y="57031"/>
                  <a:pt x="15729" y="56983"/>
                  <a:pt x="15669" y="56983"/>
                </a:cubicBezTo>
                <a:cubicBezTo>
                  <a:pt x="15419" y="56983"/>
                  <a:pt x="15181" y="56983"/>
                  <a:pt x="14943" y="569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 name="Google Shape;355;p13"/>
          <p:cNvGrpSpPr/>
          <p:nvPr/>
        </p:nvGrpSpPr>
        <p:grpSpPr>
          <a:xfrm rot="105019">
            <a:off x="639792" y="1312332"/>
            <a:ext cx="397626" cy="397626"/>
            <a:chOff x="4449175" y="2410675"/>
            <a:chExt cx="499800" cy="499800"/>
          </a:xfrm>
        </p:grpSpPr>
        <p:sp>
          <p:nvSpPr>
            <p:cNvPr id="356" name="Google Shape;356;p13"/>
            <p:cNvSpPr/>
            <p:nvPr/>
          </p:nvSpPr>
          <p:spPr>
            <a:xfrm rot="5400000">
              <a:off x="4632475" y="2410675"/>
              <a:ext cx="133200" cy="4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4632475" y="2410675"/>
              <a:ext cx="133200" cy="4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
  <p:cSld name="CUSTOM_1">
    <p:spTree>
      <p:nvGrpSpPr>
        <p:cNvPr id="1" name="Shape 532"/>
        <p:cNvGrpSpPr/>
        <p:nvPr/>
      </p:nvGrpSpPr>
      <p:grpSpPr>
        <a:xfrm>
          <a:off x="0" y="0"/>
          <a:ext cx="0" cy="0"/>
          <a:chOff x="0" y="0"/>
          <a:chExt cx="0" cy="0"/>
        </a:xfrm>
      </p:grpSpPr>
      <p:sp>
        <p:nvSpPr>
          <p:cNvPr id="533" name="Google Shape;533;p19"/>
          <p:cNvSpPr/>
          <p:nvPr/>
        </p:nvSpPr>
        <p:spPr>
          <a:xfrm>
            <a:off x="651943" y="403029"/>
            <a:ext cx="7842900" cy="645000"/>
          </a:xfrm>
          <a:prstGeom prst="rect">
            <a:avLst/>
          </a:prstGeom>
          <a:solidFill>
            <a:srgbClr val="FFFFFF"/>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9"/>
          <p:cNvSpPr txBox="1">
            <a:spLocks noGrp="1"/>
          </p:cNvSpPr>
          <p:nvPr>
            <p:ph type="title"/>
          </p:nvPr>
        </p:nvSpPr>
        <p:spPr>
          <a:xfrm>
            <a:off x="722700" y="463925"/>
            <a:ext cx="7698600" cy="524100"/>
          </a:xfrm>
          <a:prstGeom prst="rect">
            <a:avLst/>
          </a:prstGeom>
          <a:noFill/>
          <a:ln w="19050"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latin typeface="Lobster"/>
                <a:ea typeface="Lobster"/>
                <a:cs typeface="Lobster"/>
                <a:sym typeface="Lobs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5" name="Google Shape;535;p19"/>
          <p:cNvSpPr txBox="1">
            <a:spLocks noGrp="1"/>
          </p:cNvSpPr>
          <p:nvPr>
            <p:ph type="subTitle" idx="1"/>
          </p:nvPr>
        </p:nvSpPr>
        <p:spPr>
          <a:xfrm>
            <a:off x="1360750" y="2940875"/>
            <a:ext cx="1758600" cy="2805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000"/>
              <a:buFont typeface="McLaren"/>
              <a:buNone/>
              <a:defRPr sz="2500">
                <a:solidFill>
                  <a:schemeClr val="lt1"/>
                </a:solidFill>
                <a:latin typeface="Lobster"/>
                <a:ea typeface="Lobster"/>
                <a:cs typeface="Lobster"/>
                <a:sym typeface="Lobster"/>
              </a:defRPr>
            </a:lvl1pPr>
            <a:lvl2pPr lvl="1" algn="ctr" rtl="0">
              <a:lnSpc>
                <a:spcPct val="100000"/>
              </a:lnSpc>
              <a:spcBef>
                <a:spcPts val="1200"/>
              </a:spcBef>
              <a:spcAft>
                <a:spcPts val="0"/>
              </a:spcAft>
              <a:buClr>
                <a:schemeClr val="lt1"/>
              </a:buClr>
              <a:buSzPts val="2000"/>
              <a:buFont typeface="McLaren"/>
              <a:buNone/>
              <a:defRPr sz="2000">
                <a:solidFill>
                  <a:schemeClr val="lt1"/>
                </a:solidFill>
                <a:latin typeface="McLaren"/>
                <a:ea typeface="McLaren"/>
                <a:cs typeface="McLaren"/>
                <a:sym typeface="McLaren"/>
              </a:defRPr>
            </a:lvl2pPr>
            <a:lvl3pPr lvl="2"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3pPr>
            <a:lvl4pPr lvl="3"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4pPr>
            <a:lvl5pPr lvl="4"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5pPr>
            <a:lvl6pPr lvl="5"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6pPr>
            <a:lvl7pPr lvl="6"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7pPr>
            <a:lvl8pPr lvl="7"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8pPr>
            <a:lvl9pPr lvl="8"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9pPr>
          </a:lstStyle>
          <a:p>
            <a:endParaRPr/>
          </a:p>
        </p:txBody>
      </p:sp>
      <p:sp>
        <p:nvSpPr>
          <p:cNvPr id="536" name="Google Shape;536;p19"/>
          <p:cNvSpPr txBox="1">
            <a:spLocks noGrp="1"/>
          </p:cNvSpPr>
          <p:nvPr>
            <p:ph type="subTitle" idx="2"/>
          </p:nvPr>
        </p:nvSpPr>
        <p:spPr>
          <a:xfrm>
            <a:off x="1360750" y="3331786"/>
            <a:ext cx="1758600" cy="7077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Font typeface="Lora"/>
              <a:buNone/>
              <a:defRPr/>
            </a:lvl1pPr>
            <a:lvl2pPr lvl="1" algn="ctr" rtl="0">
              <a:lnSpc>
                <a:spcPct val="100000"/>
              </a:lnSpc>
              <a:spcBef>
                <a:spcPts val="1200"/>
              </a:spcBef>
              <a:spcAft>
                <a:spcPts val="0"/>
              </a:spcAft>
              <a:buClr>
                <a:schemeClr val="lt1"/>
              </a:buClr>
              <a:buSzPts val="1400"/>
              <a:buFont typeface="Lora"/>
              <a:buNone/>
              <a:defRPr>
                <a:solidFill>
                  <a:schemeClr val="lt1"/>
                </a:solidFill>
                <a:latin typeface="Lora"/>
                <a:ea typeface="Lora"/>
                <a:cs typeface="Lora"/>
                <a:sym typeface="Lora"/>
              </a:defRPr>
            </a:lvl2pPr>
            <a:lvl3pPr lvl="2"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3pPr>
            <a:lvl4pPr lvl="3"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4pPr>
            <a:lvl5pPr lvl="4"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5pPr>
            <a:lvl6pPr lvl="5"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6pPr>
            <a:lvl7pPr lvl="6"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7pPr>
            <a:lvl8pPr lvl="7"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8pPr>
            <a:lvl9pPr lvl="8"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9pPr>
          </a:lstStyle>
          <a:p>
            <a:endParaRPr/>
          </a:p>
        </p:txBody>
      </p:sp>
      <p:sp>
        <p:nvSpPr>
          <p:cNvPr id="537" name="Google Shape;537;p19"/>
          <p:cNvSpPr txBox="1">
            <a:spLocks noGrp="1"/>
          </p:cNvSpPr>
          <p:nvPr>
            <p:ph type="subTitle" idx="3"/>
          </p:nvPr>
        </p:nvSpPr>
        <p:spPr>
          <a:xfrm>
            <a:off x="3692700" y="2940863"/>
            <a:ext cx="1758600" cy="2805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000"/>
              <a:buFont typeface="McLaren"/>
              <a:buNone/>
              <a:defRPr sz="2500">
                <a:solidFill>
                  <a:schemeClr val="lt1"/>
                </a:solidFill>
                <a:latin typeface="Lobster"/>
                <a:ea typeface="Lobster"/>
                <a:cs typeface="Lobster"/>
                <a:sym typeface="Lobster"/>
              </a:defRPr>
            </a:lvl1pPr>
            <a:lvl2pPr lvl="1" algn="ctr" rtl="0">
              <a:lnSpc>
                <a:spcPct val="100000"/>
              </a:lnSpc>
              <a:spcBef>
                <a:spcPts val="1200"/>
              </a:spcBef>
              <a:spcAft>
                <a:spcPts val="0"/>
              </a:spcAft>
              <a:buClr>
                <a:schemeClr val="lt1"/>
              </a:buClr>
              <a:buSzPts val="2000"/>
              <a:buFont typeface="McLaren"/>
              <a:buNone/>
              <a:defRPr sz="2000">
                <a:solidFill>
                  <a:schemeClr val="lt1"/>
                </a:solidFill>
                <a:latin typeface="McLaren"/>
                <a:ea typeface="McLaren"/>
                <a:cs typeface="McLaren"/>
                <a:sym typeface="McLaren"/>
              </a:defRPr>
            </a:lvl2pPr>
            <a:lvl3pPr lvl="2"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3pPr>
            <a:lvl4pPr lvl="3"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4pPr>
            <a:lvl5pPr lvl="4"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5pPr>
            <a:lvl6pPr lvl="5"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6pPr>
            <a:lvl7pPr lvl="6"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7pPr>
            <a:lvl8pPr lvl="7"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8pPr>
            <a:lvl9pPr lvl="8"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9pPr>
          </a:lstStyle>
          <a:p>
            <a:endParaRPr/>
          </a:p>
        </p:txBody>
      </p:sp>
      <p:sp>
        <p:nvSpPr>
          <p:cNvPr id="538" name="Google Shape;538;p19"/>
          <p:cNvSpPr txBox="1">
            <a:spLocks noGrp="1"/>
          </p:cNvSpPr>
          <p:nvPr>
            <p:ph type="subTitle" idx="4"/>
          </p:nvPr>
        </p:nvSpPr>
        <p:spPr>
          <a:xfrm>
            <a:off x="3692700" y="3331774"/>
            <a:ext cx="1758600" cy="7077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Font typeface="Lora"/>
              <a:buNone/>
              <a:defRPr/>
            </a:lvl1pPr>
            <a:lvl2pPr lvl="1" algn="ctr" rtl="0">
              <a:lnSpc>
                <a:spcPct val="100000"/>
              </a:lnSpc>
              <a:spcBef>
                <a:spcPts val="1200"/>
              </a:spcBef>
              <a:spcAft>
                <a:spcPts val="0"/>
              </a:spcAft>
              <a:buClr>
                <a:schemeClr val="lt1"/>
              </a:buClr>
              <a:buSzPts val="1400"/>
              <a:buFont typeface="Lora"/>
              <a:buNone/>
              <a:defRPr>
                <a:solidFill>
                  <a:schemeClr val="lt1"/>
                </a:solidFill>
                <a:latin typeface="Lora"/>
                <a:ea typeface="Lora"/>
                <a:cs typeface="Lora"/>
                <a:sym typeface="Lora"/>
              </a:defRPr>
            </a:lvl2pPr>
            <a:lvl3pPr lvl="2"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3pPr>
            <a:lvl4pPr lvl="3"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4pPr>
            <a:lvl5pPr lvl="4"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5pPr>
            <a:lvl6pPr lvl="5"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6pPr>
            <a:lvl7pPr lvl="6"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7pPr>
            <a:lvl8pPr lvl="7"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8pPr>
            <a:lvl9pPr lvl="8"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9pPr>
          </a:lstStyle>
          <a:p>
            <a:endParaRPr/>
          </a:p>
        </p:txBody>
      </p:sp>
      <p:sp>
        <p:nvSpPr>
          <p:cNvPr id="539" name="Google Shape;539;p19"/>
          <p:cNvSpPr txBox="1">
            <a:spLocks noGrp="1"/>
          </p:cNvSpPr>
          <p:nvPr>
            <p:ph type="subTitle" idx="5"/>
          </p:nvPr>
        </p:nvSpPr>
        <p:spPr>
          <a:xfrm>
            <a:off x="6024650" y="2940875"/>
            <a:ext cx="1758600" cy="2805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000"/>
              <a:buFont typeface="McLaren"/>
              <a:buNone/>
              <a:defRPr sz="2500">
                <a:solidFill>
                  <a:schemeClr val="lt1"/>
                </a:solidFill>
                <a:latin typeface="Lobster"/>
                <a:ea typeface="Lobster"/>
                <a:cs typeface="Lobster"/>
                <a:sym typeface="Lobster"/>
              </a:defRPr>
            </a:lvl1pPr>
            <a:lvl2pPr lvl="1" algn="ctr" rtl="0">
              <a:lnSpc>
                <a:spcPct val="100000"/>
              </a:lnSpc>
              <a:spcBef>
                <a:spcPts val="1200"/>
              </a:spcBef>
              <a:spcAft>
                <a:spcPts val="0"/>
              </a:spcAft>
              <a:buClr>
                <a:schemeClr val="lt1"/>
              </a:buClr>
              <a:buSzPts val="2000"/>
              <a:buFont typeface="McLaren"/>
              <a:buNone/>
              <a:defRPr sz="2000">
                <a:solidFill>
                  <a:schemeClr val="lt1"/>
                </a:solidFill>
                <a:latin typeface="McLaren"/>
                <a:ea typeface="McLaren"/>
                <a:cs typeface="McLaren"/>
                <a:sym typeface="McLaren"/>
              </a:defRPr>
            </a:lvl2pPr>
            <a:lvl3pPr lvl="2"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3pPr>
            <a:lvl4pPr lvl="3"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4pPr>
            <a:lvl5pPr lvl="4"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5pPr>
            <a:lvl6pPr lvl="5"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6pPr>
            <a:lvl7pPr lvl="6"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7pPr>
            <a:lvl8pPr lvl="7"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8pPr>
            <a:lvl9pPr lvl="8" algn="ctr" rtl="0">
              <a:lnSpc>
                <a:spcPct val="100000"/>
              </a:lnSpc>
              <a:spcBef>
                <a:spcPts val="0"/>
              </a:spcBef>
              <a:spcAft>
                <a:spcPts val="0"/>
              </a:spcAft>
              <a:buClr>
                <a:schemeClr val="lt1"/>
              </a:buClr>
              <a:buSzPts val="2000"/>
              <a:buFont typeface="McLaren"/>
              <a:buNone/>
              <a:defRPr sz="2000">
                <a:solidFill>
                  <a:schemeClr val="lt1"/>
                </a:solidFill>
                <a:latin typeface="McLaren"/>
                <a:ea typeface="McLaren"/>
                <a:cs typeface="McLaren"/>
                <a:sym typeface="McLaren"/>
              </a:defRPr>
            </a:lvl9pPr>
          </a:lstStyle>
          <a:p>
            <a:endParaRPr/>
          </a:p>
        </p:txBody>
      </p:sp>
      <p:sp>
        <p:nvSpPr>
          <p:cNvPr id="540" name="Google Shape;540;p19"/>
          <p:cNvSpPr txBox="1">
            <a:spLocks noGrp="1"/>
          </p:cNvSpPr>
          <p:nvPr>
            <p:ph type="subTitle" idx="6"/>
          </p:nvPr>
        </p:nvSpPr>
        <p:spPr>
          <a:xfrm>
            <a:off x="6024650" y="3331786"/>
            <a:ext cx="1758600" cy="7077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Font typeface="Lora"/>
              <a:buNone/>
              <a:defRPr/>
            </a:lvl1pPr>
            <a:lvl2pPr lvl="1" algn="ctr" rtl="0">
              <a:lnSpc>
                <a:spcPct val="100000"/>
              </a:lnSpc>
              <a:spcBef>
                <a:spcPts val="1200"/>
              </a:spcBef>
              <a:spcAft>
                <a:spcPts val="0"/>
              </a:spcAft>
              <a:buClr>
                <a:schemeClr val="lt1"/>
              </a:buClr>
              <a:buSzPts val="1400"/>
              <a:buFont typeface="Lora"/>
              <a:buNone/>
              <a:defRPr>
                <a:solidFill>
                  <a:schemeClr val="lt1"/>
                </a:solidFill>
                <a:latin typeface="Lora"/>
                <a:ea typeface="Lora"/>
                <a:cs typeface="Lora"/>
                <a:sym typeface="Lora"/>
              </a:defRPr>
            </a:lvl2pPr>
            <a:lvl3pPr lvl="2"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3pPr>
            <a:lvl4pPr lvl="3"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4pPr>
            <a:lvl5pPr lvl="4"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5pPr>
            <a:lvl6pPr lvl="5"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6pPr>
            <a:lvl7pPr lvl="6"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7pPr>
            <a:lvl8pPr lvl="7"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8pPr>
            <a:lvl9pPr lvl="8" algn="ctr" rtl="0">
              <a:lnSpc>
                <a:spcPct val="100000"/>
              </a:lnSpc>
              <a:spcBef>
                <a:spcPts val="0"/>
              </a:spcBef>
              <a:spcAft>
                <a:spcPts val="0"/>
              </a:spcAft>
              <a:buClr>
                <a:schemeClr val="lt1"/>
              </a:buClr>
              <a:buSzPts val="1400"/>
              <a:buFont typeface="Lora"/>
              <a:buNone/>
              <a:defRPr>
                <a:solidFill>
                  <a:schemeClr val="lt1"/>
                </a:solidFill>
                <a:latin typeface="Lora"/>
                <a:ea typeface="Lora"/>
                <a:cs typeface="Lora"/>
                <a:sym typeface="Lora"/>
              </a:defRPr>
            </a:lvl9pPr>
          </a:lstStyle>
          <a:p>
            <a:endParaRPr/>
          </a:p>
        </p:txBody>
      </p:sp>
      <p:sp>
        <p:nvSpPr>
          <p:cNvPr id="541" name="Google Shape;541;p19"/>
          <p:cNvSpPr/>
          <p:nvPr/>
        </p:nvSpPr>
        <p:spPr>
          <a:xfrm rot="9861772">
            <a:off x="6080895" y="4448894"/>
            <a:ext cx="3089499" cy="841471"/>
          </a:xfrm>
          <a:custGeom>
            <a:avLst/>
            <a:gdLst/>
            <a:ahLst/>
            <a:cxnLst/>
            <a:rect l="l" t="t" r="r" b="b"/>
            <a:pathLst>
              <a:path w="33267" h="9061" extrusionOk="0">
                <a:moveTo>
                  <a:pt x="6930" y="0"/>
                </a:moveTo>
                <a:cubicBezTo>
                  <a:pt x="6799" y="0"/>
                  <a:pt x="6680" y="12"/>
                  <a:pt x="6561" y="24"/>
                </a:cubicBezTo>
                <a:cubicBezTo>
                  <a:pt x="6442" y="36"/>
                  <a:pt x="6311" y="48"/>
                  <a:pt x="6180" y="60"/>
                </a:cubicBezTo>
                <a:cubicBezTo>
                  <a:pt x="6120" y="72"/>
                  <a:pt x="6073" y="131"/>
                  <a:pt x="6073" y="202"/>
                </a:cubicBezTo>
                <a:cubicBezTo>
                  <a:pt x="6083" y="256"/>
                  <a:pt x="6132" y="300"/>
                  <a:pt x="6193" y="300"/>
                </a:cubicBezTo>
                <a:cubicBezTo>
                  <a:pt x="6201" y="300"/>
                  <a:pt x="6208" y="299"/>
                  <a:pt x="6215" y="298"/>
                </a:cubicBezTo>
                <a:cubicBezTo>
                  <a:pt x="6334" y="286"/>
                  <a:pt x="6465" y="274"/>
                  <a:pt x="6584" y="262"/>
                </a:cubicBezTo>
                <a:cubicBezTo>
                  <a:pt x="6669" y="254"/>
                  <a:pt x="6747" y="245"/>
                  <a:pt x="6828" y="245"/>
                </a:cubicBezTo>
                <a:cubicBezTo>
                  <a:pt x="6861" y="245"/>
                  <a:pt x="6895" y="247"/>
                  <a:pt x="6930" y="250"/>
                </a:cubicBezTo>
                <a:lnTo>
                  <a:pt x="6942" y="250"/>
                </a:lnTo>
                <a:cubicBezTo>
                  <a:pt x="7001" y="238"/>
                  <a:pt x="7049" y="179"/>
                  <a:pt x="7049" y="119"/>
                </a:cubicBezTo>
                <a:cubicBezTo>
                  <a:pt x="7049" y="48"/>
                  <a:pt x="6989" y="0"/>
                  <a:pt x="6930" y="0"/>
                </a:cubicBezTo>
                <a:close/>
                <a:moveTo>
                  <a:pt x="7668" y="48"/>
                </a:moveTo>
                <a:cubicBezTo>
                  <a:pt x="7513" y="48"/>
                  <a:pt x="7489" y="262"/>
                  <a:pt x="7632" y="298"/>
                </a:cubicBezTo>
                <a:cubicBezTo>
                  <a:pt x="7870" y="322"/>
                  <a:pt x="8097" y="369"/>
                  <a:pt x="8323" y="453"/>
                </a:cubicBezTo>
                <a:lnTo>
                  <a:pt x="8382" y="453"/>
                </a:lnTo>
                <a:cubicBezTo>
                  <a:pt x="8430" y="441"/>
                  <a:pt x="8466" y="405"/>
                  <a:pt x="8478" y="369"/>
                </a:cubicBezTo>
                <a:cubicBezTo>
                  <a:pt x="8501" y="298"/>
                  <a:pt x="8466" y="238"/>
                  <a:pt x="8406" y="214"/>
                </a:cubicBezTo>
                <a:cubicBezTo>
                  <a:pt x="8168" y="131"/>
                  <a:pt x="7918" y="83"/>
                  <a:pt x="7668" y="48"/>
                </a:cubicBezTo>
                <a:close/>
                <a:moveTo>
                  <a:pt x="5476" y="188"/>
                </a:moveTo>
                <a:cubicBezTo>
                  <a:pt x="5469" y="188"/>
                  <a:pt x="5461" y="189"/>
                  <a:pt x="5453" y="191"/>
                </a:cubicBezTo>
                <a:cubicBezTo>
                  <a:pt x="5215" y="250"/>
                  <a:pt x="4965" y="310"/>
                  <a:pt x="4739" y="381"/>
                </a:cubicBezTo>
                <a:cubicBezTo>
                  <a:pt x="4668" y="405"/>
                  <a:pt x="4632" y="464"/>
                  <a:pt x="4656" y="536"/>
                </a:cubicBezTo>
                <a:cubicBezTo>
                  <a:pt x="4666" y="588"/>
                  <a:pt x="4713" y="621"/>
                  <a:pt x="4764" y="621"/>
                </a:cubicBezTo>
                <a:cubicBezTo>
                  <a:pt x="4771" y="621"/>
                  <a:pt x="4779" y="621"/>
                  <a:pt x="4787" y="619"/>
                </a:cubicBezTo>
                <a:lnTo>
                  <a:pt x="4810" y="619"/>
                </a:lnTo>
                <a:cubicBezTo>
                  <a:pt x="5037" y="548"/>
                  <a:pt x="5275" y="488"/>
                  <a:pt x="5513" y="441"/>
                </a:cubicBezTo>
                <a:cubicBezTo>
                  <a:pt x="5572" y="417"/>
                  <a:pt x="5620" y="357"/>
                  <a:pt x="5596" y="286"/>
                </a:cubicBezTo>
                <a:cubicBezTo>
                  <a:pt x="5586" y="223"/>
                  <a:pt x="5530" y="188"/>
                  <a:pt x="5476" y="188"/>
                </a:cubicBezTo>
                <a:close/>
                <a:moveTo>
                  <a:pt x="18896" y="250"/>
                </a:moveTo>
                <a:cubicBezTo>
                  <a:pt x="18729" y="250"/>
                  <a:pt x="18729" y="488"/>
                  <a:pt x="18896" y="488"/>
                </a:cubicBezTo>
                <a:lnTo>
                  <a:pt x="18979" y="488"/>
                </a:lnTo>
                <a:cubicBezTo>
                  <a:pt x="19169" y="512"/>
                  <a:pt x="19336" y="607"/>
                  <a:pt x="19455" y="738"/>
                </a:cubicBezTo>
                <a:cubicBezTo>
                  <a:pt x="19484" y="758"/>
                  <a:pt x="19513" y="777"/>
                  <a:pt x="19549" y="777"/>
                </a:cubicBezTo>
                <a:cubicBezTo>
                  <a:pt x="19557" y="777"/>
                  <a:pt x="19565" y="776"/>
                  <a:pt x="19574" y="774"/>
                </a:cubicBezTo>
                <a:cubicBezTo>
                  <a:pt x="19598" y="762"/>
                  <a:pt x="19622" y="750"/>
                  <a:pt x="19634" y="738"/>
                </a:cubicBezTo>
                <a:cubicBezTo>
                  <a:pt x="19681" y="691"/>
                  <a:pt x="19681" y="619"/>
                  <a:pt x="19634" y="572"/>
                </a:cubicBezTo>
                <a:cubicBezTo>
                  <a:pt x="19467" y="393"/>
                  <a:pt x="19253" y="274"/>
                  <a:pt x="19015" y="250"/>
                </a:cubicBezTo>
                <a:close/>
                <a:moveTo>
                  <a:pt x="4082" y="622"/>
                </a:moveTo>
                <a:cubicBezTo>
                  <a:pt x="4067" y="622"/>
                  <a:pt x="4051" y="625"/>
                  <a:pt x="4037" y="631"/>
                </a:cubicBezTo>
                <a:cubicBezTo>
                  <a:pt x="3810" y="726"/>
                  <a:pt x="3584" y="822"/>
                  <a:pt x="3358" y="941"/>
                </a:cubicBezTo>
                <a:cubicBezTo>
                  <a:pt x="3298" y="964"/>
                  <a:pt x="3275" y="1036"/>
                  <a:pt x="3310" y="1107"/>
                </a:cubicBezTo>
                <a:cubicBezTo>
                  <a:pt x="3330" y="1147"/>
                  <a:pt x="3366" y="1170"/>
                  <a:pt x="3412" y="1170"/>
                </a:cubicBezTo>
                <a:cubicBezTo>
                  <a:pt x="3421" y="1170"/>
                  <a:pt x="3431" y="1169"/>
                  <a:pt x="3441" y="1167"/>
                </a:cubicBezTo>
                <a:lnTo>
                  <a:pt x="3477" y="1155"/>
                </a:lnTo>
                <a:cubicBezTo>
                  <a:pt x="3679" y="1048"/>
                  <a:pt x="3906" y="953"/>
                  <a:pt x="4132" y="857"/>
                </a:cubicBezTo>
                <a:cubicBezTo>
                  <a:pt x="4191" y="834"/>
                  <a:pt x="4215" y="762"/>
                  <a:pt x="4191" y="703"/>
                </a:cubicBezTo>
                <a:cubicBezTo>
                  <a:pt x="4173" y="649"/>
                  <a:pt x="4129" y="622"/>
                  <a:pt x="4082" y="622"/>
                </a:cubicBezTo>
                <a:close/>
                <a:moveTo>
                  <a:pt x="9011" y="546"/>
                </a:moveTo>
                <a:cubicBezTo>
                  <a:pt x="8909" y="546"/>
                  <a:pt x="8836" y="687"/>
                  <a:pt x="8942" y="774"/>
                </a:cubicBezTo>
                <a:cubicBezTo>
                  <a:pt x="9121" y="905"/>
                  <a:pt x="9275" y="1072"/>
                  <a:pt x="9406" y="1274"/>
                </a:cubicBezTo>
                <a:cubicBezTo>
                  <a:pt x="9426" y="1303"/>
                  <a:pt x="9462" y="1325"/>
                  <a:pt x="9500" y="1325"/>
                </a:cubicBezTo>
                <a:cubicBezTo>
                  <a:pt x="9508" y="1325"/>
                  <a:pt x="9517" y="1324"/>
                  <a:pt x="9525" y="1322"/>
                </a:cubicBezTo>
                <a:cubicBezTo>
                  <a:pt x="9537" y="1322"/>
                  <a:pt x="9561" y="1322"/>
                  <a:pt x="9573" y="1310"/>
                </a:cubicBezTo>
                <a:cubicBezTo>
                  <a:pt x="9632" y="1274"/>
                  <a:pt x="9644" y="1203"/>
                  <a:pt x="9609" y="1143"/>
                </a:cubicBezTo>
                <a:cubicBezTo>
                  <a:pt x="9478" y="917"/>
                  <a:pt x="9299" y="726"/>
                  <a:pt x="9085" y="572"/>
                </a:cubicBezTo>
                <a:cubicBezTo>
                  <a:pt x="9060" y="553"/>
                  <a:pt x="9035" y="546"/>
                  <a:pt x="9011" y="546"/>
                </a:cubicBezTo>
                <a:close/>
                <a:moveTo>
                  <a:pt x="18238" y="515"/>
                </a:moveTo>
                <a:cubicBezTo>
                  <a:pt x="18211" y="515"/>
                  <a:pt x="18183" y="525"/>
                  <a:pt x="18157" y="548"/>
                </a:cubicBezTo>
                <a:cubicBezTo>
                  <a:pt x="17955" y="714"/>
                  <a:pt x="17800" y="941"/>
                  <a:pt x="17693" y="1179"/>
                </a:cubicBezTo>
                <a:cubicBezTo>
                  <a:pt x="17669" y="1238"/>
                  <a:pt x="17693" y="1310"/>
                  <a:pt x="17753" y="1334"/>
                </a:cubicBezTo>
                <a:cubicBezTo>
                  <a:pt x="17776" y="1345"/>
                  <a:pt x="17800" y="1345"/>
                  <a:pt x="17824" y="1345"/>
                </a:cubicBezTo>
                <a:cubicBezTo>
                  <a:pt x="17872" y="1334"/>
                  <a:pt x="17907" y="1310"/>
                  <a:pt x="17919" y="1274"/>
                </a:cubicBezTo>
                <a:cubicBezTo>
                  <a:pt x="18014" y="1072"/>
                  <a:pt x="18145" y="881"/>
                  <a:pt x="18324" y="726"/>
                </a:cubicBezTo>
                <a:cubicBezTo>
                  <a:pt x="18417" y="642"/>
                  <a:pt x="18335" y="515"/>
                  <a:pt x="18238" y="515"/>
                </a:cubicBezTo>
                <a:close/>
                <a:moveTo>
                  <a:pt x="2769" y="1281"/>
                </a:moveTo>
                <a:cubicBezTo>
                  <a:pt x="2749" y="1281"/>
                  <a:pt x="2730" y="1286"/>
                  <a:pt x="2715" y="1298"/>
                </a:cubicBezTo>
                <a:cubicBezTo>
                  <a:pt x="2501" y="1429"/>
                  <a:pt x="2298" y="1560"/>
                  <a:pt x="2096" y="1715"/>
                </a:cubicBezTo>
                <a:cubicBezTo>
                  <a:pt x="1996" y="1781"/>
                  <a:pt x="2051" y="1931"/>
                  <a:pt x="2166" y="1931"/>
                </a:cubicBezTo>
                <a:cubicBezTo>
                  <a:pt x="2174" y="1931"/>
                  <a:pt x="2182" y="1930"/>
                  <a:pt x="2191" y="1929"/>
                </a:cubicBezTo>
                <a:cubicBezTo>
                  <a:pt x="2203" y="1929"/>
                  <a:pt x="2227" y="1917"/>
                  <a:pt x="2239" y="1905"/>
                </a:cubicBezTo>
                <a:cubicBezTo>
                  <a:pt x="2429" y="1774"/>
                  <a:pt x="2632" y="1631"/>
                  <a:pt x="2834" y="1512"/>
                </a:cubicBezTo>
                <a:cubicBezTo>
                  <a:pt x="2894" y="1476"/>
                  <a:pt x="2917" y="1393"/>
                  <a:pt x="2882" y="1345"/>
                </a:cubicBezTo>
                <a:cubicBezTo>
                  <a:pt x="2857" y="1305"/>
                  <a:pt x="2811" y="1281"/>
                  <a:pt x="2769" y="1281"/>
                </a:cubicBezTo>
                <a:close/>
                <a:moveTo>
                  <a:pt x="19875" y="1177"/>
                </a:moveTo>
                <a:cubicBezTo>
                  <a:pt x="19866" y="1177"/>
                  <a:pt x="19857" y="1177"/>
                  <a:pt x="19848" y="1179"/>
                </a:cubicBezTo>
                <a:cubicBezTo>
                  <a:pt x="19789" y="1191"/>
                  <a:pt x="19741" y="1262"/>
                  <a:pt x="19765" y="1322"/>
                </a:cubicBezTo>
                <a:lnTo>
                  <a:pt x="19765" y="1381"/>
                </a:lnTo>
                <a:cubicBezTo>
                  <a:pt x="19800" y="1524"/>
                  <a:pt x="19800" y="1679"/>
                  <a:pt x="19765" y="1822"/>
                </a:cubicBezTo>
                <a:cubicBezTo>
                  <a:pt x="19765" y="1881"/>
                  <a:pt x="19741" y="1929"/>
                  <a:pt x="19729" y="1988"/>
                </a:cubicBezTo>
                <a:cubicBezTo>
                  <a:pt x="19717" y="2048"/>
                  <a:pt x="19753" y="2119"/>
                  <a:pt x="19812" y="2131"/>
                </a:cubicBezTo>
                <a:cubicBezTo>
                  <a:pt x="19824" y="2137"/>
                  <a:pt x="19833" y="2140"/>
                  <a:pt x="19842" y="2140"/>
                </a:cubicBezTo>
                <a:cubicBezTo>
                  <a:pt x="19851" y="2140"/>
                  <a:pt x="19860" y="2137"/>
                  <a:pt x="19872" y="2131"/>
                </a:cubicBezTo>
                <a:lnTo>
                  <a:pt x="19872" y="2143"/>
                </a:lnTo>
                <a:cubicBezTo>
                  <a:pt x="19919" y="2131"/>
                  <a:pt x="19955" y="2096"/>
                  <a:pt x="19967" y="2060"/>
                </a:cubicBezTo>
                <a:cubicBezTo>
                  <a:pt x="19991" y="1988"/>
                  <a:pt x="20003" y="1929"/>
                  <a:pt x="20015" y="1869"/>
                </a:cubicBezTo>
                <a:cubicBezTo>
                  <a:pt x="20039" y="1691"/>
                  <a:pt x="20039" y="1512"/>
                  <a:pt x="20015" y="1334"/>
                </a:cubicBezTo>
                <a:cubicBezTo>
                  <a:pt x="20015" y="1310"/>
                  <a:pt x="20003" y="1286"/>
                  <a:pt x="20003" y="1274"/>
                </a:cubicBezTo>
                <a:cubicBezTo>
                  <a:pt x="19992" y="1212"/>
                  <a:pt x="19937" y="1177"/>
                  <a:pt x="19875" y="1177"/>
                </a:cubicBezTo>
                <a:close/>
                <a:moveTo>
                  <a:pt x="9766" y="1757"/>
                </a:moveTo>
                <a:cubicBezTo>
                  <a:pt x="9695" y="1757"/>
                  <a:pt x="9624" y="1815"/>
                  <a:pt x="9644" y="1905"/>
                </a:cubicBezTo>
                <a:cubicBezTo>
                  <a:pt x="9656" y="1953"/>
                  <a:pt x="9668" y="2000"/>
                  <a:pt x="9680" y="2048"/>
                </a:cubicBezTo>
                <a:cubicBezTo>
                  <a:pt x="9716" y="2250"/>
                  <a:pt x="9728" y="2453"/>
                  <a:pt x="9740" y="2619"/>
                </a:cubicBezTo>
                <a:cubicBezTo>
                  <a:pt x="9752" y="2679"/>
                  <a:pt x="9811" y="2727"/>
                  <a:pt x="9871" y="2727"/>
                </a:cubicBezTo>
                <a:lnTo>
                  <a:pt x="9883" y="2727"/>
                </a:lnTo>
                <a:cubicBezTo>
                  <a:pt x="9942" y="2715"/>
                  <a:pt x="9990" y="2655"/>
                  <a:pt x="9990" y="2596"/>
                </a:cubicBezTo>
                <a:cubicBezTo>
                  <a:pt x="9978" y="2429"/>
                  <a:pt x="9954" y="2215"/>
                  <a:pt x="9918" y="2000"/>
                </a:cubicBezTo>
                <a:cubicBezTo>
                  <a:pt x="9906" y="1953"/>
                  <a:pt x="9894" y="1905"/>
                  <a:pt x="9883" y="1857"/>
                </a:cubicBezTo>
                <a:cubicBezTo>
                  <a:pt x="9868" y="1788"/>
                  <a:pt x="9817" y="1757"/>
                  <a:pt x="9766" y="1757"/>
                </a:cubicBezTo>
                <a:close/>
                <a:moveTo>
                  <a:pt x="17622" y="1812"/>
                </a:moveTo>
                <a:cubicBezTo>
                  <a:pt x="17568" y="1812"/>
                  <a:pt x="17513" y="1846"/>
                  <a:pt x="17503" y="1917"/>
                </a:cubicBezTo>
                <a:cubicBezTo>
                  <a:pt x="17479" y="2167"/>
                  <a:pt x="17491" y="2429"/>
                  <a:pt x="17526" y="2679"/>
                </a:cubicBezTo>
                <a:cubicBezTo>
                  <a:pt x="17536" y="2738"/>
                  <a:pt x="17586" y="2780"/>
                  <a:pt x="17643" y="2780"/>
                </a:cubicBezTo>
                <a:cubicBezTo>
                  <a:pt x="17656" y="2780"/>
                  <a:pt x="17668" y="2778"/>
                  <a:pt x="17681" y="2774"/>
                </a:cubicBezTo>
                <a:lnTo>
                  <a:pt x="17681" y="2786"/>
                </a:lnTo>
                <a:cubicBezTo>
                  <a:pt x="17741" y="2762"/>
                  <a:pt x="17776" y="2703"/>
                  <a:pt x="17764" y="2631"/>
                </a:cubicBezTo>
                <a:cubicBezTo>
                  <a:pt x="17729" y="2405"/>
                  <a:pt x="17717" y="2167"/>
                  <a:pt x="17741" y="1941"/>
                </a:cubicBezTo>
                <a:cubicBezTo>
                  <a:pt x="17747" y="1857"/>
                  <a:pt x="17684" y="1812"/>
                  <a:pt x="17622" y="1812"/>
                </a:cubicBezTo>
                <a:close/>
                <a:moveTo>
                  <a:pt x="1598" y="2146"/>
                </a:moveTo>
                <a:cubicBezTo>
                  <a:pt x="1570" y="2146"/>
                  <a:pt x="1541" y="2156"/>
                  <a:pt x="1512" y="2179"/>
                </a:cubicBezTo>
                <a:cubicBezTo>
                  <a:pt x="1334" y="2346"/>
                  <a:pt x="1143" y="2512"/>
                  <a:pt x="977" y="2691"/>
                </a:cubicBezTo>
                <a:cubicBezTo>
                  <a:pt x="929" y="2739"/>
                  <a:pt x="929" y="2810"/>
                  <a:pt x="977" y="2858"/>
                </a:cubicBezTo>
                <a:cubicBezTo>
                  <a:pt x="994" y="2884"/>
                  <a:pt x="1026" y="2898"/>
                  <a:pt x="1055" y="2898"/>
                </a:cubicBezTo>
                <a:cubicBezTo>
                  <a:pt x="1065" y="2898"/>
                  <a:pt x="1075" y="2896"/>
                  <a:pt x="1084" y="2893"/>
                </a:cubicBezTo>
                <a:cubicBezTo>
                  <a:pt x="1108" y="2893"/>
                  <a:pt x="1131" y="2881"/>
                  <a:pt x="1155" y="2858"/>
                </a:cubicBezTo>
                <a:cubicBezTo>
                  <a:pt x="1322" y="2691"/>
                  <a:pt x="1501" y="2524"/>
                  <a:pt x="1679" y="2358"/>
                </a:cubicBezTo>
                <a:cubicBezTo>
                  <a:pt x="1772" y="2274"/>
                  <a:pt x="1698" y="2146"/>
                  <a:pt x="1598" y="2146"/>
                </a:cubicBezTo>
                <a:close/>
                <a:moveTo>
                  <a:pt x="19516" y="2544"/>
                </a:moveTo>
                <a:cubicBezTo>
                  <a:pt x="19481" y="2544"/>
                  <a:pt x="19446" y="2559"/>
                  <a:pt x="19419" y="2596"/>
                </a:cubicBezTo>
                <a:cubicBezTo>
                  <a:pt x="19288" y="2798"/>
                  <a:pt x="19134" y="2977"/>
                  <a:pt x="18979" y="3155"/>
                </a:cubicBezTo>
                <a:cubicBezTo>
                  <a:pt x="18902" y="3232"/>
                  <a:pt x="18957" y="3360"/>
                  <a:pt x="19060" y="3360"/>
                </a:cubicBezTo>
                <a:cubicBezTo>
                  <a:pt x="19068" y="3360"/>
                  <a:pt x="19077" y="3359"/>
                  <a:pt x="19086" y="3358"/>
                </a:cubicBezTo>
                <a:cubicBezTo>
                  <a:pt x="19110" y="3358"/>
                  <a:pt x="19134" y="3334"/>
                  <a:pt x="19146" y="3322"/>
                </a:cubicBezTo>
                <a:cubicBezTo>
                  <a:pt x="19324" y="3143"/>
                  <a:pt x="19479" y="2941"/>
                  <a:pt x="19622" y="2739"/>
                </a:cubicBezTo>
                <a:cubicBezTo>
                  <a:pt x="19690" y="2644"/>
                  <a:pt x="19605" y="2544"/>
                  <a:pt x="19516" y="2544"/>
                </a:cubicBezTo>
                <a:close/>
                <a:moveTo>
                  <a:pt x="579" y="3196"/>
                </a:moveTo>
                <a:cubicBezTo>
                  <a:pt x="544" y="3196"/>
                  <a:pt x="509" y="3212"/>
                  <a:pt x="488" y="3239"/>
                </a:cubicBezTo>
                <a:cubicBezTo>
                  <a:pt x="322" y="3429"/>
                  <a:pt x="179" y="3631"/>
                  <a:pt x="36" y="3834"/>
                </a:cubicBezTo>
                <a:cubicBezTo>
                  <a:pt x="0" y="3893"/>
                  <a:pt x="12" y="3965"/>
                  <a:pt x="72" y="4001"/>
                </a:cubicBezTo>
                <a:cubicBezTo>
                  <a:pt x="89" y="4018"/>
                  <a:pt x="113" y="4029"/>
                  <a:pt x="139" y="4029"/>
                </a:cubicBezTo>
                <a:cubicBezTo>
                  <a:pt x="148" y="4029"/>
                  <a:pt x="157" y="4028"/>
                  <a:pt x="167" y="4024"/>
                </a:cubicBezTo>
                <a:cubicBezTo>
                  <a:pt x="191" y="4024"/>
                  <a:pt x="227" y="4001"/>
                  <a:pt x="238" y="3977"/>
                </a:cubicBezTo>
                <a:cubicBezTo>
                  <a:pt x="381" y="3774"/>
                  <a:pt x="524" y="3584"/>
                  <a:pt x="679" y="3393"/>
                </a:cubicBezTo>
                <a:cubicBezTo>
                  <a:pt x="715" y="3346"/>
                  <a:pt x="703" y="3262"/>
                  <a:pt x="655" y="3227"/>
                </a:cubicBezTo>
                <a:cubicBezTo>
                  <a:pt x="634" y="3206"/>
                  <a:pt x="607" y="3196"/>
                  <a:pt x="579" y="3196"/>
                </a:cubicBezTo>
                <a:close/>
                <a:moveTo>
                  <a:pt x="9918" y="3217"/>
                </a:moveTo>
                <a:cubicBezTo>
                  <a:pt x="9855" y="3217"/>
                  <a:pt x="9793" y="3262"/>
                  <a:pt x="9799" y="3346"/>
                </a:cubicBezTo>
                <a:cubicBezTo>
                  <a:pt x="9811" y="3477"/>
                  <a:pt x="9823" y="3596"/>
                  <a:pt x="9847" y="3727"/>
                </a:cubicBezTo>
                <a:cubicBezTo>
                  <a:pt x="9859" y="3822"/>
                  <a:pt x="9883" y="3917"/>
                  <a:pt x="9906" y="4001"/>
                </a:cubicBezTo>
                <a:cubicBezTo>
                  <a:pt x="9918" y="4036"/>
                  <a:pt x="9918" y="4060"/>
                  <a:pt x="9930" y="4084"/>
                </a:cubicBezTo>
                <a:cubicBezTo>
                  <a:pt x="9951" y="4136"/>
                  <a:pt x="9999" y="4170"/>
                  <a:pt x="10050" y="4170"/>
                </a:cubicBezTo>
                <a:cubicBezTo>
                  <a:pt x="10058" y="4170"/>
                  <a:pt x="10065" y="4169"/>
                  <a:pt x="10073" y="4167"/>
                </a:cubicBezTo>
                <a:lnTo>
                  <a:pt x="10073" y="4179"/>
                </a:lnTo>
                <a:cubicBezTo>
                  <a:pt x="10073" y="4179"/>
                  <a:pt x="10085" y="4167"/>
                  <a:pt x="10085" y="4167"/>
                </a:cubicBezTo>
                <a:cubicBezTo>
                  <a:pt x="10144" y="4143"/>
                  <a:pt x="10180" y="4084"/>
                  <a:pt x="10168" y="4012"/>
                </a:cubicBezTo>
                <a:cubicBezTo>
                  <a:pt x="10156" y="3989"/>
                  <a:pt x="10144" y="3965"/>
                  <a:pt x="10144" y="3941"/>
                </a:cubicBezTo>
                <a:cubicBezTo>
                  <a:pt x="10121" y="3858"/>
                  <a:pt x="10097" y="3774"/>
                  <a:pt x="10085" y="3679"/>
                </a:cubicBezTo>
                <a:cubicBezTo>
                  <a:pt x="10061" y="3560"/>
                  <a:pt x="10049" y="3441"/>
                  <a:pt x="10037" y="3322"/>
                </a:cubicBezTo>
                <a:cubicBezTo>
                  <a:pt x="10026" y="3250"/>
                  <a:pt x="9972" y="3217"/>
                  <a:pt x="9918" y="3217"/>
                </a:cubicBezTo>
                <a:close/>
                <a:moveTo>
                  <a:pt x="17866" y="3245"/>
                </a:moveTo>
                <a:cubicBezTo>
                  <a:pt x="17791" y="3245"/>
                  <a:pt x="17714" y="3312"/>
                  <a:pt x="17753" y="3405"/>
                </a:cubicBezTo>
                <a:cubicBezTo>
                  <a:pt x="17836" y="3620"/>
                  <a:pt x="17955" y="3834"/>
                  <a:pt x="18086" y="4036"/>
                </a:cubicBezTo>
                <a:cubicBezTo>
                  <a:pt x="18038" y="4084"/>
                  <a:pt x="17991" y="4132"/>
                  <a:pt x="17931" y="4167"/>
                </a:cubicBezTo>
                <a:cubicBezTo>
                  <a:pt x="17884" y="4215"/>
                  <a:pt x="17884" y="4298"/>
                  <a:pt x="17931" y="4346"/>
                </a:cubicBezTo>
                <a:cubicBezTo>
                  <a:pt x="17951" y="4365"/>
                  <a:pt x="17986" y="4385"/>
                  <a:pt x="18018" y="4385"/>
                </a:cubicBezTo>
                <a:cubicBezTo>
                  <a:pt x="18025" y="4385"/>
                  <a:pt x="18032" y="4384"/>
                  <a:pt x="18038" y="4382"/>
                </a:cubicBezTo>
                <a:cubicBezTo>
                  <a:pt x="18062" y="4382"/>
                  <a:pt x="18086" y="4370"/>
                  <a:pt x="18098" y="4358"/>
                </a:cubicBezTo>
                <a:cubicBezTo>
                  <a:pt x="18288" y="4191"/>
                  <a:pt x="18467" y="4024"/>
                  <a:pt x="18634" y="3846"/>
                </a:cubicBezTo>
                <a:cubicBezTo>
                  <a:pt x="18725" y="3764"/>
                  <a:pt x="18648" y="3640"/>
                  <a:pt x="18554" y="3640"/>
                </a:cubicBezTo>
                <a:cubicBezTo>
                  <a:pt x="18525" y="3640"/>
                  <a:pt x="18495" y="3651"/>
                  <a:pt x="18467" y="3679"/>
                </a:cubicBezTo>
                <a:lnTo>
                  <a:pt x="18265" y="3870"/>
                </a:lnTo>
                <a:cubicBezTo>
                  <a:pt x="18157" y="3691"/>
                  <a:pt x="18050" y="3501"/>
                  <a:pt x="17967" y="3310"/>
                </a:cubicBezTo>
                <a:cubicBezTo>
                  <a:pt x="17946" y="3264"/>
                  <a:pt x="17906" y="3245"/>
                  <a:pt x="17866" y="3245"/>
                </a:cubicBezTo>
                <a:close/>
                <a:moveTo>
                  <a:pt x="18677" y="4448"/>
                </a:moveTo>
                <a:cubicBezTo>
                  <a:pt x="18583" y="4448"/>
                  <a:pt x="18496" y="4565"/>
                  <a:pt x="18586" y="4655"/>
                </a:cubicBezTo>
                <a:cubicBezTo>
                  <a:pt x="18753" y="4834"/>
                  <a:pt x="18943" y="5001"/>
                  <a:pt x="19146" y="5155"/>
                </a:cubicBezTo>
                <a:cubicBezTo>
                  <a:pt x="19163" y="5173"/>
                  <a:pt x="19187" y="5184"/>
                  <a:pt x="19212" y="5184"/>
                </a:cubicBezTo>
                <a:cubicBezTo>
                  <a:pt x="19222" y="5184"/>
                  <a:pt x="19231" y="5182"/>
                  <a:pt x="19241" y="5179"/>
                </a:cubicBezTo>
                <a:cubicBezTo>
                  <a:pt x="19265" y="5179"/>
                  <a:pt x="19300" y="5155"/>
                  <a:pt x="19324" y="5132"/>
                </a:cubicBezTo>
                <a:cubicBezTo>
                  <a:pt x="19360" y="5084"/>
                  <a:pt x="19348" y="5001"/>
                  <a:pt x="19300" y="4965"/>
                </a:cubicBezTo>
                <a:cubicBezTo>
                  <a:pt x="19110" y="4822"/>
                  <a:pt x="18931" y="4655"/>
                  <a:pt x="18765" y="4489"/>
                </a:cubicBezTo>
                <a:cubicBezTo>
                  <a:pt x="18739" y="4460"/>
                  <a:pt x="18708" y="4448"/>
                  <a:pt x="18677" y="4448"/>
                </a:cubicBezTo>
                <a:close/>
                <a:moveTo>
                  <a:pt x="17441" y="4629"/>
                </a:moveTo>
                <a:cubicBezTo>
                  <a:pt x="17422" y="4629"/>
                  <a:pt x="17403" y="4634"/>
                  <a:pt x="17383" y="4644"/>
                </a:cubicBezTo>
                <a:cubicBezTo>
                  <a:pt x="17193" y="4798"/>
                  <a:pt x="17002" y="4953"/>
                  <a:pt x="16812" y="5084"/>
                </a:cubicBezTo>
                <a:cubicBezTo>
                  <a:pt x="16752" y="5120"/>
                  <a:pt x="16741" y="5191"/>
                  <a:pt x="16776" y="5251"/>
                </a:cubicBezTo>
                <a:cubicBezTo>
                  <a:pt x="16796" y="5280"/>
                  <a:pt x="16832" y="5301"/>
                  <a:pt x="16870" y="5301"/>
                </a:cubicBezTo>
                <a:cubicBezTo>
                  <a:pt x="16878" y="5301"/>
                  <a:pt x="16887" y="5300"/>
                  <a:pt x="16895" y="5298"/>
                </a:cubicBezTo>
                <a:cubicBezTo>
                  <a:pt x="16919" y="5298"/>
                  <a:pt x="16931" y="5286"/>
                  <a:pt x="16943" y="5286"/>
                </a:cubicBezTo>
                <a:cubicBezTo>
                  <a:pt x="17133" y="5144"/>
                  <a:pt x="17336" y="4989"/>
                  <a:pt x="17538" y="4834"/>
                </a:cubicBezTo>
                <a:cubicBezTo>
                  <a:pt x="17608" y="4744"/>
                  <a:pt x="17536" y="4629"/>
                  <a:pt x="17441" y="4629"/>
                </a:cubicBezTo>
                <a:close/>
                <a:moveTo>
                  <a:pt x="10357" y="4588"/>
                </a:moveTo>
                <a:cubicBezTo>
                  <a:pt x="10334" y="4588"/>
                  <a:pt x="10310" y="4594"/>
                  <a:pt x="10287" y="4608"/>
                </a:cubicBezTo>
                <a:cubicBezTo>
                  <a:pt x="10228" y="4644"/>
                  <a:pt x="10216" y="4715"/>
                  <a:pt x="10252" y="4774"/>
                </a:cubicBezTo>
                <a:cubicBezTo>
                  <a:pt x="10383" y="4989"/>
                  <a:pt x="10549" y="5191"/>
                  <a:pt x="10728" y="5370"/>
                </a:cubicBezTo>
                <a:cubicBezTo>
                  <a:pt x="10752" y="5394"/>
                  <a:pt x="10799" y="5406"/>
                  <a:pt x="10835" y="5406"/>
                </a:cubicBezTo>
                <a:cubicBezTo>
                  <a:pt x="10859" y="5394"/>
                  <a:pt x="10883" y="5382"/>
                  <a:pt x="10906" y="5358"/>
                </a:cubicBezTo>
                <a:cubicBezTo>
                  <a:pt x="10954" y="5310"/>
                  <a:pt x="10954" y="5227"/>
                  <a:pt x="10906" y="5191"/>
                </a:cubicBezTo>
                <a:cubicBezTo>
                  <a:pt x="10728" y="5025"/>
                  <a:pt x="10585" y="4846"/>
                  <a:pt x="10454" y="4644"/>
                </a:cubicBezTo>
                <a:cubicBezTo>
                  <a:pt x="10432" y="4606"/>
                  <a:pt x="10395" y="4588"/>
                  <a:pt x="10357" y="4588"/>
                </a:cubicBezTo>
                <a:close/>
                <a:moveTo>
                  <a:pt x="19824" y="5341"/>
                </a:moveTo>
                <a:cubicBezTo>
                  <a:pt x="19782" y="5341"/>
                  <a:pt x="19741" y="5365"/>
                  <a:pt x="19717" y="5406"/>
                </a:cubicBezTo>
                <a:cubicBezTo>
                  <a:pt x="19693" y="5465"/>
                  <a:pt x="19705" y="5536"/>
                  <a:pt x="19765" y="5572"/>
                </a:cubicBezTo>
                <a:cubicBezTo>
                  <a:pt x="19979" y="5691"/>
                  <a:pt x="20205" y="5798"/>
                  <a:pt x="20443" y="5894"/>
                </a:cubicBezTo>
                <a:lnTo>
                  <a:pt x="20515" y="5894"/>
                </a:lnTo>
                <a:cubicBezTo>
                  <a:pt x="20551" y="5882"/>
                  <a:pt x="20586" y="5858"/>
                  <a:pt x="20598" y="5810"/>
                </a:cubicBezTo>
                <a:cubicBezTo>
                  <a:pt x="20622" y="5751"/>
                  <a:pt x="20598" y="5679"/>
                  <a:pt x="20539" y="5656"/>
                </a:cubicBezTo>
                <a:cubicBezTo>
                  <a:pt x="20312" y="5572"/>
                  <a:pt x="20098" y="5477"/>
                  <a:pt x="19884" y="5358"/>
                </a:cubicBezTo>
                <a:cubicBezTo>
                  <a:pt x="19865" y="5346"/>
                  <a:pt x="19844" y="5341"/>
                  <a:pt x="19824" y="5341"/>
                </a:cubicBezTo>
                <a:close/>
                <a:moveTo>
                  <a:pt x="16258" y="5446"/>
                </a:moveTo>
                <a:cubicBezTo>
                  <a:pt x="16237" y="5446"/>
                  <a:pt x="16215" y="5452"/>
                  <a:pt x="16193" y="5465"/>
                </a:cubicBezTo>
                <a:cubicBezTo>
                  <a:pt x="15990" y="5584"/>
                  <a:pt x="15776" y="5691"/>
                  <a:pt x="15562" y="5787"/>
                </a:cubicBezTo>
                <a:cubicBezTo>
                  <a:pt x="15427" y="5843"/>
                  <a:pt x="15472" y="6027"/>
                  <a:pt x="15598" y="6027"/>
                </a:cubicBezTo>
                <a:cubicBezTo>
                  <a:pt x="15606" y="6027"/>
                  <a:pt x="15613" y="6026"/>
                  <a:pt x="15621" y="6025"/>
                </a:cubicBezTo>
                <a:lnTo>
                  <a:pt x="15657" y="6025"/>
                </a:lnTo>
                <a:cubicBezTo>
                  <a:pt x="15883" y="5917"/>
                  <a:pt x="16098" y="5798"/>
                  <a:pt x="16312" y="5679"/>
                </a:cubicBezTo>
                <a:cubicBezTo>
                  <a:pt x="16432" y="5609"/>
                  <a:pt x="16367" y="5446"/>
                  <a:pt x="16258" y="5446"/>
                </a:cubicBezTo>
                <a:close/>
                <a:moveTo>
                  <a:pt x="27028" y="5882"/>
                </a:moveTo>
                <a:cubicBezTo>
                  <a:pt x="26861" y="5882"/>
                  <a:pt x="26861" y="6120"/>
                  <a:pt x="27028" y="6120"/>
                </a:cubicBezTo>
                <a:lnTo>
                  <a:pt x="27790" y="6120"/>
                </a:lnTo>
                <a:cubicBezTo>
                  <a:pt x="27932" y="6096"/>
                  <a:pt x="27920" y="5882"/>
                  <a:pt x="27766" y="5882"/>
                </a:cubicBezTo>
                <a:close/>
                <a:moveTo>
                  <a:pt x="11381" y="5608"/>
                </a:moveTo>
                <a:cubicBezTo>
                  <a:pt x="11274" y="5608"/>
                  <a:pt x="11205" y="5765"/>
                  <a:pt x="11323" y="5834"/>
                </a:cubicBezTo>
                <a:cubicBezTo>
                  <a:pt x="11537" y="5965"/>
                  <a:pt x="11764" y="6084"/>
                  <a:pt x="12002" y="6179"/>
                </a:cubicBezTo>
                <a:lnTo>
                  <a:pt x="12073" y="6179"/>
                </a:lnTo>
                <a:cubicBezTo>
                  <a:pt x="12109" y="6168"/>
                  <a:pt x="12145" y="6132"/>
                  <a:pt x="12157" y="6096"/>
                </a:cubicBezTo>
                <a:cubicBezTo>
                  <a:pt x="12180" y="6037"/>
                  <a:pt x="12145" y="5965"/>
                  <a:pt x="12085" y="5941"/>
                </a:cubicBezTo>
                <a:cubicBezTo>
                  <a:pt x="11871" y="5858"/>
                  <a:pt x="11657" y="5751"/>
                  <a:pt x="11454" y="5632"/>
                </a:cubicBezTo>
                <a:cubicBezTo>
                  <a:pt x="11429" y="5615"/>
                  <a:pt x="11404" y="5608"/>
                  <a:pt x="11381" y="5608"/>
                </a:cubicBezTo>
                <a:close/>
                <a:moveTo>
                  <a:pt x="26299" y="5916"/>
                </a:moveTo>
                <a:cubicBezTo>
                  <a:pt x="26292" y="5916"/>
                  <a:pt x="26285" y="5916"/>
                  <a:pt x="26277" y="5917"/>
                </a:cubicBezTo>
                <a:cubicBezTo>
                  <a:pt x="26039" y="5929"/>
                  <a:pt x="25789" y="5953"/>
                  <a:pt x="25551" y="5965"/>
                </a:cubicBezTo>
                <a:cubicBezTo>
                  <a:pt x="25388" y="5977"/>
                  <a:pt x="25407" y="6216"/>
                  <a:pt x="25552" y="6216"/>
                </a:cubicBezTo>
                <a:cubicBezTo>
                  <a:pt x="25556" y="6216"/>
                  <a:pt x="25559" y="6215"/>
                  <a:pt x="25563" y="6215"/>
                </a:cubicBezTo>
                <a:cubicBezTo>
                  <a:pt x="25813" y="6191"/>
                  <a:pt x="26051" y="6179"/>
                  <a:pt x="26301" y="6168"/>
                </a:cubicBezTo>
                <a:lnTo>
                  <a:pt x="26313" y="6168"/>
                </a:lnTo>
                <a:lnTo>
                  <a:pt x="26313" y="6156"/>
                </a:lnTo>
                <a:cubicBezTo>
                  <a:pt x="26461" y="6144"/>
                  <a:pt x="26446" y="5916"/>
                  <a:pt x="26299" y="5916"/>
                </a:cubicBezTo>
                <a:close/>
                <a:moveTo>
                  <a:pt x="21178" y="5864"/>
                </a:moveTo>
                <a:cubicBezTo>
                  <a:pt x="21053" y="5864"/>
                  <a:pt x="21017" y="6065"/>
                  <a:pt x="21158" y="6108"/>
                </a:cubicBezTo>
                <a:cubicBezTo>
                  <a:pt x="21408" y="6156"/>
                  <a:pt x="21646" y="6203"/>
                  <a:pt x="21896" y="6239"/>
                </a:cubicBezTo>
                <a:lnTo>
                  <a:pt x="21932" y="6239"/>
                </a:lnTo>
                <a:cubicBezTo>
                  <a:pt x="21979" y="6227"/>
                  <a:pt x="22027" y="6191"/>
                  <a:pt x="22027" y="6132"/>
                </a:cubicBezTo>
                <a:cubicBezTo>
                  <a:pt x="22039" y="6072"/>
                  <a:pt x="21991" y="6001"/>
                  <a:pt x="21920" y="6001"/>
                </a:cubicBezTo>
                <a:cubicBezTo>
                  <a:pt x="21682" y="5965"/>
                  <a:pt x="21443" y="5917"/>
                  <a:pt x="21217" y="5870"/>
                </a:cubicBezTo>
                <a:cubicBezTo>
                  <a:pt x="21203" y="5866"/>
                  <a:pt x="21190" y="5864"/>
                  <a:pt x="21178" y="5864"/>
                </a:cubicBezTo>
                <a:close/>
                <a:moveTo>
                  <a:pt x="28481" y="5917"/>
                </a:moveTo>
                <a:cubicBezTo>
                  <a:pt x="28336" y="5917"/>
                  <a:pt x="28317" y="6156"/>
                  <a:pt x="28468" y="6168"/>
                </a:cubicBezTo>
                <a:cubicBezTo>
                  <a:pt x="28718" y="6191"/>
                  <a:pt x="28968" y="6215"/>
                  <a:pt x="29194" y="6251"/>
                </a:cubicBezTo>
                <a:cubicBezTo>
                  <a:pt x="29200" y="6257"/>
                  <a:pt x="29206" y="6260"/>
                  <a:pt x="29212" y="6260"/>
                </a:cubicBezTo>
                <a:cubicBezTo>
                  <a:pt x="29218" y="6260"/>
                  <a:pt x="29224" y="6257"/>
                  <a:pt x="29230" y="6251"/>
                </a:cubicBezTo>
                <a:cubicBezTo>
                  <a:pt x="29290" y="6251"/>
                  <a:pt x="29325" y="6203"/>
                  <a:pt x="29337" y="6156"/>
                </a:cubicBezTo>
                <a:cubicBezTo>
                  <a:pt x="29349" y="6084"/>
                  <a:pt x="29302" y="6025"/>
                  <a:pt x="29242" y="6013"/>
                </a:cubicBezTo>
                <a:cubicBezTo>
                  <a:pt x="28992" y="5977"/>
                  <a:pt x="28754" y="5941"/>
                  <a:pt x="28492" y="5917"/>
                </a:cubicBezTo>
                <a:cubicBezTo>
                  <a:pt x="28488" y="5917"/>
                  <a:pt x="28485" y="5917"/>
                  <a:pt x="28481" y="5917"/>
                </a:cubicBezTo>
                <a:close/>
                <a:moveTo>
                  <a:pt x="24840" y="6023"/>
                </a:moveTo>
                <a:cubicBezTo>
                  <a:pt x="24835" y="6023"/>
                  <a:pt x="24830" y="6024"/>
                  <a:pt x="24825" y="6025"/>
                </a:cubicBezTo>
                <a:cubicBezTo>
                  <a:pt x="24575" y="6037"/>
                  <a:pt x="24337" y="6048"/>
                  <a:pt x="24099" y="6060"/>
                </a:cubicBezTo>
                <a:cubicBezTo>
                  <a:pt x="23932" y="6072"/>
                  <a:pt x="23944" y="6310"/>
                  <a:pt x="24110" y="6310"/>
                </a:cubicBezTo>
                <a:cubicBezTo>
                  <a:pt x="24349" y="6298"/>
                  <a:pt x="24599" y="6287"/>
                  <a:pt x="24837" y="6263"/>
                </a:cubicBezTo>
                <a:lnTo>
                  <a:pt x="24849" y="6263"/>
                </a:lnTo>
                <a:cubicBezTo>
                  <a:pt x="24908" y="6251"/>
                  <a:pt x="24956" y="6203"/>
                  <a:pt x="24956" y="6132"/>
                </a:cubicBezTo>
                <a:cubicBezTo>
                  <a:pt x="24945" y="6077"/>
                  <a:pt x="24894" y="6023"/>
                  <a:pt x="24840" y="6023"/>
                </a:cubicBezTo>
                <a:close/>
                <a:moveTo>
                  <a:pt x="22624" y="6060"/>
                </a:moveTo>
                <a:cubicBezTo>
                  <a:pt x="22478" y="6060"/>
                  <a:pt x="22459" y="6299"/>
                  <a:pt x="22622" y="6310"/>
                </a:cubicBezTo>
                <a:cubicBezTo>
                  <a:pt x="22860" y="6322"/>
                  <a:pt x="23110" y="6322"/>
                  <a:pt x="23372" y="6322"/>
                </a:cubicBezTo>
                <a:lnTo>
                  <a:pt x="23384" y="6322"/>
                </a:lnTo>
                <a:cubicBezTo>
                  <a:pt x="23539" y="6298"/>
                  <a:pt x="23515" y="6084"/>
                  <a:pt x="23360" y="6084"/>
                </a:cubicBezTo>
                <a:cubicBezTo>
                  <a:pt x="23110" y="6084"/>
                  <a:pt x="22872" y="6072"/>
                  <a:pt x="22634" y="6060"/>
                </a:cubicBezTo>
                <a:cubicBezTo>
                  <a:pt x="22631" y="6060"/>
                  <a:pt x="22627" y="6060"/>
                  <a:pt x="22624" y="6060"/>
                </a:cubicBezTo>
                <a:close/>
                <a:moveTo>
                  <a:pt x="14921" y="6029"/>
                </a:moveTo>
                <a:cubicBezTo>
                  <a:pt x="14908" y="6029"/>
                  <a:pt x="14896" y="6032"/>
                  <a:pt x="14883" y="6037"/>
                </a:cubicBezTo>
                <a:cubicBezTo>
                  <a:pt x="14693" y="6084"/>
                  <a:pt x="14514" y="6132"/>
                  <a:pt x="14324" y="6168"/>
                </a:cubicBezTo>
                <a:lnTo>
                  <a:pt x="14193" y="6191"/>
                </a:lnTo>
                <a:cubicBezTo>
                  <a:pt x="14034" y="6214"/>
                  <a:pt x="14059" y="6431"/>
                  <a:pt x="14195" y="6431"/>
                </a:cubicBezTo>
                <a:cubicBezTo>
                  <a:pt x="14202" y="6431"/>
                  <a:pt x="14209" y="6431"/>
                  <a:pt x="14216" y="6429"/>
                </a:cubicBezTo>
                <a:cubicBezTo>
                  <a:pt x="14264" y="6418"/>
                  <a:pt x="14312" y="6418"/>
                  <a:pt x="14359" y="6406"/>
                </a:cubicBezTo>
                <a:cubicBezTo>
                  <a:pt x="14371" y="6406"/>
                  <a:pt x="14371" y="6406"/>
                  <a:pt x="14383" y="6394"/>
                </a:cubicBezTo>
                <a:cubicBezTo>
                  <a:pt x="14574" y="6358"/>
                  <a:pt x="14764" y="6322"/>
                  <a:pt x="14955" y="6263"/>
                </a:cubicBezTo>
                <a:cubicBezTo>
                  <a:pt x="15014" y="6239"/>
                  <a:pt x="15050" y="6179"/>
                  <a:pt x="15026" y="6120"/>
                </a:cubicBezTo>
                <a:cubicBezTo>
                  <a:pt x="15017" y="6063"/>
                  <a:pt x="14970" y="6029"/>
                  <a:pt x="14921" y="6029"/>
                </a:cubicBezTo>
                <a:close/>
                <a:moveTo>
                  <a:pt x="12745" y="6140"/>
                </a:moveTo>
                <a:cubicBezTo>
                  <a:pt x="12614" y="6140"/>
                  <a:pt x="12573" y="6349"/>
                  <a:pt x="12728" y="6382"/>
                </a:cubicBezTo>
                <a:cubicBezTo>
                  <a:pt x="12966" y="6429"/>
                  <a:pt x="13216" y="6453"/>
                  <a:pt x="13466" y="6465"/>
                </a:cubicBezTo>
                <a:lnTo>
                  <a:pt x="13502" y="6465"/>
                </a:lnTo>
                <a:cubicBezTo>
                  <a:pt x="13550" y="6453"/>
                  <a:pt x="13597" y="6406"/>
                  <a:pt x="13597" y="6346"/>
                </a:cubicBezTo>
                <a:cubicBezTo>
                  <a:pt x="13597" y="6287"/>
                  <a:pt x="13550" y="6227"/>
                  <a:pt x="13478" y="6227"/>
                </a:cubicBezTo>
                <a:cubicBezTo>
                  <a:pt x="13240" y="6215"/>
                  <a:pt x="13014" y="6179"/>
                  <a:pt x="12776" y="6144"/>
                </a:cubicBezTo>
                <a:cubicBezTo>
                  <a:pt x="12765" y="6141"/>
                  <a:pt x="12755" y="6140"/>
                  <a:pt x="12745" y="6140"/>
                </a:cubicBezTo>
                <a:close/>
                <a:moveTo>
                  <a:pt x="29917" y="6173"/>
                </a:moveTo>
                <a:cubicBezTo>
                  <a:pt x="29793" y="6173"/>
                  <a:pt x="29756" y="6374"/>
                  <a:pt x="29897" y="6418"/>
                </a:cubicBezTo>
                <a:cubicBezTo>
                  <a:pt x="30123" y="6477"/>
                  <a:pt x="30349" y="6549"/>
                  <a:pt x="30576" y="6644"/>
                </a:cubicBezTo>
                <a:lnTo>
                  <a:pt x="30647" y="6644"/>
                </a:lnTo>
                <a:cubicBezTo>
                  <a:pt x="30766" y="6620"/>
                  <a:pt x="30778" y="6453"/>
                  <a:pt x="30671" y="6406"/>
                </a:cubicBezTo>
                <a:cubicBezTo>
                  <a:pt x="30433" y="6310"/>
                  <a:pt x="30195" y="6239"/>
                  <a:pt x="29956" y="6179"/>
                </a:cubicBezTo>
                <a:cubicBezTo>
                  <a:pt x="29942" y="6175"/>
                  <a:pt x="29929" y="6173"/>
                  <a:pt x="29917" y="6173"/>
                </a:cubicBezTo>
                <a:close/>
                <a:moveTo>
                  <a:pt x="31268" y="6716"/>
                </a:moveTo>
                <a:cubicBezTo>
                  <a:pt x="31162" y="6716"/>
                  <a:pt x="31100" y="6882"/>
                  <a:pt x="31219" y="6941"/>
                </a:cubicBezTo>
                <a:cubicBezTo>
                  <a:pt x="31421" y="7060"/>
                  <a:pt x="31623" y="7203"/>
                  <a:pt x="31802" y="7346"/>
                </a:cubicBezTo>
                <a:cubicBezTo>
                  <a:pt x="31819" y="7364"/>
                  <a:pt x="31843" y="7375"/>
                  <a:pt x="31869" y="7375"/>
                </a:cubicBezTo>
                <a:cubicBezTo>
                  <a:pt x="31878" y="7375"/>
                  <a:pt x="31888" y="7373"/>
                  <a:pt x="31897" y="7370"/>
                </a:cubicBezTo>
                <a:cubicBezTo>
                  <a:pt x="31933" y="7370"/>
                  <a:pt x="31957" y="7358"/>
                  <a:pt x="31969" y="7334"/>
                </a:cubicBezTo>
                <a:cubicBezTo>
                  <a:pt x="32016" y="7275"/>
                  <a:pt x="32004" y="7203"/>
                  <a:pt x="31957" y="7156"/>
                </a:cubicBezTo>
                <a:cubicBezTo>
                  <a:pt x="31766" y="7001"/>
                  <a:pt x="31552" y="6858"/>
                  <a:pt x="31338" y="6739"/>
                </a:cubicBezTo>
                <a:cubicBezTo>
                  <a:pt x="31313" y="6723"/>
                  <a:pt x="31290" y="6716"/>
                  <a:pt x="31268" y="6716"/>
                </a:cubicBezTo>
                <a:close/>
                <a:moveTo>
                  <a:pt x="32404" y="7637"/>
                </a:moveTo>
                <a:cubicBezTo>
                  <a:pt x="32313" y="7637"/>
                  <a:pt x="32234" y="7748"/>
                  <a:pt x="32314" y="7846"/>
                </a:cubicBezTo>
                <a:cubicBezTo>
                  <a:pt x="32469" y="8025"/>
                  <a:pt x="32600" y="8215"/>
                  <a:pt x="32731" y="8418"/>
                </a:cubicBezTo>
                <a:cubicBezTo>
                  <a:pt x="32750" y="8457"/>
                  <a:pt x="32786" y="8480"/>
                  <a:pt x="32825" y="8480"/>
                </a:cubicBezTo>
                <a:cubicBezTo>
                  <a:pt x="32833" y="8480"/>
                  <a:pt x="32841" y="8479"/>
                  <a:pt x="32850" y="8477"/>
                </a:cubicBezTo>
                <a:cubicBezTo>
                  <a:pt x="32873" y="8477"/>
                  <a:pt x="32885" y="8465"/>
                  <a:pt x="32897" y="8465"/>
                </a:cubicBezTo>
                <a:cubicBezTo>
                  <a:pt x="32957" y="8430"/>
                  <a:pt x="32981" y="8346"/>
                  <a:pt x="32945" y="8299"/>
                </a:cubicBezTo>
                <a:cubicBezTo>
                  <a:pt x="32814" y="8084"/>
                  <a:pt x="32659" y="7870"/>
                  <a:pt x="32492" y="7680"/>
                </a:cubicBezTo>
                <a:cubicBezTo>
                  <a:pt x="32465" y="7650"/>
                  <a:pt x="32434" y="7637"/>
                  <a:pt x="32404" y="7637"/>
                </a:cubicBezTo>
                <a:close/>
                <a:moveTo>
                  <a:pt x="33159" y="8887"/>
                </a:moveTo>
                <a:cubicBezTo>
                  <a:pt x="33081" y="8887"/>
                  <a:pt x="33002" y="8961"/>
                  <a:pt x="33040" y="9061"/>
                </a:cubicBezTo>
                <a:lnTo>
                  <a:pt x="33266" y="8965"/>
                </a:lnTo>
                <a:cubicBezTo>
                  <a:pt x="33245" y="8910"/>
                  <a:pt x="33202" y="8887"/>
                  <a:pt x="33159" y="88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42" name="Google Shape;542;p19"/>
          <p:cNvSpPr/>
          <p:nvPr/>
        </p:nvSpPr>
        <p:spPr>
          <a:xfrm rot="9662699" flipH="1">
            <a:off x="8526167" y="481024"/>
            <a:ext cx="2647355" cy="4500896"/>
          </a:xfrm>
          <a:custGeom>
            <a:avLst/>
            <a:gdLst/>
            <a:ahLst/>
            <a:cxnLst/>
            <a:rect l="l" t="t" r="r" b="b"/>
            <a:pathLst>
              <a:path w="33660" h="57227" extrusionOk="0">
                <a:moveTo>
                  <a:pt x="6930" y="0"/>
                </a:moveTo>
                <a:cubicBezTo>
                  <a:pt x="6799" y="0"/>
                  <a:pt x="6680" y="0"/>
                  <a:pt x="6561" y="12"/>
                </a:cubicBezTo>
                <a:cubicBezTo>
                  <a:pt x="6442" y="24"/>
                  <a:pt x="6311" y="36"/>
                  <a:pt x="6180" y="60"/>
                </a:cubicBezTo>
                <a:cubicBezTo>
                  <a:pt x="6121" y="60"/>
                  <a:pt x="6073" y="119"/>
                  <a:pt x="6073" y="191"/>
                </a:cubicBezTo>
                <a:cubicBezTo>
                  <a:pt x="6084" y="255"/>
                  <a:pt x="6133" y="300"/>
                  <a:pt x="6194" y="300"/>
                </a:cubicBezTo>
                <a:cubicBezTo>
                  <a:pt x="6201" y="300"/>
                  <a:pt x="6208" y="299"/>
                  <a:pt x="6216" y="298"/>
                </a:cubicBezTo>
                <a:cubicBezTo>
                  <a:pt x="6335" y="286"/>
                  <a:pt x="6466" y="262"/>
                  <a:pt x="6585" y="262"/>
                </a:cubicBezTo>
                <a:cubicBezTo>
                  <a:pt x="6704" y="250"/>
                  <a:pt x="6811" y="238"/>
                  <a:pt x="6930" y="238"/>
                </a:cubicBezTo>
                <a:lnTo>
                  <a:pt x="6954" y="238"/>
                </a:lnTo>
                <a:cubicBezTo>
                  <a:pt x="7014" y="226"/>
                  <a:pt x="7049" y="179"/>
                  <a:pt x="7049" y="119"/>
                </a:cubicBezTo>
                <a:cubicBezTo>
                  <a:pt x="7049" y="48"/>
                  <a:pt x="6990" y="0"/>
                  <a:pt x="6930" y="0"/>
                </a:cubicBezTo>
                <a:close/>
                <a:moveTo>
                  <a:pt x="7680" y="36"/>
                </a:moveTo>
                <a:cubicBezTo>
                  <a:pt x="7609" y="36"/>
                  <a:pt x="7549" y="72"/>
                  <a:pt x="7537" y="143"/>
                </a:cubicBezTo>
                <a:cubicBezTo>
                  <a:pt x="7525" y="214"/>
                  <a:pt x="7573" y="274"/>
                  <a:pt x="7645" y="286"/>
                </a:cubicBezTo>
                <a:cubicBezTo>
                  <a:pt x="7895" y="310"/>
                  <a:pt x="8121" y="369"/>
                  <a:pt x="8335" y="441"/>
                </a:cubicBezTo>
                <a:cubicBezTo>
                  <a:pt x="8341" y="447"/>
                  <a:pt x="8350" y="450"/>
                  <a:pt x="8360" y="450"/>
                </a:cubicBezTo>
                <a:cubicBezTo>
                  <a:pt x="8371" y="450"/>
                  <a:pt x="8383" y="447"/>
                  <a:pt x="8395" y="441"/>
                </a:cubicBezTo>
                <a:cubicBezTo>
                  <a:pt x="8430" y="441"/>
                  <a:pt x="8466" y="405"/>
                  <a:pt x="8490" y="369"/>
                </a:cubicBezTo>
                <a:cubicBezTo>
                  <a:pt x="8502" y="310"/>
                  <a:pt x="8478" y="238"/>
                  <a:pt x="8407" y="214"/>
                </a:cubicBezTo>
                <a:cubicBezTo>
                  <a:pt x="8192" y="131"/>
                  <a:pt x="7942" y="72"/>
                  <a:pt x="7680" y="36"/>
                </a:cubicBezTo>
                <a:close/>
                <a:moveTo>
                  <a:pt x="5473" y="177"/>
                </a:moveTo>
                <a:cubicBezTo>
                  <a:pt x="5466" y="177"/>
                  <a:pt x="5460" y="177"/>
                  <a:pt x="5454" y="179"/>
                </a:cubicBezTo>
                <a:cubicBezTo>
                  <a:pt x="5216" y="238"/>
                  <a:pt x="4966" y="298"/>
                  <a:pt x="4739" y="369"/>
                </a:cubicBezTo>
                <a:cubicBezTo>
                  <a:pt x="4668" y="393"/>
                  <a:pt x="4632" y="464"/>
                  <a:pt x="4656" y="524"/>
                </a:cubicBezTo>
                <a:cubicBezTo>
                  <a:pt x="4666" y="576"/>
                  <a:pt x="4713" y="610"/>
                  <a:pt x="4764" y="610"/>
                </a:cubicBezTo>
                <a:cubicBezTo>
                  <a:pt x="4772" y="610"/>
                  <a:pt x="4779" y="609"/>
                  <a:pt x="4787" y="607"/>
                </a:cubicBezTo>
                <a:lnTo>
                  <a:pt x="4811" y="607"/>
                </a:lnTo>
                <a:cubicBezTo>
                  <a:pt x="5037" y="536"/>
                  <a:pt x="5275" y="476"/>
                  <a:pt x="5501" y="417"/>
                </a:cubicBezTo>
                <a:cubicBezTo>
                  <a:pt x="5573" y="405"/>
                  <a:pt x="5609" y="345"/>
                  <a:pt x="5597" y="274"/>
                </a:cubicBezTo>
                <a:cubicBezTo>
                  <a:pt x="5586" y="221"/>
                  <a:pt x="5528" y="177"/>
                  <a:pt x="5473" y="177"/>
                </a:cubicBezTo>
                <a:close/>
                <a:moveTo>
                  <a:pt x="18908" y="238"/>
                </a:moveTo>
                <a:cubicBezTo>
                  <a:pt x="18836" y="238"/>
                  <a:pt x="18777" y="298"/>
                  <a:pt x="18777" y="357"/>
                </a:cubicBezTo>
                <a:cubicBezTo>
                  <a:pt x="18777" y="429"/>
                  <a:pt x="18836" y="476"/>
                  <a:pt x="18908" y="476"/>
                </a:cubicBezTo>
                <a:cubicBezTo>
                  <a:pt x="18932" y="476"/>
                  <a:pt x="18955" y="488"/>
                  <a:pt x="18991" y="488"/>
                </a:cubicBezTo>
                <a:cubicBezTo>
                  <a:pt x="19170" y="500"/>
                  <a:pt x="19325" y="595"/>
                  <a:pt x="19467" y="726"/>
                </a:cubicBezTo>
                <a:cubicBezTo>
                  <a:pt x="19485" y="753"/>
                  <a:pt x="19517" y="767"/>
                  <a:pt x="19546" y="767"/>
                </a:cubicBezTo>
                <a:cubicBezTo>
                  <a:pt x="19556" y="767"/>
                  <a:pt x="19566" y="765"/>
                  <a:pt x="19575" y="762"/>
                </a:cubicBezTo>
                <a:cubicBezTo>
                  <a:pt x="19598" y="762"/>
                  <a:pt x="19622" y="750"/>
                  <a:pt x="19634" y="738"/>
                </a:cubicBezTo>
                <a:cubicBezTo>
                  <a:pt x="19682" y="691"/>
                  <a:pt x="19694" y="607"/>
                  <a:pt x="19646" y="560"/>
                </a:cubicBezTo>
                <a:cubicBezTo>
                  <a:pt x="19467" y="381"/>
                  <a:pt x="19253" y="274"/>
                  <a:pt x="19015" y="238"/>
                </a:cubicBezTo>
                <a:close/>
                <a:moveTo>
                  <a:pt x="4076" y="612"/>
                </a:moveTo>
                <a:cubicBezTo>
                  <a:pt x="4063" y="612"/>
                  <a:pt x="4050" y="614"/>
                  <a:pt x="4037" y="619"/>
                </a:cubicBezTo>
                <a:cubicBezTo>
                  <a:pt x="3811" y="714"/>
                  <a:pt x="3585" y="822"/>
                  <a:pt x="3358" y="929"/>
                </a:cubicBezTo>
                <a:cubicBezTo>
                  <a:pt x="3299" y="965"/>
                  <a:pt x="3275" y="1036"/>
                  <a:pt x="3311" y="1095"/>
                </a:cubicBezTo>
                <a:cubicBezTo>
                  <a:pt x="3330" y="1135"/>
                  <a:pt x="3366" y="1158"/>
                  <a:pt x="3412" y="1158"/>
                </a:cubicBezTo>
                <a:cubicBezTo>
                  <a:pt x="3422" y="1158"/>
                  <a:pt x="3431" y="1157"/>
                  <a:pt x="3442" y="1155"/>
                </a:cubicBezTo>
                <a:lnTo>
                  <a:pt x="3477" y="1155"/>
                </a:lnTo>
                <a:cubicBezTo>
                  <a:pt x="3692" y="1036"/>
                  <a:pt x="3906" y="941"/>
                  <a:pt x="4132" y="845"/>
                </a:cubicBezTo>
                <a:cubicBezTo>
                  <a:pt x="4192" y="822"/>
                  <a:pt x="4227" y="750"/>
                  <a:pt x="4192" y="691"/>
                </a:cubicBezTo>
                <a:cubicBezTo>
                  <a:pt x="4173" y="644"/>
                  <a:pt x="4125" y="612"/>
                  <a:pt x="4076" y="612"/>
                </a:cubicBezTo>
                <a:close/>
                <a:moveTo>
                  <a:pt x="9023" y="539"/>
                </a:moveTo>
                <a:cubicBezTo>
                  <a:pt x="8985" y="539"/>
                  <a:pt x="8947" y="555"/>
                  <a:pt x="8919" y="584"/>
                </a:cubicBezTo>
                <a:cubicBezTo>
                  <a:pt x="8883" y="643"/>
                  <a:pt x="8895" y="714"/>
                  <a:pt x="8942" y="762"/>
                </a:cubicBezTo>
                <a:cubicBezTo>
                  <a:pt x="9133" y="905"/>
                  <a:pt x="9288" y="1072"/>
                  <a:pt x="9407" y="1262"/>
                </a:cubicBezTo>
                <a:cubicBezTo>
                  <a:pt x="9430" y="1310"/>
                  <a:pt x="9490" y="1322"/>
                  <a:pt x="9538" y="1322"/>
                </a:cubicBezTo>
                <a:cubicBezTo>
                  <a:pt x="9550" y="1310"/>
                  <a:pt x="9561" y="1310"/>
                  <a:pt x="9573" y="1298"/>
                </a:cubicBezTo>
                <a:cubicBezTo>
                  <a:pt x="9633" y="1262"/>
                  <a:pt x="9657" y="1191"/>
                  <a:pt x="9621" y="1131"/>
                </a:cubicBezTo>
                <a:cubicBezTo>
                  <a:pt x="9478" y="917"/>
                  <a:pt x="9311" y="726"/>
                  <a:pt x="9097" y="560"/>
                </a:cubicBezTo>
                <a:cubicBezTo>
                  <a:pt x="9074" y="546"/>
                  <a:pt x="9048" y="539"/>
                  <a:pt x="9023" y="539"/>
                </a:cubicBezTo>
                <a:close/>
                <a:moveTo>
                  <a:pt x="18235" y="506"/>
                </a:moveTo>
                <a:cubicBezTo>
                  <a:pt x="18206" y="506"/>
                  <a:pt x="18179" y="515"/>
                  <a:pt x="18158" y="536"/>
                </a:cubicBezTo>
                <a:cubicBezTo>
                  <a:pt x="17979" y="703"/>
                  <a:pt x="17812" y="917"/>
                  <a:pt x="17705" y="1167"/>
                </a:cubicBezTo>
                <a:cubicBezTo>
                  <a:pt x="17670" y="1226"/>
                  <a:pt x="17705" y="1298"/>
                  <a:pt x="17765" y="1334"/>
                </a:cubicBezTo>
                <a:cubicBezTo>
                  <a:pt x="17777" y="1340"/>
                  <a:pt x="17789" y="1343"/>
                  <a:pt x="17801" y="1343"/>
                </a:cubicBezTo>
                <a:cubicBezTo>
                  <a:pt x="17812" y="1343"/>
                  <a:pt x="17824" y="1340"/>
                  <a:pt x="17836" y="1334"/>
                </a:cubicBezTo>
                <a:cubicBezTo>
                  <a:pt x="17872" y="1334"/>
                  <a:pt x="17908" y="1310"/>
                  <a:pt x="17932" y="1274"/>
                </a:cubicBezTo>
                <a:cubicBezTo>
                  <a:pt x="18027" y="1048"/>
                  <a:pt x="18158" y="857"/>
                  <a:pt x="18324" y="726"/>
                </a:cubicBezTo>
                <a:cubicBezTo>
                  <a:pt x="18372" y="679"/>
                  <a:pt x="18372" y="595"/>
                  <a:pt x="18336" y="548"/>
                </a:cubicBezTo>
                <a:cubicBezTo>
                  <a:pt x="18310" y="521"/>
                  <a:pt x="18272" y="506"/>
                  <a:pt x="18235" y="506"/>
                </a:cubicBezTo>
                <a:close/>
                <a:moveTo>
                  <a:pt x="2785" y="1278"/>
                </a:moveTo>
                <a:cubicBezTo>
                  <a:pt x="2762" y="1278"/>
                  <a:pt x="2738" y="1284"/>
                  <a:pt x="2715" y="1298"/>
                </a:cubicBezTo>
                <a:cubicBezTo>
                  <a:pt x="2501" y="1417"/>
                  <a:pt x="2299" y="1560"/>
                  <a:pt x="2096" y="1703"/>
                </a:cubicBezTo>
                <a:cubicBezTo>
                  <a:pt x="2049" y="1750"/>
                  <a:pt x="2037" y="1822"/>
                  <a:pt x="2072" y="1881"/>
                </a:cubicBezTo>
                <a:cubicBezTo>
                  <a:pt x="2096" y="1917"/>
                  <a:pt x="2144" y="1929"/>
                  <a:pt x="2191" y="1929"/>
                </a:cubicBezTo>
                <a:cubicBezTo>
                  <a:pt x="2215" y="1917"/>
                  <a:pt x="2227" y="1917"/>
                  <a:pt x="2239" y="1905"/>
                </a:cubicBezTo>
                <a:cubicBezTo>
                  <a:pt x="2442" y="1762"/>
                  <a:pt x="2644" y="1631"/>
                  <a:pt x="2846" y="1500"/>
                </a:cubicBezTo>
                <a:cubicBezTo>
                  <a:pt x="2906" y="1465"/>
                  <a:pt x="2918" y="1393"/>
                  <a:pt x="2882" y="1334"/>
                </a:cubicBezTo>
                <a:cubicBezTo>
                  <a:pt x="2860" y="1296"/>
                  <a:pt x="2823" y="1278"/>
                  <a:pt x="2785" y="1278"/>
                </a:cubicBezTo>
                <a:close/>
                <a:moveTo>
                  <a:pt x="19883" y="1165"/>
                </a:moveTo>
                <a:cubicBezTo>
                  <a:pt x="19876" y="1165"/>
                  <a:pt x="19868" y="1165"/>
                  <a:pt x="19860" y="1167"/>
                </a:cubicBezTo>
                <a:cubicBezTo>
                  <a:pt x="19789" y="1179"/>
                  <a:pt x="19753" y="1250"/>
                  <a:pt x="19765" y="1310"/>
                </a:cubicBezTo>
                <a:lnTo>
                  <a:pt x="19777" y="1369"/>
                </a:lnTo>
                <a:cubicBezTo>
                  <a:pt x="19801" y="1524"/>
                  <a:pt x="19801" y="1679"/>
                  <a:pt x="19777" y="1822"/>
                </a:cubicBezTo>
                <a:cubicBezTo>
                  <a:pt x="19765" y="1869"/>
                  <a:pt x="19753" y="1929"/>
                  <a:pt x="19741" y="1977"/>
                </a:cubicBezTo>
                <a:cubicBezTo>
                  <a:pt x="19717" y="2048"/>
                  <a:pt x="19753" y="2108"/>
                  <a:pt x="19825" y="2131"/>
                </a:cubicBezTo>
                <a:lnTo>
                  <a:pt x="19872" y="2131"/>
                </a:lnTo>
                <a:cubicBezTo>
                  <a:pt x="19920" y="2119"/>
                  <a:pt x="19956" y="2096"/>
                  <a:pt x="19968" y="2048"/>
                </a:cubicBezTo>
                <a:cubicBezTo>
                  <a:pt x="19991" y="1988"/>
                  <a:pt x="20003" y="1929"/>
                  <a:pt x="20015" y="1857"/>
                </a:cubicBezTo>
                <a:cubicBezTo>
                  <a:pt x="20051" y="1691"/>
                  <a:pt x="20051" y="1500"/>
                  <a:pt x="20015" y="1322"/>
                </a:cubicBezTo>
                <a:cubicBezTo>
                  <a:pt x="20015" y="1298"/>
                  <a:pt x="20003" y="1286"/>
                  <a:pt x="20003" y="1262"/>
                </a:cubicBezTo>
                <a:cubicBezTo>
                  <a:pt x="19993" y="1200"/>
                  <a:pt x="19937" y="1165"/>
                  <a:pt x="19883" y="1165"/>
                </a:cubicBezTo>
                <a:close/>
                <a:moveTo>
                  <a:pt x="9771" y="1748"/>
                </a:moveTo>
                <a:cubicBezTo>
                  <a:pt x="9764" y="1748"/>
                  <a:pt x="9758" y="1749"/>
                  <a:pt x="9752" y="1750"/>
                </a:cubicBezTo>
                <a:cubicBezTo>
                  <a:pt x="9681" y="1774"/>
                  <a:pt x="9645" y="1834"/>
                  <a:pt x="9657" y="1905"/>
                </a:cubicBezTo>
                <a:cubicBezTo>
                  <a:pt x="9669" y="1953"/>
                  <a:pt x="9681" y="1988"/>
                  <a:pt x="9681" y="2036"/>
                </a:cubicBezTo>
                <a:cubicBezTo>
                  <a:pt x="9716" y="2238"/>
                  <a:pt x="9740" y="2453"/>
                  <a:pt x="9752" y="2608"/>
                </a:cubicBezTo>
                <a:cubicBezTo>
                  <a:pt x="9752" y="2679"/>
                  <a:pt x="9811" y="2727"/>
                  <a:pt x="9883" y="2727"/>
                </a:cubicBezTo>
                <a:lnTo>
                  <a:pt x="9895" y="2727"/>
                </a:lnTo>
                <a:cubicBezTo>
                  <a:pt x="9954" y="2715"/>
                  <a:pt x="10002" y="2655"/>
                  <a:pt x="9990" y="2596"/>
                </a:cubicBezTo>
                <a:cubicBezTo>
                  <a:pt x="9978" y="2429"/>
                  <a:pt x="9954" y="2215"/>
                  <a:pt x="9919" y="2000"/>
                </a:cubicBezTo>
                <a:cubicBezTo>
                  <a:pt x="9919" y="1953"/>
                  <a:pt x="9907" y="1893"/>
                  <a:pt x="9895" y="1846"/>
                </a:cubicBezTo>
                <a:cubicBezTo>
                  <a:pt x="9884" y="1792"/>
                  <a:pt x="9826" y="1748"/>
                  <a:pt x="9771" y="1748"/>
                </a:cubicBezTo>
                <a:close/>
                <a:moveTo>
                  <a:pt x="17646" y="1798"/>
                </a:moveTo>
                <a:cubicBezTo>
                  <a:pt x="17574" y="1798"/>
                  <a:pt x="17515" y="1846"/>
                  <a:pt x="17515" y="1917"/>
                </a:cubicBezTo>
                <a:cubicBezTo>
                  <a:pt x="17491" y="2167"/>
                  <a:pt x="17503" y="2417"/>
                  <a:pt x="17539" y="2679"/>
                </a:cubicBezTo>
                <a:cubicBezTo>
                  <a:pt x="17549" y="2732"/>
                  <a:pt x="17608" y="2776"/>
                  <a:pt x="17663" y="2776"/>
                </a:cubicBezTo>
                <a:cubicBezTo>
                  <a:pt x="17669" y="2776"/>
                  <a:pt x="17675" y="2775"/>
                  <a:pt x="17682" y="2774"/>
                </a:cubicBezTo>
                <a:cubicBezTo>
                  <a:pt x="17753" y="2762"/>
                  <a:pt x="17789" y="2703"/>
                  <a:pt x="17777" y="2631"/>
                </a:cubicBezTo>
                <a:cubicBezTo>
                  <a:pt x="17741" y="2405"/>
                  <a:pt x="17729" y="2167"/>
                  <a:pt x="17753" y="1929"/>
                </a:cubicBezTo>
                <a:cubicBezTo>
                  <a:pt x="17765" y="1869"/>
                  <a:pt x="17717" y="1810"/>
                  <a:pt x="17646" y="1798"/>
                </a:cubicBezTo>
                <a:close/>
                <a:moveTo>
                  <a:pt x="1597" y="2137"/>
                </a:moveTo>
                <a:cubicBezTo>
                  <a:pt x="1571" y="2137"/>
                  <a:pt x="1546" y="2146"/>
                  <a:pt x="1525" y="2167"/>
                </a:cubicBezTo>
                <a:cubicBezTo>
                  <a:pt x="1334" y="2334"/>
                  <a:pt x="1156" y="2500"/>
                  <a:pt x="977" y="2679"/>
                </a:cubicBezTo>
                <a:cubicBezTo>
                  <a:pt x="929" y="2727"/>
                  <a:pt x="941" y="2810"/>
                  <a:pt x="989" y="2858"/>
                </a:cubicBezTo>
                <a:cubicBezTo>
                  <a:pt x="1006" y="2875"/>
                  <a:pt x="1030" y="2886"/>
                  <a:pt x="1056" y="2886"/>
                </a:cubicBezTo>
                <a:cubicBezTo>
                  <a:pt x="1065" y="2886"/>
                  <a:pt x="1075" y="2885"/>
                  <a:pt x="1084" y="2881"/>
                </a:cubicBezTo>
                <a:cubicBezTo>
                  <a:pt x="1108" y="2881"/>
                  <a:pt x="1132" y="2870"/>
                  <a:pt x="1156" y="2846"/>
                </a:cubicBezTo>
                <a:cubicBezTo>
                  <a:pt x="1322" y="2679"/>
                  <a:pt x="1501" y="2512"/>
                  <a:pt x="1680" y="2358"/>
                </a:cubicBezTo>
                <a:cubicBezTo>
                  <a:pt x="1727" y="2310"/>
                  <a:pt x="1739" y="2227"/>
                  <a:pt x="1691" y="2179"/>
                </a:cubicBezTo>
                <a:cubicBezTo>
                  <a:pt x="1665" y="2152"/>
                  <a:pt x="1630" y="2137"/>
                  <a:pt x="1597" y="2137"/>
                </a:cubicBezTo>
                <a:close/>
                <a:moveTo>
                  <a:pt x="19542" y="2543"/>
                </a:moveTo>
                <a:cubicBezTo>
                  <a:pt x="19501" y="2543"/>
                  <a:pt x="19456" y="2564"/>
                  <a:pt x="19432" y="2596"/>
                </a:cubicBezTo>
                <a:cubicBezTo>
                  <a:pt x="19313" y="2774"/>
                  <a:pt x="19170" y="2941"/>
                  <a:pt x="18979" y="3155"/>
                </a:cubicBezTo>
                <a:cubicBezTo>
                  <a:pt x="18932" y="3203"/>
                  <a:pt x="18944" y="3274"/>
                  <a:pt x="18991" y="3322"/>
                </a:cubicBezTo>
                <a:cubicBezTo>
                  <a:pt x="19015" y="3346"/>
                  <a:pt x="19051" y="3358"/>
                  <a:pt x="19098" y="3358"/>
                </a:cubicBezTo>
                <a:cubicBezTo>
                  <a:pt x="19122" y="3346"/>
                  <a:pt x="19146" y="3334"/>
                  <a:pt x="19158" y="3310"/>
                </a:cubicBezTo>
                <a:cubicBezTo>
                  <a:pt x="19360" y="3096"/>
                  <a:pt x="19515" y="2917"/>
                  <a:pt x="19634" y="2739"/>
                </a:cubicBezTo>
                <a:cubicBezTo>
                  <a:pt x="19670" y="2679"/>
                  <a:pt x="19658" y="2608"/>
                  <a:pt x="19598" y="2560"/>
                </a:cubicBezTo>
                <a:cubicBezTo>
                  <a:pt x="19583" y="2548"/>
                  <a:pt x="19563" y="2543"/>
                  <a:pt x="19542" y="2543"/>
                </a:cubicBezTo>
                <a:close/>
                <a:moveTo>
                  <a:pt x="583" y="3185"/>
                </a:moveTo>
                <a:cubicBezTo>
                  <a:pt x="547" y="3185"/>
                  <a:pt x="510" y="3204"/>
                  <a:pt x="489" y="3239"/>
                </a:cubicBezTo>
                <a:cubicBezTo>
                  <a:pt x="334" y="3429"/>
                  <a:pt x="179" y="3620"/>
                  <a:pt x="48" y="3834"/>
                </a:cubicBezTo>
                <a:cubicBezTo>
                  <a:pt x="1" y="3882"/>
                  <a:pt x="25" y="3965"/>
                  <a:pt x="72" y="4001"/>
                </a:cubicBezTo>
                <a:cubicBezTo>
                  <a:pt x="97" y="4009"/>
                  <a:pt x="117" y="4017"/>
                  <a:pt x="138" y="4017"/>
                </a:cubicBezTo>
                <a:cubicBezTo>
                  <a:pt x="148" y="4017"/>
                  <a:pt x="157" y="4016"/>
                  <a:pt x="167" y="4013"/>
                </a:cubicBezTo>
                <a:cubicBezTo>
                  <a:pt x="191" y="4013"/>
                  <a:pt x="227" y="4001"/>
                  <a:pt x="251" y="3965"/>
                </a:cubicBezTo>
                <a:cubicBezTo>
                  <a:pt x="382" y="3762"/>
                  <a:pt x="525" y="3572"/>
                  <a:pt x="679" y="3381"/>
                </a:cubicBezTo>
                <a:cubicBezTo>
                  <a:pt x="715" y="3334"/>
                  <a:pt x="715" y="3262"/>
                  <a:pt x="656" y="3215"/>
                </a:cubicBezTo>
                <a:cubicBezTo>
                  <a:pt x="636" y="3195"/>
                  <a:pt x="610" y="3185"/>
                  <a:pt x="583" y="3185"/>
                </a:cubicBezTo>
                <a:close/>
                <a:moveTo>
                  <a:pt x="9907" y="3203"/>
                </a:moveTo>
                <a:cubicBezTo>
                  <a:pt x="9847" y="3215"/>
                  <a:pt x="9800" y="3274"/>
                  <a:pt x="9800" y="3346"/>
                </a:cubicBezTo>
                <a:cubicBezTo>
                  <a:pt x="9811" y="3465"/>
                  <a:pt x="9835" y="3596"/>
                  <a:pt x="9847" y="3715"/>
                </a:cubicBezTo>
                <a:cubicBezTo>
                  <a:pt x="9871" y="3810"/>
                  <a:pt x="9883" y="3905"/>
                  <a:pt x="9919" y="4001"/>
                </a:cubicBezTo>
                <a:cubicBezTo>
                  <a:pt x="9919" y="4024"/>
                  <a:pt x="9931" y="4060"/>
                  <a:pt x="9942" y="4084"/>
                </a:cubicBezTo>
                <a:cubicBezTo>
                  <a:pt x="9953" y="4136"/>
                  <a:pt x="9999" y="4170"/>
                  <a:pt x="10050" y="4170"/>
                </a:cubicBezTo>
                <a:cubicBezTo>
                  <a:pt x="10058" y="4170"/>
                  <a:pt x="10066" y="4169"/>
                  <a:pt x="10073" y="4167"/>
                </a:cubicBezTo>
                <a:lnTo>
                  <a:pt x="10085" y="4167"/>
                </a:lnTo>
                <a:cubicBezTo>
                  <a:pt x="10157" y="4143"/>
                  <a:pt x="10192" y="4072"/>
                  <a:pt x="10169" y="4013"/>
                </a:cubicBezTo>
                <a:cubicBezTo>
                  <a:pt x="10169" y="3989"/>
                  <a:pt x="10157" y="3965"/>
                  <a:pt x="10145" y="3941"/>
                </a:cubicBezTo>
                <a:cubicBezTo>
                  <a:pt x="10133" y="3846"/>
                  <a:pt x="10109" y="3762"/>
                  <a:pt x="10097" y="3679"/>
                </a:cubicBezTo>
                <a:cubicBezTo>
                  <a:pt x="10073" y="3560"/>
                  <a:pt x="10062" y="3441"/>
                  <a:pt x="10050" y="3322"/>
                </a:cubicBezTo>
                <a:cubicBezTo>
                  <a:pt x="10038" y="3251"/>
                  <a:pt x="9978" y="3203"/>
                  <a:pt x="9907" y="3203"/>
                </a:cubicBezTo>
                <a:close/>
                <a:moveTo>
                  <a:pt x="17864" y="3231"/>
                </a:moveTo>
                <a:cubicBezTo>
                  <a:pt x="17850" y="3231"/>
                  <a:pt x="17837" y="3234"/>
                  <a:pt x="17824" y="3239"/>
                </a:cubicBezTo>
                <a:cubicBezTo>
                  <a:pt x="17753" y="3262"/>
                  <a:pt x="17729" y="3334"/>
                  <a:pt x="17753" y="3405"/>
                </a:cubicBezTo>
                <a:cubicBezTo>
                  <a:pt x="17848" y="3620"/>
                  <a:pt x="17955" y="3822"/>
                  <a:pt x="18098" y="4024"/>
                </a:cubicBezTo>
                <a:cubicBezTo>
                  <a:pt x="18039" y="4072"/>
                  <a:pt x="17991" y="4120"/>
                  <a:pt x="17943" y="4167"/>
                </a:cubicBezTo>
                <a:cubicBezTo>
                  <a:pt x="17896" y="4215"/>
                  <a:pt x="17896" y="4286"/>
                  <a:pt x="17932" y="4334"/>
                </a:cubicBezTo>
                <a:cubicBezTo>
                  <a:pt x="17967" y="4370"/>
                  <a:pt x="18003" y="4382"/>
                  <a:pt x="18051" y="4382"/>
                </a:cubicBezTo>
                <a:cubicBezTo>
                  <a:pt x="18074" y="4370"/>
                  <a:pt x="18086" y="4370"/>
                  <a:pt x="18110" y="4346"/>
                </a:cubicBezTo>
                <a:cubicBezTo>
                  <a:pt x="18289" y="4179"/>
                  <a:pt x="18467" y="4013"/>
                  <a:pt x="18646" y="3846"/>
                </a:cubicBezTo>
                <a:cubicBezTo>
                  <a:pt x="18694" y="3798"/>
                  <a:pt x="18694" y="3715"/>
                  <a:pt x="18646" y="3667"/>
                </a:cubicBezTo>
                <a:cubicBezTo>
                  <a:pt x="18622" y="3643"/>
                  <a:pt x="18589" y="3632"/>
                  <a:pt x="18557" y="3632"/>
                </a:cubicBezTo>
                <a:cubicBezTo>
                  <a:pt x="18524" y="3632"/>
                  <a:pt x="18491" y="3643"/>
                  <a:pt x="18467" y="3667"/>
                </a:cubicBezTo>
                <a:cubicBezTo>
                  <a:pt x="18408" y="3739"/>
                  <a:pt x="18336" y="3798"/>
                  <a:pt x="18277" y="3858"/>
                </a:cubicBezTo>
                <a:cubicBezTo>
                  <a:pt x="18158" y="3679"/>
                  <a:pt x="18063" y="3501"/>
                  <a:pt x="17979" y="3310"/>
                </a:cubicBezTo>
                <a:cubicBezTo>
                  <a:pt x="17960" y="3263"/>
                  <a:pt x="17912" y="3231"/>
                  <a:pt x="17864" y="3231"/>
                </a:cubicBezTo>
                <a:close/>
                <a:moveTo>
                  <a:pt x="18682" y="4441"/>
                </a:moveTo>
                <a:cubicBezTo>
                  <a:pt x="18652" y="4441"/>
                  <a:pt x="18622" y="4453"/>
                  <a:pt x="18598" y="4477"/>
                </a:cubicBezTo>
                <a:cubicBezTo>
                  <a:pt x="18539" y="4524"/>
                  <a:pt x="18539" y="4596"/>
                  <a:pt x="18586" y="4644"/>
                </a:cubicBezTo>
                <a:cubicBezTo>
                  <a:pt x="18765" y="4822"/>
                  <a:pt x="18944" y="4989"/>
                  <a:pt x="19146" y="5144"/>
                </a:cubicBezTo>
                <a:cubicBezTo>
                  <a:pt x="19172" y="5161"/>
                  <a:pt x="19192" y="5172"/>
                  <a:pt x="19215" y="5172"/>
                </a:cubicBezTo>
                <a:cubicBezTo>
                  <a:pt x="19223" y="5172"/>
                  <a:pt x="19232" y="5171"/>
                  <a:pt x="19241" y="5167"/>
                </a:cubicBezTo>
                <a:cubicBezTo>
                  <a:pt x="19277" y="5167"/>
                  <a:pt x="19301" y="5156"/>
                  <a:pt x="19325" y="5132"/>
                </a:cubicBezTo>
                <a:cubicBezTo>
                  <a:pt x="19360" y="5072"/>
                  <a:pt x="19348" y="5001"/>
                  <a:pt x="19301" y="4953"/>
                </a:cubicBezTo>
                <a:cubicBezTo>
                  <a:pt x="19110" y="4810"/>
                  <a:pt x="18932" y="4644"/>
                  <a:pt x="18765" y="4477"/>
                </a:cubicBezTo>
                <a:cubicBezTo>
                  <a:pt x="18741" y="4453"/>
                  <a:pt x="18711" y="4441"/>
                  <a:pt x="18682" y="4441"/>
                </a:cubicBezTo>
                <a:close/>
                <a:moveTo>
                  <a:pt x="17472" y="4613"/>
                </a:moveTo>
                <a:cubicBezTo>
                  <a:pt x="17444" y="4613"/>
                  <a:pt x="17417" y="4623"/>
                  <a:pt x="17396" y="4644"/>
                </a:cubicBezTo>
                <a:cubicBezTo>
                  <a:pt x="17193" y="4798"/>
                  <a:pt x="17003" y="4941"/>
                  <a:pt x="16812" y="5072"/>
                </a:cubicBezTo>
                <a:cubicBezTo>
                  <a:pt x="16753" y="5108"/>
                  <a:pt x="16741" y="5191"/>
                  <a:pt x="16789" y="5239"/>
                </a:cubicBezTo>
                <a:cubicBezTo>
                  <a:pt x="16807" y="5275"/>
                  <a:pt x="16839" y="5291"/>
                  <a:pt x="16874" y="5291"/>
                </a:cubicBezTo>
                <a:cubicBezTo>
                  <a:pt x="16885" y="5291"/>
                  <a:pt x="16896" y="5289"/>
                  <a:pt x="16908" y="5286"/>
                </a:cubicBezTo>
                <a:cubicBezTo>
                  <a:pt x="16920" y="5286"/>
                  <a:pt x="16943" y="5286"/>
                  <a:pt x="16955" y="5275"/>
                </a:cubicBezTo>
                <a:cubicBezTo>
                  <a:pt x="17146" y="5132"/>
                  <a:pt x="17348" y="4989"/>
                  <a:pt x="17551" y="4822"/>
                </a:cubicBezTo>
                <a:cubicBezTo>
                  <a:pt x="17598" y="4786"/>
                  <a:pt x="17610" y="4703"/>
                  <a:pt x="17562" y="4655"/>
                </a:cubicBezTo>
                <a:cubicBezTo>
                  <a:pt x="17542" y="4629"/>
                  <a:pt x="17507" y="4613"/>
                  <a:pt x="17472" y="4613"/>
                </a:cubicBezTo>
                <a:close/>
                <a:moveTo>
                  <a:pt x="10361" y="4588"/>
                </a:moveTo>
                <a:cubicBezTo>
                  <a:pt x="10336" y="4588"/>
                  <a:pt x="10310" y="4594"/>
                  <a:pt x="10288" y="4608"/>
                </a:cubicBezTo>
                <a:cubicBezTo>
                  <a:pt x="10240" y="4644"/>
                  <a:pt x="10216" y="4715"/>
                  <a:pt x="10252" y="4775"/>
                </a:cubicBezTo>
                <a:cubicBezTo>
                  <a:pt x="10383" y="4989"/>
                  <a:pt x="10550" y="5179"/>
                  <a:pt x="10740" y="5370"/>
                </a:cubicBezTo>
                <a:cubicBezTo>
                  <a:pt x="10758" y="5387"/>
                  <a:pt x="10781" y="5398"/>
                  <a:pt x="10807" y="5398"/>
                </a:cubicBezTo>
                <a:cubicBezTo>
                  <a:pt x="10816" y="5398"/>
                  <a:pt x="10826" y="5397"/>
                  <a:pt x="10835" y="5394"/>
                </a:cubicBezTo>
                <a:cubicBezTo>
                  <a:pt x="10871" y="5394"/>
                  <a:pt x="10895" y="5382"/>
                  <a:pt x="10907" y="5358"/>
                </a:cubicBezTo>
                <a:cubicBezTo>
                  <a:pt x="10954" y="5310"/>
                  <a:pt x="10954" y="5239"/>
                  <a:pt x="10907" y="5191"/>
                </a:cubicBezTo>
                <a:cubicBezTo>
                  <a:pt x="10728" y="5025"/>
                  <a:pt x="10585" y="4846"/>
                  <a:pt x="10466" y="4644"/>
                </a:cubicBezTo>
                <a:cubicBezTo>
                  <a:pt x="10444" y="4606"/>
                  <a:pt x="10403" y="4588"/>
                  <a:pt x="10361" y="4588"/>
                </a:cubicBezTo>
                <a:close/>
                <a:moveTo>
                  <a:pt x="19837" y="5329"/>
                </a:moveTo>
                <a:cubicBezTo>
                  <a:pt x="19794" y="5329"/>
                  <a:pt x="19754" y="5353"/>
                  <a:pt x="19729" y="5394"/>
                </a:cubicBezTo>
                <a:cubicBezTo>
                  <a:pt x="19694" y="5453"/>
                  <a:pt x="19717" y="5525"/>
                  <a:pt x="19777" y="5560"/>
                </a:cubicBezTo>
                <a:cubicBezTo>
                  <a:pt x="19991" y="5691"/>
                  <a:pt x="20218" y="5798"/>
                  <a:pt x="20456" y="5882"/>
                </a:cubicBezTo>
                <a:cubicBezTo>
                  <a:pt x="20462" y="5888"/>
                  <a:pt x="20471" y="5891"/>
                  <a:pt x="20481" y="5891"/>
                </a:cubicBezTo>
                <a:cubicBezTo>
                  <a:pt x="20491" y="5891"/>
                  <a:pt x="20503" y="5888"/>
                  <a:pt x="20515" y="5882"/>
                </a:cubicBezTo>
                <a:cubicBezTo>
                  <a:pt x="20551" y="5882"/>
                  <a:pt x="20599" y="5858"/>
                  <a:pt x="20610" y="5810"/>
                </a:cubicBezTo>
                <a:cubicBezTo>
                  <a:pt x="20634" y="5751"/>
                  <a:pt x="20599" y="5679"/>
                  <a:pt x="20539" y="5656"/>
                </a:cubicBezTo>
                <a:cubicBezTo>
                  <a:pt x="20325" y="5572"/>
                  <a:pt x="20098" y="5465"/>
                  <a:pt x="19896" y="5346"/>
                </a:cubicBezTo>
                <a:cubicBezTo>
                  <a:pt x="19877" y="5335"/>
                  <a:pt x="19857" y="5329"/>
                  <a:pt x="19837" y="5329"/>
                </a:cubicBezTo>
                <a:close/>
                <a:moveTo>
                  <a:pt x="16264" y="5442"/>
                </a:moveTo>
                <a:cubicBezTo>
                  <a:pt x="16244" y="5442"/>
                  <a:pt x="16224" y="5446"/>
                  <a:pt x="16205" y="5453"/>
                </a:cubicBezTo>
                <a:cubicBezTo>
                  <a:pt x="15991" y="5572"/>
                  <a:pt x="15777" y="5691"/>
                  <a:pt x="15562" y="5775"/>
                </a:cubicBezTo>
                <a:cubicBezTo>
                  <a:pt x="15503" y="5810"/>
                  <a:pt x="15467" y="5882"/>
                  <a:pt x="15503" y="5941"/>
                </a:cubicBezTo>
                <a:cubicBezTo>
                  <a:pt x="15523" y="5983"/>
                  <a:pt x="15562" y="6015"/>
                  <a:pt x="15611" y="6015"/>
                </a:cubicBezTo>
                <a:cubicBezTo>
                  <a:pt x="15618" y="6015"/>
                  <a:pt x="15626" y="6014"/>
                  <a:pt x="15634" y="6013"/>
                </a:cubicBezTo>
                <a:cubicBezTo>
                  <a:pt x="15646" y="6013"/>
                  <a:pt x="15657" y="6013"/>
                  <a:pt x="15657" y="6001"/>
                </a:cubicBezTo>
                <a:cubicBezTo>
                  <a:pt x="15884" y="5906"/>
                  <a:pt x="16098" y="5798"/>
                  <a:pt x="16324" y="5667"/>
                </a:cubicBezTo>
                <a:cubicBezTo>
                  <a:pt x="16384" y="5632"/>
                  <a:pt x="16408" y="5560"/>
                  <a:pt x="16372" y="5501"/>
                </a:cubicBezTo>
                <a:cubicBezTo>
                  <a:pt x="16347" y="5460"/>
                  <a:pt x="16306" y="5442"/>
                  <a:pt x="16264" y="5442"/>
                </a:cubicBezTo>
                <a:close/>
                <a:moveTo>
                  <a:pt x="27766" y="5870"/>
                </a:moveTo>
                <a:cubicBezTo>
                  <a:pt x="27528" y="5870"/>
                  <a:pt x="27278" y="5870"/>
                  <a:pt x="27028" y="5882"/>
                </a:cubicBezTo>
                <a:cubicBezTo>
                  <a:pt x="26956" y="5882"/>
                  <a:pt x="26909" y="5941"/>
                  <a:pt x="26909" y="6001"/>
                </a:cubicBezTo>
                <a:cubicBezTo>
                  <a:pt x="26909" y="6072"/>
                  <a:pt x="26968" y="6120"/>
                  <a:pt x="27028" y="6120"/>
                </a:cubicBezTo>
                <a:cubicBezTo>
                  <a:pt x="27195" y="6120"/>
                  <a:pt x="27361" y="6115"/>
                  <a:pt x="27521" y="6115"/>
                </a:cubicBezTo>
                <a:cubicBezTo>
                  <a:pt x="27601" y="6115"/>
                  <a:pt x="27679" y="6116"/>
                  <a:pt x="27754" y="6120"/>
                </a:cubicBezTo>
                <a:lnTo>
                  <a:pt x="27778" y="6120"/>
                </a:lnTo>
                <a:cubicBezTo>
                  <a:pt x="27838" y="6108"/>
                  <a:pt x="27885" y="6060"/>
                  <a:pt x="27885" y="6001"/>
                </a:cubicBezTo>
                <a:cubicBezTo>
                  <a:pt x="27885" y="5929"/>
                  <a:pt x="27826" y="5882"/>
                  <a:pt x="27766" y="5870"/>
                </a:cubicBezTo>
                <a:close/>
                <a:moveTo>
                  <a:pt x="11393" y="5600"/>
                </a:moveTo>
                <a:cubicBezTo>
                  <a:pt x="11351" y="5600"/>
                  <a:pt x="11310" y="5618"/>
                  <a:pt x="11288" y="5656"/>
                </a:cubicBezTo>
                <a:cubicBezTo>
                  <a:pt x="11264" y="5715"/>
                  <a:pt x="11276" y="5787"/>
                  <a:pt x="11335" y="5822"/>
                </a:cubicBezTo>
                <a:cubicBezTo>
                  <a:pt x="11538" y="5953"/>
                  <a:pt x="11776" y="6072"/>
                  <a:pt x="12014" y="6168"/>
                </a:cubicBezTo>
                <a:lnTo>
                  <a:pt x="12074" y="6168"/>
                </a:lnTo>
                <a:cubicBezTo>
                  <a:pt x="12109" y="6156"/>
                  <a:pt x="12145" y="6132"/>
                  <a:pt x="12169" y="6096"/>
                </a:cubicBezTo>
                <a:cubicBezTo>
                  <a:pt x="12193" y="6025"/>
                  <a:pt x="12157" y="5953"/>
                  <a:pt x="12097" y="5929"/>
                </a:cubicBezTo>
                <a:cubicBezTo>
                  <a:pt x="11871" y="5846"/>
                  <a:pt x="11657" y="5739"/>
                  <a:pt x="11466" y="5620"/>
                </a:cubicBezTo>
                <a:cubicBezTo>
                  <a:pt x="11444" y="5606"/>
                  <a:pt x="11418" y="5600"/>
                  <a:pt x="11393" y="5600"/>
                </a:cubicBezTo>
                <a:close/>
                <a:moveTo>
                  <a:pt x="26308" y="5916"/>
                </a:moveTo>
                <a:cubicBezTo>
                  <a:pt x="26302" y="5916"/>
                  <a:pt x="26296" y="5916"/>
                  <a:pt x="26290" y="5917"/>
                </a:cubicBezTo>
                <a:cubicBezTo>
                  <a:pt x="26052" y="5929"/>
                  <a:pt x="25802" y="5941"/>
                  <a:pt x="25563" y="5965"/>
                </a:cubicBezTo>
                <a:cubicBezTo>
                  <a:pt x="25492" y="5965"/>
                  <a:pt x="25444" y="6025"/>
                  <a:pt x="25444" y="6096"/>
                </a:cubicBezTo>
                <a:cubicBezTo>
                  <a:pt x="25444" y="6150"/>
                  <a:pt x="25494" y="6205"/>
                  <a:pt x="25557" y="6205"/>
                </a:cubicBezTo>
                <a:cubicBezTo>
                  <a:pt x="25563" y="6205"/>
                  <a:pt x="25569" y="6204"/>
                  <a:pt x="25575" y="6203"/>
                </a:cubicBezTo>
                <a:cubicBezTo>
                  <a:pt x="25825" y="6191"/>
                  <a:pt x="26064" y="6168"/>
                  <a:pt x="26302" y="6156"/>
                </a:cubicBezTo>
                <a:lnTo>
                  <a:pt x="26314" y="6156"/>
                </a:lnTo>
                <a:cubicBezTo>
                  <a:pt x="26385" y="6144"/>
                  <a:pt x="26421" y="6084"/>
                  <a:pt x="26421" y="6025"/>
                </a:cubicBezTo>
                <a:cubicBezTo>
                  <a:pt x="26421" y="5970"/>
                  <a:pt x="26371" y="5916"/>
                  <a:pt x="26308" y="5916"/>
                </a:cubicBezTo>
                <a:close/>
                <a:moveTo>
                  <a:pt x="21203" y="5856"/>
                </a:moveTo>
                <a:cubicBezTo>
                  <a:pt x="21144" y="5856"/>
                  <a:pt x="21096" y="5891"/>
                  <a:pt x="21075" y="5953"/>
                </a:cubicBezTo>
                <a:cubicBezTo>
                  <a:pt x="21063" y="6013"/>
                  <a:pt x="21099" y="6084"/>
                  <a:pt x="21170" y="6096"/>
                </a:cubicBezTo>
                <a:cubicBezTo>
                  <a:pt x="21396" y="6156"/>
                  <a:pt x="21646" y="6203"/>
                  <a:pt x="21896" y="6227"/>
                </a:cubicBezTo>
                <a:cubicBezTo>
                  <a:pt x="21902" y="6233"/>
                  <a:pt x="21908" y="6236"/>
                  <a:pt x="21914" y="6236"/>
                </a:cubicBezTo>
                <a:cubicBezTo>
                  <a:pt x="21920" y="6236"/>
                  <a:pt x="21926" y="6233"/>
                  <a:pt x="21932" y="6227"/>
                </a:cubicBezTo>
                <a:cubicBezTo>
                  <a:pt x="21992" y="6227"/>
                  <a:pt x="22027" y="6179"/>
                  <a:pt x="22039" y="6132"/>
                </a:cubicBezTo>
                <a:cubicBezTo>
                  <a:pt x="22039" y="6060"/>
                  <a:pt x="22003" y="6001"/>
                  <a:pt x="21932" y="5989"/>
                </a:cubicBezTo>
                <a:cubicBezTo>
                  <a:pt x="21694" y="5953"/>
                  <a:pt x="21456" y="5917"/>
                  <a:pt x="21230" y="5858"/>
                </a:cubicBezTo>
                <a:cubicBezTo>
                  <a:pt x="21221" y="5856"/>
                  <a:pt x="21212" y="5856"/>
                  <a:pt x="21203" y="5856"/>
                </a:cubicBezTo>
                <a:close/>
                <a:moveTo>
                  <a:pt x="28483" y="5916"/>
                </a:moveTo>
                <a:cubicBezTo>
                  <a:pt x="28421" y="5916"/>
                  <a:pt x="28373" y="5961"/>
                  <a:pt x="28373" y="6025"/>
                </a:cubicBezTo>
                <a:cubicBezTo>
                  <a:pt x="28361" y="6096"/>
                  <a:pt x="28409" y="6156"/>
                  <a:pt x="28480" y="6156"/>
                </a:cubicBezTo>
                <a:cubicBezTo>
                  <a:pt x="28731" y="6179"/>
                  <a:pt x="28969" y="6203"/>
                  <a:pt x="29195" y="6251"/>
                </a:cubicBezTo>
                <a:lnTo>
                  <a:pt x="29242" y="6251"/>
                </a:lnTo>
                <a:cubicBezTo>
                  <a:pt x="29290" y="6239"/>
                  <a:pt x="29326" y="6203"/>
                  <a:pt x="29338" y="6144"/>
                </a:cubicBezTo>
                <a:cubicBezTo>
                  <a:pt x="29350" y="6084"/>
                  <a:pt x="29302" y="6013"/>
                  <a:pt x="29242" y="6001"/>
                </a:cubicBezTo>
                <a:cubicBezTo>
                  <a:pt x="29004" y="5965"/>
                  <a:pt x="28754" y="5941"/>
                  <a:pt x="28504" y="5917"/>
                </a:cubicBezTo>
                <a:cubicBezTo>
                  <a:pt x="28497" y="5916"/>
                  <a:pt x="28490" y="5916"/>
                  <a:pt x="28483" y="5916"/>
                </a:cubicBezTo>
                <a:close/>
                <a:moveTo>
                  <a:pt x="24825" y="6013"/>
                </a:moveTo>
                <a:cubicBezTo>
                  <a:pt x="24587" y="6037"/>
                  <a:pt x="24337" y="6048"/>
                  <a:pt x="24099" y="6060"/>
                </a:cubicBezTo>
                <a:cubicBezTo>
                  <a:pt x="24028" y="6060"/>
                  <a:pt x="23980" y="6120"/>
                  <a:pt x="23980" y="6191"/>
                </a:cubicBezTo>
                <a:cubicBezTo>
                  <a:pt x="23991" y="6246"/>
                  <a:pt x="24031" y="6300"/>
                  <a:pt x="24093" y="6300"/>
                </a:cubicBezTo>
                <a:cubicBezTo>
                  <a:pt x="24099" y="6300"/>
                  <a:pt x="24105" y="6300"/>
                  <a:pt x="24111" y="6298"/>
                </a:cubicBezTo>
                <a:cubicBezTo>
                  <a:pt x="24361" y="6287"/>
                  <a:pt x="24599" y="6275"/>
                  <a:pt x="24849" y="6263"/>
                </a:cubicBezTo>
                <a:lnTo>
                  <a:pt x="24861" y="6263"/>
                </a:lnTo>
                <a:cubicBezTo>
                  <a:pt x="24921" y="6251"/>
                  <a:pt x="24968" y="6191"/>
                  <a:pt x="24956" y="6132"/>
                </a:cubicBezTo>
                <a:cubicBezTo>
                  <a:pt x="24956" y="6060"/>
                  <a:pt x="24897" y="6013"/>
                  <a:pt x="24825" y="6013"/>
                </a:cubicBezTo>
                <a:close/>
                <a:moveTo>
                  <a:pt x="22631" y="6059"/>
                </a:moveTo>
                <a:cubicBezTo>
                  <a:pt x="22577" y="6059"/>
                  <a:pt x="22526" y="6113"/>
                  <a:pt x="22515" y="6168"/>
                </a:cubicBezTo>
                <a:cubicBezTo>
                  <a:pt x="22515" y="6239"/>
                  <a:pt x="22563" y="6298"/>
                  <a:pt x="22635" y="6298"/>
                </a:cubicBezTo>
                <a:cubicBezTo>
                  <a:pt x="22873" y="6310"/>
                  <a:pt x="23111" y="6322"/>
                  <a:pt x="23373" y="6322"/>
                </a:cubicBezTo>
                <a:lnTo>
                  <a:pt x="23397" y="6322"/>
                </a:lnTo>
                <a:cubicBezTo>
                  <a:pt x="23456" y="6310"/>
                  <a:pt x="23492" y="6263"/>
                  <a:pt x="23492" y="6203"/>
                </a:cubicBezTo>
                <a:cubicBezTo>
                  <a:pt x="23492" y="6132"/>
                  <a:pt x="23444" y="6072"/>
                  <a:pt x="23373" y="6072"/>
                </a:cubicBezTo>
                <a:cubicBezTo>
                  <a:pt x="23123" y="6072"/>
                  <a:pt x="22885" y="6072"/>
                  <a:pt x="22646" y="6060"/>
                </a:cubicBezTo>
                <a:cubicBezTo>
                  <a:pt x="22641" y="6059"/>
                  <a:pt x="22636" y="6059"/>
                  <a:pt x="22631" y="6059"/>
                </a:cubicBezTo>
                <a:close/>
                <a:moveTo>
                  <a:pt x="14934" y="6017"/>
                </a:moveTo>
                <a:cubicBezTo>
                  <a:pt x="14921" y="6017"/>
                  <a:pt x="14908" y="6020"/>
                  <a:pt x="14895" y="6025"/>
                </a:cubicBezTo>
                <a:cubicBezTo>
                  <a:pt x="14705" y="6072"/>
                  <a:pt x="14526" y="6120"/>
                  <a:pt x="14324" y="6156"/>
                </a:cubicBezTo>
                <a:cubicBezTo>
                  <a:pt x="14276" y="6168"/>
                  <a:pt x="14241" y="6168"/>
                  <a:pt x="14193" y="6179"/>
                </a:cubicBezTo>
                <a:cubicBezTo>
                  <a:pt x="14122" y="6191"/>
                  <a:pt x="14074" y="6251"/>
                  <a:pt x="14086" y="6322"/>
                </a:cubicBezTo>
                <a:cubicBezTo>
                  <a:pt x="14096" y="6376"/>
                  <a:pt x="14145" y="6419"/>
                  <a:pt x="14207" y="6419"/>
                </a:cubicBezTo>
                <a:cubicBezTo>
                  <a:pt x="14214" y="6419"/>
                  <a:pt x="14221" y="6419"/>
                  <a:pt x="14229" y="6418"/>
                </a:cubicBezTo>
                <a:cubicBezTo>
                  <a:pt x="14276" y="6418"/>
                  <a:pt x="14324" y="6406"/>
                  <a:pt x="14372" y="6406"/>
                </a:cubicBezTo>
                <a:cubicBezTo>
                  <a:pt x="14372" y="6406"/>
                  <a:pt x="14395" y="6394"/>
                  <a:pt x="14395" y="6394"/>
                </a:cubicBezTo>
                <a:cubicBezTo>
                  <a:pt x="14586" y="6358"/>
                  <a:pt x="14776" y="6310"/>
                  <a:pt x="14955" y="6263"/>
                </a:cubicBezTo>
                <a:cubicBezTo>
                  <a:pt x="15026" y="6239"/>
                  <a:pt x="15062" y="6168"/>
                  <a:pt x="15038" y="6108"/>
                </a:cubicBezTo>
                <a:cubicBezTo>
                  <a:pt x="15029" y="6051"/>
                  <a:pt x="14982" y="6017"/>
                  <a:pt x="14934" y="6017"/>
                </a:cubicBezTo>
                <a:close/>
                <a:moveTo>
                  <a:pt x="12757" y="6130"/>
                </a:moveTo>
                <a:cubicBezTo>
                  <a:pt x="12702" y="6130"/>
                  <a:pt x="12644" y="6174"/>
                  <a:pt x="12633" y="6227"/>
                </a:cubicBezTo>
                <a:cubicBezTo>
                  <a:pt x="12621" y="6298"/>
                  <a:pt x="12669" y="6358"/>
                  <a:pt x="12729" y="6370"/>
                </a:cubicBezTo>
                <a:cubicBezTo>
                  <a:pt x="12979" y="6418"/>
                  <a:pt x="13229" y="6453"/>
                  <a:pt x="13479" y="6465"/>
                </a:cubicBezTo>
                <a:lnTo>
                  <a:pt x="13502" y="6465"/>
                </a:lnTo>
                <a:cubicBezTo>
                  <a:pt x="13562" y="6453"/>
                  <a:pt x="13598" y="6406"/>
                  <a:pt x="13610" y="6346"/>
                </a:cubicBezTo>
                <a:cubicBezTo>
                  <a:pt x="13610" y="6275"/>
                  <a:pt x="13550" y="6215"/>
                  <a:pt x="13491" y="6215"/>
                </a:cubicBezTo>
                <a:cubicBezTo>
                  <a:pt x="13252" y="6203"/>
                  <a:pt x="13014" y="6179"/>
                  <a:pt x="12776" y="6132"/>
                </a:cubicBezTo>
                <a:cubicBezTo>
                  <a:pt x="12770" y="6131"/>
                  <a:pt x="12764" y="6130"/>
                  <a:pt x="12757" y="6130"/>
                </a:cubicBezTo>
                <a:close/>
                <a:moveTo>
                  <a:pt x="29926" y="6160"/>
                </a:moveTo>
                <a:cubicBezTo>
                  <a:pt x="29874" y="6160"/>
                  <a:pt x="29833" y="6194"/>
                  <a:pt x="29814" y="6251"/>
                </a:cubicBezTo>
                <a:cubicBezTo>
                  <a:pt x="29802" y="6310"/>
                  <a:pt x="29838" y="6382"/>
                  <a:pt x="29897" y="6394"/>
                </a:cubicBezTo>
                <a:cubicBezTo>
                  <a:pt x="30135" y="6465"/>
                  <a:pt x="30362" y="6537"/>
                  <a:pt x="30576" y="6620"/>
                </a:cubicBezTo>
                <a:cubicBezTo>
                  <a:pt x="30600" y="6632"/>
                  <a:pt x="30624" y="6632"/>
                  <a:pt x="30647" y="6632"/>
                </a:cubicBezTo>
                <a:cubicBezTo>
                  <a:pt x="30683" y="6620"/>
                  <a:pt x="30719" y="6596"/>
                  <a:pt x="30743" y="6560"/>
                </a:cubicBezTo>
                <a:cubicBezTo>
                  <a:pt x="30766" y="6489"/>
                  <a:pt x="30731" y="6418"/>
                  <a:pt x="30671" y="6394"/>
                </a:cubicBezTo>
                <a:cubicBezTo>
                  <a:pt x="30445" y="6310"/>
                  <a:pt x="30207" y="6227"/>
                  <a:pt x="29969" y="6168"/>
                </a:cubicBezTo>
                <a:cubicBezTo>
                  <a:pt x="29954" y="6163"/>
                  <a:pt x="29939" y="6160"/>
                  <a:pt x="29926" y="6160"/>
                </a:cubicBezTo>
                <a:close/>
                <a:moveTo>
                  <a:pt x="31291" y="6710"/>
                </a:moveTo>
                <a:cubicBezTo>
                  <a:pt x="31248" y="6710"/>
                  <a:pt x="31207" y="6734"/>
                  <a:pt x="31183" y="6775"/>
                </a:cubicBezTo>
                <a:cubicBezTo>
                  <a:pt x="31147" y="6822"/>
                  <a:pt x="31159" y="6906"/>
                  <a:pt x="31219" y="6941"/>
                </a:cubicBezTo>
                <a:cubicBezTo>
                  <a:pt x="31433" y="7060"/>
                  <a:pt x="31624" y="7191"/>
                  <a:pt x="31814" y="7346"/>
                </a:cubicBezTo>
                <a:cubicBezTo>
                  <a:pt x="31838" y="7370"/>
                  <a:pt x="31874" y="7370"/>
                  <a:pt x="31909" y="7370"/>
                </a:cubicBezTo>
                <a:cubicBezTo>
                  <a:pt x="31933" y="7358"/>
                  <a:pt x="31957" y="7346"/>
                  <a:pt x="31981" y="7322"/>
                </a:cubicBezTo>
                <a:cubicBezTo>
                  <a:pt x="32029" y="7275"/>
                  <a:pt x="32017" y="7191"/>
                  <a:pt x="31969" y="7156"/>
                </a:cubicBezTo>
                <a:cubicBezTo>
                  <a:pt x="31767" y="7001"/>
                  <a:pt x="31564" y="6846"/>
                  <a:pt x="31350" y="6727"/>
                </a:cubicBezTo>
                <a:cubicBezTo>
                  <a:pt x="31331" y="6716"/>
                  <a:pt x="31311" y="6710"/>
                  <a:pt x="31291" y="6710"/>
                </a:cubicBezTo>
                <a:close/>
                <a:moveTo>
                  <a:pt x="32415" y="7633"/>
                </a:moveTo>
                <a:cubicBezTo>
                  <a:pt x="32385" y="7633"/>
                  <a:pt x="32354" y="7645"/>
                  <a:pt x="32326" y="7668"/>
                </a:cubicBezTo>
                <a:cubicBezTo>
                  <a:pt x="32279" y="7703"/>
                  <a:pt x="32279" y="7787"/>
                  <a:pt x="32314" y="7834"/>
                </a:cubicBezTo>
                <a:cubicBezTo>
                  <a:pt x="32469" y="8013"/>
                  <a:pt x="32612" y="8203"/>
                  <a:pt x="32731" y="8418"/>
                </a:cubicBezTo>
                <a:cubicBezTo>
                  <a:pt x="32751" y="8447"/>
                  <a:pt x="32794" y="8469"/>
                  <a:pt x="32836" y="8469"/>
                </a:cubicBezTo>
                <a:cubicBezTo>
                  <a:pt x="32845" y="8469"/>
                  <a:pt x="32854" y="8468"/>
                  <a:pt x="32862" y="8465"/>
                </a:cubicBezTo>
                <a:cubicBezTo>
                  <a:pt x="32874" y="8465"/>
                  <a:pt x="32886" y="8465"/>
                  <a:pt x="32898" y="8454"/>
                </a:cubicBezTo>
                <a:cubicBezTo>
                  <a:pt x="32957" y="8418"/>
                  <a:pt x="32981" y="8346"/>
                  <a:pt x="32945" y="8287"/>
                </a:cubicBezTo>
                <a:cubicBezTo>
                  <a:pt x="32814" y="8073"/>
                  <a:pt x="32660" y="7870"/>
                  <a:pt x="32505" y="7680"/>
                </a:cubicBezTo>
                <a:cubicBezTo>
                  <a:pt x="32480" y="7648"/>
                  <a:pt x="32448" y="7633"/>
                  <a:pt x="32415" y="7633"/>
                </a:cubicBezTo>
                <a:close/>
                <a:moveTo>
                  <a:pt x="33165" y="8885"/>
                </a:moveTo>
                <a:cubicBezTo>
                  <a:pt x="33148" y="8885"/>
                  <a:pt x="33130" y="8888"/>
                  <a:pt x="33112" y="8894"/>
                </a:cubicBezTo>
                <a:cubicBezTo>
                  <a:pt x="33052" y="8918"/>
                  <a:pt x="33017" y="8989"/>
                  <a:pt x="33052" y="9049"/>
                </a:cubicBezTo>
                <a:cubicBezTo>
                  <a:pt x="33136" y="9263"/>
                  <a:pt x="33207" y="9501"/>
                  <a:pt x="33267" y="9727"/>
                </a:cubicBezTo>
                <a:cubicBezTo>
                  <a:pt x="33277" y="9790"/>
                  <a:pt x="33324" y="9825"/>
                  <a:pt x="33383" y="9825"/>
                </a:cubicBezTo>
                <a:cubicBezTo>
                  <a:pt x="33392" y="9825"/>
                  <a:pt x="33401" y="9824"/>
                  <a:pt x="33410" y="9823"/>
                </a:cubicBezTo>
                <a:cubicBezTo>
                  <a:pt x="33481" y="9799"/>
                  <a:pt x="33517" y="9739"/>
                  <a:pt x="33505" y="9680"/>
                </a:cubicBezTo>
                <a:cubicBezTo>
                  <a:pt x="33445" y="9430"/>
                  <a:pt x="33362" y="9192"/>
                  <a:pt x="33279" y="8965"/>
                </a:cubicBezTo>
                <a:cubicBezTo>
                  <a:pt x="33261" y="8912"/>
                  <a:pt x="33216" y="8885"/>
                  <a:pt x="33165" y="8885"/>
                </a:cubicBezTo>
                <a:close/>
                <a:moveTo>
                  <a:pt x="33493" y="10299"/>
                </a:moveTo>
                <a:cubicBezTo>
                  <a:pt x="33422" y="10311"/>
                  <a:pt x="33374" y="10370"/>
                  <a:pt x="33386" y="10442"/>
                </a:cubicBezTo>
                <a:cubicBezTo>
                  <a:pt x="33410" y="10668"/>
                  <a:pt x="33422" y="10918"/>
                  <a:pt x="33410" y="11156"/>
                </a:cubicBezTo>
                <a:cubicBezTo>
                  <a:pt x="33410" y="11216"/>
                  <a:pt x="33457" y="11275"/>
                  <a:pt x="33529" y="11275"/>
                </a:cubicBezTo>
                <a:lnTo>
                  <a:pt x="33553" y="11275"/>
                </a:lnTo>
                <a:cubicBezTo>
                  <a:pt x="33612" y="11263"/>
                  <a:pt x="33648" y="11216"/>
                  <a:pt x="33648" y="11156"/>
                </a:cubicBezTo>
                <a:cubicBezTo>
                  <a:pt x="33660" y="10906"/>
                  <a:pt x="33648" y="10656"/>
                  <a:pt x="33624" y="10406"/>
                </a:cubicBezTo>
                <a:cubicBezTo>
                  <a:pt x="33612" y="10347"/>
                  <a:pt x="33564" y="10299"/>
                  <a:pt x="33493" y="10299"/>
                </a:cubicBezTo>
                <a:close/>
                <a:moveTo>
                  <a:pt x="33462" y="11762"/>
                </a:moveTo>
                <a:cubicBezTo>
                  <a:pt x="33408" y="11762"/>
                  <a:pt x="33350" y="11807"/>
                  <a:pt x="33350" y="11871"/>
                </a:cubicBezTo>
                <a:cubicBezTo>
                  <a:pt x="33303" y="12097"/>
                  <a:pt x="33255" y="12335"/>
                  <a:pt x="33183" y="12561"/>
                </a:cubicBezTo>
                <a:cubicBezTo>
                  <a:pt x="33172" y="12633"/>
                  <a:pt x="33207" y="12692"/>
                  <a:pt x="33267" y="12716"/>
                </a:cubicBezTo>
                <a:lnTo>
                  <a:pt x="33326" y="12716"/>
                </a:lnTo>
                <a:cubicBezTo>
                  <a:pt x="33374" y="12704"/>
                  <a:pt x="33410" y="12680"/>
                  <a:pt x="33422" y="12633"/>
                </a:cubicBezTo>
                <a:cubicBezTo>
                  <a:pt x="33493" y="12394"/>
                  <a:pt x="33553" y="12144"/>
                  <a:pt x="33588" y="11906"/>
                </a:cubicBezTo>
                <a:cubicBezTo>
                  <a:pt x="33600" y="11835"/>
                  <a:pt x="33553" y="11775"/>
                  <a:pt x="33481" y="11763"/>
                </a:cubicBezTo>
                <a:cubicBezTo>
                  <a:pt x="33475" y="11762"/>
                  <a:pt x="33469" y="11762"/>
                  <a:pt x="33462" y="11762"/>
                </a:cubicBezTo>
                <a:close/>
                <a:moveTo>
                  <a:pt x="33054" y="13159"/>
                </a:moveTo>
                <a:cubicBezTo>
                  <a:pt x="33008" y="13159"/>
                  <a:pt x="32963" y="13186"/>
                  <a:pt x="32945" y="13240"/>
                </a:cubicBezTo>
                <a:cubicBezTo>
                  <a:pt x="32850" y="13454"/>
                  <a:pt x="32731" y="13668"/>
                  <a:pt x="32612" y="13871"/>
                </a:cubicBezTo>
                <a:cubicBezTo>
                  <a:pt x="32576" y="13930"/>
                  <a:pt x="32600" y="14002"/>
                  <a:pt x="32660" y="14038"/>
                </a:cubicBezTo>
                <a:cubicBezTo>
                  <a:pt x="32676" y="14046"/>
                  <a:pt x="32693" y="14054"/>
                  <a:pt x="32714" y="14054"/>
                </a:cubicBezTo>
                <a:cubicBezTo>
                  <a:pt x="32723" y="14054"/>
                  <a:pt x="32732" y="14053"/>
                  <a:pt x="32743" y="14049"/>
                </a:cubicBezTo>
                <a:cubicBezTo>
                  <a:pt x="32779" y="14049"/>
                  <a:pt x="32802" y="14026"/>
                  <a:pt x="32826" y="14002"/>
                </a:cubicBezTo>
                <a:cubicBezTo>
                  <a:pt x="32957" y="13776"/>
                  <a:pt x="33064" y="13561"/>
                  <a:pt x="33172" y="13335"/>
                </a:cubicBezTo>
                <a:cubicBezTo>
                  <a:pt x="33195" y="13276"/>
                  <a:pt x="33160" y="13204"/>
                  <a:pt x="33100" y="13168"/>
                </a:cubicBezTo>
                <a:cubicBezTo>
                  <a:pt x="33085" y="13162"/>
                  <a:pt x="33070" y="13159"/>
                  <a:pt x="33054" y="13159"/>
                </a:cubicBezTo>
                <a:close/>
                <a:moveTo>
                  <a:pt x="32318" y="14422"/>
                </a:moveTo>
                <a:cubicBezTo>
                  <a:pt x="32280" y="14422"/>
                  <a:pt x="32241" y="14437"/>
                  <a:pt x="32219" y="14466"/>
                </a:cubicBezTo>
                <a:cubicBezTo>
                  <a:pt x="32076" y="14657"/>
                  <a:pt x="31921" y="14847"/>
                  <a:pt x="31755" y="15026"/>
                </a:cubicBezTo>
                <a:cubicBezTo>
                  <a:pt x="31707" y="15073"/>
                  <a:pt x="31719" y="15157"/>
                  <a:pt x="31767" y="15192"/>
                </a:cubicBezTo>
                <a:cubicBezTo>
                  <a:pt x="31790" y="15228"/>
                  <a:pt x="31838" y="15228"/>
                  <a:pt x="31874" y="15228"/>
                </a:cubicBezTo>
                <a:cubicBezTo>
                  <a:pt x="31898" y="15228"/>
                  <a:pt x="31921" y="15216"/>
                  <a:pt x="31933" y="15192"/>
                </a:cubicBezTo>
                <a:cubicBezTo>
                  <a:pt x="32112" y="15002"/>
                  <a:pt x="32267" y="14811"/>
                  <a:pt x="32410" y="14621"/>
                </a:cubicBezTo>
                <a:cubicBezTo>
                  <a:pt x="32457" y="14561"/>
                  <a:pt x="32445" y="14490"/>
                  <a:pt x="32386" y="14442"/>
                </a:cubicBezTo>
                <a:cubicBezTo>
                  <a:pt x="32367" y="14428"/>
                  <a:pt x="32343" y="14422"/>
                  <a:pt x="32318" y="14422"/>
                </a:cubicBezTo>
                <a:close/>
                <a:moveTo>
                  <a:pt x="31336" y="15502"/>
                </a:moveTo>
                <a:cubicBezTo>
                  <a:pt x="31305" y="15502"/>
                  <a:pt x="31273" y="15514"/>
                  <a:pt x="31243" y="15538"/>
                </a:cubicBezTo>
                <a:cubicBezTo>
                  <a:pt x="31076" y="15693"/>
                  <a:pt x="30886" y="15847"/>
                  <a:pt x="30695" y="15990"/>
                </a:cubicBezTo>
                <a:cubicBezTo>
                  <a:pt x="30636" y="16038"/>
                  <a:pt x="30624" y="16109"/>
                  <a:pt x="30671" y="16169"/>
                </a:cubicBezTo>
                <a:cubicBezTo>
                  <a:pt x="30695" y="16204"/>
                  <a:pt x="30743" y="16216"/>
                  <a:pt x="30790" y="16216"/>
                </a:cubicBezTo>
                <a:cubicBezTo>
                  <a:pt x="30802" y="16204"/>
                  <a:pt x="30826" y="16204"/>
                  <a:pt x="30838" y="16193"/>
                </a:cubicBezTo>
                <a:cubicBezTo>
                  <a:pt x="31040" y="16038"/>
                  <a:pt x="31231" y="15883"/>
                  <a:pt x="31409" y="15716"/>
                </a:cubicBezTo>
                <a:cubicBezTo>
                  <a:pt x="31457" y="15669"/>
                  <a:pt x="31469" y="15597"/>
                  <a:pt x="31421" y="15538"/>
                </a:cubicBezTo>
                <a:cubicBezTo>
                  <a:pt x="31398" y="15514"/>
                  <a:pt x="31368" y="15502"/>
                  <a:pt x="31336" y="15502"/>
                </a:cubicBezTo>
                <a:close/>
                <a:moveTo>
                  <a:pt x="30169" y="16387"/>
                </a:moveTo>
                <a:cubicBezTo>
                  <a:pt x="30146" y="16387"/>
                  <a:pt x="30122" y="16393"/>
                  <a:pt x="30100" y="16407"/>
                </a:cubicBezTo>
                <a:cubicBezTo>
                  <a:pt x="29909" y="16538"/>
                  <a:pt x="29695" y="16657"/>
                  <a:pt x="29481" y="16776"/>
                </a:cubicBezTo>
                <a:cubicBezTo>
                  <a:pt x="29421" y="16812"/>
                  <a:pt x="29397" y="16883"/>
                  <a:pt x="29433" y="16943"/>
                </a:cubicBezTo>
                <a:cubicBezTo>
                  <a:pt x="29453" y="16982"/>
                  <a:pt x="29489" y="17005"/>
                  <a:pt x="29534" y="17005"/>
                </a:cubicBezTo>
                <a:cubicBezTo>
                  <a:pt x="29544" y="17005"/>
                  <a:pt x="29554" y="17004"/>
                  <a:pt x="29564" y="17002"/>
                </a:cubicBezTo>
                <a:cubicBezTo>
                  <a:pt x="29576" y="17002"/>
                  <a:pt x="29588" y="17002"/>
                  <a:pt x="29600" y="16990"/>
                </a:cubicBezTo>
                <a:cubicBezTo>
                  <a:pt x="29814" y="16871"/>
                  <a:pt x="30028" y="16740"/>
                  <a:pt x="30231" y="16609"/>
                </a:cubicBezTo>
                <a:cubicBezTo>
                  <a:pt x="30290" y="16574"/>
                  <a:pt x="30314" y="16502"/>
                  <a:pt x="30266" y="16443"/>
                </a:cubicBezTo>
                <a:cubicBezTo>
                  <a:pt x="30244" y="16405"/>
                  <a:pt x="30208" y="16387"/>
                  <a:pt x="30169" y="16387"/>
                </a:cubicBezTo>
                <a:close/>
                <a:moveTo>
                  <a:pt x="28885" y="17088"/>
                </a:moveTo>
                <a:cubicBezTo>
                  <a:pt x="28869" y="17088"/>
                  <a:pt x="28853" y="17091"/>
                  <a:pt x="28838" y="17097"/>
                </a:cubicBezTo>
                <a:cubicBezTo>
                  <a:pt x="28719" y="17145"/>
                  <a:pt x="28611" y="17193"/>
                  <a:pt x="28504" y="17240"/>
                </a:cubicBezTo>
                <a:cubicBezTo>
                  <a:pt x="28385" y="17288"/>
                  <a:pt x="28278" y="17336"/>
                  <a:pt x="28159" y="17371"/>
                </a:cubicBezTo>
                <a:cubicBezTo>
                  <a:pt x="28099" y="17395"/>
                  <a:pt x="28064" y="17467"/>
                  <a:pt x="28088" y="17538"/>
                </a:cubicBezTo>
                <a:cubicBezTo>
                  <a:pt x="28108" y="17579"/>
                  <a:pt x="28156" y="17612"/>
                  <a:pt x="28207" y="17612"/>
                </a:cubicBezTo>
                <a:cubicBezTo>
                  <a:pt x="28215" y="17612"/>
                  <a:pt x="28223" y="17611"/>
                  <a:pt x="28230" y="17609"/>
                </a:cubicBezTo>
                <a:lnTo>
                  <a:pt x="28254" y="17609"/>
                </a:lnTo>
                <a:cubicBezTo>
                  <a:pt x="28361" y="17562"/>
                  <a:pt x="28480" y="17514"/>
                  <a:pt x="28588" y="17467"/>
                </a:cubicBezTo>
                <a:cubicBezTo>
                  <a:pt x="28707" y="17419"/>
                  <a:pt x="28826" y="17371"/>
                  <a:pt x="28933" y="17324"/>
                </a:cubicBezTo>
                <a:cubicBezTo>
                  <a:pt x="28992" y="17300"/>
                  <a:pt x="29028" y="17217"/>
                  <a:pt x="28992" y="17157"/>
                </a:cubicBezTo>
                <a:cubicBezTo>
                  <a:pt x="28975" y="17113"/>
                  <a:pt x="28931" y="17088"/>
                  <a:pt x="28885" y="17088"/>
                </a:cubicBezTo>
                <a:close/>
                <a:moveTo>
                  <a:pt x="27504" y="17607"/>
                </a:moveTo>
                <a:cubicBezTo>
                  <a:pt x="27496" y="17607"/>
                  <a:pt x="27488" y="17608"/>
                  <a:pt x="27480" y="17609"/>
                </a:cubicBezTo>
                <a:cubicBezTo>
                  <a:pt x="27254" y="17681"/>
                  <a:pt x="27016" y="17752"/>
                  <a:pt x="26778" y="17812"/>
                </a:cubicBezTo>
                <a:cubicBezTo>
                  <a:pt x="26718" y="17824"/>
                  <a:pt x="26671" y="17895"/>
                  <a:pt x="26695" y="17967"/>
                </a:cubicBezTo>
                <a:cubicBezTo>
                  <a:pt x="26705" y="18018"/>
                  <a:pt x="26751" y="18052"/>
                  <a:pt x="26810" y="18052"/>
                </a:cubicBezTo>
                <a:cubicBezTo>
                  <a:pt x="26819" y="18052"/>
                  <a:pt x="26828" y="18051"/>
                  <a:pt x="26837" y="18050"/>
                </a:cubicBezTo>
                <a:cubicBezTo>
                  <a:pt x="27087" y="17990"/>
                  <a:pt x="27326" y="17919"/>
                  <a:pt x="27552" y="17848"/>
                </a:cubicBezTo>
                <a:cubicBezTo>
                  <a:pt x="27611" y="17824"/>
                  <a:pt x="27647" y="17752"/>
                  <a:pt x="27635" y="17693"/>
                </a:cubicBezTo>
                <a:cubicBezTo>
                  <a:pt x="27614" y="17641"/>
                  <a:pt x="27558" y="17607"/>
                  <a:pt x="27504" y="17607"/>
                </a:cubicBezTo>
                <a:close/>
                <a:moveTo>
                  <a:pt x="26099" y="17976"/>
                </a:moveTo>
                <a:cubicBezTo>
                  <a:pt x="26091" y="17976"/>
                  <a:pt x="26083" y="17977"/>
                  <a:pt x="26075" y="17979"/>
                </a:cubicBezTo>
                <a:cubicBezTo>
                  <a:pt x="25861" y="18026"/>
                  <a:pt x="25647" y="18062"/>
                  <a:pt x="25444" y="18098"/>
                </a:cubicBezTo>
                <a:lnTo>
                  <a:pt x="25361" y="18109"/>
                </a:lnTo>
                <a:cubicBezTo>
                  <a:pt x="25290" y="18121"/>
                  <a:pt x="25242" y="18193"/>
                  <a:pt x="25254" y="18252"/>
                </a:cubicBezTo>
                <a:cubicBezTo>
                  <a:pt x="25265" y="18316"/>
                  <a:pt x="25323" y="18361"/>
                  <a:pt x="25378" y="18361"/>
                </a:cubicBezTo>
                <a:cubicBezTo>
                  <a:pt x="25384" y="18361"/>
                  <a:pt x="25391" y="18361"/>
                  <a:pt x="25397" y="18360"/>
                </a:cubicBezTo>
                <a:lnTo>
                  <a:pt x="25480" y="18336"/>
                </a:lnTo>
                <a:cubicBezTo>
                  <a:pt x="25694" y="18300"/>
                  <a:pt x="25909" y="18264"/>
                  <a:pt x="26123" y="18217"/>
                </a:cubicBezTo>
                <a:cubicBezTo>
                  <a:pt x="26194" y="18205"/>
                  <a:pt x="26230" y="18133"/>
                  <a:pt x="26218" y="18074"/>
                </a:cubicBezTo>
                <a:cubicBezTo>
                  <a:pt x="26208" y="18011"/>
                  <a:pt x="26152" y="17976"/>
                  <a:pt x="26099" y="17976"/>
                </a:cubicBezTo>
                <a:close/>
                <a:moveTo>
                  <a:pt x="24656" y="18227"/>
                </a:moveTo>
                <a:cubicBezTo>
                  <a:pt x="24649" y="18227"/>
                  <a:pt x="24642" y="18227"/>
                  <a:pt x="24635" y="18229"/>
                </a:cubicBezTo>
                <a:cubicBezTo>
                  <a:pt x="24397" y="18264"/>
                  <a:pt x="24159" y="18288"/>
                  <a:pt x="23908" y="18324"/>
                </a:cubicBezTo>
                <a:cubicBezTo>
                  <a:pt x="23849" y="18324"/>
                  <a:pt x="23801" y="18383"/>
                  <a:pt x="23801" y="18455"/>
                </a:cubicBezTo>
                <a:cubicBezTo>
                  <a:pt x="23812" y="18519"/>
                  <a:pt x="23861" y="18564"/>
                  <a:pt x="23923" y="18564"/>
                </a:cubicBezTo>
                <a:cubicBezTo>
                  <a:pt x="23930" y="18564"/>
                  <a:pt x="23937" y="18563"/>
                  <a:pt x="23944" y="18562"/>
                </a:cubicBezTo>
                <a:cubicBezTo>
                  <a:pt x="24182" y="18538"/>
                  <a:pt x="24432" y="18502"/>
                  <a:pt x="24670" y="18467"/>
                </a:cubicBezTo>
                <a:lnTo>
                  <a:pt x="24682" y="18467"/>
                </a:lnTo>
                <a:cubicBezTo>
                  <a:pt x="24742" y="18455"/>
                  <a:pt x="24790" y="18395"/>
                  <a:pt x="24778" y="18336"/>
                </a:cubicBezTo>
                <a:cubicBezTo>
                  <a:pt x="24767" y="18272"/>
                  <a:pt x="24718" y="18227"/>
                  <a:pt x="24656" y="18227"/>
                </a:cubicBezTo>
                <a:close/>
                <a:moveTo>
                  <a:pt x="23194" y="18395"/>
                </a:moveTo>
                <a:cubicBezTo>
                  <a:pt x="22944" y="18419"/>
                  <a:pt x="22706" y="18443"/>
                  <a:pt x="22456" y="18455"/>
                </a:cubicBezTo>
                <a:cubicBezTo>
                  <a:pt x="22396" y="18467"/>
                  <a:pt x="22349" y="18526"/>
                  <a:pt x="22349" y="18586"/>
                </a:cubicBezTo>
                <a:cubicBezTo>
                  <a:pt x="22361" y="18657"/>
                  <a:pt x="22408" y="18705"/>
                  <a:pt x="22480" y="18705"/>
                </a:cubicBezTo>
                <a:cubicBezTo>
                  <a:pt x="22730" y="18681"/>
                  <a:pt x="22968" y="18657"/>
                  <a:pt x="23218" y="18633"/>
                </a:cubicBezTo>
                <a:cubicBezTo>
                  <a:pt x="23289" y="18621"/>
                  <a:pt x="23325" y="18574"/>
                  <a:pt x="23325" y="18502"/>
                </a:cubicBezTo>
                <a:cubicBezTo>
                  <a:pt x="23313" y="18443"/>
                  <a:pt x="23254" y="18395"/>
                  <a:pt x="23194" y="18395"/>
                </a:cubicBezTo>
                <a:close/>
                <a:moveTo>
                  <a:pt x="21730" y="18514"/>
                </a:moveTo>
                <a:cubicBezTo>
                  <a:pt x="21492" y="18538"/>
                  <a:pt x="21253" y="18550"/>
                  <a:pt x="21003" y="18562"/>
                </a:cubicBezTo>
                <a:cubicBezTo>
                  <a:pt x="20932" y="18574"/>
                  <a:pt x="20884" y="18633"/>
                  <a:pt x="20896" y="18693"/>
                </a:cubicBezTo>
                <a:cubicBezTo>
                  <a:pt x="20896" y="18764"/>
                  <a:pt x="20956" y="18812"/>
                  <a:pt x="21027" y="18812"/>
                </a:cubicBezTo>
                <a:cubicBezTo>
                  <a:pt x="21265" y="18788"/>
                  <a:pt x="21503" y="18776"/>
                  <a:pt x="21753" y="18752"/>
                </a:cubicBezTo>
                <a:lnTo>
                  <a:pt x="21765" y="18752"/>
                </a:lnTo>
                <a:cubicBezTo>
                  <a:pt x="21825" y="18741"/>
                  <a:pt x="21873" y="18693"/>
                  <a:pt x="21861" y="18633"/>
                </a:cubicBezTo>
                <a:cubicBezTo>
                  <a:pt x="21861" y="18562"/>
                  <a:pt x="21801" y="18514"/>
                  <a:pt x="21730" y="18514"/>
                </a:cubicBezTo>
                <a:close/>
                <a:moveTo>
                  <a:pt x="20277" y="18610"/>
                </a:moveTo>
                <a:lnTo>
                  <a:pt x="19539" y="18657"/>
                </a:lnTo>
                <a:cubicBezTo>
                  <a:pt x="19479" y="18669"/>
                  <a:pt x="19420" y="18717"/>
                  <a:pt x="19432" y="18788"/>
                </a:cubicBezTo>
                <a:cubicBezTo>
                  <a:pt x="19432" y="18860"/>
                  <a:pt x="19491" y="18907"/>
                  <a:pt x="19563" y="18907"/>
                </a:cubicBezTo>
                <a:lnTo>
                  <a:pt x="20289" y="18860"/>
                </a:lnTo>
                <a:lnTo>
                  <a:pt x="20301" y="18860"/>
                </a:lnTo>
                <a:cubicBezTo>
                  <a:pt x="20360" y="18848"/>
                  <a:pt x="20408" y="18788"/>
                  <a:pt x="20408" y="18729"/>
                </a:cubicBezTo>
                <a:cubicBezTo>
                  <a:pt x="20396" y="18657"/>
                  <a:pt x="20337" y="18610"/>
                  <a:pt x="20277" y="18610"/>
                </a:cubicBezTo>
                <a:close/>
                <a:moveTo>
                  <a:pt x="18813" y="18705"/>
                </a:moveTo>
                <a:cubicBezTo>
                  <a:pt x="18574" y="18717"/>
                  <a:pt x="18324" y="18741"/>
                  <a:pt x="18086" y="18752"/>
                </a:cubicBezTo>
                <a:cubicBezTo>
                  <a:pt x="18015" y="18764"/>
                  <a:pt x="17967" y="18824"/>
                  <a:pt x="17967" y="18883"/>
                </a:cubicBezTo>
                <a:cubicBezTo>
                  <a:pt x="17979" y="18955"/>
                  <a:pt x="18039" y="19002"/>
                  <a:pt x="18098" y="19002"/>
                </a:cubicBezTo>
                <a:cubicBezTo>
                  <a:pt x="18348" y="18979"/>
                  <a:pt x="18586" y="18967"/>
                  <a:pt x="18825" y="18955"/>
                </a:cubicBezTo>
                <a:lnTo>
                  <a:pt x="18848" y="18955"/>
                </a:lnTo>
                <a:cubicBezTo>
                  <a:pt x="18908" y="18943"/>
                  <a:pt x="18944" y="18883"/>
                  <a:pt x="18944" y="18824"/>
                </a:cubicBezTo>
                <a:cubicBezTo>
                  <a:pt x="18944" y="18752"/>
                  <a:pt x="18884" y="18705"/>
                  <a:pt x="18813" y="18705"/>
                </a:cubicBezTo>
                <a:close/>
                <a:moveTo>
                  <a:pt x="17348" y="18812"/>
                </a:moveTo>
                <a:cubicBezTo>
                  <a:pt x="17110" y="18824"/>
                  <a:pt x="16860" y="18848"/>
                  <a:pt x="16622" y="18871"/>
                </a:cubicBezTo>
                <a:cubicBezTo>
                  <a:pt x="16550" y="18871"/>
                  <a:pt x="16503" y="18931"/>
                  <a:pt x="16503" y="19002"/>
                </a:cubicBezTo>
                <a:cubicBezTo>
                  <a:pt x="16513" y="19067"/>
                  <a:pt x="16562" y="19111"/>
                  <a:pt x="16624" y="19111"/>
                </a:cubicBezTo>
                <a:cubicBezTo>
                  <a:pt x="16631" y="19111"/>
                  <a:pt x="16638" y="19111"/>
                  <a:pt x="16646" y="19110"/>
                </a:cubicBezTo>
                <a:cubicBezTo>
                  <a:pt x="16884" y="19098"/>
                  <a:pt x="17122" y="19074"/>
                  <a:pt x="17372" y="19050"/>
                </a:cubicBezTo>
                <a:lnTo>
                  <a:pt x="17384" y="19050"/>
                </a:lnTo>
                <a:cubicBezTo>
                  <a:pt x="17443" y="19038"/>
                  <a:pt x="17491" y="18991"/>
                  <a:pt x="17479" y="18919"/>
                </a:cubicBezTo>
                <a:cubicBezTo>
                  <a:pt x="17479" y="18860"/>
                  <a:pt x="17420" y="18812"/>
                  <a:pt x="17348" y="18812"/>
                </a:cubicBezTo>
                <a:close/>
                <a:moveTo>
                  <a:pt x="15905" y="18941"/>
                </a:moveTo>
                <a:cubicBezTo>
                  <a:pt x="15898" y="18941"/>
                  <a:pt x="15891" y="18942"/>
                  <a:pt x="15884" y="18943"/>
                </a:cubicBezTo>
                <a:cubicBezTo>
                  <a:pt x="15646" y="18967"/>
                  <a:pt x="15407" y="18991"/>
                  <a:pt x="15157" y="19014"/>
                </a:cubicBezTo>
                <a:cubicBezTo>
                  <a:pt x="15098" y="19026"/>
                  <a:pt x="15038" y="19086"/>
                  <a:pt x="15050" y="19157"/>
                </a:cubicBezTo>
                <a:cubicBezTo>
                  <a:pt x="15062" y="19217"/>
                  <a:pt x="15122" y="19264"/>
                  <a:pt x="15193" y="19264"/>
                </a:cubicBezTo>
                <a:cubicBezTo>
                  <a:pt x="15431" y="19229"/>
                  <a:pt x="15669" y="19205"/>
                  <a:pt x="15919" y="19181"/>
                </a:cubicBezTo>
                <a:cubicBezTo>
                  <a:pt x="15991" y="19169"/>
                  <a:pt x="16027" y="19110"/>
                  <a:pt x="16027" y="19050"/>
                </a:cubicBezTo>
                <a:cubicBezTo>
                  <a:pt x="16016" y="18986"/>
                  <a:pt x="15967" y="18941"/>
                  <a:pt x="15905" y="18941"/>
                </a:cubicBezTo>
                <a:close/>
                <a:moveTo>
                  <a:pt x="14453" y="19108"/>
                </a:moveTo>
                <a:cubicBezTo>
                  <a:pt x="14446" y="19108"/>
                  <a:pt x="14439" y="19108"/>
                  <a:pt x="14431" y="19110"/>
                </a:cubicBezTo>
                <a:cubicBezTo>
                  <a:pt x="14193" y="19133"/>
                  <a:pt x="13943" y="19169"/>
                  <a:pt x="13705" y="19205"/>
                </a:cubicBezTo>
                <a:cubicBezTo>
                  <a:pt x="13633" y="19217"/>
                  <a:pt x="13586" y="19276"/>
                  <a:pt x="13598" y="19348"/>
                </a:cubicBezTo>
                <a:cubicBezTo>
                  <a:pt x="13608" y="19412"/>
                  <a:pt x="13657" y="19457"/>
                  <a:pt x="13719" y="19457"/>
                </a:cubicBezTo>
                <a:cubicBezTo>
                  <a:pt x="13726" y="19457"/>
                  <a:pt x="13733" y="19456"/>
                  <a:pt x="13741" y="19455"/>
                </a:cubicBezTo>
                <a:cubicBezTo>
                  <a:pt x="13979" y="19419"/>
                  <a:pt x="14217" y="19383"/>
                  <a:pt x="14467" y="19348"/>
                </a:cubicBezTo>
                <a:cubicBezTo>
                  <a:pt x="14538" y="19336"/>
                  <a:pt x="14574" y="19276"/>
                  <a:pt x="14574" y="19205"/>
                </a:cubicBezTo>
                <a:cubicBezTo>
                  <a:pt x="14563" y="19152"/>
                  <a:pt x="14514" y="19108"/>
                  <a:pt x="14453" y="19108"/>
                </a:cubicBezTo>
                <a:close/>
                <a:moveTo>
                  <a:pt x="12982" y="19334"/>
                </a:moveTo>
                <a:cubicBezTo>
                  <a:pt x="12973" y="19334"/>
                  <a:pt x="12964" y="19334"/>
                  <a:pt x="12955" y="19336"/>
                </a:cubicBezTo>
                <a:cubicBezTo>
                  <a:pt x="12717" y="19372"/>
                  <a:pt x="12490" y="19419"/>
                  <a:pt x="12252" y="19467"/>
                </a:cubicBezTo>
                <a:cubicBezTo>
                  <a:pt x="12193" y="19479"/>
                  <a:pt x="12145" y="19538"/>
                  <a:pt x="12157" y="19610"/>
                </a:cubicBezTo>
                <a:cubicBezTo>
                  <a:pt x="12168" y="19663"/>
                  <a:pt x="12226" y="19707"/>
                  <a:pt x="12281" y="19707"/>
                </a:cubicBezTo>
                <a:cubicBezTo>
                  <a:pt x="12287" y="19707"/>
                  <a:pt x="12294" y="19706"/>
                  <a:pt x="12300" y="19705"/>
                </a:cubicBezTo>
                <a:cubicBezTo>
                  <a:pt x="12538" y="19657"/>
                  <a:pt x="12764" y="19610"/>
                  <a:pt x="13002" y="19574"/>
                </a:cubicBezTo>
                <a:lnTo>
                  <a:pt x="13026" y="19574"/>
                </a:lnTo>
                <a:cubicBezTo>
                  <a:pt x="13086" y="19562"/>
                  <a:pt x="13121" y="19491"/>
                  <a:pt x="13110" y="19431"/>
                </a:cubicBezTo>
                <a:cubicBezTo>
                  <a:pt x="13099" y="19369"/>
                  <a:pt x="13043" y="19334"/>
                  <a:pt x="12982" y="19334"/>
                </a:cubicBezTo>
                <a:close/>
                <a:moveTo>
                  <a:pt x="11575" y="19615"/>
                </a:moveTo>
                <a:cubicBezTo>
                  <a:pt x="11563" y="19615"/>
                  <a:pt x="11551" y="19617"/>
                  <a:pt x="11538" y="19622"/>
                </a:cubicBezTo>
                <a:cubicBezTo>
                  <a:pt x="11300" y="19669"/>
                  <a:pt x="11062" y="19729"/>
                  <a:pt x="10824" y="19800"/>
                </a:cubicBezTo>
                <a:cubicBezTo>
                  <a:pt x="10764" y="19812"/>
                  <a:pt x="10716" y="19884"/>
                  <a:pt x="10740" y="19943"/>
                </a:cubicBezTo>
                <a:cubicBezTo>
                  <a:pt x="10751" y="19996"/>
                  <a:pt x="10800" y="20040"/>
                  <a:pt x="10853" y="20040"/>
                </a:cubicBezTo>
                <a:cubicBezTo>
                  <a:pt x="10859" y="20040"/>
                  <a:pt x="10865" y="20040"/>
                  <a:pt x="10871" y="20038"/>
                </a:cubicBezTo>
                <a:cubicBezTo>
                  <a:pt x="10883" y="20038"/>
                  <a:pt x="10883" y="20038"/>
                  <a:pt x="10883" y="20026"/>
                </a:cubicBezTo>
                <a:cubicBezTo>
                  <a:pt x="11121" y="19967"/>
                  <a:pt x="11359" y="19907"/>
                  <a:pt x="11597" y="19860"/>
                </a:cubicBezTo>
                <a:cubicBezTo>
                  <a:pt x="11657" y="19836"/>
                  <a:pt x="11693" y="19776"/>
                  <a:pt x="11681" y="19705"/>
                </a:cubicBezTo>
                <a:cubicBezTo>
                  <a:pt x="11671" y="19656"/>
                  <a:pt x="11629" y="19615"/>
                  <a:pt x="11575" y="19615"/>
                </a:cubicBezTo>
                <a:close/>
                <a:moveTo>
                  <a:pt x="10160" y="19995"/>
                </a:moveTo>
                <a:cubicBezTo>
                  <a:pt x="10147" y="19995"/>
                  <a:pt x="10134" y="19997"/>
                  <a:pt x="10121" y="20003"/>
                </a:cubicBezTo>
                <a:cubicBezTo>
                  <a:pt x="9883" y="20062"/>
                  <a:pt x="9645" y="20145"/>
                  <a:pt x="9419" y="20229"/>
                </a:cubicBezTo>
                <a:cubicBezTo>
                  <a:pt x="9347" y="20241"/>
                  <a:pt x="9311" y="20312"/>
                  <a:pt x="9335" y="20384"/>
                </a:cubicBezTo>
                <a:cubicBezTo>
                  <a:pt x="9356" y="20425"/>
                  <a:pt x="9404" y="20457"/>
                  <a:pt x="9455" y="20457"/>
                </a:cubicBezTo>
                <a:cubicBezTo>
                  <a:pt x="9462" y="20457"/>
                  <a:pt x="9470" y="20457"/>
                  <a:pt x="9478" y="20455"/>
                </a:cubicBezTo>
                <a:lnTo>
                  <a:pt x="9490" y="20455"/>
                </a:lnTo>
                <a:cubicBezTo>
                  <a:pt x="9728" y="20372"/>
                  <a:pt x="9954" y="20300"/>
                  <a:pt x="10181" y="20229"/>
                </a:cubicBezTo>
                <a:cubicBezTo>
                  <a:pt x="10252" y="20217"/>
                  <a:pt x="10288" y="20145"/>
                  <a:pt x="10264" y="20074"/>
                </a:cubicBezTo>
                <a:cubicBezTo>
                  <a:pt x="10255" y="20027"/>
                  <a:pt x="10208" y="19995"/>
                  <a:pt x="10160" y="19995"/>
                </a:cubicBezTo>
                <a:close/>
                <a:moveTo>
                  <a:pt x="8769" y="20470"/>
                </a:moveTo>
                <a:cubicBezTo>
                  <a:pt x="8752" y="20470"/>
                  <a:pt x="8734" y="20473"/>
                  <a:pt x="8716" y="20479"/>
                </a:cubicBezTo>
                <a:cubicBezTo>
                  <a:pt x="8490" y="20562"/>
                  <a:pt x="8264" y="20657"/>
                  <a:pt x="8037" y="20753"/>
                </a:cubicBezTo>
                <a:cubicBezTo>
                  <a:pt x="7978" y="20788"/>
                  <a:pt x="7954" y="20860"/>
                  <a:pt x="7978" y="20919"/>
                </a:cubicBezTo>
                <a:cubicBezTo>
                  <a:pt x="7999" y="20961"/>
                  <a:pt x="8046" y="20993"/>
                  <a:pt x="8090" y="20993"/>
                </a:cubicBezTo>
                <a:cubicBezTo>
                  <a:pt x="8096" y="20993"/>
                  <a:pt x="8103" y="20992"/>
                  <a:pt x="8109" y="20991"/>
                </a:cubicBezTo>
                <a:cubicBezTo>
                  <a:pt x="8121" y="20991"/>
                  <a:pt x="8133" y="20991"/>
                  <a:pt x="8133" y="20979"/>
                </a:cubicBezTo>
                <a:cubicBezTo>
                  <a:pt x="8359" y="20884"/>
                  <a:pt x="8585" y="20788"/>
                  <a:pt x="8811" y="20705"/>
                </a:cubicBezTo>
                <a:cubicBezTo>
                  <a:pt x="8871" y="20681"/>
                  <a:pt x="8907" y="20610"/>
                  <a:pt x="8883" y="20550"/>
                </a:cubicBezTo>
                <a:cubicBezTo>
                  <a:pt x="8865" y="20497"/>
                  <a:pt x="8820" y="20470"/>
                  <a:pt x="8769" y="20470"/>
                </a:cubicBezTo>
                <a:close/>
                <a:moveTo>
                  <a:pt x="7418" y="21053"/>
                </a:moveTo>
                <a:cubicBezTo>
                  <a:pt x="7402" y="21053"/>
                  <a:pt x="7386" y="21056"/>
                  <a:pt x="7371" y="21062"/>
                </a:cubicBezTo>
                <a:cubicBezTo>
                  <a:pt x="7156" y="21169"/>
                  <a:pt x="6930" y="21288"/>
                  <a:pt x="6716" y="21407"/>
                </a:cubicBezTo>
                <a:cubicBezTo>
                  <a:pt x="6656" y="21431"/>
                  <a:pt x="6633" y="21515"/>
                  <a:pt x="6668" y="21574"/>
                </a:cubicBezTo>
                <a:cubicBezTo>
                  <a:pt x="6688" y="21614"/>
                  <a:pt x="6732" y="21637"/>
                  <a:pt x="6774" y="21637"/>
                </a:cubicBezTo>
                <a:cubicBezTo>
                  <a:pt x="6783" y="21637"/>
                  <a:pt x="6791" y="21636"/>
                  <a:pt x="6799" y="21634"/>
                </a:cubicBezTo>
                <a:cubicBezTo>
                  <a:pt x="6811" y="21634"/>
                  <a:pt x="6823" y="21622"/>
                  <a:pt x="6835" y="21622"/>
                </a:cubicBezTo>
                <a:cubicBezTo>
                  <a:pt x="7049" y="21503"/>
                  <a:pt x="7264" y="21396"/>
                  <a:pt x="7478" y="21288"/>
                </a:cubicBezTo>
                <a:cubicBezTo>
                  <a:pt x="7537" y="21253"/>
                  <a:pt x="7561" y="21181"/>
                  <a:pt x="7537" y="21122"/>
                </a:cubicBezTo>
                <a:cubicBezTo>
                  <a:pt x="7511" y="21078"/>
                  <a:pt x="7465" y="21053"/>
                  <a:pt x="7418" y="21053"/>
                </a:cubicBezTo>
                <a:close/>
                <a:moveTo>
                  <a:pt x="6142" y="21756"/>
                </a:moveTo>
                <a:cubicBezTo>
                  <a:pt x="6119" y="21756"/>
                  <a:pt x="6095" y="21763"/>
                  <a:pt x="6073" y="21777"/>
                </a:cubicBezTo>
                <a:cubicBezTo>
                  <a:pt x="5871" y="21896"/>
                  <a:pt x="5656" y="22039"/>
                  <a:pt x="5454" y="22169"/>
                </a:cubicBezTo>
                <a:cubicBezTo>
                  <a:pt x="5394" y="22205"/>
                  <a:pt x="5382" y="22277"/>
                  <a:pt x="5418" y="22336"/>
                </a:cubicBezTo>
                <a:cubicBezTo>
                  <a:pt x="5442" y="22384"/>
                  <a:pt x="5501" y="22396"/>
                  <a:pt x="5549" y="22396"/>
                </a:cubicBezTo>
                <a:cubicBezTo>
                  <a:pt x="5561" y="22384"/>
                  <a:pt x="5573" y="22384"/>
                  <a:pt x="5597" y="22372"/>
                </a:cubicBezTo>
                <a:cubicBezTo>
                  <a:pt x="5787" y="22241"/>
                  <a:pt x="5990" y="22110"/>
                  <a:pt x="6204" y="21979"/>
                </a:cubicBezTo>
                <a:cubicBezTo>
                  <a:pt x="6263" y="21943"/>
                  <a:pt x="6275" y="21872"/>
                  <a:pt x="6240" y="21812"/>
                </a:cubicBezTo>
                <a:cubicBezTo>
                  <a:pt x="6217" y="21775"/>
                  <a:pt x="6181" y="21756"/>
                  <a:pt x="6142" y="21756"/>
                </a:cubicBezTo>
                <a:close/>
                <a:moveTo>
                  <a:pt x="4931" y="22569"/>
                </a:moveTo>
                <a:cubicBezTo>
                  <a:pt x="4904" y="22569"/>
                  <a:pt x="4878" y="22578"/>
                  <a:pt x="4858" y="22598"/>
                </a:cubicBezTo>
                <a:cubicBezTo>
                  <a:pt x="4656" y="22741"/>
                  <a:pt x="4466" y="22896"/>
                  <a:pt x="4275" y="23051"/>
                </a:cubicBezTo>
                <a:cubicBezTo>
                  <a:pt x="4227" y="23098"/>
                  <a:pt x="4216" y="23182"/>
                  <a:pt x="4263" y="23229"/>
                </a:cubicBezTo>
                <a:cubicBezTo>
                  <a:pt x="4281" y="23256"/>
                  <a:pt x="4312" y="23269"/>
                  <a:pt x="4342" y="23269"/>
                </a:cubicBezTo>
                <a:cubicBezTo>
                  <a:pt x="4352" y="23269"/>
                  <a:pt x="4361" y="23268"/>
                  <a:pt x="4370" y="23265"/>
                </a:cubicBezTo>
                <a:cubicBezTo>
                  <a:pt x="4394" y="23265"/>
                  <a:pt x="4418" y="23253"/>
                  <a:pt x="4430" y="23241"/>
                </a:cubicBezTo>
                <a:cubicBezTo>
                  <a:pt x="4620" y="23086"/>
                  <a:pt x="4811" y="22931"/>
                  <a:pt x="5001" y="22789"/>
                </a:cubicBezTo>
                <a:cubicBezTo>
                  <a:pt x="5049" y="22753"/>
                  <a:pt x="5061" y="22670"/>
                  <a:pt x="5025" y="22622"/>
                </a:cubicBezTo>
                <a:cubicBezTo>
                  <a:pt x="5004" y="22587"/>
                  <a:pt x="4967" y="22569"/>
                  <a:pt x="4931" y="22569"/>
                </a:cubicBezTo>
                <a:close/>
                <a:moveTo>
                  <a:pt x="3811" y="23515"/>
                </a:moveTo>
                <a:cubicBezTo>
                  <a:pt x="3781" y="23515"/>
                  <a:pt x="3751" y="23527"/>
                  <a:pt x="3727" y="23551"/>
                </a:cubicBezTo>
                <a:cubicBezTo>
                  <a:pt x="3537" y="23717"/>
                  <a:pt x="3358" y="23896"/>
                  <a:pt x="3204" y="24074"/>
                </a:cubicBezTo>
                <a:cubicBezTo>
                  <a:pt x="3156" y="24122"/>
                  <a:pt x="3156" y="24194"/>
                  <a:pt x="3204" y="24241"/>
                </a:cubicBezTo>
                <a:cubicBezTo>
                  <a:pt x="3239" y="24265"/>
                  <a:pt x="3275" y="24277"/>
                  <a:pt x="3311" y="24277"/>
                </a:cubicBezTo>
                <a:cubicBezTo>
                  <a:pt x="3334" y="24265"/>
                  <a:pt x="3358" y="24253"/>
                  <a:pt x="3382" y="24241"/>
                </a:cubicBezTo>
                <a:cubicBezTo>
                  <a:pt x="3537" y="24063"/>
                  <a:pt x="3715" y="23896"/>
                  <a:pt x="3894" y="23729"/>
                </a:cubicBezTo>
                <a:cubicBezTo>
                  <a:pt x="3942" y="23682"/>
                  <a:pt x="3942" y="23598"/>
                  <a:pt x="3894" y="23551"/>
                </a:cubicBezTo>
                <a:cubicBezTo>
                  <a:pt x="3870" y="23527"/>
                  <a:pt x="3840" y="23515"/>
                  <a:pt x="3811" y="23515"/>
                </a:cubicBezTo>
                <a:close/>
                <a:moveTo>
                  <a:pt x="2806" y="24580"/>
                </a:moveTo>
                <a:cubicBezTo>
                  <a:pt x="2770" y="24580"/>
                  <a:pt x="2735" y="24595"/>
                  <a:pt x="2715" y="24622"/>
                </a:cubicBezTo>
                <a:cubicBezTo>
                  <a:pt x="2549" y="24813"/>
                  <a:pt x="2406" y="25015"/>
                  <a:pt x="2263" y="25217"/>
                </a:cubicBezTo>
                <a:cubicBezTo>
                  <a:pt x="2215" y="25265"/>
                  <a:pt x="2227" y="25348"/>
                  <a:pt x="2287" y="25384"/>
                </a:cubicBezTo>
                <a:cubicBezTo>
                  <a:pt x="2311" y="25396"/>
                  <a:pt x="2346" y="25408"/>
                  <a:pt x="2382" y="25408"/>
                </a:cubicBezTo>
                <a:cubicBezTo>
                  <a:pt x="2406" y="25396"/>
                  <a:pt x="2442" y="25384"/>
                  <a:pt x="2453" y="25348"/>
                </a:cubicBezTo>
                <a:cubicBezTo>
                  <a:pt x="2596" y="25158"/>
                  <a:pt x="2739" y="24967"/>
                  <a:pt x="2894" y="24777"/>
                </a:cubicBezTo>
                <a:cubicBezTo>
                  <a:pt x="2942" y="24729"/>
                  <a:pt x="2930" y="24658"/>
                  <a:pt x="2882" y="24610"/>
                </a:cubicBezTo>
                <a:cubicBezTo>
                  <a:pt x="2861" y="24589"/>
                  <a:pt x="2833" y="24580"/>
                  <a:pt x="2806" y="24580"/>
                </a:cubicBezTo>
                <a:close/>
                <a:moveTo>
                  <a:pt x="1943" y="25769"/>
                </a:moveTo>
                <a:cubicBezTo>
                  <a:pt x="1905" y="25769"/>
                  <a:pt x="1869" y="25788"/>
                  <a:pt x="1846" y="25825"/>
                </a:cubicBezTo>
                <a:cubicBezTo>
                  <a:pt x="1715" y="26039"/>
                  <a:pt x="1596" y="26253"/>
                  <a:pt x="1489" y="26468"/>
                </a:cubicBezTo>
                <a:cubicBezTo>
                  <a:pt x="1453" y="26527"/>
                  <a:pt x="1477" y="26611"/>
                  <a:pt x="1537" y="26634"/>
                </a:cubicBezTo>
                <a:cubicBezTo>
                  <a:pt x="1553" y="26643"/>
                  <a:pt x="1570" y="26651"/>
                  <a:pt x="1587" y="26651"/>
                </a:cubicBezTo>
                <a:cubicBezTo>
                  <a:pt x="1594" y="26651"/>
                  <a:pt x="1601" y="26650"/>
                  <a:pt x="1608" y="26646"/>
                </a:cubicBezTo>
                <a:cubicBezTo>
                  <a:pt x="1656" y="26646"/>
                  <a:pt x="1680" y="26622"/>
                  <a:pt x="1703" y="26587"/>
                </a:cubicBezTo>
                <a:cubicBezTo>
                  <a:pt x="1810" y="26372"/>
                  <a:pt x="1930" y="26158"/>
                  <a:pt x="2061" y="25956"/>
                </a:cubicBezTo>
                <a:cubicBezTo>
                  <a:pt x="2096" y="25896"/>
                  <a:pt x="2072" y="25825"/>
                  <a:pt x="2013" y="25789"/>
                </a:cubicBezTo>
                <a:cubicBezTo>
                  <a:pt x="1991" y="25776"/>
                  <a:pt x="1967" y="25769"/>
                  <a:pt x="1943" y="25769"/>
                </a:cubicBezTo>
                <a:close/>
                <a:moveTo>
                  <a:pt x="1276" y="27066"/>
                </a:moveTo>
                <a:cubicBezTo>
                  <a:pt x="1230" y="27066"/>
                  <a:pt x="1185" y="27093"/>
                  <a:pt x="1168" y="27146"/>
                </a:cubicBezTo>
                <a:cubicBezTo>
                  <a:pt x="1060" y="27396"/>
                  <a:pt x="977" y="27623"/>
                  <a:pt x="906" y="27837"/>
                </a:cubicBezTo>
                <a:cubicBezTo>
                  <a:pt x="894" y="27908"/>
                  <a:pt x="929" y="27980"/>
                  <a:pt x="989" y="27992"/>
                </a:cubicBezTo>
                <a:cubicBezTo>
                  <a:pt x="1001" y="27998"/>
                  <a:pt x="1013" y="28001"/>
                  <a:pt x="1023" y="28001"/>
                </a:cubicBezTo>
                <a:cubicBezTo>
                  <a:pt x="1034" y="28001"/>
                  <a:pt x="1043" y="27998"/>
                  <a:pt x="1048" y="27992"/>
                </a:cubicBezTo>
                <a:cubicBezTo>
                  <a:pt x="1096" y="27992"/>
                  <a:pt x="1132" y="27956"/>
                  <a:pt x="1144" y="27908"/>
                </a:cubicBezTo>
                <a:cubicBezTo>
                  <a:pt x="1203" y="27706"/>
                  <a:pt x="1287" y="27480"/>
                  <a:pt x="1394" y="27242"/>
                </a:cubicBezTo>
                <a:cubicBezTo>
                  <a:pt x="1418" y="27182"/>
                  <a:pt x="1394" y="27111"/>
                  <a:pt x="1322" y="27075"/>
                </a:cubicBezTo>
                <a:cubicBezTo>
                  <a:pt x="1307" y="27069"/>
                  <a:pt x="1292" y="27066"/>
                  <a:pt x="1276" y="27066"/>
                </a:cubicBezTo>
                <a:close/>
                <a:moveTo>
                  <a:pt x="894" y="28468"/>
                </a:moveTo>
                <a:cubicBezTo>
                  <a:pt x="822" y="28468"/>
                  <a:pt x="763" y="28516"/>
                  <a:pt x="751" y="28575"/>
                </a:cubicBezTo>
                <a:cubicBezTo>
                  <a:pt x="727" y="28837"/>
                  <a:pt x="727" y="29099"/>
                  <a:pt x="751" y="29349"/>
                </a:cubicBezTo>
                <a:cubicBezTo>
                  <a:pt x="761" y="29402"/>
                  <a:pt x="820" y="29446"/>
                  <a:pt x="875" y="29446"/>
                </a:cubicBezTo>
                <a:cubicBezTo>
                  <a:pt x="881" y="29446"/>
                  <a:pt x="887" y="29445"/>
                  <a:pt x="894" y="29444"/>
                </a:cubicBezTo>
                <a:cubicBezTo>
                  <a:pt x="965" y="29432"/>
                  <a:pt x="1001" y="29373"/>
                  <a:pt x="1001" y="29301"/>
                </a:cubicBezTo>
                <a:cubicBezTo>
                  <a:pt x="965" y="29087"/>
                  <a:pt x="965" y="28849"/>
                  <a:pt x="1001" y="28611"/>
                </a:cubicBezTo>
                <a:cubicBezTo>
                  <a:pt x="1001" y="28539"/>
                  <a:pt x="953" y="28480"/>
                  <a:pt x="894" y="28468"/>
                </a:cubicBezTo>
                <a:close/>
                <a:moveTo>
                  <a:pt x="29437" y="30408"/>
                </a:moveTo>
                <a:cubicBezTo>
                  <a:pt x="29284" y="30408"/>
                  <a:pt x="29121" y="30418"/>
                  <a:pt x="28945" y="30432"/>
                </a:cubicBezTo>
                <a:cubicBezTo>
                  <a:pt x="28873" y="30432"/>
                  <a:pt x="28838" y="30492"/>
                  <a:pt x="28838" y="30563"/>
                </a:cubicBezTo>
                <a:cubicBezTo>
                  <a:pt x="28848" y="30627"/>
                  <a:pt x="28897" y="30672"/>
                  <a:pt x="28950" y="30672"/>
                </a:cubicBezTo>
                <a:cubicBezTo>
                  <a:pt x="28956" y="30672"/>
                  <a:pt x="28962" y="30672"/>
                  <a:pt x="28969" y="30671"/>
                </a:cubicBezTo>
                <a:cubicBezTo>
                  <a:pt x="29129" y="30657"/>
                  <a:pt x="29273" y="30651"/>
                  <a:pt x="29408" y="30651"/>
                </a:cubicBezTo>
                <a:cubicBezTo>
                  <a:pt x="29503" y="30651"/>
                  <a:pt x="29594" y="30654"/>
                  <a:pt x="29683" y="30659"/>
                </a:cubicBezTo>
                <a:lnTo>
                  <a:pt x="29719" y="30659"/>
                </a:lnTo>
                <a:cubicBezTo>
                  <a:pt x="29766" y="30647"/>
                  <a:pt x="29814" y="30611"/>
                  <a:pt x="29814" y="30551"/>
                </a:cubicBezTo>
                <a:cubicBezTo>
                  <a:pt x="29814" y="30480"/>
                  <a:pt x="29766" y="30421"/>
                  <a:pt x="29707" y="30421"/>
                </a:cubicBezTo>
                <a:cubicBezTo>
                  <a:pt x="29620" y="30411"/>
                  <a:pt x="29531" y="30408"/>
                  <a:pt x="29437" y="30408"/>
                </a:cubicBezTo>
                <a:close/>
                <a:moveTo>
                  <a:pt x="1052" y="29901"/>
                </a:moveTo>
                <a:cubicBezTo>
                  <a:pt x="1039" y="29901"/>
                  <a:pt x="1025" y="29903"/>
                  <a:pt x="1013" y="29909"/>
                </a:cubicBezTo>
                <a:cubicBezTo>
                  <a:pt x="953" y="29932"/>
                  <a:pt x="918" y="30004"/>
                  <a:pt x="941" y="30075"/>
                </a:cubicBezTo>
                <a:cubicBezTo>
                  <a:pt x="1025" y="30290"/>
                  <a:pt x="1132" y="30516"/>
                  <a:pt x="1263" y="30754"/>
                </a:cubicBezTo>
                <a:cubicBezTo>
                  <a:pt x="1299" y="30790"/>
                  <a:pt x="1346" y="30813"/>
                  <a:pt x="1394" y="30813"/>
                </a:cubicBezTo>
                <a:cubicBezTo>
                  <a:pt x="1406" y="30802"/>
                  <a:pt x="1418" y="30802"/>
                  <a:pt x="1429" y="30790"/>
                </a:cubicBezTo>
                <a:cubicBezTo>
                  <a:pt x="1489" y="30754"/>
                  <a:pt x="1513" y="30682"/>
                  <a:pt x="1477" y="30623"/>
                </a:cubicBezTo>
                <a:cubicBezTo>
                  <a:pt x="1346" y="30409"/>
                  <a:pt x="1251" y="30194"/>
                  <a:pt x="1168" y="29980"/>
                </a:cubicBezTo>
                <a:cubicBezTo>
                  <a:pt x="1149" y="29933"/>
                  <a:pt x="1101" y="29901"/>
                  <a:pt x="1052" y="29901"/>
                </a:cubicBezTo>
                <a:close/>
                <a:moveTo>
                  <a:pt x="28233" y="30537"/>
                </a:moveTo>
                <a:cubicBezTo>
                  <a:pt x="28225" y="30537"/>
                  <a:pt x="28216" y="30538"/>
                  <a:pt x="28207" y="30540"/>
                </a:cubicBezTo>
                <a:lnTo>
                  <a:pt x="28040" y="30563"/>
                </a:lnTo>
                <a:cubicBezTo>
                  <a:pt x="27861" y="30599"/>
                  <a:pt x="27671" y="30635"/>
                  <a:pt x="27492" y="30671"/>
                </a:cubicBezTo>
                <a:cubicBezTo>
                  <a:pt x="27433" y="30682"/>
                  <a:pt x="27385" y="30742"/>
                  <a:pt x="27397" y="30802"/>
                </a:cubicBezTo>
                <a:cubicBezTo>
                  <a:pt x="27408" y="30866"/>
                  <a:pt x="27457" y="30910"/>
                  <a:pt x="27518" y="30910"/>
                </a:cubicBezTo>
                <a:cubicBezTo>
                  <a:pt x="27525" y="30910"/>
                  <a:pt x="27533" y="30910"/>
                  <a:pt x="27540" y="30909"/>
                </a:cubicBezTo>
                <a:cubicBezTo>
                  <a:pt x="27718" y="30873"/>
                  <a:pt x="27897" y="30837"/>
                  <a:pt x="28076" y="30802"/>
                </a:cubicBezTo>
                <a:lnTo>
                  <a:pt x="28254" y="30778"/>
                </a:lnTo>
                <a:cubicBezTo>
                  <a:pt x="28326" y="30766"/>
                  <a:pt x="28361" y="30706"/>
                  <a:pt x="28350" y="30635"/>
                </a:cubicBezTo>
                <a:cubicBezTo>
                  <a:pt x="28339" y="30572"/>
                  <a:pt x="28292" y="30537"/>
                  <a:pt x="28233" y="30537"/>
                </a:cubicBezTo>
                <a:close/>
                <a:moveTo>
                  <a:pt x="26797" y="30800"/>
                </a:moveTo>
                <a:cubicBezTo>
                  <a:pt x="26790" y="30800"/>
                  <a:pt x="26784" y="30800"/>
                  <a:pt x="26778" y="30802"/>
                </a:cubicBezTo>
                <a:cubicBezTo>
                  <a:pt x="26540" y="30849"/>
                  <a:pt x="26290" y="30909"/>
                  <a:pt x="26052" y="30956"/>
                </a:cubicBezTo>
                <a:cubicBezTo>
                  <a:pt x="25992" y="30968"/>
                  <a:pt x="25944" y="31028"/>
                  <a:pt x="25956" y="31099"/>
                </a:cubicBezTo>
                <a:cubicBezTo>
                  <a:pt x="25978" y="31152"/>
                  <a:pt x="26028" y="31196"/>
                  <a:pt x="26081" y="31196"/>
                </a:cubicBezTo>
                <a:cubicBezTo>
                  <a:pt x="26087" y="31196"/>
                  <a:pt x="26093" y="31196"/>
                  <a:pt x="26099" y="31194"/>
                </a:cubicBezTo>
                <a:lnTo>
                  <a:pt x="26111" y="31194"/>
                </a:lnTo>
                <a:cubicBezTo>
                  <a:pt x="26349" y="31147"/>
                  <a:pt x="26587" y="31087"/>
                  <a:pt x="26826" y="31040"/>
                </a:cubicBezTo>
                <a:cubicBezTo>
                  <a:pt x="26885" y="31028"/>
                  <a:pt x="26933" y="30968"/>
                  <a:pt x="26921" y="30897"/>
                </a:cubicBezTo>
                <a:cubicBezTo>
                  <a:pt x="26910" y="30843"/>
                  <a:pt x="26852" y="30800"/>
                  <a:pt x="26797" y="30800"/>
                </a:cubicBezTo>
                <a:close/>
                <a:moveTo>
                  <a:pt x="30398" y="30578"/>
                </a:moveTo>
                <a:cubicBezTo>
                  <a:pt x="30352" y="30578"/>
                  <a:pt x="30308" y="30603"/>
                  <a:pt x="30290" y="30647"/>
                </a:cubicBezTo>
                <a:cubicBezTo>
                  <a:pt x="30266" y="30718"/>
                  <a:pt x="30302" y="30790"/>
                  <a:pt x="30362" y="30813"/>
                </a:cubicBezTo>
                <a:cubicBezTo>
                  <a:pt x="30445" y="30837"/>
                  <a:pt x="30516" y="30885"/>
                  <a:pt x="30588" y="30921"/>
                </a:cubicBezTo>
                <a:cubicBezTo>
                  <a:pt x="30719" y="30992"/>
                  <a:pt x="30826" y="31075"/>
                  <a:pt x="30933" y="31171"/>
                </a:cubicBezTo>
                <a:cubicBezTo>
                  <a:pt x="30951" y="31197"/>
                  <a:pt x="30982" y="31211"/>
                  <a:pt x="31012" y="31211"/>
                </a:cubicBezTo>
                <a:cubicBezTo>
                  <a:pt x="31022" y="31211"/>
                  <a:pt x="31031" y="31209"/>
                  <a:pt x="31040" y="31206"/>
                </a:cubicBezTo>
                <a:cubicBezTo>
                  <a:pt x="31064" y="31206"/>
                  <a:pt x="31088" y="31194"/>
                  <a:pt x="31100" y="31171"/>
                </a:cubicBezTo>
                <a:cubicBezTo>
                  <a:pt x="31147" y="31123"/>
                  <a:pt x="31147" y="31052"/>
                  <a:pt x="31100" y="31004"/>
                </a:cubicBezTo>
                <a:cubicBezTo>
                  <a:pt x="30981" y="30885"/>
                  <a:pt x="30862" y="30790"/>
                  <a:pt x="30707" y="30706"/>
                </a:cubicBezTo>
                <a:cubicBezTo>
                  <a:pt x="30624" y="30659"/>
                  <a:pt x="30540" y="30623"/>
                  <a:pt x="30445" y="30587"/>
                </a:cubicBezTo>
                <a:cubicBezTo>
                  <a:pt x="30430" y="30581"/>
                  <a:pt x="30413" y="30578"/>
                  <a:pt x="30398" y="30578"/>
                </a:cubicBezTo>
                <a:close/>
                <a:moveTo>
                  <a:pt x="25374" y="31105"/>
                </a:moveTo>
                <a:cubicBezTo>
                  <a:pt x="25363" y="31105"/>
                  <a:pt x="25350" y="31107"/>
                  <a:pt x="25337" y="31111"/>
                </a:cubicBezTo>
                <a:cubicBezTo>
                  <a:pt x="25099" y="31159"/>
                  <a:pt x="24861" y="31218"/>
                  <a:pt x="24623" y="31278"/>
                </a:cubicBezTo>
                <a:cubicBezTo>
                  <a:pt x="24563" y="31290"/>
                  <a:pt x="24516" y="31349"/>
                  <a:pt x="24528" y="31421"/>
                </a:cubicBezTo>
                <a:cubicBezTo>
                  <a:pt x="24549" y="31474"/>
                  <a:pt x="24599" y="31518"/>
                  <a:pt x="24652" y="31518"/>
                </a:cubicBezTo>
                <a:cubicBezTo>
                  <a:pt x="24658" y="31518"/>
                  <a:pt x="24664" y="31517"/>
                  <a:pt x="24670" y="31516"/>
                </a:cubicBezTo>
                <a:lnTo>
                  <a:pt x="24682" y="31516"/>
                </a:lnTo>
                <a:cubicBezTo>
                  <a:pt x="24921" y="31456"/>
                  <a:pt x="25159" y="31397"/>
                  <a:pt x="25385" y="31349"/>
                </a:cubicBezTo>
                <a:cubicBezTo>
                  <a:pt x="25456" y="31325"/>
                  <a:pt x="25492" y="31266"/>
                  <a:pt x="25480" y="31194"/>
                </a:cubicBezTo>
                <a:cubicBezTo>
                  <a:pt x="25470" y="31146"/>
                  <a:pt x="25429" y="31105"/>
                  <a:pt x="25374" y="31105"/>
                </a:cubicBezTo>
                <a:close/>
                <a:moveTo>
                  <a:pt x="23935" y="31442"/>
                </a:moveTo>
                <a:cubicBezTo>
                  <a:pt x="23926" y="31442"/>
                  <a:pt x="23918" y="31443"/>
                  <a:pt x="23908" y="31444"/>
                </a:cubicBezTo>
                <a:cubicBezTo>
                  <a:pt x="23670" y="31504"/>
                  <a:pt x="23432" y="31564"/>
                  <a:pt x="23194" y="31635"/>
                </a:cubicBezTo>
                <a:cubicBezTo>
                  <a:pt x="23135" y="31647"/>
                  <a:pt x="23099" y="31718"/>
                  <a:pt x="23111" y="31778"/>
                </a:cubicBezTo>
                <a:cubicBezTo>
                  <a:pt x="23132" y="31840"/>
                  <a:pt x="23180" y="31875"/>
                  <a:pt x="23231" y="31875"/>
                </a:cubicBezTo>
                <a:cubicBezTo>
                  <a:pt x="23239" y="31875"/>
                  <a:pt x="23246" y="31875"/>
                  <a:pt x="23254" y="31873"/>
                </a:cubicBezTo>
                <a:lnTo>
                  <a:pt x="23266" y="31873"/>
                </a:lnTo>
                <a:cubicBezTo>
                  <a:pt x="23492" y="31814"/>
                  <a:pt x="23730" y="31742"/>
                  <a:pt x="23968" y="31683"/>
                </a:cubicBezTo>
                <a:cubicBezTo>
                  <a:pt x="24028" y="31671"/>
                  <a:pt x="24075" y="31599"/>
                  <a:pt x="24051" y="31540"/>
                </a:cubicBezTo>
                <a:cubicBezTo>
                  <a:pt x="24041" y="31477"/>
                  <a:pt x="23994" y="31442"/>
                  <a:pt x="23935" y="31442"/>
                </a:cubicBezTo>
                <a:close/>
                <a:moveTo>
                  <a:pt x="1781" y="31177"/>
                </a:moveTo>
                <a:cubicBezTo>
                  <a:pt x="1755" y="31177"/>
                  <a:pt x="1728" y="31186"/>
                  <a:pt x="1703" y="31206"/>
                </a:cubicBezTo>
                <a:cubicBezTo>
                  <a:pt x="1644" y="31242"/>
                  <a:pt x="1632" y="31313"/>
                  <a:pt x="1680" y="31373"/>
                </a:cubicBezTo>
                <a:cubicBezTo>
                  <a:pt x="1822" y="31564"/>
                  <a:pt x="1977" y="31766"/>
                  <a:pt x="2132" y="31956"/>
                </a:cubicBezTo>
                <a:cubicBezTo>
                  <a:pt x="2159" y="31983"/>
                  <a:pt x="2186" y="31997"/>
                  <a:pt x="2217" y="31997"/>
                </a:cubicBezTo>
                <a:cubicBezTo>
                  <a:pt x="2228" y="31997"/>
                  <a:pt x="2239" y="31995"/>
                  <a:pt x="2251" y="31992"/>
                </a:cubicBezTo>
                <a:cubicBezTo>
                  <a:pt x="2263" y="31992"/>
                  <a:pt x="2287" y="31980"/>
                  <a:pt x="2311" y="31968"/>
                </a:cubicBezTo>
                <a:cubicBezTo>
                  <a:pt x="2358" y="31921"/>
                  <a:pt x="2358" y="31849"/>
                  <a:pt x="2322" y="31802"/>
                </a:cubicBezTo>
                <a:cubicBezTo>
                  <a:pt x="2168" y="31611"/>
                  <a:pt x="2013" y="31421"/>
                  <a:pt x="1870" y="31230"/>
                </a:cubicBezTo>
                <a:cubicBezTo>
                  <a:pt x="1849" y="31195"/>
                  <a:pt x="1816" y="31177"/>
                  <a:pt x="1781" y="31177"/>
                </a:cubicBezTo>
                <a:close/>
                <a:moveTo>
                  <a:pt x="22521" y="31823"/>
                </a:moveTo>
                <a:cubicBezTo>
                  <a:pt x="22511" y="31823"/>
                  <a:pt x="22501" y="31824"/>
                  <a:pt x="22492" y="31825"/>
                </a:cubicBezTo>
                <a:cubicBezTo>
                  <a:pt x="22254" y="31885"/>
                  <a:pt x="22015" y="31956"/>
                  <a:pt x="21789" y="32028"/>
                </a:cubicBezTo>
                <a:cubicBezTo>
                  <a:pt x="21718" y="32040"/>
                  <a:pt x="21682" y="32111"/>
                  <a:pt x="21706" y="32171"/>
                </a:cubicBezTo>
                <a:cubicBezTo>
                  <a:pt x="21716" y="32233"/>
                  <a:pt x="21763" y="32268"/>
                  <a:pt x="21814" y="32268"/>
                </a:cubicBezTo>
                <a:cubicBezTo>
                  <a:pt x="21822" y="32268"/>
                  <a:pt x="21829" y="32267"/>
                  <a:pt x="21837" y="32266"/>
                </a:cubicBezTo>
                <a:cubicBezTo>
                  <a:pt x="21849" y="32266"/>
                  <a:pt x="21849" y="32266"/>
                  <a:pt x="21861" y="32254"/>
                </a:cubicBezTo>
                <a:cubicBezTo>
                  <a:pt x="22087" y="32195"/>
                  <a:pt x="22325" y="32123"/>
                  <a:pt x="22563" y="32064"/>
                </a:cubicBezTo>
                <a:cubicBezTo>
                  <a:pt x="22623" y="32040"/>
                  <a:pt x="22658" y="31968"/>
                  <a:pt x="22646" y="31909"/>
                </a:cubicBezTo>
                <a:cubicBezTo>
                  <a:pt x="22626" y="31849"/>
                  <a:pt x="22573" y="31823"/>
                  <a:pt x="22521" y="31823"/>
                </a:cubicBezTo>
                <a:close/>
                <a:moveTo>
                  <a:pt x="31428" y="31566"/>
                </a:moveTo>
                <a:cubicBezTo>
                  <a:pt x="31411" y="31566"/>
                  <a:pt x="31392" y="31569"/>
                  <a:pt x="31374" y="31575"/>
                </a:cubicBezTo>
                <a:cubicBezTo>
                  <a:pt x="31314" y="31599"/>
                  <a:pt x="31290" y="31671"/>
                  <a:pt x="31314" y="31730"/>
                </a:cubicBezTo>
                <a:cubicBezTo>
                  <a:pt x="31374" y="31885"/>
                  <a:pt x="31421" y="32052"/>
                  <a:pt x="31457" y="32218"/>
                </a:cubicBezTo>
                <a:cubicBezTo>
                  <a:pt x="31469" y="32278"/>
                  <a:pt x="31481" y="32337"/>
                  <a:pt x="31481" y="32409"/>
                </a:cubicBezTo>
                <a:cubicBezTo>
                  <a:pt x="31492" y="32473"/>
                  <a:pt x="31541" y="32518"/>
                  <a:pt x="31593" y="32518"/>
                </a:cubicBezTo>
                <a:cubicBezTo>
                  <a:pt x="31600" y="32518"/>
                  <a:pt x="31606" y="32517"/>
                  <a:pt x="31612" y="32516"/>
                </a:cubicBezTo>
                <a:lnTo>
                  <a:pt x="31624" y="32516"/>
                </a:lnTo>
                <a:cubicBezTo>
                  <a:pt x="31683" y="32504"/>
                  <a:pt x="31731" y="32445"/>
                  <a:pt x="31719" y="32385"/>
                </a:cubicBezTo>
                <a:cubicBezTo>
                  <a:pt x="31719" y="32314"/>
                  <a:pt x="31707" y="32242"/>
                  <a:pt x="31695" y="32171"/>
                </a:cubicBezTo>
                <a:cubicBezTo>
                  <a:pt x="31659" y="31980"/>
                  <a:pt x="31612" y="31802"/>
                  <a:pt x="31540" y="31635"/>
                </a:cubicBezTo>
                <a:cubicBezTo>
                  <a:pt x="31523" y="31591"/>
                  <a:pt x="31479" y="31566"/>
                  <a:pt x="31428" y="31566"/>
                </a:cubicBezTo>
                <a:close/>
                <a:moveTo>
                  <a:pt x="21110" y="32228"/>
                </a:moveTo>
                <a:cubicBezTo>
                  <a:pt x="21102" y="32228"/>
                  <a:pt x="21094" y="32229"/>
                  <a:pt x="21087" y="32230"/>
                </a:cubicBezTo>
                <a:cubicBezTo>
                  <a:pt x="20849" y="32302"/>
                  <a:pt x="20622" y="32373"/>
                  <a:pt x="20384" y="32456"/>
                </a:cubicBezTo>
                <a:cubicBezTo>
                  <a:pt x="20325" y="32468"/>
                  <a:pt x="20289" y="32540"/>
                  <a:pt x="20301" y="32611"/>
                </a:cubicBezTo>
                <a:cubicBezTo>
                  <a:pt x="20325" y="32671"/>
                  <a:pt x="20384" y="32695"/>
                  <a:pt x="20444" y="32695"/>
                </a:cubicBezTo>
                <a:cubicBezTo>
                  <a:pt x="20444" y="32683"/>
                  <a:pt x="20456" y="32683"/>
                  <a:pt x="20456" y="32683"/>
                </a:cubicBezTo>
                <a:cubicBezTo>
                  <a:pt x="20694" y="32611"/>
                  <a:pt x="20920" y="32540"/>
                  <a:pt x="21158" y="32468"/>
                </a:cubicBezTo>
                <a:cubicBezTo>
                  <a:pt x="21218" y="32445"/>
                  <a:pt x="21253" y="32385"/>
                  <a:pt x="21241" y="32314"/>
                </a:cubicBezTo>
                <a:cubicBezTo>
                  <a:pt x="21221" y="32262"/>
                  <a:pt x="21164" y="32228"/>
                  <a:pt x="21110" y="32228"/>
                </a:cubicBezTo>
                <a:close/>
                <a:moveTo>
                  <a:pt x="2721" y="32290"/>
                </a:moveTo>
                <a:cubicBezTo>
                  <a:pt x="2689" y="32290"/>
                  <a:pt x="2656" y="32302"/>
                  <a:pt x="2632" y="32326"/>
                </a:cubicBezTo>
                <a:cubicBezTo>
                  <a:pt x="2584" y="32373"/>
                  <a:pt x="2584" y="32456"/>
                  <a:pt x="2632" y="32504"/>
                </a:cubicBezTo>
                <a:cubicBezTo>
                  <a:pt x="2811" y="32671"/>
                  <a:pt x="2989" y="32849"/>
                  <a:pt x="3168" y="33004"/>
                </a:cubicBezTo>
                <a:cubicBezTo>
                  <a:pt x="3204" y="33040"/>
                  <a:pt x="3239" y="33040"/>
                  <a:pt x="3275" y="33040"/>
                </a:cubicBezTo>
                <a:cubicBezTo>
                  <a:pt x="3299" y="33028"/>
                  <a:pt x="3323" y="33016"/>
                  <a:pt x="3346" y="32992"/>
                </a:cubicBezTo>
                <a:cubicBezTo>
                  <a:pt x="3394" y="32945"/>
                  <a:pt x="3382" y="32873"/>
                  <a:pt x="3334" y="32826"/>
                </a:cubicBezTo>
                <a:cubicBezTo>
                  <a:pt x="3156" y="32659"/>
                  <a:pt x="2977" y="32492"/>
                  <a:pt x="2811" y="32326"/>
                </a:cubicBezTo>
                <a:cubicBezTo>
                  <a:pt x="2787" y="32302"/>
                  <a:pt x="2754" y="32290"/>
                  <a:pt x="2721" y="32290"/>
                </a:cubicBezTo>
                <a:close/>
                <a:moveTo>
                  <a:pt x="19726" y="32675"/>
                </a:moveTo>
                <a:cubicBezTo>
                  <a:pt x="19712" y="32675"/>
                  <a:pt x="19697" y="32678"/>
                  <a:pt x="19682" y="32683"/>
                </a:cubicBezTo>
                <a:cubicBezTo>
                  <a:pt x="19456" y="32754"/>
                  <a:pt x="19217" y="32837"/>
                  <a:pt x="18991" y="32909"/>
                </a:cubicBezTo>
                <a:cubicBezTo>
                  <a:pt x="18920" y="32933"/>
                  <a:pt x="18896" y="33004"/>
                  <a:pt x="18920" y="33064"/>
                </a:cubicBezTo>
                <a:cubicBezTo>
                  <a:pt x="18930" y="33116"/>
                  <a:pt x="18977" y="33149"/>
                  <a:pt x="19028" y="33149"/>
                </a:cubicBezTo>
                <a:cubicBezTo>
                  <a:pt x="19035" y="33149"/>
                  <a:pt x="19043" y="33149"/>
                  <a:pt x="19051" y="33147"/>
                </a:cubicBezTo>
                <a:lnTo>
                  <a:pt x="19075" y="33147"/>
                </a:lnTo>
                <a:cubicBezTo>
                  <a:pt x="19301" y="33064"/>
                  <a:pt x="19527" y="32980"/>
                  <a:pt x="19765" y="32909"/>
                </a:cubicBezTo>
                <a:cubicBezTo>
                  <a:pt x="19825" y="32885"/>
                  <a:pt x="19860" y="32814"/>
                  <a:pt x="19837" y="32754"/>
                </a:cubicBezTo>
                <a:cubicBezTo>
                  <a:pt x="19818" y="32707"/>
                  <a:pt x="19777" y="32675"/>
                  <a:pt x="19726" y="32675"/>
                </a:cubicBezTo>
                <a:close/>
                <a:moveTo>
                  <a:pt x="18340" y="33151"/>
                </a:moveTo>
                <a:cubicBezTo>
                  <a:pt x="18327" y="33151"/>
                  <a:pt x="18313" y="33154"/>
                  <a:pt x="18301" y="33159"/>
                </a:cubicBezTo>
                <a:cubicBezTo>
                  <a:pt x="18063" y="33242"/>
                  <a:pt x="17836" y="33326"/>
                  <a:pt x="17610" y="33409"/>
                </a:cubicBezTo>
                <a:cubicBezTo>
                  <a:pt x="17551" y="33433"/>
                  <a:pt x="17515" y="33504"/>
                  <a:pt x="17539" y="33564"/>
                </a:cubicBezTo>
                <a:cubicBezTo>
                  <a:pt x="17559" y="33616"/>
                  <a:pt x="17607" y="33649"/>
                  <a:pt x="17651" y="33649"/>
                </a:cubicBezTo>
                <a:cubicBezTo>
                  <a:pt x="17657" y="33649"/>
                  <a:pt x="17663" y="33649"/>
                  <a:pt x="17670" y="33647"/>
                </a:cubicBezTo>
                <a:cubicBezTo>
                  <a:pt x="17682" y="33647"/>
                  <a:pt x="17693" y="33635"/>
                  <a:pt x="17693" y="33635"/>
                </a:cubicBezTo>
                <a:cubicBezTo>
                  <a:pt x="17920" y="33552"/>
                  <a:pt x="18158" y="33469"/>
                  <a:pt x="18384" y="33385"/>
                </a:cubicBezTo>
                <a:cubicBezTo>
                  <a:pt x="18444" y="33361"/>
                  <a:pt x="18479" y="33302"/>
                  <a:pt x="18455" y="33230"/>
                </a:cubicBezTo>
                <a:cubicBezTo>
                  <a:pt x="18437" y="33184"/>
                  <a:pt x="18389" y="33151"/>
                  <a:pt x="18340" y="33151"/>
                </a:cubicBezTo>
                <a:close/>
                <a:moveTo>
                  <a:pt x="3817" y="33261"/>
                </a:moveTo>
                <a:cubicBezTo>
                  <a:pt x="3781" y="33261"/>
                  <a:pt x="3748" y="33279"/>
                  <a:pt x="3727" y="33314"/>
                </a:cubicBezTo>
                <a:cubicBezTo>
                  <a:pt x="3680" y="33361"/>
                  <a:pt x="3692" y="33445"/>
                  <a:pt x="3739" y="33480"/>
                </a:cubicBezTo>
                <a:cubicBezTo>
                  <a:pt x="3942" y="33623"/>
                  <a:pt x="4144" y="33766"/>
                  <a:pt x="4347" y="33909"/>
                </a:cubicBezTo>
                <a:cubicBezTo>
                  <a:pt x="4363" y="33917"/>
                  <a:pt x="4386" y="33926"/>
                  <a:pt x="4411" y="33926"/>
                </a:cubicBezTo>
                <a:cubicBezTo>
                  <a:pt x="4421" y="33926"/>
                  <a:pt x="4431" y="33924"/>
                  <a:pt x="4442" y="33921"/>
                </a:cubicBezTo>
                <a:cubicBezTo>
                  <a:pt x="4466" y="33921"/>
                  <a:pt x="4501" y="33897"/>
                  <a:pt x="4513" y="33873"/>
                </a:cubicBezTo>
                <a:cubicBezTo>
                  <a:pt x="4561" y="33814"/>
                  <a:pt x="4537" y="33742"/>
                  <a:pt x="4489" y="33707"/>
                </a:cubicBezTo>
                <a:cubicBezTo>
                  <a:pt x="4287" y="33576"/>
                  <a:pt x="4085" y="33433"/>
                  <a:pt x="3894" y="33290"/>
                </a:cubicBezTo>
                <a:cubicBezTo>
                  <a:pt x="3869" y="33270"/>
                  <a:pt x="3842" y="33261"/>
                  <a:pt x="3817" y="33261"/>
                </a:cubicBezTo>
                <a:close/>
                <a:moveTo>
                  <a:pt x="31590" y="33002"/>
                </a:moveTo>
                <a:cubicBezTo>
                  <a:pt x="31529" y="33002"/>
                  <a:pt x="31480" y="33047"/>
                  <a:pt x="31469" y="33111"/>
                </a:cubicBezTo>
                <a:cubicBezTo>
                  <a:pt x="31445" y="33338"/>
                  <a:pt x="31386" y="33576"/>
                  <a:pt x="31314" y="33802"/>
                </a:cubicBezTo>
                <a:cubicBezTo>
                  <a:pt x="31290" y="33861"/>
                  <a:pt x="31326" y="33933"/>
                  <a:pt x="31398" y="33957"/>
                </a:cubicBezTo>
                <a:lnTo>
                  <a:pt x="31457" y="33957"/>
                </a:lnTo>
                <a:cubicBezTo>
                  <a:pt x="31493" y="33957"/>
                  <a:pt x="31528" y="33921"/>
                  <a:pt x="31552" y="33873"/>
                </a:cubicBezTo>
                <a:cubicBezTo>
                  <a:pt x="31624" y="33635"/>
                  <a:pt x="31683" y="33385"/>
                  <a:pt x="31707" y="33147"/>
                </a:cubicBezTo>
                <a:cubicBezTo>
                  <a:pt x="31719" y="33076"/>
                  <a:pt x="31671" y="33016"/>
                  <a:pt x="31612" y="33004"/>
                </a:cubicBezTo>
                <a:cubicBezTo>
                  <a:pt x="31604" y="33003"/>
                  <a:pt x="31597" y="33002"/>
                  <a:pt x="31590" y="33002"/>
                </a:cubicBezTo>
                <a:close/>
                <a:moveTo>
                  <a:pt x="16971" y="33663"/>
                </a:moveTo>
                <a:cubicBezTo>
                  <a:pt x="16957" y="33663"/>
                  <a:pt x="16944" y="33666"/>
                  <a:pt x="16931" y="33671"/>
                </a:cubicBezTo>
                <a:lnTo>
                  <a:pt x="16241" y="33933"/>
                </a:lnTo>
                <a:cubicBezTo>
                  <a:pt x="16181" y="33957"/>
                  <a:pt x="16146" y="34028"/>
                  <a:pt x="16169" y="34100"/>
                </a:cubicBezTo>
                <a:cubicBezTo>
                  <a:pt x="16190" y="34141"/>
                  <a:pt x="16238" y="34173"/>
                  <a:pt x="16289" y="34173"/>
                </a:cubicBezTo>
                <a:cubicBezTo>
                  <a:pt x="16297" y="34173"/>
                  <a:pt x="16304" y="34173"/>
                  <a:pt x="16312" y="34171"/>
                </a:cubicBezTo>
                <a:cubicBezTo>
                  <a:pt x="16312" y="34171"/>
                  <a:pt x="16324" y="34171"/>
                  <a:pt x="16336" y="34159"/>
                </a:cubicBezTo>
                <a:lnTo>
                  <a:pt x="17015" y="33897"/>
                </a:lnTo>
                <a:cubicBezTo>
                  <a:pt x="17074" y="33873"/>
                  <a:pt x="17110" y="33802"/>
                  <a:pt x="17086" y="33742"/>
                </a:cubicBezTo>
                <a:cubicBezTo>
                  <a:pt x="17067" y="33696"/>
                  <a:pt x="17019" y="33663"/>
                  <a:pt x="16971" y="33663"/>
                </a:cubicBezTo>
                <a:close/>
                <a:moveTo>
                  <a:pt x="5038" y="34064"/>
                </a:moveTo>
                <a:cubicBezTo>
                  <a:pt x="4995" y="34064"/>
                  <a:pt x="4954" y="34083"/>
                  <a:pt x="4930" y="34123"/>
                </a:cubicBezTo>
                <a:cubicBezTo>
                  <a:pt x="4906" y="34183"/>
                  <a:pt x="4918" y="34254"/>
                  <a:pt x="4978" y="34290"/>
                </a:cubicBezTo>
                <a:cubicBezTo>
                  <a:pt x="5192" y="34409"/>
                  <a:pt x="5418" y="34528"/>
                  <a:pt x="5632" y="34635"/>
                </a:cubicBezTo>
                <a:cubicBezTo>
                  <a:pt x="5656" y="34647"/>
                  <a:pt x="5692" y="34647"/>
                  <a:pt x="5716" y="34647"/>
                </a:cubicBezTo>
                <a:cubicBezTo>
                  <a:pt x="5751" y="34635"/>
                  <a:pt x="5787" y="34612"/>
                  <a:pt x="5799" y="34576"/>
                </a:cubicBezTo>
                <a:cubicBezTo>
                  <a:pt x="5835" y="34516"/>
                  <a:pt x="5811" y="34445"/>
                  <a:pt x="5740" y="34409"/>
                </a:cubicBezTo>
                <a:cubicBezTo>
                  <a:pt x="5525" y="34314"/>
                  <a:pt x="5311" y="34195"/>
                  <a:pt x="5097" y="34076"/>
                </a:cubicBezTo>
                <a:cubicBezTo>
                  <a:pt x="5078" y="34068"/>
                  <a:pt x="5058" y="34064"/>
                  <a:pt x="5038" y="34064"/>
                </a:cubicBezTo>
                <a:close/>
                <a:moveTo>
                  <a:pt x="15601" y="34187"/>
                </a:moveTo>
                <a:cubicBezTo>
                  <a:pt x="15588" y="34187"/>
                  <a:pt x="15575" y="34190"/>
                  <a:pt x="15562" y="34195"/>
                </a:cubicBezTo>
                <a:cubicBezTo>
                  <a:pt x="15336" y="34290"/>
                  <a:pt x="15110" y="34373"/>
                  <a:pt x="14884" y="34457"/>
                </a:cubicBezTo>
                <a:cubicBezTo>
                  <a:pt x="14812" y="34481"/>
                  <a:pt x="14776" y="34552"/>
                  <a:pt x="14800" y="34612"/>
                </a:cubicBezTo>
                <a:cubicBezTo>
                  <a:pt x="14821" y="34663"/>
                  <a:pt x="14869" y="34697"/>
                  <a:pt x="14920" y="34697"/>
                </a:cubicBezTo>
                <a:cubicBezTo>
                  <a:pt x="14928" y="34697"/>
                  <a:pt x="14935" y="34696"/>
                  <a:pt x="14943" y="34695"/>
                </a:cubicBezTo>
                <a:cubicBezTo>
                  <a:pt x="14943" y="34695"/>
                  <a:pt x="14955" y="34695"/>
                  <a:pt x="14967" y="34683"/>
                </a:cubicBezTo>
                <a:cubicBezTo>
                  <a:pt x="15193" y="34600"/>
                  <a:pt x="15419" y="34516"/>
                  <a:pt x="15646" y="34433"/>
                </a:cubicBezTo>
                <a:cubicBezTo>
                  <a:pt x="15717" y="34409"/>
                  <a:pt x="15741" y="34338"/>
                  <a:pt x="15717" y="34266"/>
                </a:cubicBezTo>
                <a:cubicBezTo>
                  <a:pt x="15698" y="34219"/>
                  <a:pt x="15650" y="34187"/>
                  <a:pt x="15601" y="34187"/>
                </a:cubicBezTo>
                <a:close/>
                <a:moveTo>
                  <a:pt x="14223" y="34692"/>
                </a:moveTo>
                <a:cubicBezTo>
                  <a:pt x="14213" y="34692"/>
                  <a:pt x="14203" y="34693"/>
                  <a:pt x="14193" y="34695"/>
                </a:cubicBezTo>
                <a:cubicBezTo>
                  <a:pt x="13955" y="34778"/>
                  <a:pt x="13729" y="34850"/>
                  <a:pt x="13491" y="34921"/>
                </a:cubicBezTo>
                <a:cubicBezTo>
                  <a:pt x="13431" y="34945"/>
                  <a:pt x="13395" y="35004"/>
                  <a:pt x="13407" y="35076"/>
                </a:cubicBezTo>
                <a:cubicBezTo>
                  <a:pt x="13428" y="35128"/>
                  <a:pt x="13476" y="35161"/>
                  <a:pt x="13527" y="35161"/>
                </a:cubicBezTo>
                <a:cubicBezTo>
                  <a:pt x="13535" y="35161"/>
                  <a:pt x="13542" y="35161"/>
                  <a:pt x="13550" y="35159"/>
                </a:cubicBezTo>
                <a:lnTo>
                  <a:pt x="13562" y="35159"/>
                </a:lnTo>
                <a:cubicBezTo>
                  <a:pt x="13800" y="35088"/>
                  <a:pt x="14038" y="35004"/>
                  <a:pt x="14264" y="34933"/>
                </a:cubicBezTo>
                <a:cubicBezTo>
                  <a:pt x="14336" y="34909"/>
                  <a:pt x="14360" y="34838"/>
                  <a:pt x="14348" y="34778"/>
                </a:cubicBezTo>
                <a:cubicBezTo>
                  <a:pt x="14328" y="34718"/>
                  <a:pt x="14274" y="34692"/>
                  <a:pt x="14223" y="34692"/>
                </a:cubicBezTo>
                <a:close/>
                <a:moveTo>
                  <a:pt x="6359" y="34698"/>
                </a:moveTo>
                <a:cubicBezTo>
                  <a:pt x="6313" y="34698"/>
                  <a:pt x="6269" y="34722"/>
                  <a:pt x="6252" y="34766"/>
                </a:cubicBezTo>
                <a:cubicBezTo>
                  <a:pt x="6216" y="34838"/>
                  <a:pt x="6252" y="34909"/>
                  <a:pt x="6311" y="34933"/>
                </a:cubicBezTo>
                <a:cubicBezTo>
                  <a:pt x="6537" y="35016"/>
                  <a:pt x="6775" y="35100"/>
                  <a:pt x="7014" y="35183"/>
                </a:cubicBezTo>
                <a:lnTo>
                  <a:pt x="7073" y="35183"/>
                </a:lnTo>
                <a:cubicBezTo>
                  <a:pt x="7109" y="35171"/>
                  <a:pt x="7156" y="35147"/>
                  <a:pt x="7168" y="35100"/>
                </a:cubicBezTo>
                <a:cubicBezTo>
                  <a:pt x="7180" y="35040"/>
                  <a:pt x="7144" y="34969"/>
                  <a:pt x="7085" y="34945"/>
                </a:cubicBezTo>
                <a:cubicBezTo>
                  <a:pt x="6859" y="34873"/>
                  <a:pt x="6621" y="34790"/>
                  <a:pt x="6406" y="34707"/>
                </a:cubicBezTo>
                <a:cubicBezTo>
                  <a:pt x="6391" y="34701"/>
                  <a:pt x="6375" y="34698"/>
                  <a:pt x="6359" y="34698"/>
                </a:cubicBezTo>
                <a:close/>
                <a:moveTo>
                  <a:pt x="31148" y="34392"/>
                </a:moveTo>
                <a:cubicBezTo>
                  <a:pt x="31105" y="34392"/>
                  <a:pt x="31065" y="34416"/>
                  <a:pt x="31040" y="34457"/>
                </a:cubicBezTo>
                <a:cubicBezTo>
                  <a:pt x="30921" y="34671"/>
                  <a:pt x="30802" y="34873"/>
                  <a:pt x="30659" y="35052"/>
                </a:cubicBezTo>
                <a:cubicBezTo>
                  <a:pt x="30612" y="35100"/>
                  <a:pt x="30624" y="35183"/>
                  <a:pt x="30671" y="35219"/>
                </a:cubicBezTo>
                <a:cubicBezTo>
                  <a:pt x="30697" y="35236"/>
                  <a:pt x="30724" y="35247"/>
                  <a:pt x="30745" y="35247"/>
                </a:cubicBezTo>
                <a:cubicBezTo>
                  <a:pt x="30753" y="35247"/>
                  <a:pt x="30760" y="35246"/>
                  <a:pt x="30766" y="35243"/>
                </a:cubicBezTo>
                <a:cubicBezTo>
                  <a:pt x="30802" y="35243"/>
                  <a:pt x="30826" y="35231"/>
                  <a:pt x="30850" y="35207"/>
                </a:cubicBezTo>
                <a:cubicBezTo>
                  <a:pt x="30993" y="35016"/>
                  <a:pt x="31136" y="34802"/>
                  <a:pt x="31255" y="34576"/>
                </a:cubicBezTo>
                <a:cubicBezTo>
                  <a:pt x="31290" y="34516"/>
                  <a:pt x="31267" y="34433"/>
                  <a:pt x="31207" y="34409"/>
                </a:cubicBezTo>
                <a:cubicBezTo>
                  <a:pt x="31188" y="34398"/>
                  <a:pt x="31168" y="34392"/>
                  <a:pt x="31148" y="34392"/>
                </a:cubicBezTo>
                <a:close/>
                <a:moveTo>
                  <a:pt x="12833" y="35105"/>
                </a:moveTo>
                <a:cubicBezTo>
                  <a:pt x="12822" y="35105"/>
                  <a:pt x="12811" y="35107"/>
                  <a:pt x="12800" y="35112"/>
                </a:cubicBezTo>
                <a:cubicBezTo>
                  <a:pt x="12550" y="35171"/>
                  <a:pt x="12312" y="35219"/>
                  <a:pt x="12086" y="35266"/>
                </a:cubicBezTo>
                <a:cubicBezTo>
                  <a:pt x="12026" y="35278"/>
                  <a:pt x="11978" y="35338"/>
                  <a:pt x="11990" y="35409"/>
                </a:cubicBezTo>
                <a:cubicBezTo>
                  <a:pt x="12001" y="35463"/>
                  <a:pt x="12050" y="35506"/>
                  <a:pt x="12111" y="35506"/>
                </a:cubicBezTo>
                <a:cubicBezTo>
                  <a:pt x="12118" y="35506"/>
                  <a:pt x="12126" y="35506"/>
                  <a:pt x="12133" y="35504"/>
                </a:cubicBezTo>
                <a:cubicBezTo>
                  <a:pt x="12359" y="35457"/>
                  <a:pt x="12609" y="35409"/>
                  <a:pt x="12848" y="35350"/>
                </a:cubicBezTo>
                <a:cubicBezTo>
                  <a:pt x="12919" y="35326"/>
                  <a:pt x="12955" y="35266"/>
                  <a:pt x="12943" y="35195"/>
                </a:cubicBezTo>
                <a:cubicBezTo>
                  <a:pt x="12933" y="35146"/>
                  <a:pt x="12883" y="35105"/>
                  <a:pt x="12833" y="35105"/>
                </a:cubicBezTo>
                <a:close/>
                <a:moveTo>
                  <a:pt x="7750" y="35141"/>
                </a:moveTo>
                <a:cubicBezTo>
                  <a:pt x="7696" y="35141"/>
                  <a:pt x="7652" y="35182"/>
                  <a:pt x="7633" y="35231"/>
                </a:cubicBezTo>
                <a:cubicBezTo>
                  <a:pt x="7621" y="35302"/>
                  <a:pt x="7656" y="35362"/>
                  <a:pt x="7728" y="35385"/>
                </a:cubicBezTo>
                <a:cubicBezTo>
                  <a:pt x="7966" y="35445"/>
                  <a:pt x="8204" y="35493"/>
                  <a:pt x="8454" y="35528"/>
                </a:cubicBezTo>
                <a:cubicBezTo>
                  <a:pt x="8460" y="35534"/>
                  <a:pt x="8466" y="35537"/>
                  <a:pt x="8472" y="35537"/>
                </a:cubicBezTo>
                <a:cubicBezTo>
                  <a:pt x="8478" y="35537"/>
                  <a:pt x="8484" y="35534"/>
                  <a:pt x="8490" y="35528"/>
                </a:cubicBezTo>
                <a:cubicBezTo>
                  <a:pt x="8538" y="35528"/>
                  <a:pt x="8585" y="35493"/>
                  <a:pt x="8597" y="35433"/>
                </a:cubicBezTo>
                <a:cubicBezTo>
                  <a:pt x="8597" y="35374"/>
                  <a:pt x="8561" y="35302"/>
                  <a:pt x="8490" y="35290"/>
                </a:cubicBezTo>
                <a:cubicBezTo>
                  <a:pt x="8252" y="35254"/>
                  <a:pt x="8014" y="35207"/>
                  <a:pt x="7787" y="35147"/>
                </a:cubicBezTo>
                <a:cubicBezTo>
                  <a:pt x="7775" y="35143"/>
                  <a:pt x="7762" y="35141"/>
                  <a:pt x="7750" y="35141"/>
                </a:cubicBezTo>
                <a:close/>
                <a:moveTo>
                  <a:pt x="9186" y="35395"/>
                </a:moveTo>
                <a:cubicBezTo>
                  <a:pt x="9133" y="35395"/>
                  <a:pt x="9084" y="35440"/>
                  <a:pt x="9073" y="35504"/>
                </a:cubicBezTo>
                <a:cubicBezTo>
                  <a:pt x="9061" y="35564"/>
                  <a:pt x="9121" y="35624"/>
                  <a:pt x="9180" y="35635"/>
                </a:cubicBezTo>
                <a:cubicBezTo>
                  <a:pt x="9430" y="35659"/>
                  <a:pt x="9681" y="35671"/>
                  <a:pt x="9919" y="35683"/>
                </a:cubicBezTo>
                <a:lnTo>
                  <a:pt x="9942" y="35683"/>
                </a:lnTo>
                <a:cubicBezTo>
                  <a:pt x="10002" y="35671"/>
                  <a:pt x="10050" y="35624"/>
                  <a:pt x="10050" y="35564"/>
                </a:cubicBezTo>
                <a:cubicBezTo>
                  <a:pt x="10050" y="35493"/>
                  <a:pt x="10002" y="35445"/>
                  <a:pt x="9931" y="35445"/>
                </a:cubicBezTo>
                <a:cubicBezTo>
                  <a:pt x="9692" y="35433"/>
                  <a:pt x="9442" y="35421"/>
                  <a:pt x="9204" y="35397"/>
                </a:cubicBezTo>
                <a:cubicBezTo>
                  <a:pt x="9198" y="35396"/>
                  <a:pt x="9192" y="35395"/>
                  <a:pt x="9186" y="35395"/>
                </a:cubicBezTo>
                <a:close/>
                <a:moveTo>
                  <a:pt x="11371" y="35374"/>
                </a:moveTo>
                <a:cubicBezTo>
                  <a:pt x="11133" y="35409"/>
                  <a:pt x="10895" y="35421"/>
                  <a:pt x="10657" y="35433"/>
                </a:cubicBezTo>
                <a:cubicBezTo>
                  <a:pt x="10585" y="35445"/>
                  <a:pt x="10538" y="35493"/>
                  <a:pt x="10538" y="35564"/>
                </a:cubicBezTo>
                <a:cubicBezTo>
                  <a:pt x="10538" y="35635"/>
                  <a:pt x="10597" y="35683"/>
                  <a:pt x="10657" y="35683"/>
                </a:cubicBezTo>
                <a:cubicBezTo>
                  <a:pt x="10907" y="35671"/>
                  <a:pt x="11157" y="35647"/>
                  <a:pt x="11395" y="35624"/>
                </a:cubicBezTo>
                <a:lnTo>
                  <a:pt x="11407" y="35624"/>
                </a:lnTo>
                <a:cubicBezTo>
                  <a:pt x="11466" y="35600"/>
                  <a:pt x="11514" y="35552"/>
                  <a:pt x="11502" y="35481"/>
                </a:cubicBezTo>
                <a:cubicBezTo>
                  <a:pt x="11502" y="35421"/>
                  <a:pt x="11443" y="35374"/>
                  <a:pt x="11371" y="35374"/>
                </a:cubicBezTo>
                <a:close/>
                <a:moveTo>
                  <a:pt x="30260" y="35552"/>
                </a:moveTo>
                <a:cubicBezTo>
                  <a:pt x="30228" y="35552"/>
                  <a:pt x="30195" y="35564"/>
                  <a:pt x="30171" y="35588"/>
                </a:cubicBezTo>
                <a:cubicBezTo>
                  <a:pt x="30004" y="35755"/>
                  <a:pt x="29826" y="35909"/>
                  <a:pt x="29635" y="36064"/>
                </a:cubicBezTo>
                <a:cubicBezTo>
                  <a:pt x="29588" y="36100"/>
                  <a:pt x="29576" y="36183"/>
                  <a:pt x="29623" y="36231"/>
                </a:cubicBezTo>
                <a:cubicBezTo>
                  <a:pt x="29643" y="36260"/>
                  <a:pt x="29679" y="36281"/>
                  <a:pt x="29711" y="36281"/>
                </a:cubicBezTo>
                <a:cubicBezTo>
                  <a:pt x="29718" y="36281"/>
                  <a:pt x="29724" y="36280"/>
                  <a:pt x="29731" y="36278"/>
                </a:cubicBezTo>
                <a:cubicBezTo>
                  <a:pt x="29754" y="36278"/>
                  <a:pt x="29778" y="36266"/>
                  <a:pt x="29790" y="36255"/>
                </a:cubicBezTo>
                <a:cubicBezTo>
                  <a:pt x="29981" y="36100"/>
                  <a:pt x="30171" y="35933"/>
                  <a:pt x="30350" y="35755"/>
                </a:cubicBezTo>
                <a:cubicBezTo>
                  <a:pt x="30397" y="35707"/>
                  <a:pt x="30397" y="35635"/>
                  <a:pt x="30350" y="35588"/>
                </a:cubicBezTo>
                <a:cubicBezTo>
                  <a:pt x="30326" y="35564"/>
                  <a:pt x="30293" y="35552"/>
                  <a:pt x="30260" y="35552"/>
                </a:cubicBezTo>
                <a:close/>
                <a:moveTo>
                  <a:pt x="29121" y="36461"/>
                </a:moveTo>
                <a:cubicBezTo>
                  <a:pt x="29098" y="36461"/>
                  <a:pt x="29074" y="36467"/>
                  <a:pt x="29052" y="36481"/>
                </a:cubicBezTo>
                <a:cubicBezTo>
                  <a:pt x="28861" y="36612"/>
                  <a:pt x="28647" y="36731"/>
                  <a:pt x="28433" y="36850"/>
                </a:cubicBezTo>
                <a:cubicBezTo>
                  <a:pt x="28373" y="36886"/>
                  <a:pt x="28350" y="36957"/>
                  <a:pt x="28385" y="37017"/>
                </a:cubicBezTo>
                <a:cubicBezTo>
                  <a:pt x="28409" y="37064"/>
                  <a:pt x="28469" y="37088"/>
                  <a:pt x="28516" y="37088"/>
                </a:cubicBezTo>
                <a:cubicBezTo>
                  <a:pt x="28528" y="37076"/>
                  <a:pt x="28540" y="37076"/>
                  <a:pt x="28552" y="37064"/>
                </a:cubicBezTo>
                <a:cubicBezTo>
                  <a:pt x="28778" y="36945"/>
                  <a:pt x="28992" y="36814"/>
                  <a:pt x="29195" y="36683"/>
                </a:cubicBezTo>
                <a:cubicBezTo>
                  <a:pt x="29242" y="36647"/>
                  <a:pt x="29266" y="36576"/>
                  <a:pt x="29219" y="36516"/>
                </a:cubicBezTo>
                <a:cubicBezTo>
                  <a:pt x="29196" y="36479"/>
                  <a:pt x="29160" y="36461"/>
                  <a:pt x="29121" y="36461"/>
                </a:cubicBezTo>
                <a:close/>
                <a:moveTo>
                  <a:pt x="27836" y="37162"/>
                </a:moveTo>
                <a:cubicBezTo>
                  <a:pt x="27820" y="37162"/>
                  <a:pt x="27805" y="37165"/>
                  <a:pt x="27790" y="37171"/>
                </a:cubicBezTo>
                <a:cubicBezTo>
                  <a:pt x="27576" y="37267"/>
                  <a:pt x="27349" y="37362"/>
                  <a:pt x="27123" y="37457"/>
                </a:cubicBezTo>
                <a:cubicBezTo>
                  <a:pt x="27052" y="37481"/>
                  <a:pt x="27028" y="37552"/>
                  <a:pt x="27052" y="37612"/>
                </a:cubicBezTo>
                <a:cubicBezTo>
                  <a:pt x="27072" y="37661"/>
                  <a:pt x="27108" y="37686"/>
                  <a:pt x="27154" y="37686"/>
                </a:cubicBezTo>
                <a:cubicBezTo>
                  <a:pt x="27163" y="37686"/>
                  <a:pt x="27173" y="37685"/>
                  <a:pt x="27183" y="37683"/>
                </a:cubicBezTo>
                <a:lnTo>
                  <a:pt x="27207" y="37683"/>
                </a:lnTo>
                <a:cubicBezTo>
                  <a:pt x="27445" y="37600"/>
                  <a:pt x="27671" y="37493"/>
                  <a:pt x="27885" y="37398"/>
                </a:cubicBezTo>
                <a:cubicBezTo>
                  <a:pt x="27957" y="37374"/>
                  <a:pt x="27980" y="37302"/>
                  <a:pt x="27945" y="37243"/>
                </a:cubicBezTo>
                <a:cubicBezTo>
                  <a:pt x="27927" y="37189"/>
                  <a:pt x="27882" y="37162"/>
                  <a:pt x="27836" y="37162"/>
                </a:cubicBezTo>
                <a:close/>
                <a:moveTo>
                  <a:pt x="26476" y="37688"/>
                </a:moveTo>
                <a:cubicBezTo>
                  <a:pt x="26462" y="37688"/>
                  <a:pt x="26448" y="37690"/>
                  <a:pt x="26433" y="37695"/>
                </a:cubicBezTo>
                <a:cubicBezTo>
                  <a:pt x="26206" y="37767"/>
                  <a:pt x="25980" y="37838"/>
                  <a:pt x="25742" y="37898"/>
                </a:cubicBezTo>
                <a:cubicBezTo>
                  <a:pt x="25671" y="37921"/>
                  <a:pt x="25635" y="37981"/>
                  <a:pt x="25647" y="38052"/>
                </a:cubicBezTo>
                <a:cubicBezTo>
                  <a:pt x="25668" y="38104"/>
                  <a:pt x="25715" y="38138"/>
                  <a:pt x="25767" y="38138"/>
                </a:cubicBezTo>
                <a:cubicBezTo>
                  <a:pt x="25774" y="38138"/>
                  <a:pt x="25782" y="38137"/>
                  <a:pt x="25790" y="38136"/>
                </a:cubicBezTo>
                <a:lnTo>
                  <a:pt x="25802" y="38136"/>
                </a:lnTo>
                <a:cubicBezTo>
                  <a:pt x="26040" y="38064"/>
                  <a:pt x="26278" y="38005"/>
                  <a:pt x="26504" y="37933"/>
                </a:cubicBezTo>
                <a:cubicBezTo>
                  <a:pt x="26575" y="37910"/>
                  <a:pt x="26611" y="37838"/>
                  <a:pt x="26587" y="37779"/>
                </a:cubicBezTo>
                <a:cubicBezTo>
                  <a:pt x="26569" y="37722"/>
                  <a:pt x="26527" y="37688"/>
                  <a:pt x="26476" y="37688"/>
                </a:cubicBezTo>
                <a:close/>
                <a:moveTo>
                  <a:pt x="25054" y="38074"/>
                </a:moveTo>
                <a:cubicBezTo>
                  <a:pt x="25046" y="38074"/>
                  <a:pt x="25037" y="38075"/>
                  <a:pt x="25028" y="38076"/>
                </a:cubicBezTo>
                <a:lnTo>
                  <a:pt x="24897" y="38112"/>
                </a:lnTo>
                <a:cubicBezTo>
                  <a:pt x="24706" y="38148"/>
                  <a:pt x="24516" y="38195"/>
                  <a:pt x="24313" y="38231"/>
                </a:cubicBezTo>
                <a:cubicBezTo>
                  <a:pt x="24254" y="38243"/>
                  <a:pt x="24206" y="38302"/>
                  <a:pt x="24218" y="38374"/>
                </a:cubicBezTo>
                <a:cubicBezTo>
                  <a:pt x="24239" y="38427"/>
                  <a:pt x="24289" y="38471"/>
                  <a:pt x="24342" y="38471"/>
                </a:cubicBezTo>
                <a:cubicBezTo>
                  <a:pt x="24348" y="38471"/>
                  <a:pt x="24355" y="38470"/>
                  <a:pt x="24361" y="38469"/>
                </a:cubicBezTo>
                <a:cubicBezTo>
                  <a:pt x="24563" y="38433"/>
                  <a:pt x="24754" y="38386"/>
                  <a:pt x="24944" y="38350"/>
                </a:cubicBezTo>
                <a:lnTo>
                  <a:pt x="25087" y="38314"/>
                </a:lnTo>
                <a:cubicBezTo>
                  <a:pt x="25147" y="38302"/>
                  <a:pt x="25194" y="38231"/>
                  <a:pt x="25182" y="38171"/>
                </a:cubicBezTo>
                <a:cubicBezTo>
                  <a:pt x="25162" y="38109"/>
                  <a:pt x="25114" y="38074"/>
                  <a:pt x="25054" y="38074"/>
                </a:cubicBezTo>
                <a:close/>
                <a:moveTo>
                  <a:pt x="23621" y="38360"/>
                </a:moveTo>
                <a:cubicBezTo>
                  <a:pt x="23614" y="38360"/>
                  <a:pt x="23606" y="38361"/>
                  <a:pt x="23599" y="38362"/>
                </a:cubicBezTo>
                <a:lnTo>
                  <a:pt x="23444" y="38386"/>
                </a:lnTo>
                <a:cubicBezTo>
                  <a:pt x="23254" y="38421"/>
                  <a:pt x="23063" y="38457"/>
                  <a:pt x="22885" y="38493"/>
                </a:cubicBezTo>
                <a:cubicBezTo>
                  <a:pt x="22813" y="38493"/>
                  <a:pt x="22765" y="38564"/>
                  <a:pt x="22777" y="38624"/>
                </a:cubicBezTo>
                <a:cubicBezTo>
                  <a:pt x="22788" y="38688"/>
                  <a:pt x="22847" y="38733"/>
                  <a:pt x="22902" y="38733"/>
                </a:cubicBezTo>
                <a:cubicBezTo>
                  <a:pt x="22908" y="38733"/>
                  <a:pt x="22914" y="38732"/>
                  <a:pt x="22920" y="38731"/>
                </a:cubicBezTo>
                <a:cubicBezTo>
                  <a:pt x="23111" y="38695"/>
                  <a:pt x="23301" y="38660"/>
                  <a:pt x="23480" y="38636"/>
                </a:cubicBezTo>
                <a:lnTo>
                  <a:pt x="23647" y="38600"/>
                </a:lnTo>
                <a:cubicBezTo>
                  <a:pt x="23706" y="38588"/>
                  <a:pt x="23754" y="38529"/>
                  <a:pt x="23742" y="38457"/>
                </a:cubicBezTo>
                <a:cubicBezTo>
                  <a:pt x="23731" y="38404"/>
                  <a:pt x="23682" y="38360"/>
                  <a:pt x="23621" y="38360"/>
                </a:cubicBezTo>
                <a:close/>
                <a:moveTo>
                  <a:pt x="22180" y="38610"/>
                </a:moveTo>
                <a:cubicBezTo>
                  <a:pt x="22173" y="38610"/>
                  <a:pt x="22166" y="38611"/>
                  <a:pt x="22158" y="38612"/>
                </a:cubicBezTo>
                <a:cubicBezTo>
                  <a:pt x="21992" y="38636"/>
                  <a:pt x="21825" y="38672"/>
                  <a:pt x="21658" y="38695"/>
                </a:cubicBezTo>
                <a:lnTo>
                  <a:pt x="21444" y="38731"/>
                </a:lnTo>
                <a:cubicBezTo>
                  <a:pt x="21372" y="38743"/>
                  <a:pt x="21325" y="38814"/>
                  <a:pt x="21337" y="38874"/>
                </a:cubicBezTo>
                <a:cubicBezTo>
                  <a:pt x="21347" y="38938"/>
                  <a:pt x="21406" y="38983"/>
                  <a:pt x="21461" y="38983"/>
                </a:cubicBezTo>
                <a:cubicBezTo>
                  <a:pt x="21467" y="38983"/>
                  <a:pt x="21473" y="38982"/>
                  <a:pt x="21480" y="38981"/>
                </a:cubicBezTo>
                <a:lnTo>
                  <a:pt x="21694" y="38933"/>
                </a:lnTo>
                <a:cubicBezTo>
                  <a:pt x="21861" y="38910"/>
                  <a:pt x="22027" y="38874"/>
                  <a:pt x="22206" y="38850"/>
                </a:cubicBezTo>
                <a:cubicBezTo>
                  <a:pt x="22265" y="38838"/>
                  <a:pt x="22313" y="38779"/>
                  <a:pt x="22301" y="38707"/>
                </a:cubicBezTo>
                <a:cubicBezTo>
                  <a:pt x="22290" y="38654"/>
                  <a:pt x="22242" y="38610"/>
                  <a:pt x="22180" y="38610"/>
                </a:cubicBezTo>
                <a:close/>
                <a:moveTo>
                  <a:pt x="20744" y="38872"/>
                </a:moveTo>
                <a:cubicBezTo>
                  <a:pt x="20736" y="38872"/>
                  <a:pt x="20727" y="38872"/>
                  <a:pt x="20718" y="38874"/>
                </a:cubicBezTo>
                <a:cubicBezTo>
                  <a:pt x="20479" y="38922"/>
                  <a:pt x="20229" y="38969"/>
                  <a:pt x="19991" y="39029"/>
                </a:cubicBezTo>
                <a:cubicBezTo>
                  <a:pt x="19932" y="39041"/>
                  <a:pt x="19896" y="39112"/>
                  <a:pt x="19908" y="39172"/>
                </a:cubicBezTo>
                <a:cubicBezTo>
                  <a:pt x="19918" y="39234"/>
                  <a:pt x="19965" y="39269"/>
                  <a:pt x="20024" y="39269"/>
                </a:cubicBezTo>
                <a:cubicBezTo>
                  <a:pt x="20033" y="39269"/>
                  <a:pt x="20042" y="39268"/>
                  <a:pt x="20051" y="39267"/>
                </a:cubicBezTo>
                <a:cubicBezTo>
                  <a:pt x="20289" y="39207"/>
                  <a:pt x="20527" y="39160"/>
                  <a:pt x="20765" y="39112"/>
                </a:cubicBezTo>
                <a:cubicBezTo>
                  <a:pt x="20825" y="39100"/>
                  <a:pt x="20872" y="39029"/>
                  <a:pt x="20860" y="38969"/>
                </a:cubicBezTo>
                <a:cubicBezTo>
                  <a:pt x="20850" y="38907"/>
                  <a:pt x="20803" y="38872"/>
                  <a:pt x="20744" y="38872"/>
                </a:cubicBezTo>
                <a:close/>
                <a:moveTo>
                  <a:pt x="19305" y="39205"/>
                </a:moveTo>
                <a:cubicBezTo>
                  <a:pt x="19295" y="39205"/>
                  <a:pt x="19286" y="39206"/>
                  <a:pt x="19277" y="39207"/>
                </a:cubicBezTo>
                <a:cubicBezTo>
                  <a:pt x="19039" y="39267"/>
                  <a:pt x="18801" y="39338"/>
                  <a:pt x="18574" y="39410"/>
                </a:cubicBezTo>
                <a:cubicBezTo>
                  <a:pt x="18515" y="39434"/>
                  <a:pt x="18479" y="39505"/>
                  <a:pt x="18491" y="39564"/>
                </a:cubicBezTo>
                <a:cubicBezTo>
                  <a:pt x="18512" y="39616"/>
                  <a:pt x="18560" y="39650"/>
                  <a:pt x="18611" y="39650"/>
                </a:cubicBezTo>
                <a:cubicBezTo>
                  <a:pt x="18619" y="39650"/>
                  <a:pt x="18626" y="39649"/>
                  <a:pt x="18634" y="39648"/>
                </a:cubicBezTo>
                <a:lnTo>
                  <a:pt x="18646" y="39648"/>
                </a:lnTo>
                <a:cubicBezTo>
                  <a:pt x="18872" y="39576"/>
                  <a:pt x="19110" y="39505"/>
                  <a:pt x="19348" y="39445"/>
                </a:cubicBezTo>
                <a:cubicBezTo>
                  <a:pt x="19408" y="39422"/>
                  <a:pt x="19444" y="39362"/>
                  <a:pt x="19432" y="39291"/>
                </a:cubicBezTo>
                <a:cubicBezTo>
                  <a:pt x="19421" y="39239"/>
                  <a:pt x="19366" y="39205"/>
                  <a:pt x="19305" y="39205"/>
                </a:cubicBezTo>
                <a:close/>
                <a:moveTo>
                  <a:pt x="17917" y="39652"/>
                </a:moveTo>
                <a:cubicBezTo>
                  <a:pt x="17903" y="39652"/>
                  <a:pt x="17887" y="39655"/>
                  <a:pt x="17872" y="39660"/>
                </a:cubicBezTo>
                <a:cubicBezTo>
                  <a:pt x="17646" y="39743"/>
                  <a:pt x="17420" y="39838"/>
                  <a:pt x="17193" y="39945"/>
                </a:cubicBezTo>
                <a:cubicBezTo>
                  <a:pt x="17134" y="39969"/>
                  <a:pt x="17110" y="40041"/>
                  <a:pt x="17134" y="40100"/>
                </a:cubicBezTo>
                <a:cubicBezTo>
                  <a:pt x="17154" y="40150"/>
                  <a:pt x="17198" y="40175"/>
                  <a:pt x="17240" y="40175"/>
                </a:cubicBezTo>
                <a:cubicBezTo>
                  <a:pt x="17249" y="40175"/>
                  <a:pt x="17257" y="40174"/>
                  <a:pt x="17265" y="40172"/>
                </a:cubicBezTo>
                <a:lnTo>
                  <a:pt x="17289" y="40172"/>
                </a:lnTo>
                <a:cubicBezTo>
                  <a:pt x="17515" y="40065"/>
                  <a:pt x="17741" y="39969"/>
                  <a:pt x="17967" y="39886"/>
                </a:cubicBezTo>
                <a:cubicBezTo>
                  <a:pt x="18027" y="39862"/>
                  <a:pt x="18063" y="39791"/>
                  <a:pt x="18039" y="39731"/>
                </a:cubicBezTo>
                <a:cubicBezTo>
                  <a:pt x="18020" y="39684"/>
                  <a:pt x="17972" y="39652"/>
                  <a:pt x="17917" y="39652"/>
                </a:cubicBezTo>
                <a:close/>
                <a:moveTo>
                  <a:pt x="16588" y="40250"/>
                </a:moveTo>
                <a:cubicBezTo>
                  <a:pt x="16567" y="40250"/>
                  <a:pt x="16546" y="40256"/>
                  <a:pt x="16527" y="40267"/>
                </a:cubicBezTo>
                <a:cubicBezTo>
                  <a:pt x="16312" y="40374"/>
                  <a:pt x="16098" y="40493"/>
                  <a:pt x="15884" y="40624"/>
                </a:cubicBezTo>
                <a:cubicBezTo>
                  <a:pt x="15824" y="40660"/>
                  <a:pt x="15800" y="40731"/>
                  <a:pt x="15836" y="40791"/>
                </a:cubicBezTo>
                <a:cubicBezTo>
                  <a:pt x="15860" y="40827"/>
                  <a:pt x="15919" y="40850"/>
                  <a:pt x="15967" y="40850"/>
                </a:cubicBezTo>
                <a:cubicBezTo>
                  <a:pt x="15979" y="40838"/>
                  <a:pt x="15991" y="40838"/>
                  <a:pt x="16003" y="40827"/>
                </a:cubicBezTo>
                <a:cubicBezTo>
                  <a:pt x="16217" y="40707"/>
                  <a:pt x="16431" y="40588"/>
                  <a:pt x="16646" y="40481"/>
                </a:cubicBezTo>
                <a:cubicBezTo>
                  <a:pt x="16705" y="40446"/>
                  <a:pt x="16729" y="40374"/>
                  <a:pt x="16693" y="40315"/>
                </a:cubicBezTo>
                <a:cubicBezTo>
                  <a:pt x="16677" y="40274"/>
                  <a:pt x="16633" y="40250"/>
                  <a:pt x="16588" y="40250"/>
                </a:cubicBezTo>
                <a:close/>
                <a:moveTo>
                  <a:pt x="15323" y="40985"/>
                </a:moveTo>
                <a:cubicBezTo>
                  <a:pt x="15299" y="40985"/>
                  <a:pt x="15275" y="40992"/>
                  <a:pt x="15253" y="41005"/>
                </a:cubicBezTo>
                <a:cubicBezTo>
                  <a:pt x="15050" y="41148"/>
                  <a:pt x="14848" y="41291"/>
                  <a:pt x="14657" y="41434"/>
                </a:cubicBezTo>
                <a:cubicBezTo>
                  <a:pt x="14598" y="41469"/>
                  <a:pt x="14586" y="41553"/>
                  <a:pt x="14622" y="41600"/>
                </a:cubicBezTo>
                <a:cubicBezTo>
                  <a:pt x="14649" y="41637"/>
                  <a:pt x="14683" y="41652"/>
                  <a:pt x="14714" y="41652"/>
                </a:cubicBezTo>
                <a:cubicBezTo>
                  <a:pt x="14723" y="41652"/>
                  <a:pt x="14732" y="41651"/>
                  <a:pt x="14741" y="41648"/>
                </a:cubicBezTo>
                <a:cubicBezTo>
                  <a:pt x="14764" y="41648"/>
                  <a:pt x="14776" y="41636"/>
                  <a:pt x="14800" y="41624"/>
                </a:cubicBezTo>
                <a:cubicBezTo>
                  <a:pt x="14991" y="41481"/>
                  <a:pt x="15193" y="41350"/>
                  <a:pt x="15396" y="41208"/>
                </a:cubicBezTo>
                <a:cubicBezTo>
                  <a:pt x="15443" y="41172"/>
                  <a:pt x="15467" y="41100"/>
                  <a:pt x="15431" y="41041"/>
                </a:cubicBezTo>
                <a:cubicBezTo>
                  <a:pt x="15401" y="41004"/>
                  <a:pt x="15362" y="40985"/>
                  <a:pt x="15323" y="40985"/>
                </a:cubicBezTo>
                <a:close/>
                <a:moveTo>
                  <a:pt x="14146" y="41862"/>
                </a:moveTo>
                <a:cubicBezTo>
                  <a:pt x="14120" y="41862"/>
                  <a:pt x="14095" y="41871"/>
                  <a:pt x="14074" y="41886"/>
                </a:cubicBezTo>
                <a:cubicBezTo>
                  <a:pt x="13883" y="42041"/>
                  <a:pt x="13693" y="42208"/>
                  <a:pt x="13514" y="42374"/>
                </a:cubicBezTo>
                <a:cubicBezTo>
                  <a:pt x="13467" y="42422"/>
                  <a:pt x="13467" y="42505"/>
                  <a:pt x="13502" y="42553"/>
                </a:cubicBezTo>
                <a:cubicBezTo>
                  <a:pt x="13538" y="42577"/>
                  <a:pt x="13574" y="42589"/>
                  <a:pt x="13621" y="42589"/>
                </a:cubicBezTo>
                <a:cubicBezTo>
                  <a:pt x="13645" y="42577"/>
                  <a:pt x="13669" y="42577"/>
                  <a:pt x="13681" y="42553"/>
                </a:cubicBezTo>
                <a:cubicBezTo>
                  <a:pt x="13860" y="42386"/>
                  <a:pt x="14038" y="42231"/>
                  <a:pt x="14229" y="42077"/>
                </a:cubicBezTo>
                <a:cubicBezTo>
                  <a:pt x="14276" y="42029"/>
                  <a:pt x="14288" y="41958"/>
                  <a:pt x="14241" y="41910"/>
                </a:cubicBezTo>
                <a:cubicBezTo>
                  <a:pt x="14214" y="41876"/>
                  <a:pt x="14179" y="41862"/>
                  <a:pt x="14146" y="41862"/>
                </a:cubicBezTo>
                <a:close/>
                <a:moveTo>
                  <a:pt x="13074" y="42851"/>
                </a:moveTo>
                <a:cubicBezTo>
                  <a:pt x="13044" y="42851"/>
                  <a:pt x="13014" y="42863"/>
                  <a:pt x="12990" y="42886"/>
                </a:cubicBezTo>
                <a:cubicBezTo>
                  <a:pt x="12812" y="43065"/>
                  <a:pt x="12645" y="43255"/>
                  <a:pt x="12490" y="43434"/>
                </a:cubicBezTo>
                <a:cubicBezTo>
                  <a:pt x="12443" y="43482"/>
                  <a:pt x="12443" y="43565"/>
                  <a:pt x="12502" y="43613"/>
                </a:cubicBezTo>
                <a:cubicBezTo>
                  <a:pt x="12526" y="43636"/>
                  <a:pt x="12562" y="43636"/>
                  <a:pt x="12598" y="43636"/>
                </a:cubicBezTo>
                <a:cubicBezTo>
                  <a:pt x="12621" y="43636"/>
                  <a:pt x="12657" y="43613"/>
                  <a:pt x="12669" y="43601"/>
                </a:cubicBezTo>
                <a:cubicBezTo>
                  <a:pt x="12824" y="43410"/>
                  <a:pt x="12990" y="43232"/>
                  <a:pt x="13157" y="43065"/>
                </a:cubicBezTo>
                <a:cubicBezTo>
                  <a:pt x="13205" y="43017"/>
                  <a:pt x="13205" y="42934"/>
                  <a:pt x="13157" y="42886"/>
                </a:cubicBezTo>
                <a:cubicBezTo>
                  <a:pt x="13133" y="42863"/>
                  <a:pt x="13104" y="42851"/>
                  <a:pt x="13074" y="42851"/>
                </a:cubicBezTo>
                <a:close/>
                <a:moveTo>
                  <a:pt x="12119" y="43961"/>
                </a:moveTo>
                <a:cubicBezTo>
                  <a:pt x="12081" y="43961"/>
                  <a:pt x="12043" y="43977"/>
                  <a:pt x="12014" y="44006"/>
                </a:cubicBezTo>
                <a:cubicBezTo>
                  <a:pt x="11978" y="44053"/>
                  <a:pt x="11943" y="44101"/>
                  <a:pt x="11907" y="44148"/>
                </a:cubicBezTo>
                <a:cubicBezTo>
                  <a:pt x="11800" y="44291"/>
                  <a:pt x="11693" y="44446"/>
                  <a:pt x="11586" y="44601"/>
                </a:cubicBezTo>
                <a:cubicBezTo>
                  <a:pt x="11550" y="44660"/>
                  <a:pt x="11562" y="44732"/>
                  <a:pt x="11609" y="44779"/>
                </a:cubicBezTo>
                <a:cubicBezTo>
                  <a:pt x="11635" y="44788"/>
                  <a:pt x="11654" y="44796"/>
                  <a:pt x="11676" y="44796"/>
                </a:cubicBezTo>
                <a:cubicBezTo>
                  <a:pt x="11685" y="44796"/>
                  <a:pt x="11694" y="44795"/>
                  <a:pt x="11705" y="44791"/>
                </a:cubicBezTo>
                <a:cubicBezTo>
                  <a:pt x="11740" y="44791"/>
                  <a:pt x="11764" y="44768"/>
                  <a:pt x="11788" y="44744"/>
                </a:cubicBezTo>
                <a:cubicBezTo>
                  <a:pt x="11883" y="44589"/>
                  <a:pt x="11990" y="44434"/>
                  <a:pt x="12109" y="44291"/>
                </a:cubicBezTo>
                <a:lnTo>
                  <a:pt x="12205" y="44160"/>
                </a:lnTo>
                <a:cubicBezTo>
                  <a:pt x="12252" y="44101"/>
                  <a:pt x="12240" y="44029"/>
                  <a:pt x="12193" y="43982"/>
                </a:cubicBezTo>
                <a:cubicBezTo>
                  <a:pt x="12169" y="43968"/>
                  <a:pt x="12144" y="43961"/>
                  <a:pt x="12119" y="43961"/>
                </a:cubicBezTo>
                <a:close/>
                <a:moveTo>
                  <a:pt x="11293" y="45167"/>
                </a:moveTo>
                <a:cubicBezTo>
                  <a:pt x="11251" y="45167"/>
                  <a:pt x="11205" y="45191"/>
                  <a:pt x="11181" y="45232"/>
                </a:cubicBezTo>
                <a:cubicBezTo>
                  <a:pt x="11062" y="45446"/>
                  <a:pt x="10943" y="45672"/>
                  <a:pt x="10847" y="45887"/>
                </a:cubicBezTo>
                <a:cubicBezTo>
                  <a:pt x="10812" y="45946"/>
                  <a:pt x="10847" y="46030"/>
                  <a:pt x="10907" y="46053"/>
                </a:cubicBezTo>
                <a:cubicBezTo>
                  <a:pt x="10931" y="46065"/>
                  <a:pt x="10954" y="46065"/>
                  <a:pt x="10978" y="46065"/>
                </a:cubicBezTo>
                <a:cubicBezTo>
                  <a:pt x="11014" y="46053"/>
                  <a:pt x="11050" y="46030"/>
                  <a:pt x="11062" y="45994"/>
                </a:cubicBezTo>
                <a:cubicBezTo>
                  <a:pt x="11157" y="45780"/>
                  <a:pt x="11276" y="45565"/>
                  <a:pt x="11395" y="45351"/>
                </a:cubicBezTo>
                <a:cubicBezTo>
                  <a:pt x="11431" y="45291"/>
                  <a:pt x="11407" y="45220"/>
                  <a:pt x="11347" y="45184"/>
                </a:cubicBezTo>
                <a:cubicBezTo>
                  <a:pt x="11332" y="45173"/>
                  <a:pt x="11313" y="45167"/>
                  <a:pt x="11293" y="45167"/>
                </a:cubicBezTo>
                <a:close/>
                <a:moveTo>
                  <a:pt x="10677" y="46498"/>
                </a:moveTo>
                <a:cubicBezTo>
                  <a:pt x="10628" y="46498"/>
                  <a:pt x="10580" y="46530"/>
                  <a:pt x="10562" y="46577"/>
                </a:cubicBezTo>
                <a:cubicBezTo>
                  <a:pt x="10490" y="46815"/>
                  <a:pt x="10419" y="47065"/>
                  <a:pt x="10371" y="47304"/>
                </a:cubicBezTo>
                <a:cubicBezTo>
                  <a:pt x="10359" y="47363"/>
                  <a:pt x="10395" y="47435"/>
                  <a:pt x="10466" y="47446"/>
                </a:cubicBezTo>
                <a:lnTo>
                  <a:pt x="10514" y="47446"/>
                </a:lnTo>
                <a:cubicBezTo>
                  <a:pt x="10562" y="47435"/>
                  <a:pt x="10597" y="47399"/>
                  <a:pt x="10609" y="47351"/>
                </a:cubicBezTo>
                <a:cubicBezTo>
                  <a:pt x="10657" y="47125"/>
                  <a:pt x="10716" y="46887"/>
                  <a:pt x="10800" y="46661"/>
                </a:cubicBezTo>
                <a:cubicBezTo>
                  <a:pt x="10824" y="46601"/>
                  <a:pt x="10788" y="46530"/>
                  <a:pt x="10716" y="46506"/>
                </a:cubicBezTo>
                <a:cubicBezTo>
                  <a:pt x="10704" y="46501"/>
                  <a:pt x="10690" y="46498"/>
                  <a:pt x="10677" y="46498"/>
                </a:cubicBezTo>
                <a:close/>
                <a:moveTo>
                  <a:pt x="13181" y="47232"/>
                </a:moveTo>
                <a:cubicBezTo>
                  <a:pt x="13074" y="47232"/>
                  <a:pt x="12979" y="47244"/>
                  <a:pt x="12883" y="47256"/>
                </a:cubicBezTo>
                <a:cubicBezTo>
                  <a:pt x="12729" y="47268"/>
                  <a:pt x="12574" y="47292"/>
                  <a:pt x="12419" y="47327"/>
                </a:cubicBezTo>
                <a:cubicBezTo>
                  <a:pt x="12359" y="47339"/>
                  <a:pt x="12324" y="47411"/>
                  <a:pt x="12336" y="47470"/>
                </a:cubicBezTo>
                <a:cubicBezTo>
                  <a:pt x="12346" y="47533"/>
                  <a:pt x="12402" y="47568"/>
                  <a:pt x="12455" y="47568"/>
                </a:cubicBezTo>
                <a:cubicBezTo>
                  <a:pt x="12463" y="47568"/>
                  <a:pt x="12471" y="47567"/>
                  <a:pt x="12478" y="47565"/>
                </a:cubicBezTo>
                <a:cubicBezTo>
                  <a:pt x="12621" y="47530"/>
                  <a:pt x="12764" y="47506"/>
                  <a:pt x="12907" y="47494"/>
                </a:cubicBezTo>
                <a:cubicBezTo>
                  <a:pt x="13002" y="47482"/>
                  <a:pt x="13086" y="47482"/>
                  <a:pt x="13181" y="47482"/>
                </a:cubicBezTo>
                <a:lnTo>
                  <a:pt x="13193" y="47482"/>
                </a:lnTo>
                <a:cubicBezTo>
                  <a:pt x="13252" y="47470"/>
                  <a:pt x="13300" y="47423"/>
                  <a:pt x="13300" y="47363"/>
                </a:cubicBezTo>
                <a:cubicBezTo>
                  <a:pt x="13300" y="47292"/>
                  <a:pt x="13240" y="47232"/>
                  <a:pt x="13181" y="47232"/>
                </a:cubicBezTo>
                <a:close/>
                <a:moveTo>
                  <a:pt x="31492" y="47420"/>
                </a:moveTo>
                <a:cubicBezTo>
                  <a:pt x="31484" y="47420"/>
                  <a:pt x="31477" y="47421"/>
                  <a:pt x="31469" y="47423"/>
                </a:cubicBezTo>
                <a:cubicBezTo>
                  <a:pt x="31219" y="47482"/>
                  <a:pt x="30981" y="47542"/>
                  <a:pt x="30743" y="47601"/>
                </a:cubicBezTo>
                <a:cubicBezTo>
                  <a:pt x="30683" y="47613"/>
                  <a:pt x="30647" y="47685"/>
                  <a:pt x="30659" y="47756"/>
                </a:cubicBezTo>
                <a:cubicBezTo>
                  <a:pt x="30680" y="47808"/>
                  <a:pt x="30728" y="47842"/>
                  <a:pt x="30779" y="47842"/>
                </a:cubicBezTo>
                <a:cubicBezTo>
                  <a:pt x="30787" y="47842"/>
                  <a:pt x="30795" y="47841"/>
                  <a:pt x="30802" y="47839"/>
                </a:cubicBezTo>
                <a:lnTo>
                  <a:pt x="30814" y="47839"/>
                </a:lnTo>
                <a:cubicBezTo>
                  <a:pt x="31040" y="47768"/>
                  <a:pt x="31278" y="47720"/>
                  <a:pt x="31517" y="47661"/>
                </a:cubicBezTo>
                <a:cubicBezTo>
                  <a:pt x="31588" y="47649"/>
                  <a:pt x="31624" y="47577"/>
                  <a:pt x="31612" y="47518"/>
                </a:cubicBezTo>
                <a:cubicBezTo>
                  <a:pt x="31601" y="47455"/>
                  <a:pt x="31546" y="47420"/>
                  <a:pt x="31492" y="47420"/>
                </a:cubicBezTo>
                <a:close/>
                <a:moveTo>
                  <a:pt x="13908" y="47337"/>
                </a:moveTo>
                <a:cubicBezTo>
                  <a:pt x="13854" y="47337"/>
                  <a:pt x="13797" y="47372"/>
                  <a:pt x="13776" y="47435"/>
                </a:cubicBezTo>
                <a:cubicBezTo>
                  <a:pt x="13764" y="47494"/>
                  <a:pt x="13800" y="47565"/>
                  <a:pt x="13872" y="47577"/>
                </a:cubicBezTo>
                <a:cubicBezTo>
                  <a:pt x="14098" y="47637"/>
                  <a:pt x="14312" y="47732"/>
                  <a:pt x="14514" y="47839"/>
                </a:cubicBezTo>
                <a:cubicBezTo>
                  <a:pt x="14538" y="47863"/>
                  <a:pt x="14574" y="47863"/>
                  <a:pt x="14598" y="47863"/>
                </a:cubicBezTo>
                <a:cubicBezTo>
                  <a:pt x="14634" y="47851"/>
                  <a:pt x="14669" y="47827"/>
                  <a:pt x="14681" y="47792"/>
                </a:cubicBezTo>
                <a:cubicBezTo>
                  <a:pt x="14717" y="47732"/>
                  <a:pt x="14693" y="47661"/>
                  <a:pt x="14634" y="47625"/>
                </a:cubicBezTo>
                <a:cubicBezTo>
                  <a:pt x="14407" y="47506"/>
                  <a:pt x="14181" y="47411"/>
                  <a:pt x="13931" y="47339"/>
                </a:cubicBezTo>
                <a:cubicBezTo>
                  <a:pt x="13923" y="47338"/>
                  <a:pt x="13916" y="47337"/>
                  <a:pt x="13908" y="47337"/>
                </a:cubicBezTo>
                <a:close/>
                <a:moveTo>
                  <a:pt x="11762" y="47557"/>
                </a:moveTo>
                <a:cubicBezTo>
                  <a:pt x="11747" y="47557"/>
                  <a:pt x="11731" y="47560"/>
                  <a:pt x="11716" y="47565"/>
                </a:cubicBezTo>
                <a:cubicBezTo>
                  <a:pt x="11490" y="47673"/>
                  <a:pt x="11264" y="47792"/>
                  <a:pt x="11062" y="47946"/>
                </a:cubicBezTo>
                <a:cubicBezTo>
                  <a:pt x="11002" y="47982"/>
                  <a:pt x="10990" y="48054"/>
                  <a:pt x="11026" y="48113"/>
                </a:cubicBezTo>
                <a:cubicBezTo>
                  <a:pt x="11046" y="48143"/>
                  <a:pt x="11081" y="48164"/>
                  <a:pt x="11120" y="48164"/>
                </a:cubicBezTo>
                <a:cubicBezTo>
                  <a:pt x="11128" y="48164"/>
                  <a:pt x="11137" y="48163"/>
                  <a:pt x="11145" y="48161"/>
                </a:cubicBezTo>
                <a:cubicBezTo>
                  <a:pt x="11157" y="48161"/>
                  <a:pt x="11181" y="48149"/>
                  <a:pt x="11193" y="48137"/>
                </a:cubicBezTo>
                <a:cubicBezTo>
                  <a:pt x="11395" y="48006"/>
                  <a:pt x="11609" y="47887"/>
                  <a:pt x="11812" y="47792"/>
                </a:cubicBezTo>
                <a:cubicBezTo>
                  <a:pt x="11871" y="47768"/>
                  <a:pt x="11907" y="47696"/>
                  <a:pt x="11871" y="47637"/>
                </a:cubicBezTo>
                <a:cubicBezTo>
                  <a:pt x="11853" y="47583"/>
                  <a:pt x="11809" y="47557"/>
                  <a:pt x="11762" y="47557"/>
                </a:cubicBezTo>
                <a:close/>
                <a:moveTo>
                  <a:pt x="30078" y="47808"/>
                </a:moveTo>
                <a:cubicBezTo>
                  <a:pt x="30066" y="47808"/>
                  <a:pt x="30053" y="47811"/>
                  <a:pt x="30040" y="47816"/>
                </a:cubicBezTo>
                <a:cubicBezTo>
                  <a:pt x="29802" y="47899"/>
                  <a:pt x="29576" y="47982"/>
                  <a:pt x="29350" y="48066"/>
                </a:cubicBezTo>
                <a:cubicBezTo>
                  <a:pt x="29278" y="48089"/>
                  <a:pt x="29254" y="48161"/>
                  <a:pt x="29278" y="48220"/>
                </a:cubicBezTo>
                <a:cubicBezTo>
                  <a:pt x="29299" y="48272"/>
                  <a:pt x="29347" y="48306"/>
                  <a:pt x="29390" y="48306"/>
                </a:cubicBezTo>
                <a:cubicBezTo>
                  <a:pt x="29397" y="48306"/>
                  <a:pt x="29403" y="48305"/>
                  <a:pt x="29409" y="48304"/>
                </a:cubicBezTo>
                <a:cubicBezTo>
                  <a:pt x="29421" y="48304"/>
                  <a:pt x="29433" y="48292"/>
                  <a:pt x="29433" y="48292"/>
                </a:cubicBezTo>
                <a:cubicBezTo>
                  <a:pt x="29659" y="48208"/>
                  <a:pt x="29885" y="48125"/>
                  <a:pt x="30112" y="48054"/>
                </a:cubicBezTo>
                <a:cubicBezTo>
                  <a:pt x="30183" y="48030"/>
                  <a:pt x="30219" y="47958"/>
                  <a:pt x="30195" y="47899"/>
                </a:cubicBezTo>
                <a:cubicBezTo>
                  <a:pt x="30176" y="47842"/>
                  <a:pt x="30127" y="47808"/>
                  <a:pt x="30078" y="47808"/>
                </a:cubicBezTo>
                <a:close/>
                <a:moveTo>
                  <a:pt x="15169" y="48043"/>
                </a:moveTo>
                <a:cubicBezTo>
                  <a:pt x="15134" y="48043"/>
                  <a:pt x="15099" y="48058"/>
                  <a:pt x="15074" y="48089"/>
                </a:cubicBezTo>
                <a:cubicBezTo>
                  <a:pt x="15026" y="48137"/>
                  <a:pt x="15038" y="48208"/>
                  <a:pt x="15086" y="48256"/>
                </a:cubicBezTo>
                <a:cubicBezTo>
                  <a:pt x="15265" y="48423"/>
                  <a:pt x="15407" y="48601"/>
                  <a:pt x="15515" y="48792"/>
                </a:cubicBezTo>
                <a:cubicBezTo>
                  <a:pt x="15544" y="48831"/>
                  <a:pt x="15582" y="48854"/>
                  <a:pt x="15621" y="48854"/>
                </a:cubicBezTo>
                <a:cubicBezTo>
                  <a:pt x="15629" y="48854"/>
                  <a:pt x="15637" y="48853"/>
                  <a:pt x="15646" y="48851"/>
                </a:cubicBezTo>
                <a:cubicBezTo>
                  <a:pt x="15657" y="48851"/>
                  <a:pt x="15669" y="48851"/>
                  <a:pt x="15681" y="48839"/>
                </a:cubicBezTo>
                <a:cubicBezTo>
                  <a:pt x="15741" y="48804"/>
                  <a:pt x="15765" y="48732"/>
                  <a:pt x="15729" y="48673"/>
                </a:cubicBezTo>
                <a:cubicBezTo>
                  <a:pt x="15610" y="48458"/>
                  <a:pt x="15443" y="48256"/>
                  <a:pt x="15253" y="48077"/>
                </a:cubicBezTo>
                <a:cubicBezTo>
                  <a:pt x="15230" y="48055"/>
                  <a:pt x="15200" y="48043"/>
                  <a:pt x="15169" y="48043"/>
                </a:cubicBezTo>
                <a:close/>
                <a:moveTo>
                  <a:pt x="28718" y="48342"/>
                </a:moveTo>
                <a:cubicBezTo>
                  <a:pt x="28703" y="48342"/>
                  <a:pt x="28686" y="48345"/>
                  <a:pt x="28671" y="48351"/>
                </a:cubicBezTo>
                <a:cubicBezTo>
                  <a:pt x="28445" y="48458"/>
                  <a:pt x="28219" y="48566"/>
                  <a:pt x="28004" y="48673"/>
                </a:cubicBezTo>
                <a:cubicBezTo>
                  <a:pt x="27945" y="48708"/>
                  <a:pt x="27921" y="48780"/>
                  <a:pt x="27957" y="48839"/>
                </a:cubicBezTo>
                <a:cubicBezTo>
                  <a:pt x="27980" y="48887"/>
                  <a:pt x="28028" y="48911"/>
                  <a:pt x="28076" y="48911"/>
                </a:cubicBezTo>
                <a:cubicBezTo>
                  <a:pt x="28088" y="48911"/>
                  <a:pt x="28099" y="48899"/>
                  <a:pt x="28111" y="48899"/>
                </a:cubicBezTo>
                <a:cubicBezTo>
                  <a:pt x="28326" y="48780"/>
                  <a:pt x="28552" y="48673"/>
                  <a:pt x="28766" y="48578"/>
                </a:cubicBezTo>
                <a:cubicBezTo>
                  <a:pt x="28826" y="48554"/>
                  <a:pt x="28861" y="48482"/>
                  <a:pt x="28826" y="48411"/>
                </a:cubicBezTo>
                <a:cubicBezTo>
                  <a:pt x="28808" y="48367"/>
                  <a:pt x="28764" y="48342"/>
                  <a:pt x="28718" y="48342"/>
                </a:cubicBezTo>
                <a:close/>
                <a:moveTo>
                  <a:pt x="10407" y="47923"/>
                </a:moveTo>
                <a:cubicBezTo>
                  <a:pt x="10335" y="47923"/>
                  <a:pt x="10276" y="47970"/>
                  <a:pt x="10276" y="48042"/>
                </a:cubicBezTo>
                <a:cubicBezTo>
                  <a:pt x="10264" y="48113"/>
                  <a:pt x="10264" y="48197"/>
                  <a:pt x="10264" y="48280"/>
                </a:cubicBezTo>
                <a:cubicBezTo>
                  <a:pt x="10264" y="48375"/>
                  <a:pt x="10264" y="48482"/>
                  <a:pt x="10276" y="48589"/>
                </a:cubicBezTo>
                <a:cubicBezTo>
                  <a:pt x="10157" y="48697"/>
                  <a:pt x="10050" y="48816"/>
                  <a:pt x="9942" y="48935"/>
                </a:cubicBezTo>
                <a:cubicBezTo>
                  <a:pt x="9895" y="48982"/>
                  <a:pt x="9907" y="49066"/>
                  <a:pt x="9954" y="49113"/>
                </a:cubicBezTo>
                <a:cubicBezTo>
                  <a:pt x="9990" y="49137"/>
                  <a:pt x="10026" y="49137"/>
                  <a:pt x="10062" y="49137"/>
                </a:cubicBezTo>
                <a:cubicBezTo>
                  <a:pt x="10085" y="49137"/>
                  <a:pt x="10109" y="49113"/>
                  <a:pt x="10133" y="49101"/>
                </a:cubicBezTo>
                <a:cubicBezTo>
                  <a:pt x="10192" y="49018"/>
                  <a:pt x="10264" y="48947"/>
                  <a:pt x="10335" y="48875"/>
                </a:cubicBezTo>
                <a:cubicBezTo>
                  <a:pt x="10353" y="48893"/>
                  <a:pt x="10377" y="48904"/>
                  <a:pt x="10402" y="48904"/>
                </a:cubicBezTo>
                <a:cubicBezTo>
                  <a:pt x="10411" y="48904"/>
                  <a:pt x="10421" y="48902"/>
                  <a:pt x="10431" y="48899"/>
                </a:cubicBezTo>
                <a:cubicBezTo>
                  <a:pt x="10490" y="48899"/>
                  <a:pt x="10538" y="48839"/>
                  <a:pt x="10538" y="48768"/>
                </a:cubicBezTo>
                <a:lnTo>
                  <a:pt x="10526" y="48685"/>
                </a:lnTo>
                <a:cubicBezTo>
                  <a:pt x="10562" y="48649"/>
                  <a:pt x="10597" y="48613"/>
                  <a:pt x="10633" y="48589"/>
                </a:cubicBezTo>
                <a:cubicBezTo>
                  <a:pt x="10681" y="48542"/>
                  <a:pt x="10681" y="48458"/>
                  <a:pt x="10645" y="48411"/>
                </a:cubicBezTo>
                <a:cubicBezTo>
                  <a:pt x="10618" y="48384"/>
                  <a:pt x="10578" y="48371"/>
                  <a:pt x="10544" y="48371"/>
                </a:cubicBezTo>
                <a:cubicBezTo>
                  <a:pt x="10533" y="48371"/>
                  <a:pt x="10523" y="48372"/>
                  <a:pt x="10514" y="48375"/>
                </a:cubicBezTo>
                <a:lnTo>
                  <a:pt x="10514" y="48280"/>
                </a:lnTo>
                <a:cubicBezTo>
                  <a:pt x="10514" y="48208"/>
                  <a:pt x="10514" y="48125"/>
                  <a:pt x="10514" y="48054"/>
                </a:cubicBezTo>
                <a:cubicBezTo>
                  <a:pt x="10526" y="47994"/>
                  <a:pt x="10466" y="47935"/>
                  <a:pt x="10407" y="47923"/>
                </a:cubicBezTo>
                <a:close/>
                <a:moveTo>
                  <a:pt x="27431" y="49022"/>
                </a:moveTo>
                <a:cubicBezTo>
                  <a:pt x="27408" y="49022"/>
                  <a:pt x="27384" y="49028"/>
                  <a:pt x="27361" y="49042"/>
                </a:cubicBezTo>
                <a:cubicBezTo>
                  <a:pt x="27147" y="49161"/>
                  <a:pt x="26933" y="49292"/>
                  <a:pt x="26730" y="49423"/>
                </a:cubicBezTo>
                <a:cubicBezTo>
                  <a:pt x="26671" y="49470"/>
                  <a:pt x="26659" y="49542"/>
                  <a:pt x="26695" y="49601"/>
                </a:cubicBezTo>
                <a:cubicBezTo>
                  <a:pt x="26724" y="49631"/>
                  <a:pt x="26761" y="49652"/>
                  <a:pt x="26800" y="49652"/>
                </a:cubicBezTo>
                <a:cubicBezTo>
                  <a:pt x="26809" y="49652"/>
                  <a:pt x="26817" y="49651"/>
                  <a:pt x="26826" y="49649"/>
                </a:cubicBezTo>
                <a:cubicBezTo>
                  <a:pt x="26837" y="49649"/>
                  <a:pt x="26849" y="49637"/>
                  <a:pt x="26861" y="49625"/>
                </a:cubicBezTo>
                <a:cubicBezTo>
                  <a:pt x="27064" y="49494"/>
                  <a:pt x="27278" y="49363"/>
                  <a:pt x="27480" y="49244"/>
                </a:cubicBezTo>
                <a:cubicBezTo>
                  <a:pt x="27540" y="49209"/>
                  <a:pt x="27564" y="49137"/>
                  <a:pt x="27528" y="49078"/>
                </a:cubicBezTo>
                <a:cubicBezTo>
                  <a:pt x="27506" y="49040"/>
                  <a:pt x="27469" y="49022"/>
                  <a:pt x="27431" y="49022"/>
                </a:cubicBezTo>
                <a:close/>
                <a:moveTo>
                  <a:pt x="15882" y="49290"/>
                </a:moveTo>
                <a:cubicBezTo>
                  <a:pt x="15875" y="49290"/>
                  <a:pt x="15867" y="49291"/>
                  <a:pt x="15860" y="49292"/>
                </a:cubicBezTo>
                <a:cubicBezTo>
                  <a:pt x="15788" y="49304"/>
                  <a:pt x="15753" y="49375"/>
                  <a:pt x="15765" y="49435"/>
                </a:cubicBezTo>
                <a:cubicBezTo>
                  <a:pt x="15788" y="49590"/>
                  <a:pt x="15788" y="49732"/>
                  <a:pt x="15788" y="49875"/>
                </a:cubicBezTo>
                <a:cubicBezTo>
                  <a:pt x="15777" y="49959"/>
                  <a:pt x="15765" y="50042"/>
                  <a:pt x="15753" y="50113"/>
                </a:cubicBezTo>
                <a:cubicBezTo>
                  <a:pt x="15741" y="50185"/>
                  <a:pt x="15777" y="50244"/>
                  <a:pt x="15848" y="50256"/>
                </a:cubicBezTo>
                <a:cubicBezTo>
                  <a:pt x="15860" y="50268"/>
                  <a:pt x="15872" y="50268"/>
                  <a:pt x="15896" y="50268"/>
                </a:cubicBezTo>
                <a:cubicBezTo>
                  <a:pt x="15943" y="50256"/>
                  <a:pt x="15979" y="50221"/>
                  <a:pt x="15991" y="50161"/>
                </a:cubicBezTo>
                <a:cubicBezTo>
                  <a:pt x="16003" y="50078"/>
                  <a:pt x="16027" y="49982"/>
                  <a:pt x="16027" y="49887"/>
                </a:cubicBezTo>
                <a:cubicBezTo>
                  <a:pt x="16038" y="49721"/>
                  <a:pt x="16027" y="49554"/>
                  <a:pt x="16003" y="49387"/>
                </a:cubicBezTo>
                <a:cubicBezTo>
                  <a:pt x="15992" y="49334"/>
                  <a:pt x="15943" y="49290"/>
                  <a:pt x="15882" y="49290"/>
                </a:cubicBezTo>
                <a:close/>
                <a:moveTo>
                  <a:pt x="10549" y="49373"/>
                </a:moveTo>
                <a:cubicBezTo>
                  <a:pt x="10541" y="49373"/>
                  <a:pt x="10534" y="49374"/>
                  <a:pt x="10526" y="49375"/>
                </a:cubicBezTo>
                <a:cubicBezTo>
                  <a:pt x="10454" y="49399"/>
                  <a:pt x="10419" y="49470"/>
                  <a:pt x="10443" y="49530"/>
                </a:cubicBezTo>
                <a:cubicBezTo>
                  <a:pt x="10514" y="49780"/>
                  <a:pt x="10609" y="50006"/>
                  <a:pt x="10716" y="50232"/>
                </a:cubicBezTo>
                <a:cubicBezTo>
                  <a:pt x="10740" y="50280"/>
                  <a:pt x="10800" y="50304"/>
                  <a:pt x="10847" y="50304"/>
                </a:cubicBezTo>
                <a:cubicBezTo>
                  <a:pt x="10859" y="50292"/>
                  <a:pt x="10871" y="50292"/>
                  <a:pt x="10883" y="50292"/>
                </a:cubicBezTo>
                <a:cubicBezTo>
                  <a:pt x="10943" y="50256"/>
                  <a:pt x="10966" y="50185"/>
                  <a:pt x="10931" y="50125"/>
                </a:cubicBezTo>
                <a:cubicBezTo>
                  <a:pt x="10824" y="49911"/>
                  <a:pt x="10740" y="49697"/>
                  <a:pt x="10669" y="49459"/>
                </a:cubicBezTo>
                <a:cubicBezTo>
                  <a:pt x="10658" y="49407"/>
                  <a:pt x="10603" y="49373"/>
                  <a:pt x="10549" y="49373"/>
                </a:cubicBezTo>
                <a:close/>
                <a:moveTo>
                  <a:pt x="9585" y="49468"/>
                </a:moveTo>
                <a:cubicBezTo>
                  <a:pt x="9546" y="49468"/>
                  <a:pt x="9508" y="49489"/>
                  <a:pt x="9478" y="49518"/>
                </a:cubicBezTo>
                <a:cubicBezTo>
                  <a:pt x="9419" y="49613"/>
                  <a:pt x="9347" y="49709"/>
                  <a:pt x="9288" y="49816"/>
                </a:cubicBezTo>
                <a:cubicBezTo>
                  <a:pt x="9216" y="49923"/>
                  <a:pt x="9145" y="50030"/>
                  <a:pt x="9085" y="50149"/>
                </a:cubicBezTo>
                <a:cubicBezTo>
                  <a:pt x="9049" y="50209"/>
                  <a:pt x="9073" y="50280"/>
                  <a:pt x="9133" y="50316"/>
                </a:cubicBezTo>
                <a:cubicBezTo>
                  <a:pt x="9157" y="50328"/>
                  <a:pt x="9180" y="50328"/>
                  <a:pt x="9204" y="50328"/>
                </a:cubicBezTo>
                <a:cubicBezTo>
                  <a:pt x="9240" y="50328"/>
                  <a:pt x="9276" y="50304"/>
                  <a:pt x="9288" y="50268"/>
                </a:cubicBezTo>
                <a:cubicBezTo>
                  <a:pt x="9359" y="50161"/>
                  <a:pt x="9419" y="50042"/>
                  <a:pt x="9490" y="49947"/>
                </a:cubicBezTo>
                <a:cubicBezTo>
                  <a:pt x="9550" y="49851"/>
                  <a:pt x="9621" y="49756"/>
                  <a:pt x="9681" y="49661"/>
                </a:cubicBezTo>
                <a:cubicBezTo>
                  <a:pt x="9716" y="49601"/>
                  <a:pt x="9704" y="49530"/>
                  <a:pt x="9657" y="49494"/>
                </a:cubicBezTo>
                <a:cubicBezTo>
                  <a:pt x="9634" y="49476"/>
                  <a:pt x="9609" y="49468"/>
                  <a:pt x="9585" y="49468"/>
                </a:cubicBezTo>
                <a:close/>
                <a:moveTo>
                  <a:pt x="26197" y="49831"/>
                </a:moveTo>
                <a:cubicBezTo>
                  <a:pt x="26172" y="49831"/>
                  <a:pt x="26147" y="49837"/>
                  <a:pt x="26123" y="49851"/>
                </a:cubicBezTo>
                <a:cubicBezTo>
                  <a:pt x="25921" y="49994"/>
                  <a:pt x="25730" y="50149"/>
                  <a:pt x="25540" y="50304"/>
                </a:cubicBezTo>
                <a:cubicBezTo>
                  <a:pt x="25492" y="50352"/>
                  <a:pt x="25480" y="50423"/>
                  <a:pt x="25528" y="50471"/>
                </a:cubicBezTo>
                <a:cubicBezTo>
                  <a:pt x="25547" y="50500"/>
                  <a:pt x="25583" y="50521"/>
                  <a:pt x="25622" y="50521"/>
                </a:cubicBezTo>
                <a:cubicBezTo>
                  <a:pt x="25630" y="50521"/>
                  <a:pt x="25638" y="50520"/>
                  <a:pt x="25647" y="50518"/>
                </a:cubicBezTo>
                <a:cubicBezTo>
                  <a:pt x="25659" y="50518"/>
                  <a:pt x="25683" y="50506"/>
                  <a:pt x="25694" y="50494"/>
                </a:cubicBezTo>
                <a:cubicBezTo>
                  <a:pt x="25885" y="50340"/>
                  <a:pt x="26075" y="50197"/>
                  <a:pt x="26266" y="50042"/>
                </a:cubicBezTo>
                <a:cubicBezTo>
                  <a:pt x="26325" y="50006"/>
                  <a:pt x="26337" y="49935"/>
                  <a:pt x="26302" y="49875"/>
                </a:cubicBezTo>
                <a:cubicBezTo>
                  <a:pt x="26273" y="49846"/>
                  <a:pt x="26235" y="49831"/>
                  <a:pt x="26197" y="49831"/>
                </a:cubicBezTo>
                <a:close/>
                <a:moveTo>
                  <a:pt x="11213" y="50676"/>
                </a:moveTo>
                <a:cubicBezTo>
                  <a:pt x="11188" y="50676"/>
                  <a:pt x="11164" y="50683"/>
                  <a:pt x="11145" y="50697"/>
                </a:cubicBezTo>
                <a:cubicBezTo>
                  <a:pt x="11085" y="50744"/>
                  <a:pt x="11074" y="50816"/>
                  <a:pt x="11121" y="50875"/>
                </a:cubicBezTo>
                <a:cubicBezTo>
                  <a:pt x="11276" y="51078"/>
                  <a:pt x="11455" y="51256"/>
                  <a:pt x="11645" y="51423"/>
                </a:cubicBezTo>
                <a:cubicBezTo>
                  <a:pt x="11669" y="51435"/>
                  <a:pt x="11705" y="51447"/>
                  <a:pt x="11740" y="51447"/>
                </a:cubicBezTo>
                <a:cubicBezTo>
                  <a:pt x="11776" y="51435"/>
                  <a:pt x="11800" y="51423"/>
                  <a:pt x="11812" y="51399"/>
                </a:cubicBezTo>
                <a:cubicBezTo>
                  <a:pt x="11859" y="51352"/>
                  <a:pt x="11847" y="51268"/>
                  <a:pt x="11800" y="51233"/>
                </a:cubicBezTo>
                <a:cubicBezTo>
                  <a:pt x="11621" y="51078"/>
                  <a:pt x="11455" y="50911"/>
                  <a:pt x="11312" y="50721"/>
                </a:cubicBezTo>
                <a:cubicBezTo>
                  <a:pt x="11290" y="50692"/>
                  <a:pt x="11251" y="50676"/>
                  <a:pt x="11213" y="50676"/>
                </a:cubicBezTo>
                <a:close/>
                <a:moveTo>
                  <a:pt x="15588" y="50689"/>
                </a:moveTo>
                <a:cubicBezTo>
                  <a:pt x="15549" y="50689"/>
                  <a:pt x="15513" y="50707"/>
                  <a:pt x="15491" y="50744"/>
                </a:cubicBezTo>
                <a:cubicBezTo>
                  <a:pt x="15360" y="50935"/>
                  <a:pt x="15205" y="51102"/>
                  <a:pt x="15015" y="51256"/>
                </a:cubicBezTo>
                <a:cubicBezTo>
                  <a:pt x="14967" y="51292"/>
                  <a:pt x="14955" y="51375"/>
                  <a:pt x="15003" y="51423"/>
                </a:cubicBezTo>
                <a:cubicBezTo>
                  <a:pt x="15022" y="51452"/>
                  <a:pt x="15058" y="51474"/>
                  <a:pt x="15096" y="51474"/>
                </a:cubicBezTo>
                <a:cubicBezTo>
                  <a:pt x="15105" y="51474"/>
                  <a:pt x="15113" y="51473"/>
                  <a:pt x="15122" y="51471"/>
                </a:cubicBezTo>
                <a:cubicBezTo>
                  <a:pt x="15134" y="51471"/>
                  <a:pt x="15157" y="51459"/>
                  <a:pt x="15169" y="51447"/>
                </a:cubicBezTo>
                <a:cubicBezTo>
                  <a:pt x="15384" y="51280"/>
                  <a:pt x="15550" y="51090"/>
                  <a:pt x="15693" y="50875"/>
                </a:cubicBezTo>
                <a:cubicBezTo>
                  <a:pt x="15729" y="50828"/>
                  <a:pt x="15717" y="50744"/>
                  <a:pt x="15657" y="50709"/>
                </a:cubicBezTo>
                <a:cubicBezTo>
                  <a:pt x="15635" y="50695"/>
                  <a:pt x="15611" y="50689"/>
                  <a:pt x="15588" y="50689"/>
                </a:cubicBezTo>
                <a:close/>
                <a:moveTo>
                  <a:pt x="25074" y="50756"/>
                </a:moveTo>
                <a:cubicBezTo>
                  <a:pt x="25043" y="50756"/>
                  <a:pt x="25010" y="50768"/>
                  <a:pt x="24980" y="50792"/>
                </a:cubicBezTo>
                <a:cubicBezTo>
                  <a:pt x="24801" y="50959"/>
                  <a:pt x="24623" y="51125"/>
                  <a:pt x="24456" y="51304"/>
                </a:cubicBezTo>
                <a:cubicBezTo>
                  <a:pt x="24409" y="51352"/>
                  <a:pt x="24409" y="51435"/>
                  <a:pt x="24456" y="51471"/>
                </a:cubicBezTo>
                <a:cubicBezTo>
                  <a:pt x="24483" y="51498"/>
                  <a:pt x="24510" y="51511"/>
                  <a:pt x="24537" y="51511"/>
                </a:cubicBezTo>
                <a:cubicBezTo>
                  <a:pt x="24545" y="51511"/>
                  <a:pt x="24554" y="51509"/>
                  <a:pt x="24563" y="51506"/>
                </a:cubicBezTo>
                <a:cubicBezTo>
                  <a:pt x="24587" y="51506"/>
                  <a:pt x="24611" y="51495"/>
                  <a:pt x="24635" y="51471"/>
                </a:cubicBezTo>
                <a:cubicBezTo>
                  <a:pt x="24801" y="51304"/>
                  <a:pt x="24968" y="51137"/>
                  <a:pt x="25147" y="50971"/>
                </a:cubicBezTo>
                <a:cubicBezTo>
                  <a:pt x="25206" y="50923"/>
                  <a:pt x="25206" y="50852"/>
                  <a:pt x="25159" y="50792"/>
                </a:cubicBezTo>
                <a:cubicBezTo>
                  <a:pt x="25135" y="50768"/>
                  <a:pt x="25105" y="50756"/>
                  <a:pt x="25074" y="50756"/>
                </a:cubicBezTo>
                <a:close/>
                <a:moveTo>
                  <a:pt x="8856" y="50742"/>
                </a:moveTo>
                <a:cubicBezTo>
                  <a:pt x="8811" y="50742"/>
                  <a:pt x="8769" y="50773"/>
                  <a:pt x="8752" y="50816"/>
                </a:cubicBezTo>
                <a:cubicBezTo>
                  <a:pt x="8645" y="51054"/>
                  <a:pt x="8561" y="51292"/>
                  <a:pt x="8514" y="51530"/>
                </a:cubicBezTo>
                <a:cubicBezTo>
                  <a:pt x="8490" y="51590"/>
                  <a:pt x="8538" y="51661"/>
                  <a:pt x="8597" y="51673"/>
                </a:cubicBezTo>
                <a:lnTo>
                  <a:pt x="8645" y="51673"/>
                </a:lnTo>
                <a:cubicBezTo>
                  <a:pt x="8692" y="51673"/>
                  <a:pt x="8740" y="51637"/>
                  <a:pt x="8740" y="51590"/>
                </a:cubicBezTo>
                <a:cubicBezTo>
                  <a:pt x="8799" y="51364"/>
                  <a:pt x="8871" y="51137"/>
                  <a:pt x="8978" y="50911"/>
                </a:cubicBezTo>
                <a:cubicBezTo>
                  <a:pt x="9002" y="50852"/>
                  <a:pt x="8966" y="50780"/>
                  <a:pt x="8907" y="50756"/>
                </a:cubicBezTo>
                <a:cubicBezTo>
                  <a:pt x="8890" y="50747"/>
                  <a:pt x="8873" y="50742"/>
                  <a:pt x="8856" y="50742"/>
                </a:cubicBezTo>
                <a:close/>
                <a:moveTo>
                  <a:pt x="14467" y="51604"/>
                </a:moveTo>
                <a:cubicBezTo>
                  <a:pt x="14451" y="51604"/>
                  <a:pt x="14435" y="51607"/>
                  <a:pt x="14419" y="51614"/>
                </a:cubicBezTo>
                <a:cubicBezTo>
                  <a:pt x="14229" y="51697"/>
                  <a:pt x="14026" y="51756"/>
                  <a:pt x="13824" y="51792"/>
                </a:cubicBezTo>
                <a:lnTo>
                  <a:pt x="13752" y="51804"/>
                </a:lnTo>
                <a:cubicBezTo>
                  <a:pt x="13681" y="51816"/>
                  <a:pt x="13633" y="51876"/>
                  <a:pt x="13645" y="51935"/>
                </a:cubicBezTo>
                <a:cubicBezTo>
                  <a:pt x="13656" y="51999"/>
                  <a:pt x="13705" y="52044"/>
                  <a:pt x="13766" y="52044"/>
                </a:cubicBezTo>
                <a:cubicBezTo>
                  <a:pt x="13774" y="52044"/>
                  <a:pt x="13781" y="52043"/>
                  <a:pt x="13788" y="52042"/>
                </a:cubicBezTo>
                <a:lnTo>
                  <a:pt x="13872" y="52030"/>
                </a:lnTo>
                <a:cubicBezTo>
                  <a:pt x="14086" y="51995"/>
                  <a:pt x="14312" y="51923"/>
                  <a:pt x="14514" y="51840"/>
                </a:cubicBezTo>
                <a:cubicBezTo>
                  <a:pt x="14574" y="51816"/>
                  <a:pt x="14610" y="51745"/>
                  <a:pt x="14586" y="51673"/>
                </a:cubicBezTo>
                <a:cubicBezTo>
                  <a:pt x="14559" y="51629"/>
                  <a:pt x="14513" y="51604"/>
                  <a:pt x="14467" y="51604"/>
                </a:cubicBezTo>
                <a:close/>
                <a:moveTo>
                  <a:pt x="12336" y="51593"/>
                </a:moveTo>
                <a:cubicBezTo>
                  <a:pt x="12290" y="51593"/>
                  <a:pt x="12246" y="51617"/>
                  <a:pt x="12228" y="51661"/>
                </a:cubicBezTo>
                <a:cubicBezTo>
                  <a:pt x="12193" y="51721"/>
                  <a:pt x="12228" y="51792"/>
                  <a:pt x="12288" y="51828"/>
                </a:cubicBezTo>
                <a:cubicBezTo>
                  <a:pt x="12371" y="51864"/>
                  <a:pt x="12455" y="51899"/>
                  <a:pt x="12550" y="51935"/>
                </a:cubicBezTo>
                <a:cubicBezTo>
                  <a:pt x="12693" y="51983"/>
                  <a:pt x="12859" y="52018"/>
                  <a:pt x="13014" y="52042"/>
                </a:cubicBezTo>
                <a:cubicBezTo>
                  <a:pt x="13020" y="52048"/>
                  <a:pt x="13029" y="52051"/>
                  <a:pt x="13038" y="52051"/>
                </a:cubicBezTo>
                <a:cubicBezTo>
                  <a:pt x="13047" y="52051"/>
                  <a:pt x="13056" y="52048"/>
                  <a:pt x="13062" y="52042"/>
                </a:cubicBezTo>
                <a:cubicBezTo>
                  <a:pt x="13110" y="52042"/>
                  <a:pt x="13145" y="51995"/>
                  <a:pt x="13157" y="51947"/>
                </a:cubicBezTo>
                <a:cubicBezTo>
                  <a:pt x="13169" y="51876"/>
                  <a:pt x="13121" y="51816"/>
                  <a:pt x="13050" y="51804"/>
                </a:cubicBezTo>
                <a:cubicBezTo>
                  <a:pt x="12907" y="51780"/>
                  <a:pt x="12764" y="51756"/>
                  <a:pt x="12621" y="51697"/>
                </a:cubicBezTo>
                <a:cubicBezTo>
                  <a:pt x="12550" y="51673"/>
                  <a:pt x="12467" y="51637"/>
                  <a:pt x="12383" y="51602"/>
                </a:cubicBezTo>
                <a:cubicBezTo>
                  <a:pt x="12368" y="51596"/>
                  <a:pt x="12352" y="51593"/>
                  <a:pt x="12336" y="51593"/>
                </a:cubicBezTo>
                <a:close/>
                <a:moveTo>
                  <a:pt x="24039" y="51804"/>
                </a:moveTo>
                <a:cubicBezTo>
                  <a:pt x="24010" y="51804"/>
                  <a:pt x="23980" y="51816"/>
                  <a:pt x="23956" y="51840"/>
                </a:cubicBezTo>
                <a:cubicBezTo>
                  <a:pt x="23789" y="52030"/>
                  <a:pt x="23635" y="52221"/>
                  <a:pt x="23480" y="52399"/>
                </a:cubicBezTo>
                <a:cubicBezTo>
                  <a:pt x="23432" y="52459"/>
                  <a:pt x="23444" y="52530"/>
                  <a:pt x="23492" y="52578"/>
                </a:cubicBezTo>
                <a:cubicBezTo>
                  <a:pt x="23516" y="52602"/>
                  <a:pt x="23551" y="52602"/>
                  <a:pt x="23587" y="52602"/>
                </a:cubicBezTo>
                <a:cubicBezTo>
                  <a:pt x="23623" y="52602"/>
                  <a:pt x="23647" y="52578"/>
                  <a:pt x="23658" y="52554"/>
                </a:cubicBezTo>
                <a:cubicBezTo>
                  <a:pt x="23825" y="52376"/>
                  <a:pt x="23980" y="52185"/>
                  <a:pt x="24135" y="52006"/>
                </a:cubicBezTo>
                <a:cubicBezTo>
                  <a:pt x="24182" y="51959"/>
                  <a:pt x="24182" y="51876"/>
                  <a:pt x="24123" y="51840"/>
                </a:cubicBezTo>
                <a:cubicBezTo>
                  <a:pt x="24099" y="51816"/>
                  <a:pt x="24069" y="51804"/>
                  <a:pt x="24039" y="51804"/>
                </a:cubicBezTo>
                <a:close/>
                <a:moveTo>
                  <a:pt x="8510" y="52160"/>
                </a:moveTo>
                <a:cubicBezTo>
                  <a:pt x="8456" y="52160"/>
                  <a:pt x="8407" y="52214"/>
                  <a:pt x="8407" y="52268"/>
                </a:cubicBezTo>
                <a:cubicBezTo>
                  <a:pt x="8395" y="52399"/>
                  <a:pt x="8407" y="52518"/>
                  <a:pt x="8407" y="52638"/>
                </a:cubicBezTo>
                <a:cubicBezTo>
                  <a:pt x="8418" y="52745"/>
                  <a:pt x="8430" y="52840"/>
                  <a:pt x="8454" y="52947"/>
                </a:cubicBezTo>
                <a:cubicBezTo>
                  <a:pt x="8454" y="52971"/>
                  <a:pt x="8454" y="53007"/>
                  <a:pt x="8466" y="53030"/>
                </a:cubicBezTo>
                <a:cubicBezTo>
                  <a:pt x="8477" y="53084"/>
                  <a:pt x="8526" y="53128"/>
                  <a:pt x="8587" y="53128"/>
                </a:cubicBezTo>
                <a:cubicBezTo>
                  <a:pt x="8594" y="53128"/>
                  <a:pt x="8601" y="53127"/>
                  <a:pt x="8609" y="53126"/>
                </a:cubicBezTo>
                <a:cubicBezTo>
                  <a:pt x="8680" y="53114"/>
                  <a:pt x="8716" y="53042"/>
                  <a:pt x="8704" y="52983"/>
                </a:cubicBezTo>
                <a:lnTo>
                  <a:pt x="8692" y="52899"/>
                </a:lnTo>
                <a:cubicBezTo>
                  <a:pt x="8668" y="52804"/>
                  <a:pt x="8657" y="52721"/>
                  <a:pt x="8657" y="52626"/>
                </a:cubicBezTo>
                <a:cubicBezTo>
                  <a:pt x="8645" y="52507"/>
                  <a:pt x="8645" y="52399"/>
                  <a:pt x="8645" y="52280"/>
                </a:cubicBezTo>
                <a:cubicBezTo>
                  <a:pt x="8645" y="52209"/>
                  <a:pt x="8597" y="52161"/>
                  <a:pt x="8526" y="52161"/>
                </a:cubicBezTo>
                <a:cubicBezTo>
                  <a:pt x="8520" y="52160"/>
                  <a:pt x="8515" y="52160"/>
                  <a:pt x="8510" y="52160"/>
                </a:cubicBezTo>
                <a:close/>
                <a:moveTo>
                  <a:pt x="23095" y="52922"/>
                </a:moveTo>
                <a:cubicBezTo>
                  <a:pt x="23061" y="52922"/>
                  <a:pt x="23029" y="52933"/>
                  <a:pt x="23004" y="52959"/>
                </a:cubicBezTo>
                <a:cubicBezTo>
                  <a:pt x="22849" y="53149"/>
                  <a:pt x="22694" y="53340"/>
                  <a:pt x="22539" y="53519"/>
                </a:cubicBezTo>
                <a:cubicBezTo>
                  <a:pt x="22492" y="53578"/>
                  <a:pt x="22504" y="53650"/>
                  <a:pt x="22551" y="53697"/>
                </a:cubicBezTo>
                <a:cubicBezTo>
                  <a:pt x="22569" y="53715"/>
                  <a:pt x="22599" y="53726"/>
                  <a:pt x="22623" y="53726"/>
                </a:cubicBezTo>
                <a:cubicBezTo>
                  <a:pt x="22632" y="53726"/>
                  <a:pt x="22640" y="53724"/>
                  <a:pt x="22646" y="53721"/>
                </a:cubicBezTo>
                <a:cubicBezTo>
                  <a:pt x="22682" y="53721"/>
                  <a:pt x="22706" y="53709"/>
                  <a:pt x="22718" y="53685"/>
                </a:cubicBezTo>
                <a:cubicBezTo>
                  <a:pt x="22885" y="53495"/>
                  <a:pt x="23039" y="53304"/>
                  <a:pt x="23194" y="53126"/>
                </a:cubicBezTo>
                <a:cubicBezTo>
                  <a:pt x="23242" y="53066"/>
                  <a:pt x="23230" y="52995"/>
                  <a:pt x="23182" y="52947"/>
                </a:cubicBezTo>
                <a:cubicBezTo>
                  <a:pt x="23155" y="52931"/>
                  <a:pt x="23124" y="52922"/>
                  <a:pt x="23095" y="52922"/>
                </a:cubicBezTo>
                <a:close/>
                <a:moveTo>
                  <a:pt x="8811" y="53581"/>
                </a:moveTo>
                <a:cubicBezTo>
                  <a:pt x="8795" y="53581"/>
                  <a:pt x="8779" y="53584"/>
                  <a:pt x="8764" y="53590"/>
                </a:cubicBezTo>
                <a:cubicBezTo>
                  <a:pt x="8704" y="53614"/>
                  <a:pt x="8680" y="53697"/>
                  <a:pt x="8704" y="53757"/>
                </a:cubicBezTo>
                <a:cubicBezTo>
                  <a:pt x="8799" y="53971"/>
                  <a:pt x="8930" y="54197"/>
                  <a:pt x="9085" y="54400"/>
                </a:cubicBezTo>
                <a:cubicBezTo>
                  <a:pt x="9109" y="54447"/>
                  <a:pt x="9157" y="54459"/>
                  <a:pt x="9204" y="54459"/>
                </a:cubicBezTo>
                <a:cubicBezTo>
                  <a:pt x="9216" y="54447"/>
                  <a:pt x="9228" y="54447"/>
                  <a:pt x="9252" y="54435"/>
                </a:cubicBezTo>
                <a:cubicBezTo>
                  <a:pt x="9311" y="54400"/>
                  <a:pt x="9323" y="54316"/>
                  <a:pt x="9276" y="54269"/>
                </a:cubicBezTo>
                <a:cubicBezTo>
                  <a:pt x="9145" y="54066"/>
                  <a:pt x="9026" y="53864"/>
                  <a:pt x="8930" y="53650"/>
                </a:cubicBezTo>
                <a:cubicBezTo>
                  <a:pt x="8904" y="53605"/>
                  <a:pt x="8858" y="53581"/>
                  <a:pt x="8811" y="53581"/>
                </a:cubicBezTo>
                <a:close/>
                <a:moveTo>
                  <a:pt x="22143" y="54029"/>
                </a:moveTo>
                <a:cubicBezTo>
                  <a:pt x="22109" y="54029"/>
                  <a:pt x="22077" y="54041"/>
                  <a:pt x="22051" y="54066"/>
                </a:cubicBezTo>
                <a:cubicBezTo>
                  <a:pt x="21873" y="54257"/>
                  <a:pt x="21706" y="54423"/>
                  <a:pt x="21539" y="54578"/>
                </a:cubicBezTo>
                <a:cubicBezTo>
                  <a:pt x="21492" y="54626"/>
                  <a:pt x="21492" y="54709"/>
                  <a:pt x="21539" y="54757"/>
                </a:cubicBezTo>
                <a:cubicBezTo>
                  <a:pt x="21566" y="54784"/>
                  <a:pt x="21593" y="54797"/>
                  <a:pt x="21620" y="54797"/>
                </a:cubicBezTo>
                <a:cubicBezTo>
                  <a:pt x="21628" y="54797"/>
                  <a:pt x="21637" y="54796"/>
                  <a:pt x="21646" y="54793"/>
                </a:cubicBezTo>
                <a:cubicBezTo>
                  <a:pt x="21670" y="54793"/>
                  <a:pt x="21694" y="54781"/>
                  <a:pt x="21718" y="54757"/>
                </a:cubicBezTo>
                <a:cubicBezTo>
                  <a:pt x="21884" y="54602"/>
                  <a:pt x="22051" y="54423"/>
                  <a:pt x="22230" y="54233"/>
                </a:cubicBezTo>
                <a:cubicBezTo>
                  <a:pt x="22277" y="54185"/>
                  <a:pt x="22277" y="54102"/>
                  <a:pt x="22230" y="54054"/>
                </a:cubicBezTo>
                <a:cubicBezTo>
                  <a:pt x="22202" y="54038"/>
                  <a:pt x="22172" y="54029"/>
                  <a:pt x="22143" y="54029"/>
                </a:cubicBezTo>
                <a:close/>
                <a:moveTo>
                  <a:pt x="9645" y="54769"/>
                </a:moveTo>
                <a:cubicBezTo>
                  <a:pt x="9615" y="54769"/>
                  <a:pt x="9585" y="54781"/>
                  <a:pt x="9561" y="54804"/>
                </a:cubicBezTo>
                <a:cubicBezTo>
                  <a:pt x="9514" y="54852"/>
                  <a:pt x="9514" y="54935"/>
                  <a:pt x="9561" y="54983"/>
                </a:cubicBezTo>
                <a:cubicBezTo>
                  <a:pt x="9728" y="55150"/>
                  <a:pt x="9919" y="55328"/>
                  <a:pt x="10109" y="55483"/>
                </a:cubicBezTo>
                <a:cubicBezTo>
                  <a:pt x="10135" y="55501"/>
                  <a:pt x="10161" y="55512"/>
                  <a:pt x="10183" y="55512"/>
                </a:cubicBezTo>
                <a:cubicBezTo>
                  <a:pt x="10191" y="55512"/>
                  <a:pt x="10198" y="55510"/>
                  <a:pt x="10204" y="55507"/>
                </a:cubicBezTo>
                <a:cubicBezTo>
                  <a:pt x="10240" y="55507"/>
                  <a:pt x="10264" y="55483"/>
                  <a:pt x="10288" y="55459"/>
                </a:cubicBezTo>
                <a:cubicBezTo>
                  <a:pt x="10323" y="55412"/>
                  <a:pt x="10312" y="55328"/>
                  <a:pt x="10264" y="55293"/>
                </a:cubicBezTo>
                <a:cubicBezTo>
                  <a:pt x="10073" y="55138"/>
                  <a:pt x="9895" y="54971"/>
                  <a:pt x="9728" y="54804"/>
                </a:cubicBezTo>
                <a:cubicBezTo>
                  <a:pt x="9704" y="54781"/>
                  <a:pt x="9675" y="54769"/>
                  <a:pt x="9645" y="54769"/>
                </a:cubicBezTo>
                <a:close/>
                <a:moveTo>
                  <a:pt x="21086" y="55036"/>
                </a:moveTo>
                <a:cubicBezTo>
                  <a:pt x="21058" y="55036"/>
                  <a:pt x="21029" y="55046"/>
                  <a:pt x="21003" y="55066"/>
                </a:cubicBezTo>
                <a:cubicBezTo>
                  <a:pt x="20825" y="55209"/>
                  <a:pt x="20622" y="55352"/>
                  <a:pt x="20432" y="55495"/>
                </a:cubicBezTo>
                <a:cubicBezTo>
                  <a:pt x="20372" y="55531"/>
                  <a:pt x="20360" y="55602"/>
                  <a:pt x="20396" y="55662"/>
                </a:cubicBezTo>
                <a:cubicBezTo>
                  <a:pt x="20416" y="55691"/>
                  <a:pt x="20451" y="55712"/>
                  <a:pt x="20490" y="55712"/>
                </a:cubicBezTo>
                <a:cubicBezTo>
                  <a:pt x="20498" y="55712"/>
                  <a:pt x="20507" y="55711"/>
                  <a:pt x="20515" y="55709"/>
                </a:cubicBezTo>
                <a:cubicBezTo>
                  <a:pt x="20527" y="55709"/>
                  <a:pt x="20551" y="55709"/>
                  <a:pt x="20563" y="55686"/>
                </a:cubicBezTo>
                <a:cubicBezTo>
                  <a:pt x="20765" y="55555"/>
                  <a:pt x="20968" y="55412"/>
                  <a:pt x="21158" y="55257"/>
                </a:cubicBezTo>
                <a:cubicBezTo>
                  <a:pt x="21218" y="55209"/>
                  <a:pt x="21218" y="55138"/>
                  <a:pt x="21182" y="55078"/>
                </a:cubicBezTo>
                <a:cubicBezTo>
                  <a:pt x="21155" y="55052"/>
                  <a:pt x="21121" y="55036"/>
                  <a:pt x="21086" y="55036"/>
                </a:cubicBezTo>
                <a:close/>
                <a:moveTo>
                  <a:pt x="10783" y="55689"/>
                </a:moveTo>
                <a:cubicBezTo>
                  <a:pt x="10744" y="55689"/>
                  <a:pt x="10703" y="55708"/>
                  <a:pt x="10681" y="55745"/>
                </a:cubicBezTo>
                <a:cubicBezTo>
                  <a:pt x="10645" y="55805"/>
                  <a:pt x="10669" y="55876"/>
                  <a:pt x="10716" y="55912"/>
                </a:cubicBezTo>
                <a:cubicBezTo>
                  <a:pt x="10800" y="55959"/>
                  <a:pt x="10871" y="56007"/>
                  <a:pt x="10954" y="56055"/>
                </a:cubicBezTo>
                <a:cubicBezTo>
                  <a:pt x="11085" y="56138"/>
                  <a:pt x="11228" y="56209"/>
                  <a:pt x="11371" y="56281"/>
                </a:cubicBezTo>
                <a:cubicBezTo>
                  <a:pt x="11395" y="56293"/>
                  <a:pt x="11419" y="56293"/>
                  <a:pt x="11443" y="56293"/>
                </a:cubicBezTo>
                <a:cubicBezTo>
                  <a:pt x="11478" y="56293"/>
                  <a:pt x="11514" y="56269"/>
                  <a:pt x="11526" y="56233"/>
                </a:cubicBezTo>
                <a:cubicBezTo>
                  <a:pt x="11562" y="56174"/>
                  <a:pt x="11538" y="56102"/>
                  <a:pt x="11478" y="56067"/>
                </a:cubicBezTo>
                <a:cubicBezTo>
                  <a:pt x="11347" y="55995"/>
                  <a:pt x="11205" y="55924"/>
                  <a:pt x="11074" y="55852"/>
                </a:cubicBezTo>
                <a:cubicBezTo>
                  <a:pt x="11002" y="55805"/>
                  <a:pt x="10931" y="55757"/>
                  <a:pt x="10847" y="55709"/>
                </a:cubicBezTo>
                <a:cubicBezTo>
                  <a:pt x="10829" y="55696"/>
                  <a:pt x="10807" y="55689"/>
                  <a:pt x="10783" y="55689"/>
                </a:cubicBezTo>
                <a:close/>
                <a:moveTo>
                  <a:pt x="19871" y="55853"/>
                </a:moveTo>
                <a:cubicBezTo>
                  <a:pt x="19852" y="55853"/>
                  <a:pt x="19832" y="55857"/>
                  <a:pt x="19813" y="55864"/>
                </a:cubicBezTo>
                <a:cubicBezTo>
                  <a:pt x="19598" y="55983"/>
                  <a:pt x="19384" y="56090"/>
                  <a:pt x="19170" y="56186"/>
                </a:cubicBezTo>
                <a:cubicBezTo>
                  <a:pt x="19098" y="56221"/>
                  <a:pt x="19075" y="56293"/>
                  <a:pt x="19098" y="56352"/>
                </a:cubicBezTo>
                <a:cubicBezTo>
                  <a:pt x="19119" y="56394"/>
                  <a:pt x="19167" y="56426"/>
                  <a:pt x="19218" y="56426"/>
                </a:cubicBezTo>
                <a:cubicBezTo>
                  <a:pt x="19226" y="56426"/>
                  <a:pt x="19233" y="56425"/>
                  <a:pt x="19241" y="56424"/>
                </a:cubicBezTo>
                <a:cubicBezTo>
                  <a:pt x="19241" y="56424"/>
                  <a:pt x="19253" y="56412"/>
                  <a:pt x="19265" y="56412"/>
                </a:cubicBezTo>
                <a:cubicBezTo>
                  <a:pt x="19491" y="56317"/>
                  <a:pt x="19717" y="56197"/>
                  <a:pt x="19932" y="56078"/>
                </a:cubicBezTo>
                <a:cubicBezTo>
                  <a:pt x="19991" y="56055"/>
                  <a:pt x="20003" y="55971"/>
                  <a:pt x="19979" y="55912"/>
                </a:cubicBezTo>
                <a:cubicBezTo>
                  <a:pt x="19955" y="55871"/>
                  <a:pt x="19914" y="55853"/>
                  <a:pt x="19871" y="55853"/>
                </a:cubicBezTo>
                <a:close/>
                <a:moveTo>
                  <a:pt x="12087" y="56355"/>
                </a:moveTo>
                <a:cubicBezTo>
                  <a:pt x="12040" y="56355"/>
                  <a:pt x="11993" y="56382"/>
                  <a:pt x="11967" y="56436"/>
                </a:cubicBezTo>
                <a:cubicBezTo>
                  <a:pt x="11955" y="56495"/>
                  <a:pt x="11978" y="56567"/>
                  <a:pt x="12038" y="56590"/>
                </a:cubicBezTo>
                <a:cubicBezTo>
                  <a:pt x="12264" y="56686"/>
                  <a:pt x="12502" y="56757"/>
                  <a:pt x="12740" y="56840"/>
                </a:cubicBezTo>
                <a:lnTo>
                  <a:pt x="12800" y="56840"/>
                </a:lnTo>
                <a:cubicBezTo>
                  <a:pt x="12848" y="56829"/>
                  <a:pt x="12883" y="56805"/>
                  <a:pt x="12895" y="56757"/>
                </a:cubicBezTo>
                <a:cubicBezTo>
                  <a:pt x="12907" y="56686"/>
                  <a:pt x="12871" y="56626"/>
                  <a:pt x="12812" y="56602"/>
                </a:cubicBezTo>
                <a:cubicBezTo>
                  <a:pt x="12586" y="56531"/>
                  <a:pt x="12348" y="56448"/>
                  <a:pt x="12133" y="56364"/>
                </a:cubicBezTo>
                <a:cubicBezTo>
                  <a:pt x="12118" y="56358"/>
                  <a:pt x="12103" y="56355"/>
                  <a:pt x="12087" y="56355"/>
                </a:cubicBezTo>
                <a:close/>
                <a:moveTo>
                  <a:pt x="18536" y="56452"/>
                </a:moveTo>
                <a:cubicBezTo>
                  <a:pt x="18522" y="56452"/>
                  <a:pt x="18506" y="56454"/>
                  <a:pt x="18491" y="56459"/>
                </a:cubicBezTo>
                <a:cubicBezTo>
                  <a:pt x="18265" y="56543"/>
                  <a:pt x="18039" y="56614"/>
                  <a:pt x="17801" y="56674"/>
                </a:cubicBezTo>
                <a:cubicBezTo>
                  <a:pt x="17741" y="56686"/>
                  <a:pt x="17705" y="56757"/>
                  <a:pt x="17717" y="56817"/>
                </a:cubicBezTo>
                <a:cubicBezTo>
                  <a:pt x="17738" y="56879"/>
                  <a:pt x="17786" y="56914"/>
                  <a:pt x="17837" y="56914"/>
                </a:cubicBezTo>
                <a:cubicBezTo>
                  <a:pt x="17845" y="56914"/>
                  <a:pt x="17853" y="56913"/>
                  <a:pt x="17860" y="56912"/>
                </a:cubicBezTo>
                <a:lnTo>
                  <a:pt x="17872" y="56912"/>
                </a:lnTo>
                <a:cubicBezTo>
                  <a:pt x="18110" y="56840"/>
                  <a:pt x="18348" y="56769"/>
                  <a:pt x="18574" y="56686"/>
                </a:cubicBezTo>
                <a:cubicBezTo>
                  <a:pt x="18646" y="56662"/>
                  <a:pt x="18670" y="56602"/>
                  <a:pt x="18658" y="56531"/>
                </a:cubicBezTo>
                <a:cubicBezTo>
                  <a:pt x="18639" y="56484"/>
                  <a:pt x="18591" y="56452"/>
                  <a:pt x="18536" y="56452"/>
                </a:cubicBezTo>
                <a:close/>
                <a:moveTo>
                  <a:pt x="13488" y="56779"/>
                </a:moveTo>
                <a:cubicBezTo>
                  <a:pt x="13429" y="56779"/>
                  <a:pt x="13382" y="56814"/>
                  <a:pt x="13371" y="56876"/>
                </a:cubicBezTo>
                <a:cubicBezTo>
                  <a:pt x="13348" y="56948"/>
                  <a:pt x="13395" y="57007"/>
                  <a:pt x="13455" y="57019"/>
                </a:cubicBezTo>
                <a:cubicBezTo>
                  <a:pt x="13693" y="57079"/>
                  <a:pt x="13943" y="57114"/>
                  <a:pt x="14193" y="57150"/>
                </a:cubicBezTo>
                <a:lnTo>
                  <a:pt x="14229" y="57150"/>
                </a:lnTo>
                <a:cubicBezTo>
                  <a:pt x="14276" y="57138"/>
                  <a:pt x="14324" y="57090"/>
                  <a:pt x="14324" y="57043"/>
                </a:cubicBezTo>
                <a:cubicBezTo>
                  <a:pt x="14336" y="56971"/>
                  <a:pt x="14288" y="56912"/>
                  <a:pt x="14217" y="56900"/>
                </a:cubicBezTo>
                <a:cubicBezTo>
                  <a:pt x="13979" y="56876"/>
                  <a:pt x="13741" y="56829"/>
                  <a:pt x="13514" y="56781"/>
                </a:cubicBezTo>
                <a:cubicBezTo>
                  <a:pt x="13505" y="56779"/>
                  <a:pt x="13496" y="56779"/>
                  <a:pt x="13488" y="56779"/>
                </a:cubicBezTo>
                <a:close/>
                <a:moveTo>
                  <a:pt x="17120" y="56827"/>
                </a:moveTo>
                <a:cubicBezTo>
                  <a:pt x="17113" y="56827"/>
                  <a:pt x="17106" y="56827"/>
                  <a:pt x="17098" y="56829"/>
                </a:cubicBezTo>
                <a:lnTo>
                  <a:pt x="17039" y="56840"/>
                </a:lnTo>
                <a:cubicBezTo>
                  <a:pt x="16824" y="56876"/>
                  <a:pt x="16598" y="56912"/>
                  <a:pt x="16384" y="56936"/>
                </a:cubicBezTo>
                <a:cubicBezTo>
                  <a:pt x="16312" y="56936"/>
                  <a:pt x="16265" y="56995"/>
                  <a:pt x="16277" y="57067"/>
                </a:cubicBezTo>
                <a:cubicBezTo>
                  <a:pt x="16287" y="57131"/>
                  <a:pt x="16336" y="57176"/>
                  <a:pt x="16389" y="57176"/>
                </a:cubicBezTo>
                <a:cubicBezTo>
                  <a:pt x="16395" y="57176"/>
                  <a:pt x="16401" y="57175"/>
                  <a:pt x="16408" y="57174"/>
                </a:cubicBezTo>
                <a:cubicBezTo>
                  <a:pt x="16634" y="57150"/>
                  <a:pt x="16860" y="57114"/>
                  <a:pt x="17074" y="57079"/>
                </a:cubicBezTo>
                <a:lnTo>
                  <a:pt x="17146" y="57067"/>
                </a:lnTo>
                <a:cubicBezTo>
                  <a:pt x="17205" y="57055"/>
                  <a:pt x="17253" y="56995"/>
                  <a:pt x="17241" y="56924"/>
                </a:cubicBezTo>
                <a:cubicBezTo>
                  <a:pt x="17230" y="56870"/>
                  <a:pt x="17181" y="56827"/>
                  <a:pt x="17120" y="56827"/>
                </a:cubicBezTo>
                <a:close/>
                <a:moveTo>
                  <a:pt x="14943" y="56971"/>
                </a:moveTo>
                <a:cubicBezTo>
                  <a:pt x="14872" y="56971"/>
                  <a:pt x="14812" y="57019"/>
                  <a:pt x="14812" y="57090"/>
                </a:cubicBezTo>
                <a:cubicBezTo>
                  <a:pt x="14812" y="57150"/>
                  <a:pt x="14860" y="57210"/>
                  <a:pt x="14931" y="57210"/>
                </a:cubicBezTo>
                <a:cubicBezTo>
                  <a:pt x="15108" y="57218"/>
                  <a:pt x="15285" y="57226"/>
                  <a:pt x="15457" y="57226"/>
                </a:cubicBezTo>
                <a:cubicBezTo>
                  <a:pt x="15529" y="57226"/>
                  <a:pt x="15600" y="57225"/>
                  <a:pt x="15669" y="57221"/>
                </a:cubicBezTo>
                <a:lnTo>
                  <a:pt x="15693" y="57221"/>
                </a:lnTo>
                <a:cubicBezTo>
                  <a:pt x="15753" y="57210"/>
                  <a:pt x="15788" y="57162"/>
                  <a:pt x="15788" y="57102"/>
                </a:cubicBezTo>
                <a:cubicBezTo>
                  <a:pt x="15788" y="57031"/>
                  <a:pt x="15729" y="56983"/>
                  <a:pt x="15669" y="56983"/>
                </a:cubicBezTo>
                <a:cubicBezTo>
                  <a:pt x="15419" y="56983"/>
                  <a:pt x="15181" y="56983"/>
                  <a:pt x="14943" y="569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9"/>
          <p:cNvSpPr/>
          <p:nvPr/>
        </p:nvSpPr>
        <p:spPr>
          <a:xfrm rot="9569131" flipH="1">
            <a:off x="-1213451" y="1681066"/>
            <a:ext cx="2647366" cy="4500915"/>
          </a:xfrm>
          <a:custGeom>
            <a:avLst/>
            <a:gdLst/>
            <a:ahLst/>
            <a:cxnLst/>
            <a:rect l="l" t="t" r="r" b="b"/>
            <a:pathLst>
              <a:path w="33660" h="57227" extrusionOk="0">
                <a:moveTo>
                  <a:pt x="6930" y="0"/>
                </a:moveTo>
                <a:cubicBezTo>
                  <a:pt x="6799" y="0"/>
                  <a:pt x="6680" y="0"/>
                  <a:pt x="6561" y="12"/>
                </a:cubicBezTo>
                <a:cubicBezTo>
                  <a:pt x="6442" y="24"/>
                  <a:pt x="6311" y="36"/>
                  <a:pt x="6180" y="60"/>
                </a:cubicBezTo>
                <a:cubicBezTo>
                  <a:pt x="6121" y="60"/>
                  <a:pt x="6073" y="119"/>
                  <a:pt x="6073" y="191"/>
                </a:cubicBezTo>
                <a:cubicBezTo>
                  <a:pt x="6084" y="255"/>
                  <a:pt x="6133" y="300"/>
                  <a:pt x="6194" y="300"/>
                </a:cubicBezTo>
                <a:cubicBezTo>
                  <a:pt x="6201" y="300"/>
                  <a:pt x="6208" y="299"/>
                  <a:pt x="6216" y="298"/>
                </a:cubicBezTo>
                <a:cubicBezTo>
                  <a:pt x="6335" y="286"/>
                  <a:pt x="6466" y="262"/>
                  <a:pt x="6585" y="262"/>
                </a:cubicBezTo>
                <a:cubicBezTo>
                  <a:pt x="6704" y="250"/>
                  <a:pt x="6811" y="238"/>
                  <a:pt x="6930" y="238"/>
                </a:cubicBezTo>
                <a:lnTo>
                  <a:pt x="6954" y="238"/>
                </a:lnTo>
                <a:cubicBezTo>
                  <a:pt x="7014" y="226"/>
                  <a:pt x="7049" y="179"/>
                  <a:pt x="7049" y="119"/>
                </a:cubicBezTo>
                <a:cubicBezTo>
                  <a:pt x="7049" y="48"/>
                  <a:pt x="6990" y="0"/>
                  <a:pt x="6930" y="0"/>
                </a:cubicBezTo>
                <a:close/>
                <a:moveTo>
                  <a:pt x="7680" y="36"/>
                </a:moveTo>
                <a:cubicBezTo>
                  <a:pt x="7609" y="36"/>
                  <a:pt x="7549" y="72"/>
                  <a:pt x="7537" y="143"/>
                </a:cubicBezTo>
                <a:cubicBezTo>
                  <a:pt x="7525" y="214"/>
                  <a:pt x="7573" y="274"/>
                  <a:pt x="7645" y="286"/>
                </a:cubicBezTo>
                <a:cubicBezTo>
                  <a:pt x="7895" y="310"/>
                  <a:pt x="8121" y="369"/>
                  <a:pt x="8335" y="441"/>
                </a:cubicBezTo>
                <a:cubicBezTo>
                  <a:pt x="8341" y="447"/>
                  <a:pt x="8350" y="450"/>
                  <a:pt x="8360" y="450"/>
                </a:cubicBezTo>
                <a:cubicBezTo>
                  <a:pt x="8371" y="450"/>
                  <a:pt x="8383" y="447"/>
                  <a:pt x="8395" y="441"/>
                </a:cubicBezTo>
                <a:cubicBezTo>
                  <a:pt x="8430" y="441"/>
                  <a:pt x="8466" y="405"/>
                  <a:pt x="8490" y="369"/>
                </a:cubicBezTo>
                <a:cubicBezTo>
                  <a:pt x="8502" y="310"/>
                  <a:pt x="8478" y="238"/>
                  <a:pt x="8407" y="214"/>
                </a:cubicBezTo>
                <a:cubicBezTo>
                  <a:pt x="8192" y="131"/>
                  <a:pt x="7942" y="72"/>
                  <a:pt x="7680" y="36"/>
                </a:cubicBezTo>
                <a:close/>
                <a:moveTo>
                  <a:pt x="5473" y="177"/>
                </a:moveTo>
                <a:cubicBezTo>
                  <a:pt x="5466" y="177"/>
                  <a:pt x="5460" y="177"/>
                  <a:pt x="5454" y="179"/>
                </a:cubicBezTo>
                <a:cubicBezTo>
                  <a:pt x="5216" y="238"/>
                  <a:pt x="4966" y="298"/>
                  <a:pt x="4739" y="369"/>
                </a:cubicBezTo>
                <a:cubicBezTo>
                  <a:pt x="4668" y="393"/>
                  <a:pt x="4632" y="464"/>
                  <a:pt x="4656" y="524"/>
                </a:cubicBezTo>
                <a:cubicBezTo>
                  <a:pt x="4666" y="576"/>
                  <a:pt x="4713" y="610"/>
                  <a:pt x="4764" y="610"/>
                </a:cubicBezTo>
                <a:cubicBezTo>
                  <a:pt x="4772" y="610"/>
                  <a:pt x="4779" y="609"/>
                  <a:pt x="4787" y="607"/>
                </a:cubicBezTo>
                <a:lnTo>
                  <a:pt x="4811" y="607"/>
                </a:lnTo>
                <a:cubicBezTo>
                  <a:pt x="5037" y="536"/>
                  <a:pt x="5275" y="476"/>
                  <a:pt x="5501" y="417"/>
                </a:cubicBezTo>
                <a:cubicBezTo>
                  <a:pt x="5573" y="405"/>
                  <a:pt x="5609" y="345"/>
                  <a:pt x="5597" y="274"/>
                </a:cubicBezTo>
                <a:cubicBezTo>
                  <a:pt x="5586" y="221"/>
                  <a:pt x="5528" y="177"/>
                  <a:pt x="5473" y="177"/>
                </a:cubicBezTo>
                <a:close/>
                <a:moveTo>
                  <a:pt x="18908" y="238"/>
                </a:moveTo>
                <a:cubicBezTo>
                  <a:pt x="18836" y="238"/>
                  <a:pt x="18777" y="298"/>
                  <a:pt x="18777" y="357"/>
                </a:cubicBezTo>
                <a:cubicBezTo>
                  <a:pt x="18777" y="429"/>
                  <a:pt x="18836" y="476"/>
                  <a:pt x="18908" y="476"/>
                </a:cubicBezTo>
                <a:cubicBezTo>
                  <a:pt x="18932" y="476"/>
                  <a:pt x="18955" y="488"/>
                  <a:pt x="18991" y="488"/>
                </a:cubicBezTo>
                <a:cubicBezTo>
                  <a:pt x="19170" y="500"/>
                  <a:pt x="19325" y="595"/>
                  <a:pt x="19467" y="726"/>
                </a:cubicBezTo>
                <a:cubicBezTo>
                  <a:pt x="19485" y="753"/>
                  <a:pt x="19517" y="767"/>
                  <a:pt x="19546" y="767"/>
                </a:cubicBezTo>
                <a:cubicBezTo>
                  <a:pt x="19556" y="767"/>
                  <a:pt x="19566" y="765"/>
                  <a:pt x="19575" y="762"/>
                </a:cubicBezTo>
                <a:cubicBezTo>
                  <a:pt x="19598" y="762"/>
                  <a:pt x="19622" y="750"/>
                  <a:pt x="19634" y="738"/>
                </a:cubicBezTo>
                <a:cubicBezTo>
                  <a:pt x="19682" y="691"/>
                  <a:pt x="19694" y="607"/>
                  <a:pt x="19646" y="560"/>
                </a:cubicBezTo>
                <a:cubicBezTo>
                  <a:pt x="19467" y="381"/>
                  <a:pt x="19253" y="274"/>
                  <a:pt x="19015" y="238"/>
                </a:cubicBezTo>
                <a:close/>
                <a:moveTo>
                  <a:pt x="4076" y="612"/>
                </a:moveTo>
                <a:cubicBezTo>
                  <a:pt x="4063" y="612"/>
                  <a:pt x="4050" y="614"/>
                  <a:pt x="4037" y="619"/>
                </a:cubicBezTo>
                <a:cubicBezTo>
                  <a:pt x="3811" y="714"/>
                  <a:pt x="3585" y="822"/>
                  <a:pt x="3358" y="929"/>
                </a:cubicBezTo>
                <a:cubicBezTo>
                  <a:pt x="3299" y="965"/>
                  <a:pt x="3275" y="1036"/>
                  <a:pt x="3311" y="1095"/>
                </a:cubicBezTo>
                <a:cubicBezTo>
                  <a:pt x="3330" y="1135"/>
                  <a:pt x="3366" y="1158"/>
                  <a:pt x="3412" y="1158"/>
                </a:cubicBezTo>
                <a:cubicBezTo>
                  <a:pt x="3422" y="1158"/>
                  <a:pt x="3431" y="1157"/>
                  <a:pt x="3442" y="1155"/>
                </a:cubicBezTo>
                <a:lnTo>
                  <a:pt x="3477" y="1155"/>
                </a:lnTo>
                <a:cubicBezTo>
                  <a:pt x="3692" y="1036"/>
                  <a:pt x="3906" y="941"/>
                  <a:pt x="4132" y="845"/>
                </a:cubicBezTo>
                <a:cubicBezTo>
                  <a:pt x="4192" y="822"/>
                  <a:pt x="4227" y="750"/>
                  <a:pt x="4192" y="691"/>
                </a:cubicBezTo>
                <a:cubicBezTo>
                  <a:pt x="4173" y="644"/>
                  <a:pt x="4125" y="612"/>
                  <a:pt x="4076" y="612"/>
                </a:cubicBezTo>
                <a:close/>
                <a:moveTo>
                  <a:pt x="9023" y="539"/>
                </a:moveTo>
                <a:cubicBezTo>
                  <a:pt x="8985" y="539"/>
                  <a:pt x="8947" y="555"/>
                  <a:pt x="8919" y="584"/>
                </a:cubicBezTo>
                <a:cubicBezTo>
                  <a:pt x="8883" y="643"/>
                  <a:pt x="8895" y="714"/>
                  <a:pt x="8942" y="762"/>
                </a:cubicBezTo>
                <a:cubicBezTo>
                  <a:pt x="9133" y="905"/>
                  <a:pt x="9288" y="1072"/>
                  <a:pt x="9407" y="1262"/>
                </a:cubicBezTo>
                <a:cubicBezTo>
                  <a:pt x="9430" y="1310"/>
                  <a:pt x="9490" y="1322"/>
                  <a:pt x="9538" y="1322"/>
                </a:cubicBezTo>
                <a:cubicBezTo>
                  <a:pt x="9550" y="1310"/>
                  <a:pt x="9561" y="1310"/>
                  <a:pt x="9573" y="1298"/>
                </a:cubicBezTo>
                <a:cubicBezTo>
                  <a:pt x="9633" y="1262"/>
                  <a:pt x="9657" y="1191"/>
                  <a:pt x="9621" y="1131"/>
                </a:cubicBezTo>
                <a:cubicBezTo>
                  <a:pt x="9478" y="917"/>
                  <a:pt x="9311" y="726"/>
                  <a:pt x="9097" y="560"/>
                </a:cubicBezTo>
                <a:cubicBezTo>
                  <a:pt x="9074" y="546"/>
                  <a:pt x="9048" y="539"/>
                  <a:pt x="9023" y="539"/>
                </a:cubicBezTo>
                <a:close/>
                <a:moveTo>
                  <a:pt x="18235" y="506"/>
                </a:moveTo>
                <a:cubicBezTo>
                  <a:pt x="18206" y="506"/>
                  <a:pt x="18179" y="515"/>
                  <a:pt x="18158" y="536"/>
                </a:cubicBezTo>
                <a:cubicBezTo>
                  <a:pt x="17979" y="703"/>
                  <a:pt x="17812" y="917"/>
                  <a:pt x="17705" y="1167"/>
                </a:cubicBezTo>
                <a:cubicBezTo>
                  <a:pt x="17670" y="1226"/>
                  <a:pt x="17705" y="1298"/>
                  <a:pt x="17765" y="1334"/>
                </a:cubicBezTo>
                <a:cubicBezTo>
                  <a:pt x="17777" y="1340"/>
                  <a:pt x="17789" y="1343"/>
                  <a:pt x="17801" y="1343"/>
                </a:cubicBezTo>
                <a:cubicBezTo>
                  <a:pt x="17812" y="1343"/>
                  <a:pt x="17824" y="1340"/>
                  <a:pt x="17836" y="1334"/>
                </a:cubicBezTo>
                <a:cubicBezTo>
                  <a:pt x="17872" y="1334"/>
                  <a:pt x="17908" y="1310"/>
                  <a:pt x="17932" y="1274"/>
                </a:cubicBezTo>
                <a:cubicBezTo>
                  <a:pt x="18027" y="1048"/>
                  <a:pt x="18158" y="857"/>
                  <a:pt x="18324" y="726"/>
                </a:cubicBezTo>
                <a:cubicBezTo>
                  <a:pt x="18372" y="679"/>
                  <a:pt x="18372" y="595"/>
                  <a:pt x="18336" y="548"/>
                </a:cubicBezTo>
                <a:cubicBezTo>
                  <a:pt x="18310" y="521"/>
                  <a:pt x="18272" y="506"/>
                  <a:pt x="18235" y="506"/>
                </a:cubicBezTo>
                <a:close/>
                <a:moveTo>
                  <a:pt x="2785" y="1278"/>
                </a:moveTo>
                <a:cubicBezTo>
                  <a:pt x="2762" y="1278"/>
                  <a:pt x="2738" y="1284"/>
                  <a:pt x="2715" y="1298"/>
                </a:cubicBezTo>
                <a:cubicBezTo>
                  <a:pt x="2501" y="1417"/>
                  <a:pt x="2299" y="1560"/>
                  <a:pt x="2096" y="1703"/>
                </a:cubicBezTo>
                <a:cubicBezTo>
                  <a:pt x="2049" y="1750"/>
                  <a:pt x="2037" y="1822"/>
                  <a:pt x="2072" y="1881"/>
                </a:cubicBezTo>
                <a:cubicBezTo>
                  <a:pt x="2096" y="1917"/>
                  <a:pt x="2144" y="1929"/>
                  <a:pt x="2191" y="1929"/>
                </a:cubicBezTo>
                <a:cubicBezTo>
                  <a:pt x="2215" y="1917"/>
                  <a:pt x="2227" y="1917"/>
                  <a:pt x="2239" y="1905"/>
                </a:cubicBezTo>
                <a:cubicBezTo>
                  <a:pt x="2442" y="1762"/>
                  <a:pt x="2644" y="1631"/>
                  <a:pt x="2846" y="1500"/>
                </a:cubicBezTo>
                <a:cubicBezTo>
                  <a:pt x="2906" y="1465"/>
                  <a:pt x="2918" y="1393"/>
                  <a:pt x="2882" y="1334"/>
                </a:cubicBezTo>
                <a:cubicBezTo>
                  <a:pt x="2860" y="1296"/>
                  <a:pt x="2823" y="1278"/>
                  <a:pt x="2785" y="1278"/>
                </a:cubicBezTo>
                <a:close/>
                <a:moveTo>
                  <a:pt x="19883" y="1165"/>
                </a:moveTo>
                <a:cubicBezTo>
                  <a:pt x="19876" y="1165"/>
                  <a:pt x="19868" y="1165"/>
                  <a:pt x="19860" y="1167"/>
                </a:cubicBezTo>
                <a:cubicBezTo>
                  <a:pt x="19789" y="1179"/>
                  <a:pt x="19753" y="1250"/>
                  <a:pt x="19765" y="1310"/>
                </a:cubicBezTo>
                <a:lnTo>
                  <a:pt x="19777" y="1369"/>
                </a:lnTo>
                <a:cubicBezTo>
                  <a:pt x="19801" y="1524"/>
                  <a:pt x="19801" y="1679"/>
                  <a:pt x="19777" y="1822"/>
                </a:cubicBezTo>
                <a:cubicBezTo>
                  <a:pt x="19765" y="1869"/>
                  <a:pt x="19753" y="1929"/>
                  <a:pt x="19741" y="1977"/>
                </a:cubicBezTo>
                <a:cubicBezTo>
                  <a:pt x="19717" y="2048"/>
                  <a:pt x="19753" y="2108"/>
                  <a:pt x="19825" y="2131"/>
                </a:cubicBezTo>
                <a:lnTo>
                  <a:pt x="19872" y="2131"/>
                </a:lnTo>
                <a:cubicBezTo>
                  <a:pt x="19920" y="2119"/>
                  <a:pt x="19956" y="2096"/>
                  <a:pt x="19968" y="2048"/>
                </a:cubicBezTo>
                <a:cubicBezTo>
                  <a:pt x="19991" y="1988"/>
                  <a:pt x="20003" y="1929"/>
                  <a:pt x="20015" y="1857"/>
                </a:cubicBezTo>
                <a:cubicBezTo>
                  <a:pt x="20051" y="1691"/>
                  <a:pt x="20051" y="1500"/>
                  <a:pt x="20015" y="1322"/>
                </a:cubicBezTo>
                <a:cubicBezTo>
                  <a:pt x="20015" y="1298"/>
                  <a:pt x="20003" y="1286"/>
                  <a:pt x="20003" y="1262"/>
                </a:cubicBezTo>
                <a:cubicBezTo>
                  <a:pt x="19993" y="1200"/>
                  <a:pt x="19937" y="1165"/>
                  <a:pt x="19883" y="1165"/>
                </a:cubicBezTo>
                <a:close/>
                <a:moveTo>
                  <a:pt x="9771" y="1748"/>
                </a:moveTo>
                <a:cubicBezTo>
                  <a:pt x="9764" y="1748"/>
                  <a:pt x="9758" y="1749"/>
                  <a:pt x="9752" y="1750"/>
                </a:cubicBezTo>
                <a:cubicBezTo>
                  <a:pt x="9681" y="1774"/>
                  <a:pt x="9645" y="1834"/>
                  <a:pt x="9657" y="1905"/>
                </a:cubicBezTo>
                <a:cubicBezTo>
                  <a:pt x="9669" y="1953"/>
                  <a:pt x="9681" y="1988"/>
                  <a:pt x="9681" y="2036"/>
                </a:cubicBezTo>
                <a:cubicBezTo>
                  <a:pt x="9716" y="2238"/>
                  <a:pt x="9740" y="2453"/>
                  <a:pt x="9752" y="2608"/>
                </a:cubicBezTo>
                <a:cubicBezTo>
                  <a:pt x="9752" y="2679"/>
                  <a:pt x="9811" y="2727"/>
                  <a:pt x="9883" y="2727"/>
                </a:cubicBezTo>
                <a:lnTo>
                  <a:pt x="9895" y="2727"/>
                </a:lnTo>
                <a:cubicBezTo>
                  <a:pt x="9954" y="2715"/>
                  <a:pt x="10002" y="2655"/>
                  <a:pt x="9990" y="2596"/>
                </a:cubicBezTo>
                <a:cubicBezTo>
                  <a:pt x="9978" y="2429"/>
                  <a:pt x="9954" y="2215"/>
                  <a:pt x="9919" y="2000"/>
                </a:cubicBezTo>
                <a:cubicBezTo>
                  <a:pt x="9919" y="1953"/>
                  <a:pt x="9907" y="1893"/>
                  <a:pt x="9895" y="1846"/>
                </a:cubicBezTo>
                <a:cubicBezTo>
                  <a:pt x="9884" y="1792"/>
                  <a:pt x="9826" y="1748"/>
                  <a:pt x="9771" y="1748"/>
                </a:cubicBezTo>
                <a:close/>
                <a:moveTo>
                  <a:pt x="17646" y="1798"/>
                </a:moveTo>
                <a:cubicBezTo>
                  <a:pt x="17574" y="1798"/>
                  <a:pt x="17515" y="1846"/>
                  <a:pt x="17515" y="1917"/>
                </a:cubicBezTo>
                <a:cubicBezTo>
                  <a:pt x="17491" y="2167"/>
                  <a:pt x="17503" y="2417"/>
                  <a:pt x="17539" y="2679"/>
                </a:cubicBezTo>
                <a:cubicBezTo>
                  <a:pt x="17549" y="2732"/>
                  <a:pt x="17608" y="2776"/>
                  <a:pt x="17663" y="2776"/>
                </a:cubicBezTo>
                <a:cubicBezTo>
                  <a:pt x="17669" y="2776"/>
                  <a:pt x="17675" y="2775"/>
                  <a:pt x="17682" y="2774"/>
                </a:cubicBezTo>
                <a:cubicBezTo>
                  <a:pt x="17753" y="2762"/>
                  <a:pt x="17789" y="2703"/>
                  <a:pt x="17777" y="2631"/>
                </a:cubicBezTo>
                <a:cubicBezTo>
                  <a:pt x="17741" y="2405"/>
                  <a:pt x="17729" y="2167"/>
                  <a:pt x="17753" y="1929"/>
                </a:cubicBezTo>
                <a:cubicBezTo>
                  <a:pt x="17765" y="1869"/>
                  <a:pt x="17717" y="1810"/>
                  <a:pt x="17646" y="1798"/>
                </a:cubicBezTo>
                <a:close/>
                <a:moveTo>
                  <a:pt x="1597" y="2137"/>
                </a:moveTo>
                <a:cubicBezTo>
                  <a:pt x="1571" y="2137"/>
                  <a:pt x="1546" y="2146"/>
                  <a:pt x="1525" y="2167"/>
                </a:cubicBezTo>
                <a:cubicBezTo>
                  <a:pt x="1334" y="2334"/>
                  <a:pt x="1156" y="2500"/>
                  <a:pt x="977" y="2679"/>
                </a:cubicBezTo>
                <a:cubicBezTo>
                  <a:pt x="929" y="2727"/>
                  <a:pt x="941" y="2810"/>
                  <a:pt x="989" y="2858"/>
                </a:cubicBezTo>
                <a:cubicBezTo>
                  <a:pt x="1006" y="2875"/>
                  <a:pt x="1030" y="2886"/>
                  <a:pt x="1056" y="2886"/>
                </a:cubicBezTo>
                <a:cubicBezTo>
                  <a:pt x="1065" y="2886"/>
                  <a:pt x="1075" y="2885"/>
                  <a:pt x="1084" y="2881"/>
                </a:cubicBezTo>
                <a:cubicBezTo>
                  <a:pt x="1108" y="2881"/>
                  <a:pt x="1132" y="2870"/>
                  <a:pt x="1156" y="2846"/>
                </a:cubicBezTo>
                <a:cubicBezTo>
                  <a:pt x="1322" y="2679"/>
                  <a:pt x="1501" y="2512"/>
                  <a:pt x="1680" y="2358"/>
                </a:cubicBezTo>
                <a:cubicBezTo>
                  <a:pt x="1727" y="2310"/>
                  <a:pt x="1739" y="2227"/>
                  <a:pt x="1691" y="2179"/>
                </a:cubicBezTo>
                <a:cubicBezTo>
                  <a:pt x="1665" y="2152"/>
                  <a:pt x="1630" y="2137"/>
                  <a:pt x="1597" y="2137"/>
                </a:cubicBezTo>
                <a:close/>
                <a:moveTo>
                  <a:pt x="19542" y="2543"/>
                </a:moveTo>
                <a:cubicBezTo>
                  <a:pt x="19501" y="2543"/>
                  <a:pt x="19456" y="2564"/>
                  <a:pt x="19432" y="2596"/>
                </a:cubicBezTo>
                <a:cubicBezTo>
                  <a:pt x="19313" y="2774"/>
                  <a:pt x="19170" y="2941"/>
                  <a:pt x="18979" y="3155"/>
                </a:cubicBezTo>
                <a:cubicBezTo>
                  <a:pt x="18932" y="3203"/>
                  <a:pt x="18944" y="3274"/>
                  <a:pt x="18991" y="3322"/>
                </a:cubicBezTo>
                <a:cubicBezTo>
                  <a:pt x="19015" y="3346"/>
                  <a:pt x="19051" y="3358"/>
                  <a:pt x="19098" y="3358"/>
                </a:cubicBezTo>
                <a:cubicBezTo>
                  <a:pt x="19122" y="3346"/>
                  <a:pt x="19146" y="3334"/>
                  <a:pt x="19158" y="3310"/>
                </a:cubicBezTo>
                <a:cubicBezTo>
                  <a:pt x="19360" y="3096"/>
                  <a:pt x="19515" y="2917"/>
                  <a:pt x="19634" y="2739"/>
                </a:cubicBezTo>
                <a:cubicBezTo>
                  <a:pt x="19670" y="2679"/>
                  <a:pt x="19658" y="2608"/>
                  <a:pt x="19598" y="2560"/>
                </a:cubicBezTo>
                <a:cubicBezTo>
                  <a:pt x="19583" y="2548"/>
                  <a:pt x="19563" y="2543"/>
                  <a:pt x="19542" y="2543"/>
                </a:cubicBezTo>
                <a:close/>
                <a:moveTo>
                  <a:pt x="583" y="3185"/>
                </a:moveTo>
                <a:cubicBezTo>
                  <a:pt x="547" y="3185"/>
                  <a:pt x="510" y="3204"/>
                  <a:pt x="489" y="3239"/>
                </a:cubicBezTo>
                <a:cubicBezTo>
                  <a:pt x="334" y="3429"/>
                  <a:pt x="179" y="3620"/>
                  <a:pt x="48" y="3834"/>
                </a:cubicBezTo>
                <a:cubicBezTo>
                  <a:pt x="1" y="3882"/>
                  <a:pt x="25" y="3965"/>
                  <a:pt x="72" y="4001"/>
                </a:cubicBezTo>
                <a:cubicBezTo>
                  <a:pt x="97" y="4009"/>
                  <a:pt x="117" y="4017"/>
                  <a:pt x="138" y="4017"/>
                </a:cubicBezTo>
                <a:cubicBezTo>
                  <a:pt x="148" y="4017"/>
                  <a:pt x="157" y="4016"/>
                  <a:pt x="167" y="4013"/>
                </a:cubicBezTo>
                <a:cubicBezTo>
                  <a:pt x="191" y="4013"/>
                  <a:pt x="227" y="4001"/>
                  <a:pt x="251" y="3965"/>
                </a:cubicBezTo>
                <a:cubicBezTo>
                  <a:pt x="382" y="3762"/>
                  <a:pt x="525" y="3572"/>
                  <a:pt x="679" y="3381"/>
                </a:cubicBezTo>
                <a:cubicBezTo>
                  <a:pt x="715" y="3334"/>
                  <a:pt x="715" y="3262"/>
                  <a:pt x="656" y="3215"/>
                </a:cubicBezTo>
                <a:cubicBezTo>
                  <a:pt x="636" y="3195"/>
                  <a:pt x="610" y="3185"/>
                  <a:pt x="583" y="3185"/>
                </a:cubicBezTo>
                <a:close/>
                <a:moveTo>
                  <a:pt x="9907" y="3203"/>
                </a:moveTo>
                <a:cubicBezTo>
                  <a:pt x="9847" y="3215"/>
                  <a:pt x="9800" y="3274"/>
                  <a:pt x="9800" y="3346"/>
                </a:cubicBezTo>
                <a:cubicBezTo>
                  <a:pt x="9811" y="3465"/>
                  <a:pt x="9835" y="3596"/>
                  <a:pt x="9847" y="3715"/>
                </a:cubicBezTo>
                <a:cubicBezTo>
                  <a:pt x="9871" y="3810"/>
                  <a:pt x="9883" y="3905"/>
                  <a:pt x="9919" y="4001"/>
                </a:cubicBezTo>
                <a:cubicBezTo>
                  <a:pt x="9919" y="4024"/>
                  <a:pt x="9931" y="4060"/>
                  <a:pt x="9942" y="4084"/>
                </a:cubicBezTo>
                <a:cubicBezTo>
                  <a:pt x="9953" y="4136"/>
                  <a:pt x="9999" y="4170"/>
                  <a:pt x="10050" y="4170"/>
                </a:cubicBezTo>
                <a:cubicBezTo>
                  <a:pt x="10058" y="4170"/>
                  <a:pt x="10066" y="4169"/>
                  <a:pt x="10073" y="4167"/>
                </a:cubicBezTo>
                <a:lnTo>
                  <a:pt x="10085" y="4167"/>
                </a:lnTo>
                <a:cubicBezTo>
                  <a:pt x="10157" y="4143"/>
                  <a:pt x="10192" y="4072"/>
                  <a:pt x="10169" y="4013"/>
                </a:cubicBezTo>
                <a:cubicBezTo>
                  <a:pt x="10169" y="3989"/>
                  <a:pt x="10157" y="3965"/>
                  <a:pt x="10145" y="3941"/>
                </a:cubicBezTo>
                <a:cubicBezTo>
                  <a:pt x="10133" y="3846"/>
                  <a:pt x="10109" y="3762"/>
                  <a:pt x="10097" y="3679"/>
                </a:cubicBezTo>
                <a:cubicBezTo>
                  <a:pt x="10073" y="3560"/>
                  <a:pt x="10062" y="3441"/>
                  <a:pt x="10050" y="3322"/>
                </a:cubicBezTo>
                <a:cubicBezTo>
                  <a:pt x="10038" y="3251"/>
                  <a:pt x="9978" y="3203"/>
                  <a:pt x="9907" y="3203"/>
                </a:cubicBezTo>
                <a:close/>
                <a:moveTo>
                  <a:pt x="17864" y="3231"/>
                </a:moveTo>
                <a:cubicBezTo>
                  <a:pt x="17850" y="3231"/>
                  <a:pt x="17837" y="3234"/>
                  <a:pt x="17824" y="3239"/>
                </a:cubicBezTo>
                <a:cubicBezTo>
                  <a:pt x="17753" y="3262"/>
                  <a:pt x="17729" y="3334"/>
                  <a:pt x="17753" y="3405"/>
                </a:cubicBezTo>
                <a:cubicBezTo>
                  <a:pt x="17848" y="3620"/>
                  <a:pt x="17955" y="3822"/>
                  <a:pt x="18098" y="4024"/>
                </a:cubicBezTo>
                <a:cubicBezTo>
                  <a:pt x="18039" y="4072"/>
                  <a:pt x="17991" y="4120"/>
                  <a:pt x="17943" y="4167"/>
                </a:cubicBezTo>
                <a:cubicBezTo>
                  <a:pt x="17896" y="4215"/>
                  <a:pt x="17896" y="4286"/>
                  <a:pt x="17932" y="4334"/>
                </a:cubicBezTo>
                <a:cubicBezTo>
                  <a:pt x="17967" y="4370"/>
                  <a:pt x="18003" y="4382"/>
                  <a:pt x="18051" y="4382"/>
                </a:cubicBezTo>
                <a:cubicBezTo>
                  <a:pt x="18074" y="4370"/>
                  <a:pt x="18086" y="4370"/>
                  <a:pt x="18110" y="4346"/>
                </a:cubicBezTo>
                <a:cubicBezTo>
                  <a:pt x="18289" y="4179"/>
                  <a:pt x="18467" y="4013"/>
                  <a:pt x="18646" y="3846"/>
                </a:cubicBezTo>
                <a:cubicBezTo>
                  <a:pt x="18694" y="3798"/>
                  <a:pt x="18694" y="3715"/>
                  <a:pt x="18646" y="3667"/>
                </a:cubicBezTo>
                <a:cubicBezTo>
                  <a:pt x="18622" y="3643"/>
                  <a:pt x="18589" y="3632"/>
                  <a:pt x="18557" y="3632"/>
                </a:cubicBezTo>
                <a:cubicBezTo>
                  <a:pt x="18524" y="3632"/>
                  <a:pt x="18491" y="3643"/>
                  <a:pt x="18467" y="3667"/>
                </a:cubicBezTo>
                <a:cubicBezTo>
                  <a:pt x="18408" y="3739"/>
                  <a:pt x="18336" y="3798"/>
                  <a:pt x="18277" y="3858"/>
                </a:cubicBezTo>
                <a:cubicBezTo>
                  <a:pt x="18158" y="3679"/>
                  <a:pt x="18063" y="3501"/>
                  <a:pt x="17979" y="3310"/>
                </a:cubicBezTo>
                <a:cubicBezTo>
                  <a:pt x="17960" y="3263"/>
                  <a:pt x="17912" y="3231"/>
                  <a:pt x="17864" y="3231"/>
                </a:cubicBezTo>
                <a:close/>
                <a:moveTo>
                  <a:pt x="18682" y="4441"/>
                </a:moveTo>
                <a:cubicBezTo>
                  <a:pt x="18652" y="4441"/>
                  <a:pt x="18622" y="4453"/>
                  <a:pt x="18598" y="4477"/>
                </a:cubicBezTo>
                <a:cubicBezTo>
                  <a:pt x="18539" y="4524"/>
                  <a:pt x="18539" y="4596"/>
                  <a:pt x="18586" y="4644"/>
                </a:cubicBezTo>
                <a:cubicBezTo>
                  <a:pt x="18765" y="4822"/>
                  <a:pt x="18944" y="4989"/>
                  <a:pt x="19146" y="5144"/>
                </a:cubicBezTo>
                <a:cubicBezTo>
                  <a:pt x="19172" y="5161"/>
                  <a:pt x="19192" y="5172"/>
                  <a:pt x="19215" y="5172"/>
                </a:cubicBezTo>
                <a:cubicBezTo>
                  <a:pt x="19223" y="5172"/>
                  <a:pt x="19232" y="5171"/>
                  <a:pt x="19241" y="5167"/>
                </a:cubicBezTo>
                <a:cubicBezTo>
                  <a:pt x="19277" y="5167"/>
                  <a:pt x="19301" y="5156"/>
                  <a:pt x="19325" y="5132"/>
                </a:cubicBezTo>
                <a:cubicBezTo>
                  <a:pt x="19360" y="5072"/>
                  <a:pt x="19348" y="5001"/>
                  <a:pt x="19301" y="4953"/>
                </a:cubicBezTo>
                <a:cubicBezTo>
                  <a:pt x="19110" y="4810"/>
                  <a:pt x="18932" y="4644"/>
                  <a:pt x="18765" y="4477"/>
                </a:cubicBezTo>
                <a:cubicBezTo>
                  <a:pt x="18741" y="4453"/>
                  <a:pt x="18711" y="4441"/>
                  <a:pt x="18682" y="4441"/>
                </a:cubicBezTo>
                <a:close/>
                <a:moveTo>
                  <a:pt x="17472" y="4613"/>
                </a:moveTo>
                <a:cubicBezTo>
                  <a:pt x="17444" y="4613"/>
                  <a:pt x="17417" y="4623"/>
                  <a:pt x="17396" y="4644"/>
                </a:cubicBezTo>
                <a:cubicBezTo>
                  <a:pt x="17193" y="4798"/>
                  <a:pt x="17003" y="4941"/>
                  <a:pt x="16812" y="5072"/>
                </a:cubicBezTo>
                <a:cubicBezTo>
                  <a:pt x="16753" y="5108"/>
                  <a:pt x="16741" y="5191"/>
                  <a:pt x="16789" y="5239"/>
                </a:cubicBezTo>
                <a:cubicBezTo>
                  <a:pt x="16807" y="5275"/>
                  <a:pt x="16839" y="5291"/>
                  <a:pt x="16874" y="5291"/>
                </a:cubicBezTo>
                <a:cubicBezTo>
                  <a:pt x="16885" y="5291"/>
                  <a:pt x="16896" y="5289"/>
                  <a:pt x="16908" y="5286"/>
                </a:cubicBezTo>
                <a:cubicBezTo>
                  <a:pt x="16920" y="5286"/>
                  <a:pt x="16943" y="5286"/>
                  <a:pt x="16955" y="5275"/>
                </a:cubicBezTo>
                <a:cubicBezTo>
                  <a:pt x="17146" y="5132"/>
                  <a:pt x="17348" y="4989"/>
                  <a:pt x="17551" y="4822"/>
                </a:cubicBezTo>
                <a:cubicBezTo>
                  <a:pt x="17598" y="4786"/>
                  <a:pt x="17610" y="4703"/>
                  <a:pt x="17562" y="4655"/>
                </a:cubicBezTo>
                <a:cubicBezTo>
                  <a:pt x="17542" y="4629"/>
                  <a:pt x="17507" y="4613"/>
                  <a:pt x="17472" y="4613"/>
                </a:cubicBezTo>
                <a:close/>
                <a:moveTo>
                  <a:pt x="10361" y="4588"/>
                </a:moveTo>
                <a:cubicBezTo>
                  <a:pt x="10336" y="4588"/>
                  <a:pt x="10310" y="4594"/>
                  <a:pt x="10288" y="4608"/>
                </a:cubicBezTo>
                <a:cubicBezTo>
                  <a:pt x="10240" y="4644"/>
                  <a:pt x="10216" y="4715"/>
                  <a:pt x="10252" y="4775"/>
                </a:cubicBezTo>
                <a:cubicBezTo>
                  <a:pt x="10383" y="4989"/>
                  <a:pt x="10550" y="5179"/>
                  <a:pt x="10740" y="5370"/>
                </a:cubicBezTo>
                <a:cubicBezTo>
                  <a:pt x="10758" y="5387"/>
                  <a:pt x="10781" y="5398"/>
                  <a:pt x="10807" y="5398"/>
                </a:cubicBezTo>
                <a:cubicBezTo>
                  <a:pt x="10816" y="5398"/>
                  <a:pt x="10826" y="5397"/>
                  <a:pt x="10835" y="5394"/>
                </a:cubicBezTo>
                <a:cubicBezTo>
                  <a:pt x="10871" y="5394"/>
                  <a:pt x="10895" y="5382"/>
                  <a:pt x="10907" y="5358"/>
                </a:cubicBezTo>
                <a:cubicBezTo>
                  <a:pt x="10954" y="5310"/>
                  <a:pt x="10954" y="5239"/>
                  <a:pt x="10907" y="5191"/>
                </a:cubicBezTo>
                <a:cubicBezTo>
                  <a:pt x="10728" y="5025"/>
                  <a:pt x="10585" y="4846"/>
                  <a:pt x="10466" y="4644"/>
                </a:cubicBezTo>
                <a:cubicBezTo>
                  <a:pt x="10444" y="4606"/>
                  <a:pt x="10403" y="4588"/>
                  <a:pt x="10361" y="4588"/>
                </a:cubicBezTo>
                <a:close/>
                <a:moveTo>
                  <a:pt x="19837" y="5329"/>
                </a:moveTo>
                <a:cubicBezTo>
                  <a:pt x="19794" y="5329"/>
                  <a:pt x="19754" y="5353"/>
                  <a:pt x="19729" y="5394"/>
                </a:cubicBezTo>
                <a:cubicBezTo>
                  <a:pt x="19694" y="5453"/>
                  <a:pt x="19717" y="5525"/>
                  <a:pt x="19777" y="5560"/>
                </a:cubicBezTo>
                <a:cubicBezTo>
                  <a:pt x="19991" y="5691"/>
                  <a:pt x="20218" y="5798"/>
                  <a:pt x="20456" y="5882"/>
                </a:cubicBezTo>
                <a:cubicBezTo>
                  <a:pt x="20462" y="5888"/>
                  <a:pt x="20471" y="5891"/>
                  <a:pt x="20481" y="5891"/>
                </a:cubicBezTo>
                <a:cubicBezTo>
                  <a:pt x="20491" y="5891"/>
                  <a:pt x="20503" y="5888"/>
                  <a:pt x="20515" y="5882"/>
                </a:cubicBezTo>
                <a:cubicBezTo>
                  <a:pt x="20551" y="5882"/>
                  <a:pt x="20599" y="5858"/>
                  <a:pt x="20610" y="5810"/>
                </a:cubicBezTo>
                <a:cubicBezTo>
                  <a:pt x="20634" y="5751"/>
                  <a:pt x="20599" y="5679"/>
                  <a:pt x="20539" y="5656"/>
                </a:cubicBezTo>
                <a:cubicBezTo>
                  <a:pt x="20325" y="5572"/>
                  <a:pt x="20098" y="5465"/>
                  <a:pt x="19896" y="5346"/>
                </a:cubicBezTo>
                <a:cubicBezTo>
                  <a:pt x="19877" y="5335"/>
                  <a:pt x="19857" y="5329"/>
                  <a:pt x="19837" y="5329"/>
                </a:cubicBezTo>
                <a:close/>
                <a:moveTo>
                  <a:pt x="16264" y="5442"/>
                </a:moveTo>
                <a:cubicBezTo>
                  <a:pt x="16244" y="5442"/>
                  <a:pt x="16224" y="5446"/>
                  <a:pt x="16205" y="5453"/>
                </a:cubicBezTo>
                <a:cubicBezTo>
                  <a:pt x="15991" y="5572"/>
                  <a:pt x="15777" y="5691"/>
                  <a:pt x="15562" y="5775"/>
                </a:cubicBezTo>
                <a:cubicBezTo>
                  <a:pt x="15503" y="5810"/>
                  <a:pt x="15467" y="5882"/>
                  <a:pt x="15503" y="5941"/>
                </a:cubicBezTo>
                <a:cubicBezTo>
                  <a:pt x="15523" y="5983"/>
                  <a:pt x="15562" y="6015"/>
                  <a:pt x="15611" y="6015"/>
                </a:cubicBezTo>
                <a:cubicBezTo>
                  <a:pt x="15618" y="6015"/>
                  <a:pt x="15626" y="6014"/>
                  <a:pt x="15634" y="6013"/>
                </a:cubicBezTo>
                <a:cubicBezTo>
                  <a:pt x="15646" y="6013"/>
                  <a:pt x="15657" y="6013"/>
                  <a:pt x="15657" y="6001"/>
                </a:cubicBezTo>
                <a:cubicBezTo>
                  <a:pt x="15884" y="5906"/>
                  <a:pt x="16098" y="5798"/>
                  <a:pt x="16324" y="5667"/>
                </a:cubicBezTo>
                <a:cubicBezTo>
                  <a:pt x="16384" y="5632"/>
                  <a:pt x="16408" y="5560"/>
                  <a:pt x="16372" y="5501"/>
                </a:cubicBezTo>
                <a:cubicBezTo>
                  <a:pt x="16347" y="5460"/>
                  <a:pt x="16306" y="5442"/>
                  <a:pt x="16264" y="5442"/>
                </a:cubicBezTo>
                <a:close/>
                <a:moveTo>
                  <a:pt x="27766" y="5870"/>
                </a:moveTo>
                <a:cubicBezTo>
                  <a:pt x="27528" y="5870"/>
                  <a:pt x="27278" y="5870"/>
                  <a:pt x="27028" y="5882"/>
                </a:cubicBezTo>
                <a:cubicBezTo>
                  <a:pt x="26956" y="5882"/>
                  <a:pt x="26909" y="5941"/>
                  <a:pt x="26909" y="6001"/>
                </a:cubicBezTo>
                <a:cubicBezTo>
                  <a:pt x="26909" y="6072"/>
                  <a:pt x="26968" y="6120"/>
                  <a:pt x="27028" y="6120"/>
                </a:cubicBezTo>
                <a:cubicBezTo>
                  <a:pt x="27195" y="6120"/>
                  <a:pt x="27361" y="6115"/>
                  <a:pt x="27521" y="6115"/>
                </a:cubicBezTo>
                <a:cubicBezTo>
                  <a:pt x="27601" y="6115"/>
                  <a:pt x="27679" y="6116"/>
                  <a:pt x="27754" y="6120"/>
                </a:cubicBezTo>
                <a:lnTo>
                  <a:pt x="27778" y="6120"/>
                </a:lnTo>
                <a:cubicBezTo>
                  <a:pt x="27838" y="6108"/>
                  <a:pt x="27885" y="6060"/>
                  <a:pt x="27885" y="6001"/>
                </a:cubicBezTo>
                <a:cubicBezTo>
                  <a:pt x="27885" y="5929"/>
                  <a:pt x="27826" y="5882"/>
                  <a:pt x="27766" y="5870"/>
                </a:cubicBezTo>
                <a:close/>
                <a:moveTo>
                  <a:pt x="11393" y="5600"/>
                </a:moveTo>
                <a:cubicBezTo>
                  <a:pt x="11351" y="5600"/>
                  <a:pt x="11310" y="5618"/>
                  <a:pt x="11288" y="5656"/>
                </a:cubicBezTo>
                <a:cubicBezTo>
                  <a:pt x="11264" y="5715"/>
                  <a:pt x="11276" y="5787"/>
                  <a:pt x="11335" y="5822"/>
                </a:cubicBezTo>
                <a:cubicBezTo>
                  <a:pt x="11538" y="5953"/>
                  <a:pt x="11776" y="6072"/>
                  <a:pt x="12014" y="6168"/>
                </a:cubicBezTo>
                <a:lnTo>
                  <a:pt x="12074" y="6168"/>
                </a:lnTo>
                <a:cubicBezTo>
                  <a:pt x="12109" y="6156"/>
                  <a:pt x="12145" y="6132"/>
                  <a:pt x="12169" y="6096"/>
                </a:cubicBezTo>
                <a:cubicBezTo>
                  <a:pt x="12193" y="6025"/>
                  <a:pt x="12157" y="5953"/>
                  <a:pt x="12097" y="5929"/>
                </a:cubicBezTo>
                <a:cubicBezTo>
                  <a:pt x="11871" y="5846"/>
                  <a:pt x="11657" y="5739"/>
                  <a:pt x="11466" y="5620"/>
                </a:cubicBezTo>
                <a:cubicBezTo>
                  <a:pt x="11444" y="5606"/>
                  <a:pt x="11418" y="5600"/>
                  <a:pt x="11393" y="5600"/>
                </a:cubicBezTo>
                <a:close/>
                <a:moveTo>
                  <a:pt x="26308" y="5916"/>
                </a:moveTo>
                <a:cubicBezTo>
                  <a:pt x="26302" y="5916"/>
                  <a:pt x="26296" y="5916"/>
                  <a:pt x="26290" y="5917"/>
                </a:cubicBezTo>
                <a:cubicBezTo>
                  <a:pt x="26052" y="5929"/>
                  <a:pt x="25802" y="5941"/>
                  <a:pt x="25563" y="5965"/>
                </a:cubicBezTo>
                <a:cubicBezTo>
                  <a:pt x="25492" y="5965"/>
                  <a:pt x="25444" y="6025"/>
                  <a:pt x="25444" y="6096"/>
                </a:cubicBezTo>
                <a:cubicBezTo>
                  <a:pt x="25444" y="6150"/>
                  <a:pt x="25494" y="6205"/>
                  <a:pt x="25557" y="6205"/>
                </a:cubicBezTo>
                <a:cubicBezTo>
                  <a:pt x="25563" y="6205"/>
                  <a:pt x="25569" y="6204"/>
                  <a:pt x="25575" y="6203"/>
                </a:cubicBezTo>
                <a:cubicBezTo>
                  <a:pt x="25825" y="6191"/>
                  <a:pt x="26064" y="6168"/>
                  <a:pt x="26302" y="6156"/>
                </a:cubicBezTo>
                <a:lnTo>
                  <a:pt x="26314" y="6156"/>
                </a:lnTo>
                <a:cubicBezTo>
                  <a:pt x="26385" y="6144"/>
                  <a:pt x="26421" y="6084"/>
                  <a:pt x="26421" y="6025"/>
                </a:cubicBezTo>
                <a:cubicBezTo>
                  <a:pt x="26421" y="5970"/>
                  <a:pt x="26371" y="5916"/>
                  <a:pt x="26308" y="5916"/>
                </a:cubicBezTo>
                <a:close/>
                <a:moveTo>
                  <a:pt x="21203" y="5856"/>
                </a:moveTo>
                <a:cubicBezTo>
                  <a:pt x="21144" y="5856"/>
                  <a:pt x="21096" y="5891"/>
                  <a:pt x="21075" y="5953"/>
                </a:cubicBezTo>
                <a:cubicBezTo>
                  <a:pt x="21063" y="6013"/>
                  <a:pt x="21099" y="6084"/>
                  <a:pt x="21170" y="6096"/>
                </a:cubicBezTo>
                <a:cubicBezTo>
                  <a:pt x="21396" y="6156"/>
                  <a:pt x="21646" y="6203"/>
                  <a:pt x="21896" y="6227"/>
                </a:cubicBezTo>
                <a:cubicBezTo>
                  <a:pt x="21902" y="6233"/>
                  <a:pt x="21908" y="6236"/>
                  <a:pt x="21914" y="6236"/>
                </a:cubicBezTo>
                <a:cubicBezTo>
                  <a:pt x="21920" y="6236"/>
                  <a:pt x="21926" y="6233"/>
                  <a:pt x="21932" y="6227"/>
                </a:cubicBezTo>
                <a:cubicBezTo>
                  <a:pt x="21992" y="6227"/>
                  <a:pt x="22027" y="6179"/>
                  <a:pt x="22039" y="6132"/>
                </a:cubicBezTo>
                <a:cubicBezTo>
                  <a:pt x="22039" y="6060"/>
                  <a:pt x="22003" y="6001"/>
                  <a:pt x="21932" y="5989"/>
                </a:cubicBezTo>
                <a:cubicBezTo>
                  <a:pt x="21694" y="5953"/>
                  <a:pt x="21456" y="5917"/>
                  <a:pt x="21230" y="5858"/>
                </a:cubicBezTo>
                <a:cubicBezTo>
                  <a:pt x="21221" y="5856"/>
                  <a:pt x="21212" y="5856"/>
                  <a:pt x="21203" y="5856"/>
                </a:cubicBezTo>
                <a:close/>
                <a:moveTo>
                  <a:pt x="28483" y="5916"/>
                </a:moveTo>
                <a:cubicBezTo>
                  <a:pt x="28421" y="5916"/>
                  <a:pt x="28373" y="5961"/>
                  <a:pt x="28373" y="6025"/>
                </a:cubicBezTo>
                <a:cubicBezTo>
                  <a:pt x="28361" y="6096"/>
                  <a:pt x="28409" y="6156"/>
                  <a:pt x="28480" y="6156"/>
                </a:cubicBezTo>
                <a:cubicBezTo>
                  <a:pt x="28731" y="6179"/>
                  <a:pt x="28969" y="6203"/>
                  <a:pt x="29195" y="6251"/>
                </a:cubicBezTo>
                <a:lnTo>
                  <a:pt x="29242" y="6251"/>
                </a:lnTo>
                <a:cubicBezTo>
                  <a:pt x="29290" y="6239"/>
                  <a:pt x="29326" y="6203"/>
                  <a:pt x="29338" y="6144"/>
                </a:cubicBezTo>
                <a:cubicBezTo>
                  <a:pt x="29350" y="6084"/>
                  <a:pt x="29302" y="6013"/>
                  <a:pt x="29242" y="6001"/>
                </a:cubicBezTo>
                <a:cubicBezTo>
                  <a:pt x="29004" y="5965"/>
                  <a:pt x="28754" y="5941"/>
                  <a:pt x="28504" y="5917"/>
                </a:cubicBezTo>
                <a:cubicBezTo>
                  <a:pt x="28497" y="5916"/>
                  <a:pt x="28490" y="5916"/>
                  <a:pt x="28483" y="5916"/>
                </a:cubicBezTo>
                <a:close/>
                <a:moveTo>
                  <a:pt x="24825" y="6013"/>
                </a:moveTo>
                <a:cubicBezTo>
                  <a:pt x="24587" y="6037"/>
                  <a:pt x="24337" y="6048"/>
                  <a:pt x="24099" y="6060"/>
                </a:cubicBezTo>
                <a:cubicBezTo>
                  <a:pt x="24028" y="6060"/>
                  <a:pt x="23980" y="6120"/>
                  <a:pt x="23980" y="6191"/>
                </a:cubicBezTo>
                <a:cubicBezTo>
                  <a:pt x="23991" y="6246"/>
                  <a:pt x="24031" y="6300"/>
                  <a:pt x="24093" y="6300"/>
                </a:cubicBezTo>
                <a:cubicBezTo>
                  <a:pt x="24099" y="6300"/>
                  <a:pt x="24105" y="6300"/>
                  <a:pt x="24111" y="6298"/>
                </a:cubicBezTo>
                <a:cubicBezTo>
                  <a:pt x="24361" y="6287"/>
                  <a:pt x="24599" y="6275"/>
                  <a:pt x="24849" y="6263"/>
                </a:cubicBezTo>
                <a:lnTo>
                  <a:pt x="24861" y="6263"/>
                </a:lnTo>
                <a:cubicBezTo>
                  <a:pt x="24921" y="6251"/>
                  <a:pt x="24968" y="6191"/>
                  <a:pt x="24956" y="6132"/>
                </a:cubicBezTo>
                <a:cubicBezTo>
                  <a:pt x="24956" y="6060"/>
                  <a:pt x="24897" y="6013"/>
                  <a:pt x="24825" y="6013"/>
                </a:cubicBezTo>
                <a:close/>
                <a:moveTo>
                  <a:pt x="22631" y="6059"/>
                </a:moveTo>
                <a:cubicBezTo>
                  <a:pt x="22577" y="6059"/>
                  <a:pt x="22526" y="6113"/>
                  <a:pt x="22515" y="6168"/>
                </a:cubicBezTo>
                <a:cubicBezTo>
                  <a:pt x="22515" y="6239"/>
                  <a:pt x="22563" y="6298"/>
                  <a:pt x="22635" y="6298"/>
                </a:cubicBezTo>
                <a:cubicBezTo>
                  <a:pt x="22873" y="6310"/>
                  <a:pt x="23111" y="6322"/>
                  <a:pt x="23373" y="6322"/>
                </a:cubicBezTo>
                <a:lnTo>
                  <a:pt x="23397" y="6322"/>
                </a:lnTo>
                <a:cubicBezTo>
                  <a:pt x="23456" y="6310"/>
                  <a:pt x="23492" y="6263"/>
                  <a:pt x="23492" y="6203"/>
                </a:cubicBezTo>
                <a:cubicBezTo>
                  <a:pt x="23492" y="6132"/>
                  <a:pt x="23444" y="6072"/>
                  <a:pt x="23373" y="6072"/>
                </a:cubicBezTo>
                <a:cubicBezTo>
                  <a:pt x="23123" y="6072"/>
                  <a:pt x="22885" y="6072"/>
                  <a:pt x="22646" y="6060"/>
                </a:cubicBezTo>
                <a:cubicBezTo>
                  <a:pt x="22641" y="6059"/>
                  <a:pt x="22636" y="6059"/>
                  <a:pt x="22631" y="6059"/>
                </a:cubicBezTo>
                <a:close/>
                <a:moveTo>
                  <a:pt x="14934" y="6017"/>
                </a:moveTo>
                <a:cubicBezTo>
                  <a:pt x="14921" y="6017"/>
                  <a:pt x="14908" y="6020"/>
                  <a:pt x="14895" y="6025"/>
                </a:cubicBezTo>
                <a:cubicBezTo>
                  <a:pt x="14705" y="6072"/>
                  <a:pt x="14526" y="6120"/>
                  <a:pt x="14324" y="6156"/>
                </a:cubicBezTo>
                <a:cubicBezTo>
                  <a:pt x="14276" y="6168"/>
                  <a:pt x="14241" y="6168"/>
                  <a:pt x="14193" y="6179"/>
                </a:cubicBezTo>
                <a:cubicBezTo>
                  <a:pt x="14122" y="6191"/>
                  <a:pt x="14074" y="6251"/>
                  <a:pt x="14086" y="6322"/>
                </a:cubicBezTo>
                <a:cubicBezTo>
                  <a:pt x="14096" y="6376"/>
                  <a:pt x="14145" y="6419"/>
                  <a:pt x="14207" y="6419"/>
                </a:cubicBezTo>
                <a:cubicBezTo>
                  <a:pt x="14214" y="6419"/>
                  <a:pt x="14221" y="6419"/>
                  <a:pt x="14229" y="6418"/>
                </a:cubicBezTo>
                <a:cubicBezTo>
                  <a:pt x="14276" y="6418"/>
                  <a:pt x="14324" y="6406"/>
                  <a:pt x="14372" y="6406"/>
                </a:cubicBezTo>
                <a:cubicBezTo>
                  <a:pt x="14372" y="6406"/>
                  <a:pt x="14395" y="6394"/>
                  <a:pt x="14395" y="6394"/>
                </a:cubicBezTo>
                <a:cubicBezTo>
                  <a:pt x="14586" y="6358"/>
                  <a:pt x="14776" y="6310"/>
                  <a:pt x="14955" y="6263"/>
                </a:cubicBezTo>
                <a:cubicBezTo>
                  <a:pt x="15026" y="6239"/>
                  <a:pt x="15062" y="6168"/>
                  <a:pt x="15038" y="6108"/>
                </a:cubicBezTo>
                <a:cubicBezTo>
                  <a:pt x="15029" y="6051"/>
                  <a:pt x="14982" y="6017"/>
                  <a:pt x="14934" y="6017"/>
                </a:cubicBezTo>
                <a:close/>
                <a:moveTo>
                  <a:pt x="12757" y="6130"/>
                </a:moveTo>
                <a:cubicBezTo>
                  <a:pt x="12702" y="6130"/>
                  <a:pt x="12644" y="6174"/>
                  <a:pt x="12633" y="6227"/>
                </a:cubicBezTo>
                <a:cubicBezTo>
                  <a:pt x="12621" y="6298"/>
                  <a:pt x="12669" y="6358"/>
                  <a:pt x="12729" y="6370"/>
                </a:cubicBezTo>
                <a:cubicBezTo>
                  <a:pt x="12979" y="6418"/>
                  <a:pt x="13229" y="6453"/>
                  <a:pt x="13479" y="6465"/>
                </a:cubicBezTo>
                <a:lnTo>
                  <a:pt x="13502" y="6465"/>
                </a:lnTo>
                <a:cubicBezTo>
                  <a:pt x="13562" y="6453"/>
                  <a:pt x="13598" y="6406"/>
                  <a:pt x="13610" y="6346"/>
                </a:cubicBezTo>
                <a:cubicBezTo>
                  <a:pt x="13610" y="6275"/>
                  <a:pt x="13550" y="6215"/>
                  <a:pt x="13491" y="6215"/>
                </a:cubicBezTo>
                <a:cubicBezTo>
                  <a:pt x="13252" y="6203"/>
                  <a:pt x="13014" y="6179"/>
                  <a:pt x="12776" y="6132"/>
                </a:cubicBezTo>
                <a:cubicBezTo>
                  <a:pt x="12770" y="6131"/>
                  <a:pt x="12764" y="6130"/>
                  <a:pt x="12757" y="6130"/>
                </a:cubicBezTo>
                <a:close/>
                <a:moveTo>
                  <a:pt x="29926" y="6160"/>
                </a:moveTo>
                <a:cubicBezTo>
                  <a:pt x="29874" y="6160"/>
                  <a:pt x="29833" y="6194"/>
                  <a:pt x="29814" y="6251"/>
                </a:cubicBezTo>
                <a:cubicBezTo>
                  <a:pt x="29802" y="6310"/>
                  <a:pt x="29838" y="6382"/>
                  <a:pt x="29897" y="6394"/>
                </a:cubicBezTo>
                <a:cubicBezTo>
                  <a:pt x="30135" y="6465"/>
                  <a:pt x="30362" y="6537"/>
                  <a:pt x="30576" y="6620"/>
                </a:cubicBezTo>
                <a:cubicBezTo>
                  <a:pt x="30600" y="6632"/>
                  <a:pt x="30624" y="6632"/>
                  <a:pt x="30647" y="6632"/>
                </a:cubicBezTo>
                <a:cubicBezTo>
                  <a:pt x="30683" y="6620"/>
                  <a:pt x="30719" y="6596"/>
                  <a:pt x="30743" y="6560"/>
                </a:cubicBezTo>
                <a:cubicBezTo>
                  <a:pt x="30766" y="6489"/>
                  <a:pt x="30731" y="6418"/>
                  <a:pt x="30671" y="6394"/>
                </a:cubicBezTo>
                <a:cubicBezTo>
                  <a:pt x="30445" y="6310"/>
                  <a:pt x="30207" y="6227"/>
                  <a:pt x="29969" y="6168"/>
                </a:cubicBezTo>
                <a:cubicBezTo>
                  <a:pt x="29954" y="6163"/>
                  <a:pt x="29939" y="6160"/>
                  <a:pt x="29926" y="6160"/>
                </a:cubicBezTo>
                <a:close/>
                <a:moveTo>
                  <a:pt x="31291" y="6710"/>
                </a:moveTo>
                <a:cubicBezTo>
                  <a:pt x="31248" y="6710"/>
                  <a:pt x="31207" y="6734"/>
                  <a:pt x="31183" y="6775"/>
                </a:cubicBezTo>
                <a:cubicBezTo>
                  <a:pt x="31147" y="6822"/>
                  <a:pt x="31159" y="6906"/>
                  <a:pt x="31219" y="6941"/>
                </a:cubicBezTo>
                <a:cubicBezTo>
                  <a:pt x="31433" y="7060"/>
                  <a:pt x="31624" y="7191"/>
                  <a:pt x="31814" y="7346"/>
                </a:cubicBezTo>
                <a:cubicBezTo>
                  <a:pt x="31838" y="7370"/>
                  <a:pt x="31874" y="7370"/>
                  <a:pt x="31909" y="7370"/>
                </a:cubicBezTo>
                <a:cubicBezTo>
                  <a:pt x="31933" y="7358"/>
                  <a:pt x="31957" y="7346"/>
                  <a:pt x="31981" y="7322"/>
                </a:cubicBezTo>
                <a:cubicBezTo>
                  <a:pt x="32029" y="7275"/>
                  <a:pt x="32017" y="7191"/>
                  <a:pt x="31969" y="7156"/>
                </a:cubicBezTo>
                <a:cubicBezTo>
                  <a:pt x="31767" y="7001"/>
                  <a:pt x="31564" y="6846"/>
                  <a:pt x="31350" y="6727"/>
                </a:cubicBezTo>
                <a:cubicBezTo>
                  <a:pt x="31331" y="6716"/>
                  <a:pt x="31311" y="6710"/>
                  <a:pt x="31291" y="6710"/>
                </a:cubicBezTo>
                <a:close/>
                <a:moveTo>
                  <a:pt x="32415" y="7633"/>
                </a:moveTo>
                <a:cubicBezTo>
                  <a:pt x="32385" y="7633"/>
                  <a:pt x="32354" y="7645"/>
                  <a:pt x="32326" y="7668"/>
                </a:cubicBezTo>
                <a:cubicBezTo>
                  <a:pt x="32279" y="7703"/>
                  <a:pt x="32279" y="7787"/>
                  <a:pt x="32314" y="7834"/>
                </a:cubicBezTo>
                <a:cubicBezTo>
                  <a:pt x="32469" y="8013"/>
                  <a:pt x="32612" y="8203"/>
                  <a:pt x="32731" y="8418"/>
                </a:cubicBezTo>
                <a:cubicBezTo>
                  <a:pt x="32751" y="8447"/>
                  <a:pt x="32794" y="8469"/>
                  <a:pt x="32836" y="8469"/>
                </a:cubicBezTo>
                <a:cubicBezTo>
                  <a:pt x="32845" y="8469"/>
                  <a:pt x="32854" y="8468"/>
                  <a:pt x="32862" y="8465"/>
                </a:cubicBezTo>
                <a:cubicBezTo>
                  <a:pt x="32874" y="8465"/>
                  <a:pt x="32886" y="8465"/>
                  <a:pt x="32898" y="8454"/>
                </a:cubicBezTo>
                <a:cubicBezTo>
                  <a:pt x="32957" y="8418"/>
                  <a:pt x="32981" y="8346"/>
                  <a:pt x="32945" y="8287"/>
                </a:cubicBezTo>
                <a:cubicBezTo>
                  <a:pt x="32814" y="8073"/>
                  <a:pt x="32660" y="7870"/>
                  <a:pt x="32505" y="7680"/>
                </a:cubicBezTo>
                <a:cubicBezTo>
                  <a:pt x="32480" y="7648"/>
                  <a:pt x="32448" y="7633"/>
                  <a:pt x="32415" y="7633"/>
                </a:cubicBezTo>
                <a:close/>
                <a:moveTo>
                  <a:pt x="33165" y="8885"/>
                </a:moveTo>
                <a:cubicBezTo>
                  <a:pt x="33148" y="8885"/>
                  <a:pt x="33130" y="8888"/>
                  <a:pt x="33112" y="8894"/>
                </a:cubicBezTo>
                <a:cubicBezTo>
                  <a:pt x="33052" y="8918"/>
                  <a:pt x="33017" y="8989"/>
                  <a:pt x="33052" y="9049"/>
                </a:cubicBezTo>
                <a:cubicBezTo>
                  <a:pt x="33136" y="9263"/>
                  <a:pt x="33207" y="9501"/>
                  <a:pt x="33267" y="9727"/>
                </a:cubicBezTo>
                <a:cubicBezTo>
                  <a:pt x="33277" y="9790"/>
                  <a:pt x="33324" y="9825"/>
                  <a:pt x="33383" y="9825"/>
                </a:cubicBezTo>
                <a:cubicBezTo>
                  <a:pt x="33392" y="9825"/>
                  <a:pt x="33401" y="9824"/>
                  <a:pt x="33410" y="9823"/>
                </a:cubicBezTo>
                <a:cubicBezTo>
                  <a:pt x="33481" y="9799"/>
                  <a:pt x="33517" y="9739"/>
                  <a:pt x="33505" y="9680"/>
                </a:cubicBezTo>
                <a:cubicBezTo>
                  <a:pt x="33445" y="9430"/>
                  <a:pt x="33362" y="9192"/>
                  <a:pt x="33279" y="8965"/>
                </a:cubicBezTo>
                <a:cubicBezTo>
                  <a:pt x="33261" y="8912"/>
                  <a:pt x="33216" y="8885"/>
                  <a:pt x="33165" y="8885"/>
                </a:cubicBezTo>
                <a:close/>
                <a:moveTo>
                  <a:pt x="33493" y="10299"/>
                </a:moveTo>
                <a:cubicBezTo>
                  <a:pt x="33422" y="10311"/>
                  <a:pt x="33374" y="10370"/>
                  <a:pt x="33386" y="10442"/>
                </a:cubicBezTo>
                <a:cubicBezTo>
                  <a:pt x="33410" y="10668"/>
                  <a:pt x="33422" y="10918"/>
                  <a:pt x="33410" y="11156"/>
                </a:cubicBezTo>
                <a:cubicBezTo>
                  <a:pt x="33410" y="11216"/>
                  <a:pt x="33457" y="11275"/>
                  <a:pt x="33529" y="11275"/>
                </a:cubicBezTo>
                <a:lnTo>
                  <a:pt x="33553" y="11275"/>
                </a:lnTo>
                <a:cubicBezTo>
                  <a:pt x="33612" y="11263"/>
                  <a:pt x="33648" y="11216"/>
                  <a:pt x="33648" y="11156"/>
                </a:cubicBezTo>
                <a:cubicBezTo>
                  <a:pt x="33660" y="10906"/>
                  <a:pt x="33648" y="10656"/>
                  <a:pt x="33624" y="10406"/>
                </a:cubicBezTo>
                <a:cubicBezTo>
                  <a:pt x="33612" y="10347"/>
                  <a:pt x="33564" y="10299"/>
                  <a:pt x="33493" y="10299"/>
                </a:cubicBezTo>
                <a:close/>
                <a:moveTo>
                  <a:pt x="33462" y="11762"/>
                </a:moveTo>
                <a:cubicBezTo>
                  <a:pt x="33408" y="11762"/>
                  <a:pt x="33350" y="11807"/>
                  <a:pt x="33350" y="11871"/>
                </a:cubicBezTo>
                <a:cubicBezTo>
                  <a:pt x="33303" y="12097"/>
                  <a:pt x="33255" y="12335"/>
                  <a:pt x="33183" y="12561"/>
                </a:cubicBezTo>
                <a:cubicBezTo>
                  <a:pt x="33172" y="12633"/>
                  <a:pt x="33207" y="12692"/>
                  <a:pt x="33267" y="12716"/>
                </a:cubicBezTo>
                <a:lnTo>
                  <a:pt x="33326" y="12716"/>
                </a:lnTo>
                <a:cubicBezTo>
                  <a:pt x="33374" y="12704"/>
                  <a:pt x="33410" y="12680"/>
                  <a:pt x="33422" y="12633"/>
                </a:cubicBezTo>
                <a:cubicBezTo>
                  <a:pt x="33493" y="12394"/>
                  <a:pt x="33553" y="12144"/>
                  <a:pt x="33588" y="11906"/>
                </a:cubicBezTo>
                <a:cubicBezTo>
                  <a:pt x="33600" y="11835"/>
                  <a:pt x="33553" y="11775"/>
                  <a:pt x="33481" y="11763"/>
                </a:cubicBezTo>
                <a:cubicBezTo>
                  <a:pt x="33475" y="11762"/>
                  <a:pt x="33469" y="11762"/>
                  <a:pt x="33462" y="11762"/>
                </a:cubicBezTo>
                <a:close/>
                <a:moveTo>
                  <a:pt x="33054" y="13159"/>
                </a:moveTo>
                <a:cubicBezTo>
                  <a:pt x="33008" y="13159"/>
                  <a:pt x="32963" y="13186"/>
                  <a:pt x="32945" y="13240"/>
                </a:cubicBezTo>
                <a:cubicBezTo>
                  <a:pt x="32850" y="13454"/>
                  <a:pt x="32731" y="13668"/>
                  <a:pt x="32612" y="13871"/>
                </a:cubicBezTo>
                <a:cubicBezTo>
                  <a:pt x="32576" y="13930"/>
                  <a:pt x="32600" y="14002"/>
                  <a:pt x="32660" y="14038"/>
                </a:cubicBezTo>
                <a:cubicBezTo>
                  <a:pt x="32676" y="14046"/>
                  <a:pt x="32693" y="14054"/>
                  <a:pt x="32714" y="14054"/>
                </a:cubicBezTo>
                <a:cubicBezTo>
                  <a:pt x="32723" y="14054"/>
                  <a:pt x="32732" y="14053"/>
                  <a:pt x="32743" y="14049"/>
                </a:cubicBezTo>
                <a:cubicBezTo>
                  <a:pt x="32779" y="14049"/>
                  <a:pt x="32802" y="14026"/>
                  <a:pt x="32826" y="14002"/>
                </a:cubicBezTo>
                <a:cubicBezTo>
                  <a:pt x="32957" y="13776"/>
                  <a:pt x="33064" y="13561"/>
                  <a:pt x="33172" y="13335"/>
                </a:cubicBezTo>
                <a:cubicBezTo>
                  <a:pt x="33195" y="13276"/>
                  <a:pt x="33160" y="13204"/>
                  <a:pt x="33100" y="13168"/>
                </a:cubicBezTo>
                <a:cubicBezTo>
                  <a:pt x="33085" y="13162"/>
                  <a:pt x="33070" y="13159"/>
                  <a:pt x="33054" y="13159"/>
                </a:cubicBezTo>
                <a:close/>
                <a:moveTo>
                  <a:pt x="32318" y="14422"/>
                </a:moveTo>
                <a:cubicBezTo>
                  <a:pt x="32280" y="14422"/>
                  <a:pt x="32241" y="14437"/>
                  <a:pt x="32219" y="14466"/>
                </a:cubicBezTo>
                <a:cubicBezTo>
                  <a:pt x="32076" y="14657"/>
                  <a:pt x="31921" y="14847"/>
                  <a:pt x="31755" y="15026"/>
                </a:cubicBezTo>
                <a:cubicBezTo>
                  <a:pt x="31707" y="15073"/>
                  <a:pt x="31719" y="15157"/>
                  <a:pt x="31767" y="15192"/>
                </a:cubicBezTo>
                <a:cubicBezTo>
                  <a:pt x="31790" y="15228"/>
                  <a:pt x="31838" y="15228"/>
                  <a:pt x="31874" y="15228"/>
                </a:cubicBezTo>
                <a:cubicBezTo>
                  <a:pt x="31898" y="15228"/>
                  <a:pt x="31921" y="15216"/>
                  <a:pt x="31933" y="15192"/>
                </a:cubicBezTo>
                <a:cubicBezTo>
                  <a:pt x="32112" y="15002"/>
                  <a:pt x="32267" y="14811"/>
                  <a:pt x="32410" y="14621"/>
                </a:cubicBezTo>
                <a:cubicBezTo>
                  <a:pt x="32457" y="14561"/>
                  <a:pt x="32445" y="14490"/>
                  <a:pt x="32386" y="14442"/>
                </a:cubicBezTo>
                <a:cubicBezTo>
                  <a:pt x="32367" y="14428"/>
                  <a:pt x="32343" y="14422"/>
                  <a:pt x="32318" y="14422"/>
                </a:cubicBezTo>
                <a:close/>
                <a:moveTo>
                  <a:pt x="31336" y="15502"/>
                </a:moveTo>
                <a:cubicBezTo>
                  <a:pt x="31305" y="15502"/>
                  <a:pt x="31273" y="15514"/>
                  <a:pt x="31243" y="15538"/>
                </a:cubicBezTo>
                <a:cubicBezTo>
                  <a:pt x="31076" y="15693"/>
                  <a:pt x="30886" y="15847"/>
                  <a:pt x="30695" y="15990"/>
                </a:cubicBezTo>
                <a:cubicBezTo>
                  <a:pt x="30636" y="16038"/>
                  <a:pt x="30624" y="16109"/>
                  <a:pt x="30671" y="16169"/>
                </a:cubicBezTo>
                <a:cubicBezTo>
                  <a:pt x="30695" y="16204"/>
                  <a:pt x="30743" y="16216"/>
                  <a:pt x="30790" y="16216"/>
                </a:cubicBezTo>
                <a:cubicBezTo>
                  <a:pt x="30802" y="16204"/>
                  <a:pt x="30826" y="16204"/>
                  <a:pt x="30838" y="16193"/>
                </a:cubicBezTo>
                <a:cubicBezTo>
                  <a:pt x="31040" y="16038"/>
                  <a:pt x="31231" y="15883"/>
                  <a:pt x="31409" y="15716"/>
                </a:cubicBezTo>
                <a:cubicBezTo>
                  <a:pt x="31457" y="15669"/>
                  <a:pt x="31469" y="15597"/>
                  <a:pt x="31421" y="15538"/>
                </a:cubicBezTo>
                <a:cubicBezTo>
                  <a:pt x="31398" y="15514"/>
                  <a:pt x="31368" y="15502"/>
                  <a:pt x="31336" y="15502"/>
                </a:cubicBezTo>
                <a:close/>
                <a:moveTo>
                  <a:pt x="30169" y="16387"/>
                </a:moveTo>
                <a:cubicBezTo>
                  <a:pt x="30146" y="16387"/>
                  <a:pt x="30122" y="16393"/>
                  <a:pt x="30100" y="16407"/>
                </a:cubicBezTo>
                <a:cubicBezTo>
                  <a:pt x="29909" y="16538"/>
                  <a:pt x="29695" y="16657"/>
                  <a:pt x="29481" y="16776"/>
                </a:cubicBezTo>
                <a:cubicBezTo>
                  <a:pt x="29421" y="16812"/>
                  <a:pt x="29397" y="16883"/>
                  <a:pt x="29433" y="16943"/>
                </a:cubicBezTo>
                <a:cubicBezTo>
                  <a:pt x="29453" y="16982"/>
                  <a:pt x="29489" y="17005"/>
                  <a:pt x="29534" y="17005"/>
                </a:cubicBezTo>
                <a:cubicBezTo>
                  <a:pt x="29544" y="17005"/>
                  <a:pt x="29554" y="17004"/>
                  <a:pt x="29564" y="17002"/>
                </a:cubicBezTo>
                <a:cubicBezTo>
                  <a:pt x="29576" y="17002"/>
                  <a:pt x="29588" y="17002"/>
                  <a:pt x="29600" y="16990"/>
                </a:cubicBezTo>
                <a:cubicBezTo>
                  <a:pt x="29814" y="16871"/>
                  <a:pt x="30028" y="16740"/>
                  <a:pt x="30231" y="16609"/>
                </a:cubicBezTo>
                <a:cubicBezTo>
                  <a:pt x="30290" y="16574"/>
                  <a:pt x="30314" y="16502"/>
                  <a:pt x="30266" y="16443"/>
                </a:cubicBezTo>
                <a:cubicBezTo>
                  <a:pt x="30244" y="16405"/>
                  <a:pt x="30208" y="16387"/>
                  <a:pt x="30169" y="16387"/>
                </a:cubicBezTo>
                <a:close/>
                <a:moveTo>
                  <a:pt x="28885" y="17088"/>
                </a:moveTo>
                <a:cubicBezTo>
                  <a:pt x="28869" y="17088"/>
                  <a:pt x="28853" y="17091"/>
                  <a:pt x="28838" y="17097"/>
                </a:cubicBezTo>
                <a:cubicBezTo>
                  <a:pt x="28719" y="17145"/>
                  <a:pt x="28611" y="17193"/>
                  <a:pt x="28504" y="17240"/>
                </a:cubicBezTo>
                <a:cubicBezTo>
                  <a:pt x="28385" y="17288"/>
                  <a:pt x="28278" y="17336"/>
                  <a:pt x="28159" y="17371"/>
                </a:cubicBezTo>
                <a:cubicBezTo>
                  <a:pt x="28099" y="17395"/>
                  <a:pt x="28064" y="17467"/>
                  <a:pt x="28088" y="17538"/>
                </a:cubicBezTo>
                <a:cubicBezTo>
                  <a:pt x="28108" y="17579"/>
                  <a:pt x="28156" y="17612"/>
                  <a:pt x="28207" y="17612"/>
                </a:cubicBezTo>
                <a:cubicBezTo>
                  <a:pt x="28215" y="17612"/>
                  <a:pt x="28223" y="17611"/>
                  <a:pt x="28230" y="17609"/>
                </a:cubicBezTo>
                <a:lnTo>
                  <a:pt x="28254" y="17609"/>
                </a:lnTo>
                <a:cubicBezTo>
                  <a:pt x="28361" y="17562"/>
                  <a:pt x="28480" y="17514"/>
                  <a:pt x="28588" y="17467"/>
                </a:cubicBezTo>
                <a:cubicBezTo>
                  <a:pt x="28707" y="17419"/>
                  <a:pt x="28826" y="17371"/>
                  <a:pt x="28933" y="17324"/>
                </a:cubicBezTo>
                <a:cubicBezTo>
                  <a:pt x="28992" y="17300"/>
                  <a:pt x="29028" y="17217"/>
                  <a:pt x="28992" y="17157"/>
                </a:cubicBezTo>
                <a:cubicBezTo>
                  <a:pt x="28975" y="17113"/>
                  <a:pt x="28931" y="17088"/>
                  <a:pt x="28885" y="17088"/>
                </a:cubicBezTo>
                <a:close/>
                <a:moveTo>
                  <a:pt x="27504" y="17607"/>
                </a:moveTo>
                <a:cubicBezTo>
                  <a:pt x="27496" y="17607"/>
                  <a:pt x="27488" y="17608"/>
                  <a:pt x="27480" y="17609"/>
                </a:cubicBezTo>
                <a:cubicBezTo>
                  <a:pt x="27254" y="17681"/>
                  <a:pt x="27016" y="17752"/>
                  <a:pt x="26778" y="17812"/>
                </a:cubicBezTo>
                <a:cubicBezTo>
                  <a:pt x="26718" y="17824"/>
                  <a:pt x="26671" y="17895"/>
                  <a:pt x="26695" y="17967"/>
                </a:cubicBezTo>
                <a:cubicBezTo>
                  <a:pt x="26705" y="18018"/>
                  <a:pt x="26751" y="18052"/>
                  <a:pt x="26810" y="18052"/>
                </a:cubicBezTo>
                <a:cubicBezTo>
                  <a:pt x="26819" y="18052"/>
                  <a:pt x="26828" y="18051"/>
                  <a:pt x="26837" y="18050"/>
                </a:cubicBezTo>
                <a:cubicBezTo>
                  <a:pt x="27087" y="17990"/>
                  <a:pt x="27326" y="17919"/>
                  <a:pt x="27552" y="17848"/>
                </a:cubicBezTo>
                <a:cubicBezTo>
                  <a:pt x="27611" y="17824"/>
                  <a:pt x="27647" y="17752"/>
                  <a:pt x="27635" y="17693"/>
                </a:cubicBezTo>
                <a:cubicBezTo>
                  <a:pt x="27614" y="17641"/>
                  <a:pt x="27558" y="17607"/>
                  <a:pt x="27504" y="17607"/>
                </a:cubicBezTo>
                <a:close/>
                <a:moveTo>
                  <a:pt x="26099" y="17976"/>
                </a:moveTo>
                <a:cubicBezTo>
                  <a:pt x="26091" y="17976"/>
                  <a:pt x="26083" y="17977"/>
                  <a:pt x="26075" y="17979"/>
                </a:cubicBezTo>
                <a:cubicBezTo>
                  <a:pt x="25861" y="18026"/>
                  <a:pt x="25647" y="18062"/>
                  <a:pt x="25444" y="18098"/>
                </a:cubicBezTo>
                <a:lnTo>
                  <a:pt x="25361" y="18109"/>
                </a:lnTo>
                <a:cubicBezTo>
                  <a:pt x="25290" y="18121"/>
                  <a:pt x="25242" y="18193"/>
                  <a:pt x="25254" y="18252"/>
                </a:cubicBezTo>
                <a:cubicBezTo>
                  <a:pt x="25265" y="18316"/>
                  <a:pt x="25323" y="18361"/>
                  <a:pt x="25378" y="18361"/>
                </a:cubicBezTo>
                <a:cubicBezTo>
                  <a:pt x="25384" y="18361"/>
                  <a:pt x="25391" y="18361"/>
                  <a:pt x="25397" y="18360"/>
                </a:cubicBezTo>
                <a:lnTo>
                  <a:pt x="25480" y="18336"/>
                </a:lnTo>
                <a:cubicBezTo>
                  <a:pt x="25694" y="18300"/>
                  <a:pt x="25909" y="18264"/>
                  <a:pt x="26123" y="18217"/>
                </a:cubicBezTo>
                <a:cubicBezTo>
                  <a:pt x="26194" y="18205"/>
                  <a:pt x="26230" y="18133"/>
                  <a:pt x="26218" y="18074"/>
                </a:cubicBezTo>
                <a:cubicBezTo>
                  <a:pt x="26208" y="18011"/>
                  <a:pt x="26152" y="17976"/>
                  <a:pt x="26099" y="17976"/>
                </a:cubicBezTo>
                <a:close/>
                <a:moveTo>
                  <a:pt x="24656" y="18227"/>
                </a:moveTo>
                <a:cubicBezTo>
                  <a:pt x="24649" y="18227"/>
                  <a:pt x="24642" y="18227"/>
                  <a:pt x="24635" y="18229"/>
                </a:cubicBezTo>
                <a:cubicBezTo>
                  <a:pt x="24397" y="18264"/>
                  <a:pt x="24159" y="18288"/>
                  <a:pt x="23908" y="18324"/>
                </a:cubicBezTo>
                <a:cubicBezTo>
                  <a:pt x="23849" y="18324"/>
                  <a:pt x="23801" y="18383"/>
                  <a:pt x="23801" y="18455"/>
                </a:cubicBezTo>
                <a:cubicBezTo>
                  <a:pt x="23812" y="18519"/>
                  <a:pt x="23861" y="18564"/>
                  <a:pt x="23923" y="18564"/>
                </a:cubicBezTo>
                <a:cubicBezTo>
                  <a:pt x="23930" y="18564"/>
                  <a:pt x="23937" y="18563"/>
                  <a:pt x="23944" y="18562"/>
                </a:cubicBezTo>
                <a:cubicBezTo>
                  <a:pt x="24182" y="18538"/>
                  <a:pt x="24432" y="18502"/>
                  <a:pt x="24670" y="18467"/>
                </a:cubicBezTo>
                <a:lnTo>
                  <a:pt x="24682" y="18467"/>
                </a:lnTo>
                <a:cubicBezTo>
                  <a:pt x="24742" y="18455"/>
                  <a:pt x="24790" y="18395"/>
                  <a:pt x="24778" y="18336"/>
                </a:cubicBezTo>
                <a:cubicBezTo>
                  <a:pt x="24767" y="18272"/>
                  <a:pt x="24718" y="18227"/>
                  <a:pt x="24656" y="18227"/>
                </a:cubicBezTo>
                <a:close/>
                <a:moveTo>
                  <a:pt x="23194" y="18395"/>
                </a:moveTo>
                <a:cubicBezTo>
                  <a:pt x="22944" y="18419"/>
                  <a:pt x="22706" y="18443"/>
                  <a:pt x="22456" y="18455"/>
                </a:cubicBezTo>
                <a:cubicBezTo>
                  <a:pt x="22396" y="18467"/>
                  <a:pt x="22349" y="18526"/>
                  <a:pt x="22349" y="18586"/>
                </a:cubicBezTo>
                <a:cubicBezTo>
                  <a:pt x="22361" y="18657"/>
                  <a:pt x="22408" y="18705"/>
                  <a:pt x="22480" y="18705"/>
                </a:cubicBezTo>
                <a:cubicBezTo>
                  <a:pt x="22730" y="18681"/>
                  <a:pt x="22968" y="18657"/>
                  <a:pt x="23218" y="18633"/>
                </a:cubicBezTo>
                <a:cubicBezTo>
                  <a:pt x="23289" y="18621"/>
                  <a:pt x="23325" y="18574"/>
                  <a:pt x="23325" y="18502"/>
                </a:cubicBezTo>
                <a:cubicBezTo>
                  <a:pt x="23313" y="18443"/>
                  <a:pt x="23254" y="18395"/>
                  <a:pt x="23194" y="18395"/>
                </a:cubicBezTo>
                <a:close/>
                <a:moveTo>
                  <a:pt x="21730" y="18514"/>
                </a:moveTo>
                <a:cubicBezTo>
                  <a:pt x="21492" y="18538"/>
                  <a:pt x="21253" y="18550"/>
                  <a:pt x="21003" y="18562"/>
                </a:cubicBezTo>
                <a:cubicBezTo>
                  <a:pt x="20932" y="18574"/>
                  <a:pt x="20884" y="18633"/>
                  <a:pt x="20896" y="18693"/>
                </a:cubicBezTo>
                <a:cubicBezTo>
                  <a:pt x="20896" y="18764"/>
                  <a:pt x="20956" y="18812"/>
                  <a:pt x="21027" y="18812"/>
                </a:cubicBezTo>
                <a:cubicBezTo>
                  <a:pt x="21265" y="18788"/>
                  <a:pt x="21503" y="18776"/>
                  <a:pt x="21753" y="18752"/>
                </a:cubicBezTo>
                <a:lnTo>
                  <a:pt x="21765" y="18752"/>
                </a:lnTo>
                <a:cubicBezTo>
                  <a:pt x="21825" y="18741"/>
                  <a:pt x="21873" y="18693"/>
                  <a:pt x="21861" y="18633"/>
                </a:cubicBezTo>
                <a:cubicBezTo>
                  <a:pt x="21861" y="18562"/>
                  <a:pt x="21801" y="18514"/>
                  <a:pt x="21730" y="18514"/>
                </a:cubicBezTo>
                <a:close/>
                <a:moveTo>
                  <a:pt x="20277" y="18610"/>
                </a:moveTo>
                <a:lnTo>
                  <a:pt x="19539" y="18657"/>
                </a:lnTo>
                <a:cubicBezTo>
                  <a:pt x="19479" y="18669"/>
                  <a:pt x="19420" y="18717"/>
                  <a:pt x="19432" y="18788"/>
                </a:cubicBezTo>
                <a:cubicBezTo>
                  <a:pt x="19432" y="18860"/>
                  <a:pt x="19491" y="18907"/>
                  <a:pt x="19563" y="18907"/>
                </a:cubicBezTo>
                <a:lnTo>
                  <a:pt x="20289" y="18860"/>
                </a:lnTo>
                <a:lnTo>
                  <a:pt x="20301" y="18860"/>
                </a:lnTo>
                <a:cubicBezTo>
                  <a:pt x="20360" y="18848"/>
                  <a:pt x="20408" y="18788"/>
                  <a:pt x="20408" y="18729"/>
                </a:cubicBezTo>
                <a:cubicBezTo>
                  <a:pt x="20396" y="18657"/>
                  <a:pt x="20337" y="18610"/>
                  <a:pt x="20277" y="18610"/>
                </a:cubicBezTo>
                <a:close/>
                <a:moveTo>
                  <a:pt x="18813" y="18705"/>
                </a:moveTo>
                <a:cubicBezTo>
                  <a:pt x="18574" y="18717"/>
                  <a:pt x="18324" y="18741"/>
                  <a:pt x="18086" y="18752"/>
                </a:cubicBezTo>
                <a:cubicBezTo>
                  <a:pt x="18015" y="18764"/>
                  <a:pt x="17967" y="18824"/>
                  <a:pt x="17967" y="18883"/>
                </a:cubicBezTo>
                <a:cubicBezTo>
                  <a:pt x="17979" y="18955"/>
                  <a:pt x="18039" y="19002"/>
                  <a:pt x="18098" y="19002"/>
                </a:cubicBezTo>
                <a:cubicBezTo>
                  <a:pt x="18348" y="18979"/>
                  <a:pt x="18586" y="18967"/>
                  <a:pt x="18825" y="18955"/>
                </a:cubicBezTo>
                <a:lnTo>
                  <a:pt x="18848" y="18955"/>
                </a:lnTo>
                <a:cubicBezTo>
                  <a:pt x="18908" y="18943"/>
                  <a:pt x="18944" y="18883"/>
                  <a:pt x="18944" y="18824"/>
                </a:cubicBezTo>
                <a:cubicBezTo>
                  <a:pt x="18944" y="18752"/>
                  <a:pt x="18884" y="18705"/>
                  <a:pt x="18813" y="18705"/>
                </a:cubicBezTo>
                <a:close/>
                <a:moveTo>
                  <a:pt x="17348" y="18812"/>
                </a:moveTo>
                <a:cubicBezTo>
                  <a:pt x="17110" y="18824"/>
                  <a:pt x="16860" y="18848"/>
                  <a:pt x="16622" y="18871"/>
                </a:cubicBezTo>
                <a:cubicBezTo>
                  <a:pt x="16550" y="18871"/>
                  <a:pt x="16503" y="18931"/>
                  <a:pt x="16503" y="19002"/>
                </a:cubicBezTo>
                <a:cubicBezTo>
                  <a:pt x="16513" y="19067"/>
                  <a:pt x="16562" y="19111"/>
                  <a:pt x="16624" y="19111"/>
                </a:cubicBezTo>
                <a:cubicBezTo>
                  <a:pt x="16631" y="19111"/>
                  <a:pt x="16638" y="19111"/>
                  <a:pt x="16646" y="19110"/>
                </a:cubicBezTo>
                <a:cubicBezTo>
                  <a:pt x="16884" y="19098"/>
                  <a:pt x="17122" y="19074"/>
                  <a:pt x="17372" y="19050"/>
                </a:cubicBezTo>
                <a:lnTo>
                  <a:pt x="17384" y="19050"/>
                </a:lnTo>
                <a:cubicBezTo>
                  <a:pt x="17443" y="19038"/>
                  <a:pt x="17491" y="18991"/>
                  <a:pt x="17479" y="18919"/>
                </a:cubicBezTo>
                <a:cubicBezTo>
                  <a:pt x="17479" y="18860"/>
                  <a:pt x="17420" y="18812"/>
                  <a:pt x="17348" y="18812"/>
                </a:cubicBezTo>
                <a:close/>
                <a:moveTo>
                  <a:pt x="15905" y="18941"/>
                </a:moveTo>
                <a:cubicBezTo>
                  <a:pt x="15898" y="18941"/>
                  <a:pt x="15891" y="18942"/>
                  <a:pt x="15884" y="18943"/>
                </a:cubicBezTo>
                <a:cubicBezTo>
                  <a:pt x="15646" y="18967"/>
                  <a:pt x="15407" y="18991"/>
                  <a:pt x="15157" y="19014"/>
                </a:cubicBezTo>
                <a:cubicBezTo>
                  <a:pt x="15098" y="19026"/>
                  <a:pt x="15038" y="19086"/>
                  <a:pt x="15050" y="19157"/>
                </a:cubicBezTo>
                <a:cubicBezTo>
                  <a:pt x="15062" y="19217"/>
                  <a:pt x="15122" y="19264"/>
                  <a:pt x="15193" y="19264"/>
                </a:cubicBezTo>
                <a:cubicBezTo>
                  <a:pt x="15431" y="19229"/>
                  <a:pt x="15669" y="19205"/>
                  <a:pt x="15919" y="19181"/>
                </a:cubicBezTo>
                <a:cubicBezTo>
                  <a:pt x="15991" y="19169"/>
                  <a:pt x="16027" y="19110"/>
                  <a:pt x="16027" y="19050"/>
                </a:cubicBezTo>
                <a:cubicBezTo>
                  <a:pt x="16016" y="18986"/>
                  <a:pt x="15967" y="18941"/>
                  <a:pt x="15905" y="18941"/>
                </a:cubicBezTo>
                <a:close/>
                <a:moveTo>
                  <a:pt x="14453" y="19108"/>
                </a:moveTo>
                <a:cubicBezTo>
                  <a:pt x="14446" y="19108"/>
                  <a:pt x="14439" y="19108"/>
                  <a:pt x="14431" y="19110"/>
                </a:cubicBezTo>
                <a:cubicBezTo>
                  <a:pt x="14193" y="19133"/>
                  <a:pt x="13943" y="19169"/>
                  <a:pt x="13705" y="19205"/>
                </a:cubicBezTo>
                <a:cubicBezTo>
                  <a:pt x="13633" y="19217"/>
                  <a:pt x="13586" y="19276"/>
                  <a:pt x="13598" y="19348"/>
                </a:cubicBezTo>
                <a:cubicBezTo>
                  <a:pt x="13608" y="19412"/>
                  <a:pt x="13657" y="19457"/>
                  <a:pt x="13719" y="19457"/>
                </a:cubicBezTo>
                <a:cubicBezTo>
                  <a:pt x="13726" y="19457"/>
                  <a:pt x="13733" y="19456"/>
                  <a:pt x="13741" y="19455"/>
                </a:cubicBezTo>
                <a:cubicBezTo>
                  <a:pt x="13979" y="19419"/>
                  <a:pt x="14217" y="19383"/>
                  <a:pt x="14467" y="19348"/>
                </a:cubicBezTo>
                <a:cubicBezTo>
                  <a:pt x="14538" y="19336"/>
                  <a:pt x="14574" y="19276"/>
                  <a:pt x="14574" y="19205"/>
                </a:cubicBezTo>
                <a:cubicBezTo>
                  <a:pt x="14563" y="19152"/>
                  <a:pt x="14514" y="19108"/>
                  <a:pt x="14453" y="19108"/>
                </a:cubicBezTo>
                <a:close/>
                <a:moveTo>
                  <a:pt x="12982" y="19334"/>
                </a:moveTo>
                <a:cubicBezTo>
                  <a:pt x="12973" y="19334"/>
                  <a:pt x="12964" y="19334"/>
                  <a:pt x="12955" y="19336"/>
                </a:cubicBezTo>
                <a:cubicBezTo>
                  <a:pt x="12717" y="19372"/>
                  <a:pt x="12490" y="19419"/>
                  <a:pt x="12252" y="19467"/>
                </a:cubicBezTo>
                <a:cubicBezTo>
                  <a:pt x="12193" y="19479"/>
                  <a:pt x="12145" y="19538"/>
                  <a:pt x="12157" y="19610"/>
                </a:cubicBezTo>
                <a:cubicBezTo>
                  <a:pt x="12168" y="19663"/>
                  <a:pt x="12226" y="19707"/>
                  <a:pt x="12281" y="19707"/>
                </a:cubicBezTo>
                <a:cubicBezTo>
                  <a:pt x="12287" y="19707"/>
                  <a:pt x="12294" y="19706"/>
                  <a:pt x="12300" y="19705"/>
                </a:cubicBezTo>
                <a:cubicBezTo>
                  <a:pt x="12538" y="19657"/>
                  <a:pt x="12764" y="19610"/>
                  <a:pt x="13002" y="19574"/>
                </a:cubicBezTo>
                <a:lnTo>
                  <a:pt x="13026" y="19574"/>
                </a:lnTo>
                <a:cubicBezTo>
                  <a:pt x="13086" y="19562"/>
                  <a:pt x="13121" y="19491"/>
                  <a:pt x="13110" y="19431"/>
                </a:cubicBezTo>
                <a:cubicBezTo>
                  <a:pt x="13099" y="19369"/>
                  <a:pt x="13043" y="19334"/>
                  <a:pt x="12982" y="19334"/>
                </a:cubicBezTo>
                <a:close/>
                <a:moveTo>
                  <a:pt x="11575" y="19615"/>
                </a:moveTo>
                <a:cubicBezTo>
                  <a:pt x="11563" y="19615"/>
                  <a:pt x="11551" y="19617"/>
                  <a:pt x="11538" y="19622"/>
                </a:cubicBezTo>
                <a:cubicBezTo>
                  <a:pt x="11300" y="19669"/>
                  <a:pt x="11062" y="19729"/>
                  <a:pt x="10824" y="19800"/>
                </a:cubicBezTo>
                <a:cubicBezTo>
                  <a:pt x="10764" y="19812"/>
                  <a:pt x="10716" y="19884"/>
                  <a:pt x="10740" y="19943"/>
                </a:cubicBezTo>
                <a:cubicBezTo>
                  <a:pt x="10751" y="19996"/>
                  <a:pt x="10800" y="20040"/>
                  <a:pt x="10853" y="20040"/>
                </a:cubicBezTo>
                <a:cubicBezTo>
                  <a:pt x="10859" y="20040"/>
                  <a:pt x="10865" y="20040"/>
                  <a:pt x="10871" y="20038"/>
                </a:cubicBezTo>
                <a:cubicBezTo>
                  <a:pt x="10883" y="20038"/>
                  <a:pt x="10883" y="20038"/>
                  <a:pt x="10883" y="20026"/>
                </a:cubicBezTo>
                <a:cubicBezTo>
                  <a:pt x="11121" y="19967"/>
                  <a:pt x="11359" y="19907"/>
                  <a:pt x="11597" y="19860"/>
                </a:cubicBezTo>
                <a:cubicBezTo>
                  <a:pt x="11657" y="19836"/>
                  <a:pt x="11693" y="19776"/>
                  <a:pt x="11681" y="19705"/>
                </a:cubicBezTo>
                <a:cubicBezTo>
                  <a:pt x="11671" y="19656"/>
                  <a:pt x="11629" y="19615"/>
                  <a:pt x="11575" y="19615"/>
                </a:cubicBezTo>
                <a:close/>
                <a:moveTo>
                  <a:pt x="10160" y="19995"/>
                </a:moveTo>
                <a:cubicBezTo>
                  <a:pt x="10147" y="19995"/>
                  <a:pt x="10134" y="19997"/>
                  <a:pt x="10121" y="20003"/>
                </a:cubicBezTo>
                <a:cubicBezTo>
                  <a:pt x="9883" y="20062"/>
                  <a:pt x="9645" y="20145"/>
                  <a:pt x="9419" y="20229"/>
                </a:cubicBezTo>
                <a:cubicBezTo>
                  <a:pt x="9347" y="20241"/>
                  <a:pt x="9311" y="20312"/>
                  <a:pt x="9335" y="20384"/>
                </a:cubicBezTo>
                <a:cubicBezTo>
                  <a:pt x="9356" y="20425"/>
                  <a:pt x="9404" y="20457"/>
                  <a:pt x="9455" y="20457"/>
                </a:cubicBezTo>
                <a:cubicBezTo>
                  <a:pt x="9462" y="20457"/>
                  <a:pt x="9470" y="20457"/>
                  <a:pt x="9478" y="20455"/>
                </a:cubicBezTo>
                <a:lnTo>
                  <a:pt x="9490" y="20455"/>
                </a:lnTo>
                <a:cubicBezTo>
                  <a:pt x="9728" y="20372"/>
                  <a:pt x="9954" y="20300"/>
                  <a:pt x="10181" y="20229"/>
                </a:cubicBezTo>
                <a:cubicBezTo>
                  <a:pt x="10252" y="20217"/>
                  <a:pt x="10288" y="20145"/>
                  <a:pt x="10264" y="20074"/>
                </a:cubicBezTo>
                <a:cubicBezTo>
                  <a:pt x="10255" y="20027"/>
                  <a:pt x="10208" y="19995"/>
                  <a:pt x="10160" y="19995"/>
                </a:cubicBezTo>
                <a:close/>
                <a:moveTo>
                  <a:pt x="8769" y="20470"/>
                </a:moveTo>
                <a:cubicBezTo>
                  <a:pt x="8752" y="20470"/>
                  <a:pt x="8734" y="20473"/>
                  <a:pt x="8716" y="20479"/>
                </a:cubicBezTo>
                <a:cubicBezTo>
                  <a:pt x="8490" y="20562"/>
                  <a:pt x="8264" y="20657"/>
                  <a:pt x="8037" y="20753"/>
                </a:cubicBezTo>
                <a:cubicBezTo>
                  <a:pt x="7978" y="20788"/>
                  <a:pt x="7954" y="20860"/>
                  <a:pt x="7978" y="20919"/>
                </a:cubicBezTo>
                <a:cubicBezTo>
                  <a:pt x="7999" y="20961"/>
                  <a:pt x="8046" y="20993"/>
                  <a:pt x="8090" y="20993"/>
                </a:cubicBezTo>
                <a:cubicBezTo>
                  <a:pt x="8096" y="20993"/>
                  <a:pt x="8103" y="20992"/>
                  <a:pt x="8109" y="20991"/>
                </a:cubicBezTo>
                <a:cubicBezTo>
                  <a:pt x="8121" y="20991"/>
                  <a:pt x="8133" y="20991"/>
                  <a:pt x="8133" y="20979"/>
                </a:cubicBezTo>
                <a:cubicBezTo>
                  <a:pt x="8359" y="20884"/>
                  <a:pt x="8585" y="20788"/>
                  <a:pt x="8811" y="20705"/>
                </a:cubicBezTo>
                <a:cubicBezTo>
                  <a:pt x="8871" y="20681"/>
                  <a:pt x="8907" y="20610"/>
                  <a:pt x="8883" y="20550"/>
                </a:cubicBezTo>
                <a:cubicBezTo>
                  <a:pt x="8865" y="20497"/>
                  <a:pt x="8820" y="20470"/>
                  <a:pt x="8769" y="20470"/>
                </a:cubicBezTo>
                <a:close/>
                <a:moveTo>
                  <a:pt x="7418" y="21053"/>
                </a:moveTo>
                <a:cubicBezTo>
                  <a:pt x="7402" y="21053"/>
                  <a:pt x="7386" y="21056"/>
                  <a:pt x="7371" y="21062"/>
                </a:cubicBezTo>
                <a:cubicBezTo>
                  <a:pt x="7156" y="21169"/>
                  <a:pt x="6930" y="21288"/>
                  <a:pt x="6716" y="21407"/>
                </a:cubicBezTo>
                <a:cubicBezTo>
                  <a:pt x="6656" y="21431"/>
                  <a:pt x="6633" y="21515"/>
                  <a:pt x="6668" y="21574"/>
                </a:cubicBezTo>
                <a:cubicBezTo>
                  <a:pt x="6688" y="21614"/>
                  <a:pt x="6732" y="21637"/>
                  <a:pt x="6774" y="21637"/>
                </a:cubicBezTo>
                <a:cubicBezTo>
                  <a:pt x="6783" y="21637"/>
                  <a:pt x="6791" y="21636"/>
                  <a:pt x="6799" y="21634"/>
                </a:cubicBezTo>
                <a:cubicBezTo>
                  <a:pt x="6811" y="21634"/>
                  <a:pt x="6823" y="21622"/>
                  <a:pt x="6835" y="21622"/>
                </a:cubicBezTo>
                <a:cubicBezTo>
                  <a:pt x="7049" y="21503"/>
                  <a:pt x="7264" y="21396"/>
                  <a:pt x="7478" y="21288"/>
                </a:cubicBezTo>
                <a:cubicBezTo>
                  <a:pt x="7537" y="21253"/>
                  <a:pt x="7561" y="21181"/>
                  <a:pt x="7537" y="21122"/>
                </a:cubicBezTo>
                <a:cubicBezTo>
                  <a:pt x="7511" y="21078"/>
                  <a:pt x="7465" y="21053"/>
                  <a:pt x="7418" y="21053"/>
                </a:cubicBezTo>
                <a:close/>
                <a:moveTo>
                  <a:pt x="6142" y="21756"/>
                </a:moveTo>
                <a:cubicBezTo>
                  <a:pt x="6119" y="21756"/>
                  <a:pt x="6095" y="21763"/>
                  <a:pt x="6073" y="21777"/>
                </a:cubicBezTo>
                <a:cubicBezTo>
                  <a:pt x="5871" y="21896"/>
                  <a:pt x="5656" y="22039"/>
                  <a:pt x="5454" y="22169"/>
                </a:cubicBezTo>
                <a:cubicBezTo>
                  <a:pt x="5394" y="22205"/>
                  <a:pt x="5382" y="22277"/>
                  <a:pt x="5418" y="22336"/>
                </a:cubicBezTo>
                <a:cubicBezTo>
                  <a:pt x="5442" y="22384"/>
                  <a:pt x="5501" y="22396"/>
                  <a:pt x="5549" y="22396"/>
                </a:cubicBezTo>
                <a:cubicBezTo>
                  <a:pt x="5561" y="22384"/>
                  <a:pt x="5573" y="22384"/>
                  <a:pt x="5597" y="22372"/>
                </a:cubicBezTo>
                <a:cubicBezTo>
                  <a:pt x="5787" y="22241"/>
                  <a:pt x="5990" y="22110"/>
                  <a:pt x="6204" y="21979"/>
                </a:cubicBezTo>
                <a:cubicBezTo>
                  <a:pt x="6263" y="21943"/>
                  <a:pt x="6275" y="21872"/>
                  <a:pt x="6240" y="21812"/>
                </a:cubicBezTo>
                <a:cubicBezTo>
                  <a:pt x="6217" y="21775"/>
                  <a:pt x="6181" y="21756"/>
                  <a:pt x="6142" y="21756"/>
                </a:cubicBezTo>
                <a:close/>
                <a:moveTo>
                  <a:pt x="4931" y="22569"/>
                </a:moveTo>
                <a:cubicBezTo>
                  <a:pt x="4904" y="22569"/>
                  <a:pt x="4878" y="22578"/>
                  <a:pt x="4858" y="22598"/>
                </a:cubicBezTo>
                <a:cubicBezTo>
                  <a:pt x="4656" y="22741"/>
                  <a:pt x="4466" y="22896"/>
                  <a:pt x="4275" y="23051"/>
                </a:cubicBezTo>
                <a:cubicBezTo>
                  <a:pt x="4227" y="23098"/>
                  <a:pt x="4216" y="23182"/>
                  <a:pt x="4263" y="23229"/>
                </a:cubicBezTo>
                <a:cubicBezTo>
                  <a:pt x="4281" y="23256"/>
                  <a:pt x="4312" y="23269"/>
                  <a:pt x="4342" y="23269"/>
                </a:cubicBezTo>
                <a:cubicBezTo>
                  <a:pt x="4352" y="23269"/>
                  <a:pt x="4361" y="23268"/>
                  <a:pt x="4370" y="23265"/>
                </a:cubicBezTo>
                <a:cubicBezTo>
                  <a:pt x="4394" y="23265"/>
                  <a:pt x="4418" y="23253"/>
                  <a:pt x="4430" y="23241"/>
                </a:cubicBezTo>
                <a:cubicBezTo>
                  <a:pt x="4620" y="23086"/>
                  <a:pt x="4811" y="22931"/>
                  <a:pt x="5001" y="22789"/>
                </a:cubicBezTo>
                <a:cubicBezTo>
                  <a:pt x="5049" y="22753"/>
                  <a:pt x="5061" y="22670"/>
                  <a:pt x="5025" y="22622"/>
                </a:cubicBezTo>
                <a:cubicBezTo>
                  <a:pt x="5004" y="22587"/>
                  <a:pt x="4967" y="22569"/>
                  <a:pt x="4931" y="22569"/>
                </a:cubicBezTo>
                <a:close/>
                <a:moveTo>
                  <a:pt x="3811" y="23515"/>
                </a:moveTo>
                <a:cubicBezTo>
                  <a:pt x="3781" y="23515"/>
                  <a:pt x="3751" y="23527"/>
                  <a:pt x="3727" y="23551"/>
                </a:cubicBezTo>
                <a:cubicBezTo>
                  <a:pt x="3537" y="23717"/>
                  <a:pt x="3358" y="23896"/>
                  <a:pt x="3204" y="24074"/>
                </a:cubicBezTo>
                <a:cubicBezTo>
                  <a:pt x="3156" y="24122"/>
                  <a:pt x="3156" y="24194"/>
                  <a:pt x="3204" y="24241"/>
                </a:cubicBezTo>
                <a:cubicBezTo>
                  <a:pt x="3239" y="24265"/>
                  <a:pt x="3275" y="24277"/>
                  <a:pt x="3311" y="24277"/>
                </a:cubicBezTo>
                <a:cubicBezTo>
                  <a:pt x="3334" y="24265"/>
                  <a:pt x="3358" y="24253"/>
                  <a:pt x="3382" y="24241"/>
                </a:cubicBezTo>
                <a:cubicBezTo>
                  <a:pt x="3537" y="24063"/>
                  <a:pt x="3715" y="23896"/>
                  <a:pt x="3894" y="23729"/>
                </a:cubicBezTo>
                <a:cubicBezTo>
                  <a:pt x="3942" y="23682"/>
                  <a:pt x="3942" y="23598"/>
                  <a:pt x="3894" y="23551"/>
                </a:cubicBezTo>
                <a:cubicBezTo>
                  <a:pt x="3870" y="23527"/>
                  <a:pt x="3840" y="23515"/>
                  <a:pt x="3811" y="23515"/>
                </a:cubicBezTo>
                <a:close/>
                <a:moveTo>
                  <a:pt x="2806" y="24580"/>
                </a:moveTo>
                <a:cubicBezTo>
                  <a:pt x="2770" y="24580"/>
                  <a:pt x="2735" y="24595"/>
                  <a:pt x="2715" y="24622"/>
                </a:cubicBezTo>
                <a:cubicBezTo>
                  <a:pt x="2549" y="24813"/>
                  <a:pt x="2406" y="25015"/>
                  <a:pt x="2263" y="25217"/>
                </a:cubicBezTo>
                <a:cubicBezTo>
                  <a:pt x="2215" y="25265"/>
                  <a:pt x="2227" y="25348"/>
                  <a:pt x="2287" y="25384"/>
                </a:cubicBezTo>
                <a:cubicBezTo>
                  <a:pt x="2311" y="25396"/>
                  <a:pt x="2346" y="25408"/>
                  <a:pt x="2382" y="25408"/>
                </a:cubicBezTo>
                <a:cubicBezTo>
                  <a:pt x="2406" y="25396"/>
                  <a:pt x="2442" y="25384"/>
                  <a:pt x="2453" y="25348"/>
                </a:cubicBezTo>
                <a:cubicBezTo>
                  <a:pt x="2596" y="25158"/>
                  <a:pt x="2739" y="24967"/>
                  <a:pt x="2894" y="24777"/>
                </a:cubicBezTo>
                <a:cubicBezTo>
                  <a:pt x="2942" y="24729"/>
                  <a:pt x="2930" y="24658"/>
                  <a:pt x="2882" y="24610"/>
                </a:cubicBezTo>
                <a:cubicBezTo>
                  <a:pt x="2861" y="24589"/>
                  <a:pt x="2833" y="24580"/>
                  <a:pt x="2806" y="24580"/>
                </a:cubicBezTo>
                <a:close/>
                <a:moveTo>
                  <a:pt x="1943" y="25769"/>
                </a:moveTo>
                <a:cubicBezTo>
                  <a:pt x="1905" y="25769"/>
                  <a:pt x="1869" y="25788"/>
                  <a:pt x="1846" y="25825"/>
                </a:cubicBezTo>
                <a:cubicBezTo>
                  <a:pt x="1715" y="26039"/>
                  <a:pt x="1596" y="26253"/>
                  <a:pt x="1489" y="26468"/>
                </a:cubicBezTo>
                <a:cubicBezTo>
                  <a:pt x="1453" y="26527"/>
                  <a:pt x="1477" y="26611"/>
                  <a:pt x="1537" y="26634"/>
                </a:cubicBezTo>
                <a:cubicBezTo>
                  <a:pt x="1553" y="26643"/>
                  <a:pt x="1570" y="26651"/>
                  <a:pt x="1587" y="26651"/>
                </a:cubicBezTo>
                <a:cubicBezTo>
                  <a:pt x="1594" y="26651"/>
                  <a:pt x="1601" y="26650"/>
                  <a:pt x="1608" y="26646"/>
                </a:cubicBezTo>
                <a:cubicBezTo>
                  <a:pt x="1656" y="26646"/>
                  <a:pt x="1680" y="26622"/>
                  <a:pt x="1703" y="26587"/>
                </a:cubicBezTo>
                <a:cubicBezTo>
                  <a:pt x="1810" y="26372"/>
                  <a:pt x="1930" y="26158"/>
                  <a:pt x="2061" y="25956"/>
                </a:cubicBezTo>
                <a:cubicBezTo>
                  <a:pt x="2096" y="25896"/>
                  <a:pt x="2072" y="25825"/>
                  <a:pt x="2013" y="25789"/>
                </a:cubicBezTo>
                <a:cubicBezTo>
                  <a:pt x="1991" y="25776"/>
                  <a:pt x="1967" y="25769"/>
                  <a:pt x="1943" y="25769"/>
                </a:cubicBezTo>
                <a:close/>
                <a:moveTo>
                  <a:pt x="1276" y="27066"/>
                </a:moveTo>
                <a:cubicBezTo>
                  <a:pt x="1230" y="27066"/>
                  <a:pt x="1185" y="27093"/>
                  <a:pt x="1168" y="27146"/>
                </a:cubicBezTo>
                <a:cubicBezTo>
                  <a:pt x="1060" y="27396"/>
                  <a:pt x="977" y="27623"/>
                  <a:pt x="906" y="27837"/>
                </a:cubicBezTo>
                <a:cubicBezTo>
                  <a:pt x="894" y="27908"/>
                  <a:pt x="929" y="27980"/>
                  <a:pt x="989" y="27992"/>
                </a:cubicBezTo>
                <a:cubicBezTo>
                  <a:pt x="1001" y="27998"/>
                  <a:pt x="1013" y="28001"/>
                  <a:pt x="1023" y="28001"/>
                </a:cubicBezTo>
                <a:cubicBezTo>
                  <a:pt x="1034" y="28001"/>
                  <a:pt x="1043" y="27998"/>
                  <a:pt x="1048" y="27992"/>
                </a:cubicBezTo>
                <a:cubicBezTo>
                  <a:pt x="1096" y="27992"/>
                  <a:pt x="1132" y="27956"/>
                  <a:pt x="1144" y="27908"/>
                </a:cubicBezTo>
                <a:cubicBezTo>
                  <a:pt x="1203" y="27706"/>
                  <a:pt x="1287" y="27480"/>
                  <a:pt x="1394" y="27242"/>
                </a:cubicBezTo>
                <a:cubicBezTo>
                  <a:pt x="1418" y="27182"/>
                  <a:pt x="1394" y="27111"/>
                  <a:pt x="1322" y="27075"/>
                </a:cubicBezTo>
                <a:cubicBezTo>
                  <a:pt x="1307" y="27069"/>
                  <a:pt x="1292" y="27066"/>
                  <a:pt x="1276" y="27066"/>
                </a:cubicBezTo>
                <a:close/>
                <a:moveTo>
                  <a:pt x="894" y="28468"/>
                </a:moveTo>
                <a:cubicBezTo>
                  <a:pt x="822" y="28468"/>
                  <a:pt x="763" y="28516"/>
                  <a:pt x="751" y="28575"/>
                </a:cubicBezTo>
                <a:cubicBezTo>
                  <a:pt x="727" y="28837"/>
                  <a:pt x="727" y="29099"/>
                  <a:pt x="751" y="29349"/>
                </a:cubicBezTo>
                <a:cubicBezTo>
                  <a:pt x="761" y="29402"/>
                  <a:pt x="820" y="29446"/>
                  <a:pt x="875" y="29446"/>
                </a:cubicBezTo>
                <a:cubicBezTo>
                  <a:pt x="881" y="29446"/>
                  <a:pt x="887" y="29445"/>
                  <a:pt x="894" y="29444"/>
                </a:cubicBezTo>
                <a:cubicBezTo>
                  <a:pt x="965" y="29432"/>
                  <a:pt x="1001" y="29373"/>
                  <a:pt x="1001" y="29301"/>
                </a:cubicBezTo>
                <a:cubicBezTo>
                  <a:pt x="965" y="29087"/>
                  <a:pt x="965" y="28849"/>
                  <a:pt x="1001" y="28611"/>
                </a:cubicBezTo>
                <a:cubicBezTo>
                  <a:pt x="1001" y="28539"/>
                  <a:pt x="953" y="28480"/>
                  <a:pt x="894" y="28468"/>
                </a:cubicBezTo>
                <a:close/>
                <a:moveTo>
                  <a:pt x="29437" y="30408"/>
                </a:moveTo>
                <a:cubicBezTo>
                  <a:pt x="29284" y="30408"/>
                  <a:pt x="29121" y="30418"/>
                  <a:pt x="28945" y="30432"/>
                </a:cubicBezTo>
                <a:cubicBezTo>
                  <a:pt x="28873" y="30432"/>
                  <a:pt x="28838" y="30492"/>
                  <a:pt x="28838" y="30563"/>
                </a:cubicBezTo>
                <a:cubicBezTo>
                  <a:pt x="28848" y="30627"/>
                  <a:pt x="28897" y="30672"/>
                  <a:pt x="28950" y="30672"/>
                </a:cubicBezTo>
                <a:cubicBezTo>
                  <a:pt x="28956" y="30672"/>
                  <a:pt x="28962" y="30672"/>
                  <a:pt x="28969" y="30671"/>
                </a:cubicBezTo>
                <a:cubicBezTo>
                  <a:pt x="29129" y="30657"/>
                  <a:pt x="29273" y="30651"/>
                  <a:pt x="29408" y="30651"/>
                </a:cubicBezTo>
                <a:cubicBezTo>
                  <a:pt x="29503" y="30651"/>
                  <a:pt x="29594" y="30654"/>
                  <a:pt x="29683" y="30659"/>
                </a:cubicBezTo>
                <a:lnTo>
                  <a:pt x="29719" y="30659"/>
                </a:lnTo>
                <a:cubicBezTo>
                  <a:pt x="29766" y="30647"/>
                  <a:pt x="29814" y="30611"/>
                  <a:pt x="29814" y="30551"/>
                </a:cubicBezTo>
                <a:cubicBezTo>
                  <a:pt x="29814" y="30480"/>
                  <a:pt x="29766" y="30421"/>
                  <a:pt x="29707" y="30421"/>
                </a:cubicBezTo>
                <a:cubicBezTo>
                  <a:pt x="29620" y="30411"/>
                  <a:pt x="29531" y="30408"/>
                  <a:pt x="29437" y="30408"/>
                </a:cubicBezTo>
                <a:close/>
                <a:moveTo>
                  <a:pt x="1052" y="29901"/>
                </a:moveTo>
                <a:cubicBezTo>
                  <a:pt x="1039" y="29901"/>
                  <a:pt x="1025" y="29903"/>
                  <a:pt x="1013" y="29909"/>
                </a:cubicBezTo>
                <a:cubicBezTo>
                  <a:pt x="953" y="29932"/>
                  <a:pt x="918" y="30004"/>
                  <a:pt x="941" y="30075"/>
                </a:cubicBezTo>
                <a:cubicBezTo>
                  <a:pt x="1025" y="30290"/>
                  <a:pt x="1132" y="30516"/>
                  <a:pt x="1263" y="30754"/>
                </a:cubicBezTo>
                <a:cubicBezTo>
                  <a:pt x="1299" y="30790"/>
                  <a:pt x="1346" y="30813"/>
                  <a:pt x="1394" y="30813"/>
                </a:cubicBezTo>
                <a:cubicBezTo>
                  <a:pt x="1406" y="30802"/>
                  <a:pt x="1418" y="30802"/>
                  <a:pt x="1429" y="30790"/>
                </a:cubicBezTo>
                <a:cubicBezTo>
                  <a:pt x="1489" y="30754"/>
                  <a:pt x="1513" y="30682"/>
                  <a:pt x="1477" y="30623"/>
                </a:cubicBezTo>
                <a:cubicBezTo>
                  <a:pt x="1346" y="30409"/>
                  <a:pt x="1251" y="30194"/>
                  <a:pt x="1168" y="29980"/>
                </a:cubicBezTo>
                <a:cubicBezTo>
                  <a:pt x="1149" y="29933"/>
                  <a:pt x="1101" y="29901"/>
                  <a:pt x="1052" y="29901"/>
                </a:cubicBezTo>
                <a:close/>
                <a:moveTo>
                  <a:pt x="28233" y="30537"/>
                </a:moveTo>
                <a:cubicBezTo>
                  <a:pt x="28225" y="30537"/>
                  <a:pt x="28216" y="30538"/>
                  <a:pt x="28207" y="30540"/>
                </a:cubicBezTo>
                <a:lnTo>
                  <a:pt x="28040" y="30563"/>
                </a:lnTo>
                <a:cubicBezTo>
                  <a:pt x="27861" y="30599"/>
                  <a:pt x="27671" y="30635"/>
                  <a:pt x="27492" y="30671"/>
                </a:cubicBezTo>
                <a:cubicBezTo>
                  <a:pt x="27433" y="30682"/>
                  <a:pt x="27385" y="30742"/>
                  <a:pt x="27397" y="30802"/>
                </a:cubicBezTo>
                <a:cubicBezTo>
                  <a:pt x="27408" y="30866"/>
                  <a:pt x="27457" y="30910"/>
                  <a:pt x="27518" y="30910"/>
                </a:cubicBezTo>
                <a:cubicBezTo>
                  <a:pt x="27525" y="30910"/>
                  <a:pt x="27533" y="30910"/>
                  <a:pt x="27540" y="30909"/>
                </a:cubicBezTo>
                <a:cubicBezTo>
                  <a:pt x="27718" y="30873"/>
                  <a:pt x="27897" y="30837"/>
                  <a:pt x="28076" y="30802"/>
                </a:cubicBezTo>
                <a:lnTo>
                  <a:pt x="28254" y="30778"/>
                </a:lnTo>
                <a:cubicBezTo>
                  <a:pt x="28326" y="30766"/>
                  <a:pt x="28361" y="30706"/>
                  <a:pt x="28350" y="30635"/>
                </a:cubicBezTo>
                <a:cubicBezTo>
                  <a:pt x="28339" y="30572"/>
                  <a:pt x="28292" y="30537"/>
                  <a:pt x="28233" y="30537"/>
                </a:cubicBezTo>
                <a:close/>
                <a:moveTo>
                  <a:pt x="26797" y="30800"/>
                </a:moveTo>
                <a:cubicBezTo>
                  <a:pt x="26790" y="30800"/>
                  <a:pt x="26784" y="30800"/>
                  <a:pt x="26778" y="30802"/>
                </a:cubicBezTo>
                <a:cubicBezTo>
                  <a:pt x="26540" y="30849"/>
                  <a:pt x="26290" y="30909"/>
                  <a:pt x="26052" y="30956"/>
                </a:cubicBezTo>
                <a:cubicBezTo>
                  <a:pt x="25992" y="30968"/>
                  <a:pt x="25944" y="31028"/>
                  <a:pt x="25956" y="31099"/>
                </a:cubicBezTo>
                <a:cubicBezTo>
                  <a:pt x="25978" y="31152"/>
                  <a:pt x="26028" y="31196"/>
                  <a:pt x="26081" y="31196"/>
                </a:cubicBezTo>
                <a:cubicBezTo>
                  <a:pt x="26087" y="31196"/>
                  <a:pt x="26093" y="31196"/>
                  <a:pt x="26099" y="31194"/>
                </a:cubicBezTo>
                <a:lnTo>
                  <a:pt x="26111" y="31194"/>
                </a:lnTo>
                <a:cubicBezTo>
                  <a:pt x="26349" y="31147"/>
                  <a:pt x="26587" y="31087"/>
                  <a:pt x="26826" y="31040"/>
                </a:cubicBezTo>
                <a:cubicBezTo>
                  <a:pt x="26885" y="31028"/>
                  <a:pt x="26933" y="30968"/>
                  <a:pt x="26921" y="30897"/>
                </a:cubicBezTo>
                <a:cubicBezTo>
                  <a:pt x="26910" y="30843"/>
                  <a:pt x="26852" y="30800"/>
                  <a:pt x="26797" y="30800"/>
                </a:cubicBezTo>
                <a:close/>
                <a:moveTo>
                  <a:pt x="30398" y="30578"/>
                </a:moveTo>
                <a:cubicBezTo>
                  <a:pt x="30352" y="30578"/>
                  <a:pt x="30308" y="30603"/>
                  <a:pt x="30290" y="30647"/>
                </a:cubicBezTo>
                <a:cubicBezTo>
                  <a:pt x="30266" y="30718"/>
                  <a:pt x="30302" y="30790"/>
                  <a:pt x="30362" y="30813"/>
                </a:cubicBezTo>
                <a:cubicBezTo>
                  <a:pt x="30445" y="30837"/>
                  <a:pt x="30516" y="30885"/>
                  <a:pt x="30588" y="30921"/>
                </a:cubicBezTo>
                <a:cubicBezTo>
                  <a:pt x="30719" y="30992"/>
                  <a:pt x="30826" y="31075"/>
                  <a:pt x="30933" y="31171"/>
                </a:cubicBezTo>
                <a:cubicBezTo>
                  <a:pt x="30951" y="31197"/>
                  <a:pt x="30982" y="31211"/>
                  <a:pt x="31012" y="31211"/>
                </a:cubicBezTo>
                <a:cubicBezTo>
                  <a:pt x="31022" y="31211"/>
                  <a:pt x="31031" y="31209"/>
                  <a:pt x="31040" y="31206"/>
                </a:cubicBezTo>
                <a:cubicBezTo>
                  <a:pt x="31064" y="31206"/>
                  <a:pt x="31088" y="31194"/>
                  <a:pt x="31100" y="31171"/>
                </a:cubicBezTo>
                <a:cubicBezTo>
                  <a:pt x="31147" y="31123"/>
                  <a:pt x="31147" y="31052"/>
                  <a:pt x="31100" y="31004"/>
                </a:cubicBezTo>
                <a:cubicBezTo>
                  <a:pt x="30981" y="30885"/>
                  <a:pt x="30862" y="30790"/>
                  <a:pt x="30707" y="30706"/>
                </a:cubicBezTo>
                <a:cubicBezTo>
                  <a:pt x="30624" y="30659"/>
                  <a:pt x="30540" y="30623"/>
                  <a:pt x="30445" y="30587"/>
                </a:cubicBezTo>
                <a:cubicBezTo>
                  <a:pt x="30430" y="30581"/>
                  <a:pt x="30413" y="30578"/>
                  <a:pt x="30398" y="30578"/>
                </a:cubicBezTo>
                <a:close/>
                <a:moveTo>
                  <a:pt x="25374" y="31105"/>
                </a:moveTo>
                <a:cubicBezTo>
                  <a:pt x="25363" y="31105"/>
                  <a:pt x="25350" y="31107"/>
                  <a:pt x="25337" y="31111"/>
                </a:cubicBezTo>
                <a:cubicBezTo>
                  <a:pt x="25099" y="31159"/>
                  <a:pt x="24861" y="31218"/>
                  <a:pt x="24623" y="31278"/>
                </a:cubicBezTo>
                <a:cubicBezTo>
                  <a:pt x="24563" y="31290"/>
                  <a:pt x="24516" y="31349"/>
                  <a:pt x="24528" y="31421"/>
                </a:cubicBezTo>
                <a:cubicBezTo>
                  <a:pt x="24549" y="31474"/>
                  <a:pt x="24599" y="31518"/>
                  <a:pt x="24652" y="31518"/>
                </a:cubicBezTo>
                <a:cubicBezTo>
                  <a:pt x="24658" y="31518"/>
                  <a:pt x="24664" y="31517"/>
                  <a:pt x="24670" y="31516"/>
                </a:cubicBezTo>
                <a:lnTo>
                  <a:pt x="24682" y="31516"/>
                </a:lnTo>
                <a:cubicBezTo>
                  <a:pt x="24921" y="31456"/>
                  <a:pt x="25159" y="31397"/>
                  <a:pt x="25385" y="31349"/>
                </a:cubicBezTo>
                <a:cubicBezTo>
                  <a:pt x="25456" y="31325"/>
                  <a:pt x="25492" y="31266"/>
                  <a:pt x="25480" y="31194"/>
                </a:cubicBezTo>
                <a:cubicBezTo>
                  <a:pt x="25470" y="31146"/>
                  <a:pt x="25429" y="31105"/>
                  <a:pt x="25374" y="31105"/>
                </a:cubicBezTo>
                <a:close/>
                <a:moveTo>
                  <a:pt x="23935" y="31442"/>
                </a:moveTo>
                <a:cubicBezTo>
                  <a:pt x="23926" y="31442"/>
                  <a:pt x="23918" y="31443"/>
                  <a:pt x="23908" y="31444"/>
                </a:cubicBezTo>
                <a:cubicBezTo>
                  <a:pt x="23670" y="31504"/>
                  <a:pt x="23432" y="31564"/>
                  <a:pt x="23194" y="31635"/>
                </a:cubicBezTo>
                <a:cubicBezTo>
                  <a:pt x="23135" y="31647"/>
                  <a:pt x="23099" y="31718"/>
                  <a:pt x="23111" y="31778"/>
                </a:cubicBezTo>
                <a:cubicBezTo>
                  <a:pt x="23132" y="31840"/>
                  <a:pt x="23180" y="31875"/>
                  <a:pt x="23231" y="31875"/>
                </a:cubicBezTo>
                <a:cubicBezTo>
                  <a:pt x="23239" y="31875"/>
                  <a:pt x="23246" y="31875"/>
                  <a:pt x="23254" y="31873"/>
                </a:cubicBezTo>
                <a:lnTo>
                  <a:pt x="23266" y="31873"/>
                </a:lnTo>
                <a:cubicBezTo>
                  <a:pt x="23492" y="31814"/>
                  <a:pt x="23730" y="31742"/>
                  <a:pt x="23968" y="31683"/>
                </a:cubicBezTo>
                <a:cubicBezTo>
                  <a:pt x="24028" y="31671"/>
                  <a:pt x="24075" y="31599"/>
                  <a:pt x="24051" y="31540"/>
                </a:cubicBezTo>
                <a:cubicBezTo>
                  <a:pt x="24041" y="31477"/>
                  <a:pt x="23994" y="31442"/>
                  <a:pt x="23935" y="31442"/>
                </a:cubicBezTo>
                <a:close/>
                <a:moveTo>
                  <a:pt x="1781" y="31177"/>
                </a:moveTo>
                <a:cubicBezTo>
                  <a:pt x="1755" y="31177"/>
                  <a:pt x="1728" y="31186"/>
                  <a:pt x="1703" y="31206"/>
                </a:cubicBezTo>
                <a:cubicBezTo>
                  <a:pt x="1644" y="31242"/>
                  <a:pt x="1632" y="31313"/>
                  <a:pt x="1680" y="31373"/>
                </a:cubicBezTo>
                <a:cubicBezTo>
                  <a:pt x="1822" y="31564"/>
                  <a:pt x="1977" y="31766"/>
                  <a:pt x="2132" y="31956"/>
                </a:cubicBezTo>
                <a:cubicBezTo>
                  <a:pt x="2159" y="31983"/>
                  <a:pt x="2186" y="31997"/>
                  <a:pt x="2217" y="31997"/>
                </a:cubicBezTo>
                <a:cubicBezTo>
                  <a:pt x="2228" y="31997"/>
                  <a:pt x="2239" y="31995"/>
                  <a:pt x="2251" y="31992"/>
                </a:cubicBezTo>
                <a:cubicBezTo>
                  <a:pt x="2263" y="31992"/>
                  <a:pt x="2287" y="31980"/>
                  <a:pt x="2311" y="31968"/>
                </a:cubicBezTo>
                <a:cubicBezTo>
                  <a:pt x="2358" y="31921"/>
                  <a:pt x="2358" y="31849"/>
                  <a:pt x="2322" y="31802"/>
                </a:cubicBezTo>
                <a:cubicBezTo>
                  <a:pt x="2168" y="31611"/>
                  <a:pt x="2013" y="31421"/>
                  <a:pt x="1870" y="31230"/>
                </a:cubicBezTo>
                <a:cubicBezTo>
                  <a:pt x="1849" y="31195"/>
                  <a:pt x="1816" y="31177"/>
                  <a:pt x="1781" y="31177"/>
                </a:cubicBezTo>
                <a:close/>
                <a:moveTo>
                  <a:pt x="22521" y="31823"/>
                </a:moveTo>
                <a:cubicBezTo>
                  <a:pt x="22511" y="31823"/>
                  <a:pt x="22501" y="31824"/>
                  <a:pt x="22492" y="31825"/>
                </a:cubicBezTo>
                <a:cubicBezTo>
                  <a:pt x="22254" y="31885"/>
                  <a:pt x="22015" y="31956"/>
                  <a:pt x="21789" y="32028"/>
                </a:cubicBezTo>
                <a:cubicBezTo>
                  <a:pt x="21718" y="32040"/>
                  <a:pt x="21682" y="32111"/>
                  <a:pt x="21706" y="32171"/>
                </a:cubicBezTo>
                <a:cubicBezTo>
                  <a:pt x="21716" y="32233"/>
                  <a:pt x="21763" y="32268"/>
                  <a:pt x="21814" y="32268"/>
                </a:cubicBezTo>
                <a:cubicBezTo>
                  <a:pt x="21822" y="32268"/>
                  <a:pt x="21829" y="32267"/>
                  <a:pt x="21837" y="32266"/>
                </a:cubicBezTo>
                <a:cubicBezTo>
                  <a:pt x="21849" y="32266"/>
                  <a:pt x="21849" y="32266"/>
                  <a:pt x="21861" y="32254"/>
                </a:cubicBezTo>
                <a:cubicBezTo>
                  <a:pt x="22087" y="32195"/>
                  <a:pt x="22325" y="32123"/>
                  <a:pt x="22563" y="32064"/>
                </a:cubicBezTo>
                <a:cubicBezTo>
                  <a:pt x="22623" y="32040"/>
                  <a:pt x="22658" y="31968"/>
                  <a:pt x="22646" y="31909"/>
                </a:cubicBezTo>
                <a:cubicBezTo>
                  <a:pt x="22626" y="31849"/>
                  <a:pt x="22573" y="31823"/>
                  <a:pt x="22521" y="31823"/>
                </a:cubicBezTo>
                <a:close/>
                <a:moveTo>
                  <a:pt x="31428" y="31566"/>
                </a:moveTo>
                <a:cubicBezTo>
                  <a:pt x="31411" y="31566"/>
                  <a:pt x="31392" y="31569"/>
                  <a:pt x="31374" y="31575"/>
                </a:cubicBezTo>
                <a:cubicBezTo>
                  <a:pt x="31314" y="31599"/>
                  <a:pt x="31290" y="31671"/>
                  <a:pt x="31314" y="31730"/>
                </a:cubicBezTo>
                <a:cubicBezTo>
                  <a:pt x="31374" y="31885"/>
                  <a:pt x="31421" y="32052"/>
                  <a:pt x="31457" y="32218"/>
                </a:cubicBezTo>
                <a:cubicBezTo>
                  <a:pt x="31469" y="32278"/>
                  <a:pt x="31481" y="32337"/>
                  <a:pt x="31481" y="32409"/>
                </a:cubicBezTo>
                <a:cubicBezTo>
                  <a:pt x="31492" y="32473"/>
                  <a:pt x="31541" y="32518"/>
                  <a:pt x="31593" y="32518"/>
                </a:cubicBezTo>
                <a:cubicBezTo>
                  <a:pt x="31600" y="32518"/>
                  <a:pt x="31606" y="32517"/>
                  <a:pt x="31612" y="32516"/>
                </a:cubicBezTo>
                <a:lnTo>
                  <a:pt x="31624" y="32516"/>
                </a:lnTo>
                <a:cubicBezTo>
                  <a:pt x="31683" y="32504"/>
                  <a:pt x="31731" y="32445"/>
                  <a:pt x="31719" y="32385"/>
                </a:cubicBezTo>
                <a:cubicBezTo>
                  <a:pt x="31719" y="32314"/>
                  <a:pt x="31707" y="32242"/>
                  <a:pt x="31695" y="32171"/>
                </a:cubicBezTo>
                <a:cubicBezTo>
                  <a:pt x="31659" y="31980"/>
                  <a:pt x="31612" y="31802"/>
                  <a:pt x="31540" y="31635"/>
                </a:cubicBezTo>
                <a:cubicBezTo>
                  <a:pt x="31523" y="31591"/>
                  <a:pt x="31479" y="31566"/>
                  <a:pt x="31428" y="31566"/>
                </a:cubicBezTo>
                <a:close/>
                <a:moveTo>
                  <a:pt x="21110" y="32228"/>
                </a:moveTo>
                <a:cubicBezTo>
                  <a:pt x="21102" y="32228"/>
                  <a:pt x="21094" y="32229"/>
                  <a:pt x="21087" y="32230"/>
                </a:cubicBezTo>
                <a:cubicBezTo>
                  <a:pt x="20849" y="32302"/>
                  <a:pt x="20622" y="32373"/>
                  <a:pt x="20384" y="32456"/>
                </a:cubicBezTo>
                <a:cubicBezTo>
                  <a:pt x="20325" y="32468"/>
                  <a:pt x="20289" y="32540"/>
                  <a:pt x="20301" y="32611"/>
                </a:cubicBezTo>
                <a:cubicBezTo>
                  <a:pt x="20325" y="32671"/>
                  <a:pt x="20384" y="32695"/>
                  <a:pt x="20444" y="32695"/>
                </a:cubicBezTo>
                <a:cubicBezTo>
                  <a:pt x="20444" y="32683"/>
                  <a:pt x="20456" y="32683"/>
                  <a:pt x="20456" y="32683"/>
                </a:cubicBezTo>
                <a:cubicBezTo>
                  <a:pt x="20694" y="32611"/>
                  <a:pt x="20920" y="32540"/>
                  <a:pt x="21158" y="32468"/>
                </a:cubicBezTo>
                <a:cubicBezTo>
                  <a:pt x="21218" y="32445"/>
                  <a:pt x="21253" y="32385"/>
                  <a:pt x="21241" y="32314"/>
                </a:cubicBezTo>
                <a:cubicBezTo>
                  <a:pt x="21221" y="32262"/>
                  <a:pt x="21164" y="32228"/>
                  <a:pt x="21110" y="32228"/>
                </a:cubicBezTo>
                <a:close/>
                <a:moveTo>
                  <a:pt x="2721" y="32290"/>
                </a:moveTo>
                <a:cubicBezTo>
                  <a:pt x="2689" y="32290"/>
                  <a:pt x="2656" y="32302"/>
                  <a:pt x="2632" y="32326"/>
                </a:cubicBezTo>
                <a:cubicBezTo>
                  <a:pt x="2584" y="32373"/>
                  <a:pt x="2584" y="32456"/>
                  <a:pt x="2632" y="32504"/>
                </a:cubicBezTo>
                <a:cubicBezTo>
                  <a:pt x="2811" y="32671"/>
                  <a:pt x="2989" y="32849"/>
                  <a:pt x="3168" y="33004"/>
                </a:cubicBezTo>
                <a:cubicBezTo>
                  <a:pt x="3204" y="33040"/>
                  <a:pt x="3239" y="33040"/>
                  <a:pt x="3275" y="33040"/>
                </a:cubicBezTo>
                <a:cubicBezTo>
                  <a:pt x="3299" y="33028"/>
                  <a:pt x="3323" y="33016"/>
                  <a:pt x="3346" y="32992"/>
                </a:cubicBezTo>
                <a:cubicBezTo>
                  <a:pt x="3394" y="32945"/>
                  <a:pt x="3382" y="32873"/>
                  <a:pt x="3334" y="32826"/>
                </a:cubicBezTo>
                <a:cubicBezTo>
                  <a:pt x="3156" y="32659"/>
                  <a:pt x="2977" y="32492"/>
                  <a:pt x="2811" y="32326"/>
                </a:cubicBezTo>
                <a:cubicBezTo>
                  <a:pt x="2787" y="32302"/>
                  <a:pt x="2754" y="32290"/>
                  <a:pt x="2721" y="32290"/>
                </a:cubicBezTo>
                <a:close/>
                <a:moveTo>
                  <a:pt x="19726" y="32675"/>
                </a:moveTo>
                <a:cubicBezTo>
                  <a:pt x="19712" y="32675"/>
                  <a:pt x="19697" y="32678"/>
                  <a:pt x="19682" y="32683"/>
                </a:cubicBezTo>
                <a:cubicBezTo>
                  <a:pt x="19456" y="32754"/>
                  <a:pt x="19217" y="32837"/>
                  <a:pt x="18991" y="32909"/>
                </a:cubicBezTo>
                <a:cubicBezTo>
                  <a:pt x="18920" y="32933"/>
                  <a:pt x="18896" y="33004"/>
                  <a:pt x="18920" y="33064"/>
                </a:cubicBezTo>
                <a:cubicBezTo>
                  <a:pt x="18930" y="33116"/>
                  <a:pt x="18977" y="33149"/>
                  <a:pt x="19028" y="33149"/>
                </a:cubicBezTo>
                <a:cubicBezTo>
                  <a:pt x="19035" y="33149"/>
                  <a:pt x="19043" y="33149"/>
                  <a:pt x="19051" y="33147"/>
                </a:cubicBezTo>
                <a:lnTo>
                  <a:pt x="19075" y="33147"/>
                </a:lnTo>
                <a:cubicBezTo>
                  <a:pt x="19301" y="33064"/>
                  <a:pt x="19527" y="32980"/>
                  <a:pt x="19765" y="32909"/>
                </a:cubicBezTo>
                <a:cubicBezTo>
                  <a:pt x="19825" y="32885"/>
                  <a:pt x="19860" y="32814"/>
                  <a:pt x="19837" y="32754"/>
                </a:cubicBezTo>
                <a:cubicBezTo>
                  <a:pt x="19818" y="32707"/>
                  <a:pt x="19777" y="32675"/>
                  <a:pt x="19726" y="32675"/>
                </a:cubicBezTo>
                <a:close/>
                <a:moveTo>
                  <a:pt x="18340" y="33151"/>
                </a:moveTo>
                <a:cubicBezTo>
                  <a:pt x="18327" y="33151"/>
                  <a:pt x="18313" y="33154"/>
                  <a:pt x="18301" y="33159"/>
                </a:cubicBezTo>
                <a:cubicBezTo>
                  <a:pt x="18063" y="33242"/>
                  <a:pt x="17836" y="33326"/>
                  <a:pt x="17610" y="33409"/>
                </a:cubicBezTo>
                <a:cubicBezTo>
                  <a:pt x="17551" y="33433"/>
                  <a:pt x="17515" y="33504"/>
                  <a:pt x="17539" y="33564"/>
                </a:cubicBezTo>
                <a:cubicBezTo>
                  <a:pt x="17559" y="33616"/>
                  <a:pt x="17607" y="33649"/>
                  <a:pt x="17651" y="33649"/>
                </a:cubicBezTo>
                <a:cubicBezTo>
                  <a:pt x="17657" y="33649"/>
                  <a:pt x="17663" y="33649"/>
                  <a:pt x="17670" y="33647"/>
                </a:cubicBezTo>
                <a:cubicBezTo>
                  <a:pt x="17682" y="33647"/>
                  <a:pt x="17693" y="33635"/>
                  <a:pt x="17693" y="33635"/>
                </a:cubicBezTo>
                <a:cubicBezTo>
                  <a:pt x="17920" y="33552"/>
                  <a:pt x="18158" y="33469"/>
                  <a:pt x="18384" y="33385"/>
                </a:cubicBezTo>
                <a:cubicBezTo>
                  <a:pt x="18444" y="33361"/>
                  <a:pt x="18479" y="33302"/>
                  <a:pt x="18455" y="33230"/>
                </a:cubicBezTo>
                <a:cubicBezTo>
                  <a:pt x="18437" y="33184"/>
                  <a:pt x="18389" y="33151"/>
                  <a:pt x="18340" y="33151"/>
                </a:cubicBezTo>
                <a:close/>
                <a:moveTo>
                  <a:pt x="3817" y="33261"/>
                </a:moveTo>
                <a:cubicBezTo>
                  <a:pt x="3781" y="33261"/>
                  <a:pt x="3748" y="33279"/>
                  <a:pt x="3727" y="33314"/>
                </a:cubicBezTo>
                <a:cubicBezTo>
                  <a:pt x="3680" y="33361"/>
                  <a:pt x="3692" y="33445"/>
                  <a:pt x="3739" y="33480"/>
                </a:cubicBezTo>
                <a:cubicBezTo>
                  <a:pt x="3942" y="33623"/>
                  <a:pt x="4144" y="33766"/>
                  <a:pt x="4347" y="33909"/>
                </a:cubicBezTo>
                <a:cubicBezTo>
                  <a:pt x="4363" y="33917"/>
                  <a:pt x="4386" y="33926"/>
                  <a:pt x="4411" y="33926"/>
                </a:cubicBezTo>
                <a:cubicBezTo>
                  <a:pt x="4421" y="33926"/>
                  <a:pt x="4431" y="33924"/>
                  <a:pt x="4442" y="33921"/>
                </a:cubicBezTo>
                <a:cubicBezTo>
                  <a:pt x="4466" y="33921"/>
                  <a:pt x="4501" y="33897"/>
                  <a:pt x="4513" y="33873"/>
                </a:cubicBezTo>
                <a:cubicBezTo>
                  <a:pt x="4561" y="33814"/>
                  <a:pt x="4537" y="33742"/>
                  <a:pt x="4489" y="33707"/>
                </a:cubicBezTo>
                <a:cubicBezTo>
                  <a:pt x="4287" y="33576"/>
                  <a:pt x="4085" y="33433"/>
                  <a:pt x="3894" y="33290"/>
                </a:cubicBezTo>
                <a:cubicBezTo>
                  <a:pt x="3869" y="33270"/>
                  <a:pt x="3842" y="33261"/>
                  <a:pt x="3817" y="33261"/>
                </a:cubicBezTo>
                <a:close/>
                <a:moveTo>
                  <a:pt x="31590" y="33002"/>
                </a:moveTo>
                <a:cubicBezTo>
                  <a:pt x="31529" y="33002"/>
                  <a:pt x="31480" y="33047"/>
                  <a:pt x="31469" y="33111"/>
                </a:cubicBezTo>
                <a:cubicBezTo>
                  <a:pt x="31445" y="33338"/>
                  <a:pt x="31386" y="33576"/>
                  <a:pt x="31314" y="33802"/>
                </a:cubicBezTo>
                <a:cubicBezTo>
                  <a:pt x="31290" y="33861"/>
                  <a:pt x="31326" y="33933"/>
                  <a:pt x="31398" y="33957"/>
                </a:cubicBezTo>
                <a:lnTo>
                  <a:pt x="31457" y="33957"/>
                </a:lnTo>
                <a:cubicBezTo>
                  <a:pt x="31493" y="33957"/>
                  <a:pt x="31528" y="33921"/>
                  <a:pt x="31552" y="33873"/>
                </a:cubicBezTo>
                <a:cubicBezTo>
                  <a:pt x="31624" y="33635"/>
                  <a:pt x="31683" y="33385"/>
                  <a:pt x="31707" y="33147"/>
                </a:cubicBezTo>
                <a:cubicBezTo>
                  <a:pt x="31719" y="33076"/>
                  <a:pt x="31671" y="33016"/>
                  <a:pt x="31612" y="33004"/>
                </a:cubicBezTo>
                <a:cubicBezTo>
                  <a:pt x="31604" y="33003"/>
                  <a:pt x="31597" y="33002"/>
                  <a:pt x="31590" y="33002"/>
                </a:cubicBezTo>
                <a:close/>
                <a:moveTo>
                  <a:pt x="16971" y="33663"/>
                </a:moveTo>
                <a:cubicBezTo>
                  <a:pt x="16957" y="33663"/>
                  <a:pt x="16944" y="33666"/>
                  <a:pt x="16931" y="33671"/>
                </a:cubicBezTo>
                <a:lnTo>
                  <a:pt x="16241" y="33933"/>
                </a:lnTo>
                <a:cubicBezTo>
                  <a:pt x="16181" y="33957"/>
                  <a:pt x="16146" y="34028"/>
                  <a:pt x="16169" y="34100"/>
                </a:cubicBezTo>
                <a:cubicBezTo>
                  <a:pt x="16190" y="34141"/>
                  <a:pt x="16238" y="34173"/>
                  <a:pt x="16289" y="34173"/>
                </a:cubicBezTo>
                <a:cubicBezTo>
                  <a:pt x="16297" y="34173"/>
                  <a:pt x="16304" y="34173"/>
                  <a:pt x="16312" y="34171"/>
                </a:cubicBezTo>
                <a:cubicBezTo>
                  <a:pt x="16312" y="34171"/>
                  <a:pt x="16324" y="34171"/>
                  <a:pt x="16336" y="34159"/>
                </a:cubicBezTo>
                <a:lnTo>
                  <a:pt x="17015" y="33897"/>
                </a:lnTo>
                <a:cubicBezTo>
                  <a:pt x="17074" y="33873"/>
                  <a:pt x="17110" y="33802"/>
                  <a:pt x="17086" y="33742"/>
                </a:cubicBezTo>
                <a:cubicBezTo>
                  <a:pt x="17067" y="33696"/>
                  <a:pt x="17019" y="33663"/>
                  <a:pt x="16971" y="33663"/>
                </a:cubicBezTo>
                <a:close/>
                <a:moveTo>
                  <a:pt x="5038" y="34064"/>
                </a:moveTo>
                <a:cubicBezTo>
                  <a:pt x="4995" y="34064"/>
                  <a:pt x="4954" y="34083"/>
                  <a:pt x="4930" y="34123"/>
                </a:cubicBezTo>
                <a:cubicBezTo>
                  <a:pt x="4906" y="34183"/>
                  <a:pt x="4918" y="34254"/>
                  <a:pt x="4978" y="34290"/>
                </a:cubicBezTo>
                <a:cubicBezTo>
                  <a:pt x="5192" y="34409"/>
                  <a:pt x="5418" y="34528"/>
                  <a:pt x="5632" y="34635"/>
                </a:cubicBezTo>
                <a:cubicBezTo>
                  <a:pt x="5656" y="34647"/>
                  <a:pt x="5692" y="34647"/>
                  <a:pt x="5716" y="34647"/>
                </a:cubicBezTo>
                <a:cubicBezTo>
                  <a:pt x="5751" y="34635"/>
                  <a:pt x="5787" y="34612"/>
                  <a:pt x="5799" y="34576"/>
                </a:cubicBezTo>
                <a:cubicBezTo>
                  <a:pt x="5835" y="34516"/>
                  <a:pt x="5811" y="34445"/>
                  <a:pt x="5740" y="34409"/>
                </a:cubicBezTo>
                <a:cubicBezTo>
                  <a:pt x="5525" y="34314"/>
                  <a:pt x="5311" y="34195"/>
                  <a:pt x="5097" y="34076"/>
                </a:cubicBezTo>
                <a:cubicBezTo>
                  <a:pt x="5078" y="34068"/>
                  <a:pt x="5058" y="34064"/>
                  <a:pt x="5038" y="34064"/>
                </a:cubicBezTo>
                <a:close/>
                <a:moveTo>
                  <a:pt x="15601" y="34187"/>
                </a:moveTo>
                <a:cubicBezTo>
                  <a:pt x="15588" y="34187"/>
                  <a:pt x="15575" y="34190"/>
                  <a:pt x="15562" y="34195"/>
                </a:cubicBezTo>
                <a:cubicBezTo>
                  <a:pt x="15336" y="34290"/>
                  <a:pt x="15110" y="34373"/>
                  <a:pt x="14884" y="34457"/>
                </a:cubicBezTo>
                <a:cubicBezTo>
                  <a:pt x="14812" y="34481"/>
                  <a:pt x="14776" y="34552"/>
                  <a:pt x="14800" y="34612"/>
                </a:cubicBezTo>
                <a:cubicBezTo>
                  <a:pt x="14821" y="34663"/>
                  <a:pt x="14869" y="34697"/>
                  <a:pt x="14920" y="34697"/>
                </a:cubicBezTo>
                <a:cubicBezTo>
                  <a:pt x="14928" y="34697"/>
                  <a:pt x="14935" y="34696"/>
                  <a:pt x="14943" y="34695"/>
                </a:cubicBezTo>
                <a:cubicBezTo>
                  <a:pt x="14943" y="34695"/>
                  <a:pt x="14955" y="34695"/>
                  <a:pt x="14967" y="34683"/>
                </a:cubicBezTo>
                <a:cubicBezTo>
                  <a:pt x="15193" y="34600"/>
                  <a:pt x="15419" y="34516"/>
                  <a:pt x="15646" y="34433"/>
                </a:cubicBezTo>
                <a:cubicBezTo>
                  <a:pt x="15717" y="34409"/>
                  <a:pt x="15741" y="34338"/>
                  <a:pt x="15717" y="34266"/>
                </a:cubicBezTo>
                <a:cubicBezTo>
                  <a:pt x="15698" y="34219"/>
                  <a:pt x="15650" y="34187"/>
                  <a:pt x="15601" y="34187"/>
                </a:cubicBezTo>
                <a:close/>
                <a:moveTo>
                  <a:pt x="14223" y="34692"/>
                </a:moveTo>
                <a:cubicBezTo>
                  <a:pt x="14213" y="34692"/>
                  <a:pt x="14203" y="34693"/>
                  <a:pt x="14193" y="34695"/>
                </a:cubicBezTo>
                <a:cubicBezTo>
                  <a:pt x="13955" y="34778"/>
                  <a:pt x="13729" y="34850"/>
                  <a:pt x="13491" y="34921"/>
                </a:cubicBezTo>
                <a:cubicBezTo>
                  <a:pt x="13431" y="34945"/>
                  <a:pt x="13395" y="35004"/>
                  <a:pt x="13407" y="35076"/>
                </a:cubicBezTo>
                <a:cubicBezTo>
                  <a:pt x="13428" y="35128"/>
                  <a:pt x="13476" y="35161"/>
                  <a:pt x="13527" y="35161"/>
                </a:cubicBezTo>
                <a:cubicBezTo>
                  <a:pt x="13535" y="35161"/>
                  <a:pt x="13542" y="35161"/>
                  <a:pt x="13550" y="35159"/>
                </a:cubicBezTo>
                <a:lnTo>
                  <a:pt x="13562" y="35159"/>
                </a:lnTo>
                <a:cubicBezTo>
                  <a:pt x="13800" y="35088"/>
                  <a:pt x="14038" y="35004"/>
                  <a:pt x="14264" y="34933"/>
                </a:cubicBezTo>
                <a:cubicBezTo>
                  <a:pt x="14336" y="34909"/>
                  <a:pt x="14360" y="34838"/>
                  <a:pt x="14348" y="34778"/>
                </a:cubicBezTo>
                <a:cubicBezTo>
                  <a:pt x="14328" y="34718"/>
                  <a:pt x="14274" y="34692"/>
                  <a:pt x="14223" y="34692"/>
                </a:cubicBezTo>
                <a:close/>
                <a:moveTo>
                  <a:pt x="6359" y="34698"/>
                </a:moveTo>
                <a:cubicBezTo>
                  <a:pt x="6313" y="34698"/>
                  <a:pt x="6269" y="34722"/>
                  <a:pt x="6252" y="34766"/>
                </a:cubicBezTo>
                <a:cubicBezTo>
                  <a:pt x="6216" y="34838"/>
                  <a:pt x="6252" y="34909"/>
                  <a:pt x="6311" y="34933"/>
                </a:cubicBezTo>
                <a:cubicBezTo>
                  <a:pt x="6537" y="35016"/>
                  <a:pt x="6775" y="35100"/>
                  <a:pt x="7014" y="35183"/>
                </a:cubicBezTo>
                <a:lnTo>
                  <a:pt x="7073" y="35183"/>
                </a:lnTo>
                <a:cubicBezTo>
                  <a:pt x="7109" y="35171"/>
                  <a:pt x="7156" y="35147"/>
                  <a:pt x="7168" y="35100"/>
                </a:cubicBezTo>
                <a:cubicBezTo>
                  <a:pt x="7180" y="35040"/>
                  <a:pt x="7144" y="34969"/>
                  <a:pt x="7085" y="34945"/>
                </a:cubicBezTo>
                <a:cubicBezTo>
                  <a:pt x="6859" y="34873"/>
                  <a:pt x="6621" y="34790"/>
                  <a:pt x="6406" y="34707"/>
                </a:cubicBezTo>
                <a:cubicBezTo>
                  <a:pt x="6391" y="34701"/>
                  <a:pt x="6375" y="34698"/>
                  <a:pt x="6359" y="34698"/>
                </a:cubicBezTo>
                <a:close/>
                <a:moveTo>
                  <a:pt x="31148" y="34392"/>
                </a:moveTo>
                <a:cubicBezTo>
                  <a:pt x="31105" y="34392"/>
                  <a:pt x="31065" y="34416"/>
                  <a:pt x="31040" y="34457"/>
                </a:cubicBezTo>
                <a:cubicBezTo>
                  <a:pt x="30921" y="34671"/>
                  <a:pt x="30802" y="34873"/>
                  <a:pt x="30659" y="35052"/>
                </a:cubicBezTo>
                <a:cubicBezTo>
                  <a:pt x="30612" y="35100"/>
                  <a:pt x="30624" y="35183"/>
                  <a:pt x="30671" y="35219"/>
                </a:cubicBezTo>
                <a:cubicBezTo>
                  <a:pt x="30697" y="35236"/>
                  <a:pt x="30724" y="35247"/>
                  <a:pt x="30745" y="35247"/>
                </a:cubicBezTo>
                <a:cubicBezTo>
                  <a:pt x="30753" y="35247"/>
                  <a:pt x="30760" y="35246"/>
                  <a:pt x="30766" y="35243"/>
                </a:cubicBezTo>
                <a:cubicBezTo>
                  <a:pt x="30802" y="35243"/>
                  <a:pt x="30826" y="35231"/>
                  <a:pt x="30850" y="35207"/>
                </a:cubicBezTo>
                <a:cubicBezTo>
                  <a:pt x="30993" y="35016"/>
                  <a:pt x="31136" y="34802"/>
                  <a:pt x="31255" y="34576"/>
                </a:cubicBezTo>
                <a:cubicBezTo>
                  <a:pt x="31290" y="34516"/>
                  <a:pt x="31267" y="34433"/>
                  <a:pt x="31207" y="34409"/>
                </a:cubicBezTo>
                <a:cubicBezTo>
                  <a:pt x="31188" y="34398"/>
                  <a:pt x="31168" y="34392"/>
                  <a:pt x="31148" y="34392"/>
                </a:cubicBezTo>
                <a:close/>
                <a:moveTo>
                  <a:pt x="12833" y="35105"/>
                </a:moveTo>
                <a:cubicBezTo>
                  <a:pt x="12822" y="35105"/>
                  <a:pt x="12811" y="35107"/>
                  <a:pt x="12800" y="35112"/>
                </a:cubicBezTo>
                <a:cubicBezTo>
                  <a:pt x="12550" y="35171"/>
                  <a:pt x="12312" y="35219"/>
                  <a:pt x="12086" y="35266"/>
                </a:cubicBezTo>
                <a:cubicBezTo>
                  <a:pt x="12026" y="35278"/>
                  <a:pt x="11978" y="35338"/>
                  <a:pt x="11990" y="35409"/>
                </a:cubicBezTo>
                <a:cubicBezTo>
                  <a:pt x="12001" y="35463"/>
                  <a:pt x="12050" y="35506"/>
                  <a:pt x="12111" y="35506"/>
                </a:cubicBezTo>
                <a:cubicBezTo>
                  <a:pt x="12118" y="35506"/>
                  <a:pt x="12126" y="35506"/>
                  <a:pt x="12133" y="35504"/>
                </a:cubicBezTo>
                <a:cubicBezTo>
                  <a:pt x="12359" y="35457"/>
                  <a:pt x="12609" y="35409"/>
                  <a:pt x="12848" y="35350"/>
                </a:cubicBezTo>
                <a:cubicBezTo>
                  <a:pt x="12919" y="35326"/>
                  <a:pt x="12955" y="35266"/>
                  <a:pt x="12943" y="35195"/>
                </a:cubicBezTo>
                <a:cubicBezTo>
                  <a:pt x="12933" y="35146"/>
                  <a:pt x="12883" y="35105"/>
                  <a:pt x="12833" y="35105"/>
                </a:cubicBezTo>
                <a:close/>
                <a:moveTo>
                  <a:pt x="7750" y="35141"/>
                </a:moveTo>
                <a:cubicBezTo>
                  <a:pt x="7696" y="35141"/>
                  <a:pt x="7652" y="35182"/>
                  <a:pt x="7633" y="35231"/>
                </a:cubicBezTo>
                <a:cubicBezTo>
                  <a:pt x="7621" y="35302"/>
                  <a:pt x="7656" y="35362"/>
                  <a:pt x="7728" y="35385"/>
                </a:cubicBezTo>
                <a:cubicBezTo>
                  <a:pt x="7966" y="35445"/>
                  <a:pt x="8204" y="35493"/>
                  <a:pt x="8454" y="35528"/>
                </a:cubicBezTo>
                <a:cubicBezTo>
                  <a:pt x="8460" y="35534"/>
                  <a:pt x="8466" y="35537"/>
                  <a:pt x="8472" y="35537"/>
                </a:cubicBezTo>
                <a:cubicBezTo>
                  <a:pt x="8478" y="35537"/>
                  <a:pt x="8484" y="35534"/>
                  <a:pt x="8490" y="35528"/>
                </a:cubicBezTo>
                <a:cubicBezTo>
                  <a:pt x="8538" y="35528"/>
                  <a:pt x="8585" y="35493"/>
                  <a:pt x="8597" y="35433"/>
                </a:cubicBezTo>
                <a:cubicBezTo>
                  <a:pt x="8597" y="35374"/>
                  <a:pt x="8561" y="35302"/>
                  <a:pt x="8490" y="35290"/>
                </a:cubicBezTo>
                <a:cubicBezTo>
                  <a:pt x="8252" y="35254"/>
                  <a:pt x="8014" y="35207"/>
                  <a:pt x="7787" y="35147"/>
                </a:cubicBezTo>
                <a:cubicBezTo>
                  <a:pt x="7775" y="35143"/>
                  <a:pt x="7762" y="35141"/>
                  <a:pt x="7750" y="35141"/>
                </a:cubicBezTo>
                <a:close/>
                <a:moveTo>
                  <a:pt x="9186" y="35395"/>
                </a:moveTo>
                <a:cubicBezTo>
                  <a:pt x="9133" y="35395"/>
                  <a:pt x="9084" y="35440"/>
                  <a:pt x="9073" y="35504"/>
                </a:cubicBezTo>
                <a:cubicBezTo>
                  <a:pt x="9061" y="35564"/>
                  <a:pt x="9121" y="35624"/>
                  <a:pt x="9180" y="35635"/>
                </a:cubicBezTo>
                <a:cubicBezTo>
                  <a:pt x="9430" y="35659"/>
                  <a:pt x="9681" y="35671"/>
                  <a:pt x="9919" y="35683"/>
                </a:cubicBezTo>
                <a:lnTo>
                  <a:pt x="9942" y="35683"/>
                </a:lnTo>
                <a:cubicBezTo>
                  <a:pt x="10002" y="35671"/>
                  <a:pt x="10050" y="35624"/>
                  <a:pt x="10050" y="35564"/>
                </a:cubicBezTo>
                <a:cubicBezTo>
                  <a:pt x="10050" y="35493"/>
                  <a:pt x="10002" y="35445"/>
                  <a:pt x="9931" y="35445"/>
                </a:cubicBezTo>
                <a:cubicBezTo>
                  <a:pt x="9692" y="35433"/>
                  <a:pt x="9442" y="35421"/>
                  <a:pt x="9204" y="35397"/>
                </a:cubicBezTo>
                <a:cubicBezTo>
                  <a:pt x="9198" y="35396"/>
                  <a:pt x="9192" y="35395"/>
                  <a:pt x="9186" y="35395"/>
                </a:cubicBezTo>
                <a:close/>
                <a:moveTo>
                  <a:pt x="11371" y="35374"/>
                </a:moveTo>
                <a:cubicBezTo>
                  <a:pt x="11133" y="35409"/>
                  <a:pt x="10895" y="35421"/>
                  <a:pt x="10657" y="35433"/>
                </a:cubicBezTo>
                <a:cubicBezTo>
                  <a:pt x="10585" y="35445"/>
                  <a:pt x="10538" y="35493"/>
                  <a:pt x="10538" y="35564"/>
                </a:cubicBezTo>
                <a:cubicBezTo>
                  <a:pt x="10538" y="35635"/>
                  <a:pt x="10597" y="35683"/>
                  <a:pt x="10657" y="35683"/>
                </a:cubicBezTo>
                <a:cubicBezTo>
                  <a:pt x="10907" y="35671"/>
                  <a:pt x="11157" y="35647"/>
                  <a:pt x="11395" y="35624"/>
                </a:cubicBezTo>
                <a:lnTo>
                  <a:pt x="11407" y="35624"/>
                </a:lnTo>
                <a:cubicBezTo>
                  <a:pt x="11466" y="35600"/>
                  <a:pt x="11514" y="35552"/>
                  <a:pt x="11502" y="35481"/>
                </a:cubicBezTo>
                <a:cubicBezTo>
                  <a:pt x="11502" y="35421"/>
                  <a:pt x="11443" y="35374"/>
                  <a:pt x="11371" y="35374"/>
                </a:cubicBezTo>
                <a:close/>
                <a:moveTo>
                  <a:pt x="30260" y="35552"/>
                </a:moveTo>
                <a:cubicBezTo>
                  <a:pt x="30228" y="35552"/>
                  <a:pt x="30195" y="35564"/>
                  <a:pt x="30171" y="35588"/>
                </a:cubicBezTo>
                <a:cubicBezTo>
                  <a:pt x="30004" y="35755"/>
                  <a:pt x="29826" y="35909"/>
                  <a:pt x="29635" y="36064"/>
                </a:cubicBezTo>
                <a:cubicBezTo>
                  <a:pt x="29588" y="36100"/>
                  <a:pt x="29576" y="36183"/>
                  <a:pt x="29623" y="36231"/>
                </a:cubicBezTo>
                <a:cubicBezTo>
                  <a:pt x="29643" y="36260"/>
                  <a:pt x="29679" y="36281"/>
                  <a:pt x="29711" y="36281"/>
                </a:cubicBezTo>
                <a:cubicBezTo>
                  <a:pt x="29718" y="36281"/>
                  <a:pt x="29724" y="36280"/>
                  <a:pt x="29731" y="36278"/>
                </a:cubicBezTo>
                <a:cubicBezTo>
                  <a:pt x="29754" y="36278"/>
                  <a:pt x="29778" y="36266"/>
                  <a:pt x="29790" y="36255"/>
                </a:cubicBezTo>
                <a:cubicBezTo>
                  <a:pt x="29981" y="36100"/>
                  <a:pt x="30171" y="35933"/>
                  <a:pt x="30350" y="35755"/>
                </a:cubicBezTo>
                <a:cubicBezTo>
                  <a:pt x="30397" y="35707"/>
                  <a:pt x="30397" y="35635"/>
                  <a:pt x="30350" y="35588"/>
                </a:cubicBezTo>
                <a:cubicBezTo>
                  <a:pt x="30326" y="35564"/>
                  <a:pt x="30293" y="35552"/>
                  <a:pt x="30260" y="35552"/>
                </a:cubicBezTo>
                <a:close/>
                <a:moveTo>
                  <a:pt x="29121" y="36461"/>
                </a:moveTo>
                <a:cubicBezTo>
                  <a:pt x="29098" y="36461"/>
                  <a:pt x="29074" y="36467"/>
                  <a:pt x="29052" y="36481"/>
                </a:cubicBezTo>
                <a:cubicBezTo>
                  <a:pt x="28861" y="36612"/>
                  <a:pt x="28647" y="36731"/>
                  <a:pt x="28433" y="36850"/>
                </a:cubicBezTo>
                <a:cubicBezTo>
                  <a:pt x="28373" y="36886"/>
                  <a:pt x="28350" y="36957"/>
                  <a:pt x="28385" y="37017"/>
                </a:cubicBezTo>
                <a:cubicBezTo>
                  <a:pt x="28409" y="37064"/>
                  <a:pt x="28469" y="37088"/>
                  <a:pt x="28516" y="37088"/>
                </a:cubicBezTo>
                <a:cubicBezTo>
                  <a:pt x="28528" y="37076"/>
                  <a:pt x="28540" y="37076"/>
                  <a:pt x="28552" y="37064"/>
                </a:cubicBezTo>
                <a:cubicBezTo>
                  <a:pt x="28778" y="36945"/>
                  <a:pt x="28992" y="36814"/>
                  <a:pt x="29195" y="36683"/>
                </a:cubicBezTo>
                <a:cubicBezTo>
                  <a:pt x="29242" y="36647"/>
                  <a:pt x="29266" y="36576"/>
                  <a:pt x="29219" y="36516"/>
                </a:cubicBezTo>
                <a:cubicBezTo>
                  <a:pt x="29196" y="36479"/>
                  <a:pt x="29160" y="36461"/>
                  <a:pt x="29121" y="36461"/>
                </a:cubicBezTo>
                <a:close/>
                <a:moveTo>
                  <a:pt x="27836" y="37162"/>
                </a:moveTo>
                <a:cubicBezTo>
                  <a:pt x="27820" y="37162"/>
                  <a:pt x="27805" y="37165"/>
                  <a:pt x="27790" y="37171"/>
                </a:cubicBezTo>
                <a:cubicBezTo>
                  <a:pt x="27576" y="37267"/>
                  <a:pt x="27349" y="37362"/>
                  <a:pt x="27123" y="37457"/>
                </a:cubicBezTo>
                <a:cubicBezTo>
                  <a:pt x="27052" y="37481"/>
                  <a:pt x="27028" y="37552"/>
                  <a:pt x="27052" y="37612"/>
                </a:cubicBezTo>
                <a:cubicBezTo>
                  <a:pt x="27072" y="37661"/>
                  <a:pt x="27108" y="37686"/>
                  <a:pt x="27154" y="37686"/>
                </a:cubicBezTo>
                <a:cubicBezTo>
                  <a:pt x="27163" y="37686"/>
                  <a:pt x="27173" y="37685"/>
                  <a:pt x="27183" y="37683"/>
                </a:cubicBezTo>
                <a:lnTo>
                  <a:pt x="27207" y="37683"/>
                </a:lnTo>
                <a:cubicBezTo>
                  <a:pt x="27445" y="37600"/>
                  <a:pt x="27671" y="37493"/>
                  <a:pt x="27885" y="37398"/>
                </a:cubicBezTo>
                <a:cubicBezTo>
                  <a:pt x="27957" y="37374"/>
                  <a:pt x="27980" y="37302"/>
                  <a:pt x="27945" y="37243"/>
                </a:cubicBezTo>
                <a:cubicBezTo>
                  <a:pt x="27927" y="37189"/>
                  <a:pt x="27882" y="37162"/>
                  <a:pt x="27836" y="37162"/>
                </a:cubicBezTo>
                <a:close/>
                <a:moveTo>
                  <a:pt x="26476" y="37688"/>
                </a:moveTo>
                <a:cubicBezTo>
                  <a:pt x="26462" y="37688"/>
                  <a:pt x="26448" y="37690"/>
                  <a:pt x="26433" y="37695"/>
                </a:cubicBezTo>
                <a:cubicBezTo>
                  <a:pt x="26206" y="37767"/>
                  <a:pt x="25980" y="37838"/>
                  <a:pt x="25742" y="37898"/>
                </a:cubicBezTo>
                <a:cubicBezTo>
                  <a:pt x="25671" y="37921"/>
                  <a:pt x="25635" y="37981"/>
                  <a:pt x="25647" y="38052"/>
                </a:cubicBezTo>
                <a:cubicBezTo>
                  <a:pt x="25668" y="38104"/>
                  <a:pt x="25715" y="38138"/>
                  <a:pt x="25767" y="38138"/>
                </a:cubicBezTo>
                <a:cubicBezTo>
                  <a:pt x="25774" y="38138"/>
                  <a:pt x="25782" y="38137"/>
                  <a:pt x="25790" y="38136"/>
                </a:cubicBezTo>
                <a:lnTo>
                  <a:pt x="25802" y="38136"/>
                </a:lnTo>
                <a:cubicBezTo>
                  <a:pt x="26040" y="38064"/>
                  <a:pt x="26278" y="38005"/>
                  <a:pt x="26504" y="37933"/>
                </a:cubicBezTo>
                <a:cubicBezTo>
                  <a:pt x="26575" y="37910"/>
                  <a:pt x="26611" y="37838"/>
                  <a:pt x="26587" y="37779"/>
                </a:cubicBezTo>
                <a:cubicBezTo>
                  <a:pt x="26569" y="37722"/>
                  <a:pt x="26527" y="37688"/>
                  <a:pt x="26476" y="37688"/>
                </a:cubicBezTo>
                <a:close/>
                <a:moveTo>
                  <a:pt x="25054" y="38074"/>
                </a:moveTo>
                <a:cubicBezTo>
                  <a:pt x="25046" y="38074"/>
                  <a:pt x="25037" y="38075"/>
                  <a:pt x="25028" y="38076"/>
                </a:cubicBezTo>
                <a:lnTo>
                  <a:pt x="24897" y="38112"/>
                </a:lnTo>
                <a:cubicBezTo>
                  <a:pt x="24706" y="38148"/>
                  <a:pt x="24516" y="38195"/>
                  <a:pt x="24313" y="38231"/>
                </a:cubicBezTo>
                <a:cubicBezTo>
                  <a:pt x="24254" y="38243"/>
                  <a:pt x="24206" y="38302"/>
                  <a:pt x="24218" y="38374"/>
                </a:cubicBezTo>
                <a:cubicBezTo>
                  <a:pt x="24239" y="38427"/>
                  <a:pt x="24289" y="38471"/>
                  <a:pt x="24342" y="38471"/>
                </a:cubicBezTo>
                <a:cubicBezTo>
                  <a:pt x="24348" y="38471"/>
                  <a:pt x="24355" y="38470"/>
                  <a:pt x="24361" y="38469"/>
                </a:cubicBezTo>
                <a:cubicBezTo>
                  <a:pt x="24563" y="38433"/>
                  <a:pt x="24754" y="38386"/>
                  <a:pt x="24944" y="38350"/>
                </a:cubicBezTo>
                <a:lnTo>
                  <a:pt x="25087" y="38314"/>
                </a:lnTo>
                <a:cubicBezTo>
                  <a:pt x="25147" y="38302"/>
                  <a:pt x="25194" y="38231"/>
                  <a:pt x="25182" y="38171"/>
                </a:cubicBezTo>
                <a:cubicBezTo>
                  <a:pt x="25162" y="38109"/>
                  <a:pt x="25114" y="38074"/>
                  <a:pt x="25054" y="38074"/>
                </a:cubicBezTo>
                <a:close/>
                <a:moveTo>
                  <a:pt x="23621" y="38360"/>
                </a:moveTo>
                <a:cubicBezTo>
                  <a:pt x="23614" y="38360"/>
                  <a:pt x="23606" y="38361"/>
                  <a:pt x="23599" y="38362"/>
                </a:cubicBezTo>
                <a:lnTo>
                  <a:pt x="23444" y="38386"/>
                </a:lnTo>
                <a:cubicBezTo>
                  <a:pt x="23254" y="38421"/>
                  <a:pt x="23063" y="38457"/>
                  <a:pt x="22885" y="38493"/>
                </a:cubicBezTo>
                <a:cubicBezTo>
                  <a:pt x="22813" y="38493"/>
                  <a:pt x="22765" y="38564"/>
                  <a:pt x="22777" y="38624"/>
                </a:cubicBezTo>
                <a:cubicBezTo>
                  <a:pt x="22788" y="38688"/>
                  <a:pt x="22847" y="38733"/>
                  <a:pt x="22902" y="38733"/>
                </a:cubicBezTo>
                <a:cubicBezTo>
                  <a:pt x="22908" y="38733"/>
                  <a:pt x="22914" y="38732"/>
                  <a:pt x="22920" y="38731"/>
                </a:cubicBezTo>
                <a:cubicBezTo>
                  <a:pt x="23111" y="38695"/>
                  <a:pt x="23301" y="38660"/>
                  <a:pt x="23480" y="38636"/>
                </a:cubicBezTo>
                <a:lnTo>
                  <a:pt x="23647" y="38600"/>
                </a:lnTo>
                <a:cubicBezTo>
                  <a:pt x="23706" y="38588"/>
                  <a:pt x="23754" y="38529"/>
                  <a:pt x="23742" y="38457"/>
                </a:cubicBezTo>
                <a:cubicBezTo>
                  <a:pt x="23731" y="38404"/>
                  <a:pt x="23682" y="38360"/>
                  <a:pt x="23621" y="38360"/>
                </a:cubicBezTo>
                <a:close/>
                <a:moveTo>
                  <a:pt x="22180" y="38610"/>
                </a:moveTo>
                <a:cubicBezTo>
                  <a:pt x="22173" y="38610"/>
                  <a:pt x="22166" y="38611"/>
                  <a:pt x="22158" y="38612"/>
                </a:cubicBezTo>
                <a:cubicBezTo>
                  <a:pt x="21992" y="38636"/>
                  <a:pt x="21825" y="38672"/>
                  <a:pt x="21658" y="38695"/>
                </a:cubicBezTo>
                <a:lnTo>
                  <a:pt x="21444" y="38731"/>
                </a:lnTo>
                <a:cubicBezTo>
                  <a:pt x="21372" y="38743"/>
                  <a:pt x="21325" y="38814"/>
                  <a:pt x="21337" y="38874"/>
                </a:cubicBezTo>
                <a:cubicBezTo>
                  <a:pt x="21347" y="38938"/>
                  <a:pt x="21406" y="38983"/>
                  <a:pt x="21461" y="38983"/>
                </a:cubicBezTo>
                <a:cubicBezTo>
                  <a:pt x="21467" y="38983"/>
                  <a:pt x="21473" y="38982"/>
                  <a:pt x="21480" y="38981"/>
                </a:cubicBezTo>
                <a:lnTo>
                  <a:pt x="21694" y="38933"/>
                </a:lnTo>
                <a:cubicBezTo>
                  <a:pt x="21861" y="38910"/>
                  <a:pt x="22027" y="38874"/>
                  <a:pt x="22206" y="38850"/>
                </a:cubicBezTo>
                <a:cubicBezTo>
                  <a:pt x="22265" y="38838"/>
                  <a:pt x="22313" y="38779"/>
                  <a:pt x="22301" y="38707"/>
                </a:cubicBezTo>
                <a:cubicBezTo>
                  <a:pt x="22290" y="38654"/>
                  <a:pt x="22242" y="38610"/>
                  <a:pt x="22180" y="38610"/>
                </a:cubicBezTo>
                <a:close/>
                <a:moveTo>
                  <a:pt x="20744" y="38872"/>
                </a:moveTo>
                <a:cubicBezTo>
                  <a:pt x="20736" y="38872"/>
                  <a:pt x="20727" y="38872"/>
                  <a:pt x="20718" y="38874"/>
                </a:cubicBezTo>
                <a:cubicBezTo>
                  <a:pt x="20479" y="38922"/>
                  <a:pt x="20229" y="38969"/>
                  <a:pt x="19991" y="39029"/>
                </a:cubicBezTo>
                <a:cubicBezTo>
                  <a:pt x="19932" y="39041"/>
                  <a:pt x="19896" y="39112"/>
                  <a:pt x="19908" y="39172"/>
                </a:cubicBezTo>
                <a:cubicBezTo>
                  <a:pt x="19918" y="39234"/>
                  <a:pt x="19965" y="39269"/>
                  <a:pt x="20024" y="39269"/>
                </a:cubicBezTo>
                <a:cubicBezTo>
                  <a:pt x="20033" y="39269"/>
                  <a:pt x="20042" y="39268"/>
                  <a:pt x="20051" y="39267"/>
                </a:cubicBezTo>
                <a:cubicBezTo>
                  <a:pt x="20289" y="39207"/>
                  <a:pt x="20527" y="39160"/>
                  <a:pt x="20765" y="39112"/>
                </a:cubicBezTo>
                <a:cubicBezTo>
                  <a:pt x="20825" y="39100"/>
                  <a:pt x="20872" y="39029"/>
                  <a:pt x="20860" y="38969"/>
                </a:cubicBezTo>
                <a:cubicBezTo>
                  <a:pt x="20850" y="38907"/>
                  <a:pt x="20803" y="38872"/>
                  <a:pt x="20744" y="38872"/>
                </a:cubicBezTo>
                <a:close/>
                <a:moveTo>
                  <a:pt x="19305" y="39205"/>
                </a:moveTo>
                <a:cubicBezTo>
                  <a:pt x="19295" y="39205"/>
                  <a:pt x="19286" y="39206"/>
                  <a:pt x="19277" y="39207"/>
                </a:cubicBezTo>
                <a:cubicBezTo>
                  <a:pt x="19039" y="39267"/>
                  <a:pt x="18801" y="39338"/>
                  <a:pt x="18574" y="39410"/>
                </a:cubicBezTo>
                <a:cubicBezTo>
                  <a:pt x="18515" y="39434"/>
                  <a:pt x="18479" y="39505"/>
                  <a:pt x="18491" y="39564"/>
                </a:cubicBezTo>
                <a:cubicBezTo>
                  <a:pt x="18512" y="39616"/>
                  <a:pt x="18560" y="39650"/>
                  <a:pt x="18611" y="39650"/>
                </a:cubicBezTo>
                <a:cubicBezTo>
                  <a:pt x="18619" y="39650"/>
                  <a:pt x="18626" y="39649"/>
                  <a:pt x="18634" y="39648"/>
                </a:cubicBezTo>
                <a:lnTo>
                  <a:pt x="18646" y="39648"/>
                </a:lnTo>
                <a:cubicBezTo>
                  <a:pt x="18872" y="39576"/>
                  <a:pt x="19110" y="39505"/>
                  <a:pt x="19348" y="39445"/>
                </a:cubicBezTo>
                <a:cubicBezTo>
                  <a:pt x="19408" y="39422"/>
                  <a:pt x="19444" y="39362"/>
                  <a:pt x="19432" y="39291"/>
                </a:cubicBezTo>
                <a:cubicBezTo>
                  <a:pt x="19421" y="39239"/>
                  <a:pt x="19366" y="39205"/>
                  <a:pt x="19305" y="39205"/>
                </a:cubicBezTo>
                <a:close/>
                <a:moveTo>
                  <a:pt x="17917" y="39652"/>
                </a:moveTo>
                <a:cubicBezTo>
                  <a:pt x="17903" y="39652"/>
                  <a:pt x="17887" y="39655"/>
                  <a:pt x="17872" y="39660"/>
                </a:cubicBezTo>
                <a:cubicBezTo>
                  <a:pt x="17646" y="39743"/>
                  <a:pt x="17420" y="39838"/>
                  <a:pt x="17193" y="39945"/>
                </a:cubicBezTo>
                <a:cubicBezTo>
                  <a:pt x="17134" y="39969"/>
                  <a:pt x="17110" y="40041"/>
                  <a:pt x="17134" y="40100"/>
                </a:cubicBezTo>
                <a:cubicBezTo>
                  <a:pt x="17154" y="40150"/>
                  <a:pt x="17198" y="40175"/>
                  <a:pt x="17240" y="40175"/>
                </a:cubicBezTo>
                <a:cubicBezTo>
                  <a:pt x="17249" y="40175"/>
                  <a:pt x="17257" y="40174"/>
                  <a:pt x="17265" y="40172"/>
                </a:cubicBezTo>
                <a:lnTo>
                  <a:pt x="17289" y="40172"/>
                </a:lnTo>
                <a:cubicBezTo>
                  <a:pt x="17515" y="40065"/>
                  <a:pt x="17741" y="39969"/>
                  <a:pt x="17967" y="39886"/>
                </a:cubicBezTo>
                <a:cubicBezTo>
                  <a:pt x="18027" y="39862"/>
                  <a:pt x="18063" y="39791"/>
                  <a:pt x="18039" y="39731"/>
                </a:cubicBezTo>
                <a:cubicBezTo>
                  <a:pt x="18020" y="39684"/>
                  <a:pt x="17972" y="39652"/>
                  <a:pt x="17917" y="39652"/>
                </a:cubicBezTo>
                <a:close/>
                <a:moveTo>
                  <a:pt x="16588" y="40250"/>
                </a:moveTo>
                <a:cubicBezTo>
                  <a:pt x="16567" y="40250"/>
                  <a:pt x="16546" y="40256"/>
                  <a:pt x="16527" y="40267"/>
                </a:cubicBezTo>
                <a:cubicBezTo>
                  <a:pt x="16312" y="40374"/>
                  <a:pt x="16098" y="40493"/>
                  <a:pt x="15884" y="40624"/>
                </a:cubicBezTo>
                <a:cubicBezTo>
                  <a:pt x="15824" y="40660"/>
                  <a:pt x="15800" y="40731"/>
                  <a:pt x="15836" y="40791"/>
                </a:cubicBezTo>
                <a:cubicBezTo>
                  <a:pt x="15860" y="40827"/>
                  <a:pt x="15919" y="40850"/>
                  <a:pt x="15967" y="40850"/>
                </a:cubicBezTo>
                <a:cubicBezTo>
                  <a:pt x="15979" y="40838"/>
                  <a:pt x="15991" y="40838"/>
                  <a:pt x="16003" y="40827"/>
                </a:cubicBezTo>
                <a:cubicBezTo>
                  <a:pt x="16217" y="40707"/>
                  <a:pt x="16431" y="40588"/>
                  <a:pt x="16646" y="40481"/>
                </a:cubicBezTo>
                <a:cubicBezTo>
                  <a:pt x="16705" y="40446"/>
                  <a:pt x="16729" y="40374"/>
                  <a:pt x="16693" y="40315"/>
                </a:cubicBezTo>
                <a:cubicBezTo>
                  <a:pt x="16677" y="40274"/>
                  <a:pt x="16633" y="40250"/>
                  <a:pt x="16588" y="40250"/>
                </a:cubicBezTo>
                <a:close/>
                <a:moveTo>
                  <a:pt x="15323" y="40985"/>
                </a:moveTo>
                <a:cubicBezTo>
                  <a:pt x="15299" y="40985"/>
                  <a:pt x="15275" y="40992"/>
                  <a:pt x="15253" y="41005"/>
                </a:cubicBezTo>
                <a:cubicBezTo>
                  <a:pt x="15050" y="41148"/>
                  <a:pt x="14848" y="41291"/>
                  <a:pt x="14657" y="41434"/>
                </a:cubicBezTo>
                <a:cubicBezTo>
                  <a:pt x="14598" y="41469"/>
                  <a:pt x="14586" y="41553"/>
                  <a:pt x="14622" y="41600"/>
                </a:cubicBezTo>
                <a:cubicBezTo>
                  <a:pt x="14649" y="41637"/>
                  <a:pt x="14683" y="41652"/>
                  <a:pt x="14714" y="41652"/>
                </a:cubicBezTo>
                <a:cubicBezTo>
                  <a:pt x="14723" y="41652"/>
                  <a:pt x="14732" y="41651"/>
                  <a:pt x="14741" y="41648"/>
                </a:cubicBezTo>
                <a:cubicBezTo>
                  <a:pt x="14764" y="41648"/>
                  <a:pt x="14776" y="41636"/>
                  <a:pt x="14800" y="41624"/>
                </a:cubicBezTo>
                <a:cubicBezTo>
                  <a:pt x="14991" y="41481"/>
                  <a:pt x="15193" y="41350"/>
                  <a:pt x="15396" y="41208"/>
                </a:cubicBezTo>
                <a:cubicBezTo>
                  <a:pt x="15443" y="41172"/>
                  <a:pt x="15467" y="41100"/>
                  <a:pt x="15431" y="41041"/>
                </a:cubicBezTo>
                <a:cubicBezTo>
                  <a:pt x="15401" y="41004"/>
                  <a:pt x="15362" y="40985"/>
                  <a:pt x="15323" y="40985"/>
                </a:cubicBezTo>
                <a:close/>
                <a:moveTo>
                  <a:pt x="14146" y="41862"/>
                </a:moveTo>
                <a:cubicBezTo>
                  <a:pt x="14120" y="41862"/>
                  <a:pt x="14095" y="41871"/>
                  <a:pt x="14074" y="41886"/>
                </a:cubicBezTo>
                <a:cubicBezTo>
                  <a:pt x="13883" y="42041"/>
                  <a:pt x="13693" y="42208"/>
                  <a:pt x="13514" y="42374"/>
                </a:cubicBezTo>
                <a:cubicBezTo>
                  <a:pt x="13467" y="42422"/>
                  <a:pt x="13467" y="42505"/>
                  <a:pt x="13502" y="42553"/>
                </a:cubicBezTo>
                <a:cubicBezTo>
                  <a:pt x="13538" y="42577"/>
                  <a:pt x="13574" y="42589"/>
                  <a:pt x="13621" y="42589"/>
                </a:cubicBezTo>
                <a:cubicBezTo>
                  <a:pt x="13645" y="42577"/>
                  <a:pt x="13669" y="42577"/>
                  <a:pt x="13681" y="42553"/>
                </a:cubicBezTo>
                <a:cubicBezTo>
                  <a:pt x="13860" y="42386"/>
                  <a:pt x="14038" y="42231"/>
                  <a:pt x="14229" y="42077"/>
                </a:cubicBezTo>
                <a:cubicBezTo>
                  <a:pt x="14276" y="42029"/>
                  <a:pt x="14288" y="41958"/>
                  <a:pt x="14241" y="41910"/>
                </a:cubicBezTo>
                <a:cubicBezTo>
                  <a:pt x="14214" y="41876"/>
                  <a:pt x="14179" y="41862"/>
                  <a:pt x="14146" y="41862"/>
                </a:cubicBezTo>
                <a:close/>
                <a:moveTo>
                  <a:pt x="13074" y="42851"/>
                </a:moveTo>
                <a:cubicBezTo>
                  <a:pt x="13044" y="42851"/>
                  <a:pt x="13014" y="42863"/>
                  <a:pt x="12990" y="42886"/>
                </a:cubicBezTo>
                <a:cubicBezTo>
                  <a:pt x="12812" y="43065"/>
                  <a:pt x="12645" y="43255"/>
                  <a:pt x="12490" y="43434"/>
                </a:cubicBezTo>
                <a:cubicBezTo>
                  <a:pt x="12443" y="43482"/>
                  <a:pt x="12443" y="43565"/>
                  <a:pt x="12502" y="43613"/>
                </a:cubicBezTo>
                <a:cubicBezTo>
                  <a:pt x="12526" y="43636"/>
                  <a:pt x="12562" y="43636"/>
                  <a:pt x="12598" y="43636"/>
                </a:cubicBezTo>
                <a:cubicBezTo>
                  <a:pt x="12621" y="43636"/>
                  <a:pt x="12657" y="43613"/>
                  <a:pt x="12669" y="43601"/>
                </a:cubicBezTo>
                <a:cubicBezTo>
                  <a:pt x="12824" y="43410"/>
                  <a:pt x="12990" y="43232"/>
                  <a:pt x="13157" y="43065"/>
                </a:cubicBezTo>
                <a:cubicBezTo>
                  <a:pt x="13205" y="43017"/>
                  <a:pt x="13205" y="42934"/>
                  <a:pt x="13157" y="42886"/>
                </a:cubicBezTo>
                <a:cubicBezTo>
                  <a:pt x="13133" y="42863"/>
                  <a:pt x="13104" y="42851"/>
                  <a:pt x="13074" y="42851"/>
                </a:cubicBezTo>
                <a:close/>
                <a:moveTo>
                  <a:pt x="12119" y="43961"/>
                </a:moveTo>
                <a:cubicBezTo>
                  <a:pt x="12081" y="43961"/>
                  <a:pt x="12043" y="43977"/>
                  <a:pt x="12014" y="44006"/>
                </a:cubicBezTo>
                <a:cubicBezTo>
                  <a:pt x="11978" y="44053"/>
                  <a:pt x="11943" y="44101"/>
                  <a:pt x="11907" y="44148"/>
                </a:cubicBezTo>
                <a:cubicBezTo>
                  <a:pt x="11800" y="44291"/>
                  <a:pt x="11693" y="44446"/>
                  <a:pt x="11586" y="44601"/>
                </a:cubicBezTo>
                <a:cubicBezTo>
                  <a:pt x="11550" y="44660"/>
                  <a:pt x="11562" y="44732"/>
                  <a:pt x="11609" y="44779"/>
                </a:cubicBezTo>
                <a:cubicBezTo>
                  <a:pt x="11635" y="44788"/>
                  <a:pt x="11654" y="44796"/>
                  <a:pt x="11676" y="44796"/>
                </a:cubicBezTo>
                <a:cubicBezTo>
                  <a:pt x="11685" y="44796"/>
                  <a:pt x="11694" y="44795"/>
                  <a:pt x="11705" y="44791"/>
                </a:cubicBezTo>
                <a:cubicBezTo>
                  <a:pt x="11740" y="44791"/>
                  <a:pt x="11764" y="44768"/>
                  <a:pt x="11788" y="44744"/>
                </a:cubicBezTo>
                <a:cubicBezTo>
                  <a:pt x="11883" y="44589"/>
                  <a:pt x="11990" y="44434"/>
                  <a:pt x="12109" y="44291"/>
                </a:cubicBezTo>
                <a:lnTo>
                  <a:pt x="12205" y="44160"/>
                </a:lnTo>
                <a:cubicBezTo>
                  <a:pt x="12252" y="44101"/>
                  <a:pt x="12240" y="44029"/>
                  <a:pt x="12193" y="43982"/>
                </a:cubicBezTo>
                <a:cubicBezTo>
                  <a:pt x="12169" y="43968"/>
                  <a:pt x="12144" y="43961"/>
                  <a:pt x="12119" y="43961"/>
                </a:cubicBezTo>
                <a:close/>
                <a:moveTo>
                  <a:pt x="11293" y="45167"/>
                </a:moveTo>
                <a:cubicBezTo>
                  <a:pt x="11251" y="45167"/>
                  <a:pt x="11205" y="45191"/>
                  <a:pt x="11181" y="45232"/>
                </a:cubicBezTo>
                <a:cubicBezTo>
                  <a:pt x="11062" y="45446"/>
                  <a:pt x="10943" y="45672"/>
                  <a:pt x="10847" y="45887"/>
                </a:cubicBezTo>
                <a:cubicBezTo>
                  <a:pt x="10812" y="45946"/>
                  <a:pt x="10847" y="46030"/>
                  <a:pt x="10907" y="46053"/>
                </a:cubicBezTo>
                <a:cubicBezTo>
                  <a:pt x="10931" y="46065"/>
                  <a:pt x="10954" y="46065"/>
                  <a:pt x="10978" y="46065"/>
                </a:cubicBezTo>
                <a:cubicBezTo>
                  <a:pt x="11014" y="46053"/>
                  <a:pt x="11050" y="46030"/>
                  <a:pt x="11062" y="45994"/>
                </a:cubicBezTo>
                <a:cubicBezTo>
                  <a:pt x="11157" y="45780"/>
                  <a:pt x="11276" y="45565"/>
                  <a:pt x="11395" y="45351"/>
                </a:cubicBezTo>
                <a:cubicBezTo>
                  <a:pt x="11431" y="45291"/>
                  <a:pt x="11407" y="45220"/>
                  <a:pt x="11347" y="45184"/>
                </a:cubicBezTo>
                <a:cubicBezTo>
                  <a:pt x="11332" y="45173"/>
                  <a:pt x="11313" y="45167"/>
                  <a:pt x="11293" y="45167"/>
                </a:cubicBezTo>
                <a:close/>
                <a:moveTo>
                  <a:pt x="10677" y="46498"/>
                </a:moveTo>
                <a:cubicBezTo>
                  <a:pt x="10628" y="46498"/>
                  <a:pt x="10580" y="46530"/>
                  <a:pt x="10562" y="46577"/>
                </a:cubicBezTo>
                <a:cubicBezTo>
                  <a:pt x="10490" y="46815"/>
                  <a:pt x="10419" y="47065"/>
                  <a:pt x="10371" y="47304"/>
                </a:cubicBezTo>
                <a:cubicBezTo>
                  <a:pt x="10359" y="47363"/>
                  <a:pt x="10395" y="47435"/>
                  <a:pt x="10466" y="47446"/>
                </a:cubicBezTo>
                <a:lnTo>
                  <a:pt x="10514" y="47446"/>
                </a:lnTo>
                <a:cubicBezTo>
                  <a:pt x="10562" y="47435"/>
                  <a:pt x="10597" y="47399"/>
                  <a:pt x="10609" y="47351"/>
                </a:cubicBezTo>
                <a:cubicBezTo>
                  <a:pt x="10657" y="47125"/>
                  <a:pt x="10716" y="46887"/>
                  <a:pt x="10800" y="46661"/>
                </a:cubicBezTo>
                <a:cubicBezTo>
                  <a:pt x="10824" y="46601"/>
                  <a:pt x="10788" y="46530"/>
                  <a:pt x="10716" y="46506"/>
                </a:cubicBezTo>
                <a:cubicBezTo>
                  <a:pt x="10704" y="46501"/>
                  <a:pt x="10690" y="46498"/>
                  <a:pt x="10677" y="46498"/>
                </a:cubicBezTo>
                <a:close/>
                <a:moveTo>
                  <a:pt x="13181" y="47232"/>
                </a:moveTo>
                <a:cubicBezTo>
                  <a:pt x="13074" y="47232"/>
                  <a:pt x="12979" y="47244"/>
                  <a:pt x="12883" y="47256"/>
                </a:cubicBezTo>
                <a:cubicBezTo>
                  <a:pt x="12729" y="47268"/>
                  <a:pt x="12574" y="47292"/>
                  <a:pt x="12419" y="47327"/>
                </a:cubicBezTo>
                <a:cubicBezTo>
                  <a:pt x="12359" y="47339"/>
                  <a:pt x="12324" y="47411"/>
                  <a:pt x="12336" y="47470"/>
                </a:cubicBezTo>
                <a:cubicBezTo>
                  <a:pt x="12346" y="47533"/>
                  <a:pt x="12402" y="47568"/>
                  <a:pt x="12455" y="47568"/>
                </a:cubicBezTo>
                <a:cubicBezTo>
                  <a:pt x="12463" y="47568"/>
                  <a:pt x="12471" y="47567"/>
                  <a:pt x="12478" y="47565"/>
                </a:cubicBezTo>
                <a:cubicBezTo>
                  <a:pt x="12621" y="47530"/>
                  <a:pt x="12764" y="47506"/>
                  <a:pt x="12907" y="47494"/>
                </a:cubicBezTo>
                <a:cubicBezTo>
                  <a:pt x="13002" y="47482"/>
                  <a:pt x="13086" y="47482"/>
                  <a:pt x="13181" y="47482"/>
                </a:cubicBezTo>
                <a:lnTo>
                  <a:pt x="13193" y="47482"/>
                </a:lnTo>
                <a:cubicBezTo>
                  <a:pt x="13252" y="47470"/>
                  <a:pt x="13300" y="47423"/>
                  <a:pt x="13300" y="47363"/>
                </a:cubicBezTo>
                <a:cubicBezTo>
                  <a:pt x="13300" y="47292"/>
                  <a:pt x="13240" y="47232"/>
                  <a:pt x="13181" y="47232"/>
                </a:cubicBezTo>
                <a:close/>
                <a:moveTo>
                  <a:pt x="31492" y="47420"/>
                </a:moveTo>
                <a:cubicBezTo>
                  <a:pt x="31484" y="47420"/>
                  <a:pt x="31477" y="47421"/>
                  <a:pt x="31469" y="47423"/>
                </a:cubicBezTo>
                <a:cubicBezTo>
                  <a:pt x="31219" y="47482"/>
                  <a:pt x="30981" y="47542"/>
                  <a:pt x="30743" y="47601"/>
                </a:cubicBezTo>
                <a:cubicBezTo>
                  <a:pt x="30683" y="47613"/>
                  <a:pt x="30647" y="47685"/>
                  <a:pt x="30659" y="47756"/>
                </a:cubicBezTo>
                <a:cubicBezTo>
                  <a:pt x="30680" y="47808"/>
                  <a:pt x="30728" y="47842"/>
                  <a:pt x="30779" y="47842"/>
                </a:cubicBezTo>
                <a:cubicBezTo>
                  <a:pt x="30787" y="47842"/>
                  <a:pt x="30795" y="47841"/>
                  <a:pt x="30802" y="47839"/>
                </a:cubicBezTo>
                <a:lnTo>
                  <a:pt x="30814" y="47839"/>
                </a:lnTo>
                <a:cubicBezTo>
                  <a:pt x="31040" y="47768"/>
                  <a:pt x="31278" y="47720"/>
                  <a:pt x="31517" y="47661"/>
                </a:cubicBezTo>
                <a:cubicBezTo>
                  <a:pt x="31588" y="47649"/>
                  <a:pt x="31624" y="47577"/>
                  <a:pt x="31612" y="47518"/>
                </a:cubicBezTo>
                <a:cubicBezTo>
                  <a:pt x="31601" y="47455"/>
                  <a:pt x="31546" y="47420"/>
                  <a:pt x="31492" y="47420"/>
                </a:cubicBezTo>
                <a:close/>
                <a:moveTo>
                  <a:pt x="13908" y="47337"/>
                </a:moveTo>
                <a:cubicBezTo>
                  <a:pt x="13854" y="47337"/>
                  <a:pt x="13797" y="47372"/>
                  <a:pt x="13776" y="47435"/>
                </a:cubicBezTo>
                <a:cubicBezTo>
                  <a:pt x="13764" y="47494"/>
                  <a:pt x="13800" y="47565"/>
                  <a:pt x="13872" y="47577"/>
                </a:cubicBezTo>
                <a:cubicBezTo>
                  <a:pt x="14098" y="47637"/>
                  <a:pt x="14312" y="47732"/>
                  <a:pt x="14514" y="47839"/>
                </a:cubicBezTo>
                <a:cubicBezTo>
                  <a:pt x="14538" y="47863"/>
                  <a:pt x="14574" y="47863"/>
                  <a:pt x="14598" y="47863"/>
                </a:cubicBezTo>
                <a:cubicBezTo>
                  <a:pt x="14634" y="47851"/>
                  <a:pt x="14669" y="47827"/>
                  <a:pt x="14681" y="47792"/>
                </a:cubicBezTo>
                <a:cubicBezTo>
                  <a:pt x="14717" y="47732"/>
                  <a:pt x="14693" y="47661"/>
                  <a:pt x="14634" y="47625"/>
                </a:cubicBezTo>
                <a:cubicBezTo>
                  <a:pt x="14407" y="47506"/>
                  <a:pt x="14181" y="47411"/>
                  <a:pt x="13931" y="47339"/>
                </a:cubicBezTo>
                <a:cubicBezTo>
                  <a:pt x="13923" y="47338"/>
                  <a:pt x="13916" y="47337"/>
                  <a:pt x="13908" y="47337"/>
                </a:cubicBezTo>
                <a:close/>
                <a:moveTo>
                  <a:pt x="11762" y="47557"/>
                </a:moveTo>
                <a:cubicBezTo>
                  <a:pt x="11747" y="47557"/>
                  <a:pt x="11731" y="47560"/>
                  <a:pt x="11716" y="47565"/>
                </a:cubicBezTo>
                <a:cubicBezTo>
                  <a:pt x="11490" y="47673"/>
                  <a:pt x="11264" y="47792"/>
                  <a:pt x="11062" y="47946"/>
                </a:cubicBezTo>
                <a:cubicBezTo>
                  <a:pt x="11002" y="47982"/>
                  <a:pt x="10990" y="48054"/>
                  <a:pt x="11026" y="48113"/>
                </a:cubicBezTo>
                <a:cubicBezTo>
                  <a:pt x="11046" y="48143"/>
                  <a:pt x="11081" y="48164"/>
                  <a:pt x="11120" y="48164"/>
                </a:cubicBezTo>
                <a:cubicBezTo>
                  <a:pt x="11128" y="48164"/>
                  <a:pt x="11137" y="48163"/>
                  <a:pt x="11145" y="48161"/>
                </a:cubicBezTo>
                <a:cubicBezTo>
                  <a:pt x="11157" y="48161"/>
                  <a:pt x="11181" y="48149"/>
                  <a:pt x="11193" y="48137"/>
                </a:cubicBezTo>
                <a:cubicBezTo>
                  <a:pt x="11395" y="48006"/>
                  <a:pt x="11609" y="47887"/>
                  <a:pt x="11812" y="47792"/>
                </a:cubicBezTo>
                <a:cubicBezTo>
                  <a:pt x="11871" y="47768"/>
                  <a:pt x="11907" y="47696"/>
                  <a:pt x="11871" y="47637"/>
                </a:cubicBezTo>
                <a:cubicBezTo>
                  <a:pt x="11853" y="47583"/>
                  <a:pt x="11809" y="47557"/>
                  <a:pt x="11762" y="47557"/>
                </a:cubicBezTo>
                <a:close/>
                <a:moveTo>
                  <a:pt x="30078" y="47808"/>
                </a:moveTo>
                <a:cubicBezTo>
                  <a:pt x="30066" y="47808"/>
                  <a:pt x="30053" y="47811"/>
                  <a:pt x="30040" y="47816"/>
                </a:cubicBezTo>
                <a:cubicBezTo>
                  <a:pt x="29802" y="47899"/>
                  <a:pt x="29576" y="47982"/>
                  <a:pt x="29350" y="48066"/>
                </a:cubicBezTo>
                <a:cubicBezTo>
                  <a:pt x="29278" y="48089"/>
                  <a:pt x="29254" y="48161"/>
                  <a:pt x="29278" y="48220"/>
                </a:cubicBezTo>
                <a:cubicBezTo>
                  <a:pt x="29299" y="48272"/>
                  <a:pt x="29347" y="48306"/>
                  <a:pt x="29390" y="48306"/>
                </a:cubicBezTo>
                <a:cubicBezTo>
                  <a:pt x="29397" y="48306"/>
                  <a:pt x="29403" y="48305"/>
                  <a:pt x="29409" y="48304"/>
                </a:cubicBezTo>
                <a:cubicBezTo>
                  <a:pt x="29421" y="48304"/>
                  <a:pt x="29433" y="48292"/>
                  <a:pt x="29433" y="48292"/>
                </a:cubicBezTo>
                <a:cubicBezTo>
                  <a:pt x="29659" y="48208"/>
                  <a:pt x="29885" y="48125"/>
                  <a:pt x="30112" y="48054"/>
                </a:cubicBezTo>
                <a:cubicBezTo>
                  <a:pt x="30183" y="48030"/>
                  <a:pt x="30219" y="47958"/>
                  <a:pt x="30195" y="47899"/>
                </a:cubicBezTo>
                <a:cubicBezTo>
                  <a:pt x="30176" y="47842"/>
                  <a:pt x="30127" y="47808"/>
                  <a:pt x="30078" y="47808"/>
                </a:cubicBezTo>
                <a:close/>
                <a:moveTo>
                  <a:pt x="15169" y="48043"/>
                </a:moveTo>
                <a:cubicBezTo>
                  <a:pt x="15134" y="48043"/>
                  <a:pt x="15099" y="48058"/>
                  <a:pt x="15074" y="48089"/>
                </a:cubicBezTo>
                <a:cubicBezTo>
                  <a:pt x="15026" y="48137"/>
                  <a:pt x="15038" y="48208"/>
                  <a:pt x="15086" y="48256"/>
                </a:cubicBezTo>
                <a:cubicBezTo>
                  <a:pt x="15265" y="48423"/>
                  <a:pt x="15407" y="48601"/>
                  <a:pt x="15515" y="48792"/>
                </a:cubicBezTo>
                <a:cubicBezTo>
                  <a:pt x="15544" y="48831"/>
                  <a:pt x="15582" y="48854"/>
                  <a:pt x="15621" y="48854"/>
                </a:cubicBezTo>
                <a:cubicBezTo>
                  <a:pt x="15629" y="48854"/>
                  <a:pt x="15637" y="48853"/>
                  <a:pt x="15646" y="48851"/>
                </a:cubicBezTo>
                <a:cubicBezTo>
                  <a:pt x="15657" y="48851"/>
                  <a:pt x="15669" y="48851"/>
                  <a:pt x="15681" y="48839"/>
                </a:cubicBezTo>
                <a:cubicBezTo>
                  <a:pt x="15741" y="48804"/>
                  <a:pt x="15765" y="48732"/>
                  <a:pt x="15729" y="48673"/>
                </a:cubicBezTo>
                <a:cubicBezTo>
                  <a:pt x="15610" y="48458"/>
                  <a:pt x="15443" y="48256"/>
                  <a:pt x="15253" y="48077"/>
                </a:cubicBezTo>
                <a:cubicBezTo>
                  <a:pt x="15230" y="48055"/>
                  <a:pt x="15200" y="48043"/>
                  <a:pt x="15169" y="48043"/>
                </a:cubicBezTo>
                <a:close/>
                <a:moveTo>
                  <a:pt x="28718" y="48342"/>
                </a:moveTo>
                <a:cubicBezTo>
                  <a:pt x="28703" y="48342"/>
                  <a:pt x="28686" y="48345"/>
                  <a:pt x="28671" y="48351"/>
                </a:cubicBezTo>
                <a:cubicBezTo>
                  <a:pt x="28445" y="48458"/>
                  <a:pt x="28219" y="48566"/>
                  <a:pt x="28004" y="48673"/>
                </a:cubicBezTo>
                <a:cubicBezTo>
                  <a:pt x="27945" y="48708"/>
                  <a:pt x="27921" y="48780"/>
                  <a:pt x="27957" y="48839"/>
                </a:cubicBezTo>
                <a:cubicBezTo>
                  <a:pt x="27980" y="48887"/>
                  <a:pt x="28028" y="48911"/>
                  <a:pt x="28076" y="48911"/>
                </a:cubicBezTo>
                <a:cubicBezTo>
                  <a:pt x="28088" y="48911"/>
                  <a:pt x="28099" y="48899"/>
                  <a:pt x="28111" y="48899"/>
                </a:cubicBezTo>
                <a:cubicBezTo>
                  <a:pt x="28326" y="48780"/>
                  <a:pt x="28552" y="48673"/>
                  <a:pt x="28766" y="48578"/>
                </a:cubicBezTo>
                <a:cubicBezTo>
                  <a:pt x="28826" y="48554"/>
                  <a:pt x="28861" y="48482"/>
                  <a:pt x="28826" y="48411"/>
                </a:cubicBezTo>
                <a:cubicBezTo>
                  <a:pt x="28808" y="48367"/>
                  <a:pt x="28764" y="48342"/>
                  <a:pt x="28718" y="48342"/>
                </a:cubicBezTo>
                <a:close/>
                <a:moveTo>
                  <a:pt x="10407" y="47923"/>
                </a:moveTo>
                <a:cubicBezTo>
                  <a:pt x="10335" y="47923"/>
                  <a:pt x="10276" y="47970"/>
                  <a:pt x="10276" y="48042"/>
                </a:cubicBezTo>
                <a:cubicBezTo>
                  <a:pt x="10264" y="48113"/>
                  <a:pt x="10264" y="48197"/>
                  <a:pt x="10264" y="48280"/>
                </a:cubicBezTo>
                <a:cubicBezTo>
                  <a:pt x="10264" y="48375"/>
                  <a:pt x="10264" y="48482"/>
                  <a:pt x="10276" y="48589"/>
                </a:cubicBezTo>
                <a:cubicBezTo>
                  <a:pt x="10157" y="48697"/>
                  <a:pt x="10050" y="48816"/>
                  <a:pt x="9942" y="48935"/>
                </a:cubicBezTo>
                <a:cubicBezTo>
                  <a:pt x="9895" y="48982"/>
                  <a:pt x="9907" y="49066"/>
                  <a:pt x="9954" y="49113"/>
                </a:cubicBezTo>
                <a:cubicBezTo>
                  <a:pt x="9990" y="49137"/>
                  <a:pt x="10026" y="49137"/>
                  <a:pt x="10062" y="49137"/>
                </a:cubicBezTo>
                <a:cubicBezTo>
                  <a:pt x="10085" y="49137"/>
                  <a:pt x="10109" y="49113"/>
                  <a:pt x="10133" y="49101"/>
                </a:cubicBezTo>
                <a:cubicBezTo>
                  <a:pt x="10192" y="49018"/>
                  <a:pt x="10264" y="48947"/>
                  <a:pt x="10335" y="48875"/>
                </a:cubicBezTo>
                <a:cubicBezTo>
                  <a:pt x="10353" y="48893"/>
                  <a:pt x="10377" y="48904"/>
                  <a:pt x="10402" y="48904"/>
                </a:cubicBezTo>
                <a:cubicBezTo>
                  <a:pt x="10411" y="48904"/>
                  <a:pt x="10421" y="48902"/>
                  <a:pt x="10431" y="48899"/>
                </a:cubicBezTo>
                <a:cubicBezTo>
                  <a:pt x="10490" y="48899"/>
                  <a:pt x="10538" y="48839"/>
                  <a:pt x="10538" y="48768"/>
                </a:cubicBezTo>
                <a:lnTo>
                  <a:pt x="10526" y="48685"/>
                </a:lnTo>
                <a:cubicBezTo>
                  <a:pt x="10562" y="48649"/>
                  <a:pt x="10597" y="48613"/>
                  <a:pt x="10633" y="48589"/>
                </a:cubicBezTo>
                <a:cubicBezTo>
                  <a:pt x="10681" y="48542"/>
                  <a:pt x="10681" y="48458"/>
                  <a:pt x="10645" y="48411"/>
                </a:cubicBezTo>
                <a:cubicBezTo>
                  <a:pt x="10618" y="48384"/>
                  <a:pt x="10578" y="48371"/>
                  <a:pt x="10544" y="48371"/>
                </a:cubicBezTo>
                <a:cubicBezTo>
                  <a:pt x="10533" y="48371"/>
                  <a:pt x="10523" y="48372"/>
                  <a:pt x="10514" y="48375"/>
                </a:cubicBezTo>
                <a:lnTo>
                  <a:pt x="10514" y="48280"/>
                </a:lnTo>
                <a:cubicBezTo>
                  <a:pt x="10514" y="48208"/>
                  <a:pt x="10514" y="48125"/>
                  <a:pt x="10514" y="48054"/>
                </a:cubicBezTo>
                <a:cubicBezTo>
                  <a:pt x="10526" y="47994"/>
                  <a:pt x="10466" y="47935"/>
                  <a:pt x="10407" y="47923"/>
                </a:cubicBezTo>
                <a:close/>
                <a:moveTo>
                  <a:pt x="27431" y="49022"/>
                </a:moveTo>
                <a:cubicBezTo>
                  <a:pt x="27408" y="49022"/>
                  <a:pt x="27384" y="49028"/>
                  <a:pt x="27361" y="49042"/>
                </a:cubicBezTo>
                <a:cubicBezTo>
                  <a:pt x="27147" y="49161"/>
                  <a:pt x="26933" y="49292"/>
                  <a:pt x="26730" y="49423"/>
                </a:cubicBezTo>
                <a:cubicBezTo>
                  <a:pt x="26671" y="49470"/>
                  <a:pt x="26659" y="49542"/>
                  <a:pt x="26695" y="49601"/>
                </a:cubicBezTo>
                <a:cubicBezTo>
                  <a:pt x="26724" y="49631"/>
                  <a:pt x="26761" y="49652"/>
                  <a:pt x="26800" y="49652"/>
                </a:cubicBezTo>
                <a:cubicBezTo>
                  <a:pt x="26809" y="49652"/>
                  <a:pt x="26817" y="49651"/>
                  <a:pt x="26826" y="49649"/>
                </a:cubicBezTo>
                <a:cubicBezTo>
                  <a:pt x="26837" y="49649"/>
                  <a:pt x="26849" y="49637"/>
                  <a:pt x="26861" y="49625"/>
                </a:cubicBezTo>
                <a:cubicBezTo>
                  <a:pt x="27064" y="49494"/>
                  <a:pt x="27278" y="49363"/>
                  <a:pt x="27480" y="49244"/>
                </a:cubicBezTo>
                <a:cubicBezTo>
                  <a:pt x="27540" y="49209"/>
                  <a:pt x="27564" y="49137"/>
                  <a:pt x="27528" y="49078"/>
                </a:cubicBezTo>
                <a:cubicBezTo>
                  <a:pt x="27506" y="49040"/>
                  <a:pt x="27469" y="49022"/>
                  <a:pt x="27431" y="49022"/>
                </a:cubicBezTo>
                <a:close/>
                <a:moveTo>
                  <a:pt x="15882" y="49290"/>
                </a:moveTo>
                <a:cubicBezTo>
                  <a:pt x="15875" y="49290"/>
                  <a:pt x="15867" y="49291"/>
                  <a:pt x="15860" y="49292"/>
                </a:cubicBezTo>
                <a:cubicBezTo>
                  <a:pt x="15788" y="49304"/>
                  <a:pt x="15753" y="49375"/>
                  <a:pt x="15765" y="49435"/>
                </a:cubicBezTo>
                <a:cubicBezTo>
                  <a:pt x="15788" y="49590"/>
                  <a:pt x="15788" y="49732"/>
                  <a:pt x="15788" y="49875"/>
                </a:cubicBezTo>
                <a:cubicBezTo>
                  <a:pt x="15777" y="49959"/>
                  <a:pt x="15765" y="50042"/>
                  <a:pt x="15753" y="50113"/>
                </a:cubicBezTo>
                <a:cubicBezTo>
                  <a:pt x="15741" y="50185"/>
                  <a:pt x="15777" y="50244"/>
                  <a:pt x="15848" y="50256"/>
                </a:cubicBezTo>
                <a:cubicBezTo>
                  <a:pt x="15860" y="50268"/>
                  <a:pt x="15872" y="50268"/>
                  <a:pt x="15896" y="50268"/>
                </a:cubicBezTo>
                <a:cubicBezTo>
                  <a:pt x="15943" y="50256"/>
                  <a:pt x="15979" y="50221"/>
                  <a:pt x="15991" y="50161"/>
                </a:cubicBezTo>
                <a:cubicBezTo>
                  <a:pt x="16003" y="50078"/>
                  <a:pt x="16027" y="49982"/>
                  <a:pt x="16027" y="49887"/>
                </a:cubicBezTo>
                <a:cubicBezTo>
                  <a:pt x="16038" y="49721"/>
                  <a:pt x="16027" y="49554"/>
                  <a:pt x="16003" y="49387"/>
                </a:cubicBezTo>
                <a:cubicBezTo>
                  <a:pt x="15992" y="49334"/>
                  <a:pt x="15943" y="49290"/>
                  <a:pt x="15882" y="49290"/>
                </a:cubicBezTo>
                <a:close/>
                <a:moveTo>
                  <a:pt x="10549" y="49373"/>
                </a:moveTo>
                <a:cubicBezTo>
                  <a:pt x="10541" y="49373"/>
                  <a:pt x="10534" y="49374"/>
                  <a:pt x="10526" y="49375"/>
                </a:cubicBezTo>
                <a:cubicBezTo>
                  <a:pt x="10454" y="49399"/>
                  <a:pt x="10419" y="49470"/>
                  <a:pt x="10443" y="49530"/>
                </a:cubicBezTo>
                <a:cubicBezTo>
                  <a:pt x="10514" y="49780"/>
                  <a:pt x="10609" y="50006"/>
                  <a:pt x="10716" y="50232"/>
                </a:cubicBezTo>
                <a:cubicBezTo>
                  <a:pt x="10740" y="50280"/>
                  <a:pt x="10800" y="50304"/>
                  <a:pt x="10847" y="50304"/>
                </a:cubicBezTo>
                <a:cubicBezTo>
                  <a:pt x="10859" y="50292"/>
                  <a:pt x="10871" y="50292"/>
                  <a:pt x="10883" y="50292"/>
                </a:cubicBezTo>
                <a:cubicBezTo>
                  <a:pt x="10943" y="50256"/>
                  <a:pt x="10966" y="50185"/>
                  <a:pt x="10931" y="50125"/>
                </a:cubicBezTo>
                <a:cubicBezTo>
                  <a:pt x="10824" y="49911"/>
                  <a:pt x="10740" y="49697"/>
                  <a:pt x="10669" y="49459"/>
                </a:cubicBezTo>
                <a:cubicBezTo>
                  <a:pt x="10658" y="49407"/>
                  <a:pt x="10603" y="49373"/>
                  <a:pt x="10549" y="49373"/>
                </a:cubicBezTo>
                <a:close/>
                <a:moveTo>
                  <a:pt x="9585" y="49468"/>
                </a:moveTo>
                <a:cubicBezTo>
                  <a:pt x="9546" y="49468"/>
                  <a:pt x="9508" y="49489"/>
                  <a:pt x="9478" y="49518"/>
                </a:cubicBezTo>
                <a:cubicBezTo>
                  <a:pt x="9419" y="49613"/>
                  <a:pt x="9347" y="49709"/>
                  <a:pt x="9288" y="49816"/>
                </a:cubicBezTo>
                <a:cubicBezTo>
                  <a:pt x="9216" y="49923"/>
                  <a:pt x="9145" y="50030"/>
                  <a:pt x="9085" y="50149"/>
                </a:cubicBezTo>
                <a:cubicBezTo>
                  <a:pt x="9049" y="50209"/>
                  <a:pt x="9073" y="50280"/>
                  <a:pt x="9133" y="50316"/>
                </a:cubicBezTo>
                <a:cubicBezTo>
                  <a:pt x="9157" y="50328"/>
                  <a:pt x="9180" y="50328"/>
                  <a:pt x="9204" y="50328"/>
                </a:cubicBezTo>
                <a:cubicBezTo>
                  <a:pt x="9240" y="50328"/>
                  <a:pt x="9276" y="50304"/>
                  <a:pt x="9288" y="50268"/>
                </a:cubicBezTo>
                <a:cubicBezTo>
                  <a:pt x="9359" y="50161"/>
                  <a:pt x="9419" y="50042"/>
                  <a:pt x="9490" y="49947"/>
                </a:cubicBezTo>
                <a:cubicBezTo>
                  <a:pt x="9550" y="49851"/>
                  <a:pt x="9621" y="49756"/>
                  <a:pt x="9681" y="49661"/>
                </a:cubicBezTo>
                <a:cubicBezTo>
                  <a:pt x="9716" y="49601"/>
                  <a:pt x="9704" y="49530"/>
                  <a:pt x="9657" y="49494"/>
                </a:cubicBezTo>
                <a:cubicBezTo>
                  <a:pt x="9634" y="49476"/>
                  <a:pt x="9609" y="49468"/>
                  <a:pt x="9585" y="49468"/>
                </a:cubicBezTo>
                <a:close/>
                <a:moveTo>
                  <a:pt x="26197" y="49831"/>
                </a:moveTo>
                <a:cubicBezTo>
                  <a:pt x="26172" y="49831"/>
                  <a:pt x="26147" y="49837"/>
                  <a:pt x="26123" y="49851"/>
                </a:cubicBezTo>
                <a:cubicBezTo>
                  <a:pt x="25921" y="49994"/>
                  <a:pt x="25730" y="50149"/>
                  <a:pt x="25540" y="50304"/>
                </a:cubicBezTo>
                <a:cubicBezTo>
                  <a:pt x="25492" y="50352"/>
                  <a:pt x="25480" y="50423"/>
                  <a:pt x="25528" y="50471"/>
                </a:cubicBezTo>
                <a:cubicBezTo>
                  <a:pt x="25547" y="50500"/>
                  <a:pt x="25583" y="50521"/>
                  <a:pt x="25622" y="50521"/>
                </a:cubicBezTo>
                <a:cubicBezTo>
                  <a:pt x="25630" y="50521"/>
                  <a:pt x="25638" y="50520"/>
                  <a:pt x="25647" y="50518"/>
                </a:cubicBezTo>
                <a:cubicBezTo>
                  <a:pt x="25659" y="50518"/>
                  <a:pt x="25683" y="50506"/>
                  <a:pt x="25694" y="50494"/>
                </a:cubicBezTo>
                <a:cubicBezTo>
                  <a:pt x="25885" y="50340"/>
                  <a:pt x="26075" y="50197"/>
                  <a:pt x="26266" y="50042"/>
                </a:cubicBezTo>
                <a:cubicBezTo>
                  <a:pt x="26325" y="50006"/>
                  <a:pt x="26337" y="49935"/>
                  <a:pt x="26302" y="49875"/>
                </a:cubicBezTo>
                <a:cubicBezTo>
                  <a:pt x="26273" y="49846"/>
                  <a:pt x="26235" y="49831"/>
                  <a:pt x="26197" y="49831"/>
                </a:cubicBezTo>
                <a:close/>
                <a:moveTo>
                  <a:pt x="11213" y="50676"/>
                </a:moveTo>
                <a:cubicBezTo>
                  <a:pt x="11188" y="50676"/>
                  <a:pt x="11164" y="50683"/>
                  <a:pt x="11145" y="50697"/>
                </a:cubicBezTo>
                <a:cubicBezTo>
                  <a:pt x="11085" y="50744"/>
                  <a:pt x="11074" y="50816"/>
                  <a:pt x="11121" y="50875"/>
                </a:cubicBezTo>
                <a:cubicBezTo>
                  <a:pt x="11276" y="51078"/>
                  <a:pt x="11455" y="51256"/>
                  <a:pt x="11645" y="51423"/>
                </a:cubicBezTo>
                <a:cubicBezTo>
                  <a:pt x="11669" y="51435"/>
                  <a:pt x="11705" y="51447"/>
                  <a:pt x="11740" y="51447"/>
                </a:cubicBezTo>
                <a:cubicBezTo>
                  <a:pt x="11776" y="51435"/>
                  <a:pt x="11800" y="51423"/>
                  <a:pt x="11812" y="51399"/>
                </a:cubicBezTo>
                <a:cubicBezTo>
                  <a:pt x="11859" y="51352"/>
                  <a:pt x="11847" y="51268"/>
                  <a:pt x="11800" y="51233"/>
                </a:cubicBezTo>
                <a:cubicBezTo>
                  <a:pt x="11621" y="51078"/>
                  <a:pt x="11455" y="50911"/>
                  <a:pt x="11312" y="50721"/>
                </a:cubicBezTo>
                <a:cubicBezTo>
                  <a:pt x="11290" y="50692"/>
                  <a:pt x="11251" y="50676"/>
                  <a:pt x="11213" y="50676"/>
                </a:cubicBezTo>
                <a:close/>
                <a:moveTo>
                  <a:pt x="15588" y="50689"/>
                </a:moveTo>
                <a:cubicBezTo>
                  <a:pt x="15549" y="50689"/>
                  <a:pt x="15513" y="50707"/>
                  <a:pt x="15491" y="50744"/>
                </a:cubicBezTo>
                <a:cubicBezTo>
                  <a:pt x="15360" y="50935"/>
                  <a:pt x="15205" y="51102"/>
                  <a:pt x="15015" y="51256"/>
                </a:cubicBezTo>
                <a:cubicBezTo>
                  <a:pt x="14967" y="51292"/>
                  <a:pt x="14955" y="51375"/>
                  <a:pt x="15003" y="51423"/>
                </a:cubicBezTo>
                <a:cubicBezTo>
                  <a:pt x="15022" y="51452"/>
                  <a:pt x="15058" y="51474"/>
                  <a:pt x="15096" y="51474"/>
                </a:cubicBezTo>
                <a:cubicBezTo>
                  <a:pt x="15105" y="51474"/>
                  <a:pt x="15113" y="51473"/>
                  <a:pt x="15122" y="51471"/>
                </a:cubicBezTo>
                <a:cubicBezTo>
                  <a:pt x="15134" y="51471"/>
                  <a:pt x="15157" y="51459"/>
                  <a:pt x="15169" y="51447"/>
                </a:cubicBezTo>
                <a:cubicBezTo>
                  <a:pt x="15384" y="51280"/>
                  <a:pt x="15550" y="51090"/>
                  <a:pt x="15693" y="50875"/>
                </a:cubicBezTo>
                <a:cubicBezTo>
                  <a:pt x="15729" y="50828"/>
                  <a:pt x="15717" y="50744"/>
                  <a:pt x="15657" y="50709"/>
                </a:cubicBezTo>
                <a:cubicBezTo>
                  <a:pt x="15635" y="50695"/>
                  <a:pt x="15611" y="50689"/>
                  <a:pt x="15588" y="50689"/>
                </a:cubicBezTo>
                <a:close/>
                <a:moveTo>
                  <a:pt x="25074" y="50756"/>
                </a:moveTo>
                <a:cubicBezTo>
                  <a:pt x="25043" y="50756"/>
                  <a:pt x="25010" y="50768"/>
                  <a:pt x="24980" y="50792"/>
                </a:cubicBezTo>
                <a:cubicBezTo>
                  <a:pt x="24801" y="50959"/>
                  <a:pt x="24623" y="51125"/>
                  <a:pt x="24456" y="51304"/>
                </a:cubicBezTo>
                <a:cubicBezTo>
                  <a:pt x="24409" y="51352"/>
                  <a:pt x="24409" y="51435"/>
                  <a:pt x="24456" y="51471"/>
                </a:cubicBezTo>
                <a:cubicBezTo>
                  <a:pt x="24483" y="51498"/>
                  <a:pt x="24510" y="51511"/>
                  <a:pt x="24537" y="51511"/>
                </a:cubicBezTo>
                <a:cubicBezTo>
                  <a:pt x="24545" y="51511"/>
                  <a:pt x="24554" y="51509"/>
                  <a:pt x="24563" y="51506"/>
                </a:cubicBezTo>
                <a:cubicBezTo>
                  <a:pt x="24587" y="51506"/>
                  <a:pt x="24611" y="51495"/>
                  <a:pt x="24635" y="51471"/>
                </a:cubicBezTo>
                <a:cubicBezTo>
                  <a:pt x="24801" y="51304"/>
                  <a:pt x="24968" y="51137"/>
                  <a:pt x="25147" y="50971"/>
                </a:cubicBezTo>
                <a:cubicBezTo>
                  <a:pt x="25206" y="50923"/>
                  <a:pt x="25206" y="50852"/>
                  <a:pt x="25159" y="50792"/>
                </a:cubicBezTo>
                <a:cubicBezTo>
                  <a:pt x="25135" y="50768"/>
                  <a:pt x="25105" y="50756"/>
                  <a:pt x="25074" y="50756"/>
                </a:cubicBezTo>
                <a:close/>
                <a:moveTo>
                  <a:pt x="8856" y="50742"/>
                </a:moveTo>
                <a:cubicBezTo>
                  <a:pt x="8811" y="50742"/>
                  <a:pt x="8769" y="50773"/>
                  <a:pt x="8752" y="50816"/>
                </a:cubicBezTo>
                <a:cubicBezTo>
                  <a:pt x="8645" y="51054"/>
                  <a:pt x="8561" y="51292"/>
                  <a:pt x="8514" y="51530"/>
                </a:cubicBezTo>
                <a:cubicBezTo>
                  <a:pt x="8490" y="51590"/>
                  <a:pt x="8538" y="51661"/>
                  <a:pt x="8597" y="51673"/>
                </a:cubicBezTo>
                <a:lnTo>
                  <a:pt x="8645" y="51673"/>
                </a:lnTo>
                <a:cubicBezTo>
                  <a:pt x="8692" y="51673"/>
                  <a:pt x="8740" y="51637"/>
                  <a:pt x="8740" y="51590"/>
                </a:cubicBezTo>
                <a:cubicBezTo>
                  <a:pt x="8799" y="51364"/>
                  <a:pt x="8871" y="51137"/>
                  <a:pt x="8978" y="50911"/>
                </a:cubicBezTo>
                <a:cubicBezTo>
                  <a:pt x="9002" y="50852"/>
                  <a:pt x="8966" y="50780"/>
                  <a:pt x="8907" y="50756"/>
                </a:cubicBezTo>
                <a:cubicBezTo>
                  <a:pt x="8890" y="50747"/>
                  <a:pt x="8873" y="50742"/>
                  <a:pt x="8856" y="50742"/>
                </a:cubicBezTo>
                <a:close/>
                <a:moveTo>
                  <a:pt x="14467" y="51604"/>
                </a:moveTo>
                <a:cubicBezTo>
                  <a:pt x="14451" y="51604"/>
                  <a:pt x="14435" y="51607"/>
                  <a:pt x="14419" y="51614"/>
                </a:cubicBezTo>
                <a:cubicBezTo>
                  <a:pt x="14229" y="51697"/>
                  <a:pt x="14026" y="51756"/>
                  <a:pt x="13824" y="51792"/>
                </a:cubicBezTo>
                <a:lnTo>
                  <a:pt x="13752" y="51804"/>
                </a:lnTo>
                <a:cubicBezTo>
                  <a:pt x="13681" y="51816"/>
                  <a:pt x="13633" y="51876"/>
                  <a:pt x="13645" y="51935"/>
                </a:cubicBezTo>
                <a:cubicBezTo>
                  <a:pt x="13656" y="51999"/>
                  <a:pt x="13705" y="52044"/>
                  <a:pt x="13766" y="52044"/>
                </a:cubicBezTo>
                <a:cubicBezTo>
                  <a:pt x="13774" y="52044"/>
                  <a:pt x="13781" y="52043"/>
                  <a:pt x="13788" y="52042"/>
                </a:cubicBezTo>
                <a:lnTo>
                  <a:pt x="13872" y="52030"/>
                </a:lnTo>
                <a:cubicBezTo>
                  <a:pt x="14086" y="51995"/>
                  <a:pt x="14312" y="51923"/>
                  <a:pt x="14514" y="51840"/>
                </a:cubicBezTo>
                <a:cubicBezTo>
                  <a:pt x="14574" y="51816"/>
                  <a:pt x="14610" y="51745"/>
                  <a:pt x="14586" y="51673"/>
                </a:cubicBezTo>
                <a:cubicBezTo>
                  <a:pt x="14559" y="51629"/>
                  <a:pt x="14513" y="51604"/>
                  <a:pt x="14467" y="51604"/>
                </a:cubicBezTo>
                <a:close/>
                <a:moveTo>
                  <a:pt x="12336" y="51593"/>
                </a:moveTo>
                <a:cubicBezTo>
                  <a:pt x="12290" y="51593"/>
                  <a:pt x="12246" y="51617"/>
                  <a:pt x="12228" y="51661"/>
                </a:cubicBezTo>
                <a:cubicBezTo>
                  <a:pt x="12193" y="51721"/>
                  <a:pt x="12228" y="51792"/>
                  <a:pt x="12288" y="51828"/>
                </a:cubicBezTo>
                <a:cubicBezTo>
                  <a:pt x="12371" y="51864"/>
                  <a:pt x="12455" y="51899"/>
                  <a:pt x="12550" y="51935"/>
                </a:cubicBezTo>
                <a:cubicBezTo>
                  <a:pt x="12693" y="51983"/>
                  <a:pt x="12859" y="52018"/>
                  <a:pt x="13014" y="52042"/>
                </a:cubicBezTo>
                <a:cubicBezTo>
                  <a:pt x="13020" y="52048"/>
                  <a:pt x="13029" y="52051"/>
                  <a:pt x="13038" y="52051"/>
                </a:cubicBezTo>
                <a:cubicBezTo>
                  <a:pt x="13047" y="52051"/>
                  <a:pt x="13056" y="52048"/>
                  <a:pt x="13062" y="52042"/>
                </a:cubicBezTo>
                <a:cubicBezTo>
                  <a:pt x="13110" y="52042"/>
                  <a:pt x="13145" y="51995"/>
                  <a:pt x="13157" y="51947"/>
                </a:cubicBezTo>
                <a:cubicBezTo>
                  <a:pt x="13169" y="51876"/>
                  <a:pt x="13121" y="51816"/>
                  <a:pt x="13050" y="51804"/>
                </a:cubicBezTo>
                <a:cubicBezTo>
                  <a:pt x="12907" y="51780"/>
                  <a:pt x="12764" y="51756"/>
                  <a:pt x="12621" y="51697"/>
                </a:cubicBezTo>
                <a:cubicBezTo>
                  <a:pt x="12550" y="51673"/>
                  <a:pt x="12467" y="51637"/>
                  <a:pt x="12383" y="51602"/>
                </a:cubicBezTo>
                <a:cubicBezTo>
                  <a:pt x="12368" y="51596"/>
                  <a:pt x="12352" y="51593"/>
                  <a:pt x="12336" y="51593"/>
                </a:cubicBezTo>
                <a:close/>
                <a:moveTo>
                  <a:pt x="24039" y="51804"/>
                </a:moveTo>
                <a:cubicBezTo>
                  <a:pt x="24010" y="51804"/>
                  <a:pt x="23980" y="51816"/>
                  <a:pt x="23956" y="51840"/>
                </a:cubicBezTo>
                <a:cubicBezTo>
                  <a:pt x="23789" y="52030"/>
                  <a:pt x="23635" y="52221"/>
                  <a:pt x="23480" y="52399"/>
                </a:cubicBezTo>
                <a:cubicBezTo>
                  <a:pt x="23432" y="52459"/>
                  <a:pt x="23444" y="52530"/>
                  <a:pt x="23492" y="52578"/>
                </a:cubicBezTo>
                <a:cubicBezTo>
                  <a:pt x="23516" y="52602"/>
                  <a:pt x="23551" y="52602"/>
                  <a:pt x="23587" y="52602"/>
                </a:cubicBezTo>
                <a:cubicBezTo>
                  <a:pt x="23623" y="52602"/>
                  <a:pt x="23647" y="52578"/>
                  <a:pt x="23658" y="52554"/>
                </a:cubicBezTo>
                <a:cubicBezTo>
                  <a:pt x="23825" y="52376"/>
                  <a:pt x="23980" y="52185"/>
                  <a:pt x="24135" y="52006"/>
                </a:cubicBezTo>
                <a:cubicBezTo>
                  <a:pt x="24182" y="51959"/>
                  <a:pt x="24182" y="51876"/>
                  <a:pt x="24123" y="51840"/>
                </a:cubicBezTo>
                <a:cubicBezTo>
                  <a:pt x="24099" y="51816"/>
                  <a:pt x="24069" y="51804"/>
                  <a:pt x="24039" y="51804"/>
                </a:cubicBezTo>
                <a:close/>
                <a:moveTo>
                  <a:pt x="8510" y="52160"/>
                </a:moveTo>
                <a:cubicBezTo>
                  <a:pt x="8456" y="52160"/>
                  <a:pt x="8407" y="52214"/>
                  <a:pt x="8407" y="52268"/>
                </a:cubicBezTo>
                <a:cubicBezTo>
                  <a:pt x="8395" y="52399"/>
                  <a:pt x="8407" y="52518"/>
                  <a:pt x="8407" y="52638"/>
                </a:cubicBezTo>
                <a:cubicBezTo>
                  <a:pt x="8418" y="52745"/>
                  <a:pt x="8430" y="52840"/>
                  <a:pt x="8454" y="52947"/>
                </a:cubicBezTo>
                <a:cubicBezTo>
                  <a:pt x="8454" y="52971"/>
                  <a:pt x="8454" y="53007"/>
                  <a:pt x="8466" y="53030"/>
                </a:cubicBezTo>
                <a:cubicBezTo>
                  <a:pt x="8477" y="53084"/>
                  <a:pt x="8526" y="53128"/>
                  <a:pt x="8587" y="53128"/>
                </a:cubicBezTo>
                <a:cubicBezTo>
                  <a:pt x="8594" y="53128"/>
                  <a:pt x="8601" y="53127"/>
                  <a:pt x="8609" y="53126"/>
                </a:cubicBezTo>
                <a:cubicBezTo>
                  <a:pt x="8680" y="53114"/>
                  <a:pt x="8716" y="53042"/>
                  <a:pt x="8704" y="52983"/>
                </a:cubicBezTo>
                <a:lnTo>
                  <a:pt x="8692" y="52899"/>
                </a:lnTo>
                <a:cubicBezTo>
                  <a:pt x="8668" y="52804"/>
                  <a:pt x="8657" y="52721"/>
                  <a:pt x="8657" y="52626"/>
                </a:cubicBezTo>
                <a:cubicBezTo>
                  <a:pt x="8645" y="52507"/>
                  <a:pt x="8645" y="52399"/>
                  <a:pt x="8645" y="52280"/>
                </a:cubicBezTo>
                <a:cubicBezTo>
                  <a:pt x="8645" y="52209"/>
                  <a:pt x="8597" y="52161"/>
                  <a:pt x="8526" y="52161"/>
                </a:cubicBezTo>
                <a:cubicBezTo>
                  <a:pt x="8520" y="52160"/>
                  <a:pt x="8515" y="52160"/>
                  <a:pt x="8510" y="52160"/>
                </a:cubicBezTo>
                <a:close/>
                <a:moveTo>
                  <a:pt x="23095" y="52922"/>
                </a:moveTo>
                <a:cubicBezTo>
                  <a:pt x="23061" y="52922"/>
                  <a:pt x="23029" y="52933"/>
                  <a:pt x="23004" y="52959"/>
                </a:cubicBezTo>
                <a:cubicBezTo>
                  <a:pt x="22849" y="53149"/>
                  <a:pt x="22694" y="53340"/>
                  <a:pt x="22539" y="53519"/>
                </a:cubicBezTo>
                <a:cubicBezTo>
                  <a:pt x="22492" y="53578"/>
                  <a:pt x="22504" y="53650"/>
                  <a:pt x="22551" y="53697"/>
                </a:cubicBezTo>
                <a:cubicBezTo>
                  <a:pt x="22569" y="53715"/>
                  <a:pt x="22599" y="53726"/>
                  <a:pt x="22623" y="53726"/>
                </a:cubicBezTo>
                <a:cubicBezTo>
                  <a:pt x="22632" y="53726"/>
                  <a:pt x="22640" y="53724"/>
                  <a:pt x="22646" y="53721"/>
                </a:cubicBezTo>
                <a:cubicBezTo>
                  <a:pt x="22682" y="53721"/>
                  <a:pt x="22706" y="53709"/>
                  <a:pt x="22718" y="53685"/>
                </a:cubicBezTo>
                <a:cubicBezTo>
                  <a:pt x="22885" y="53495"/>
                  <a:pt x="23039" y="53304"/>
                  <a:pt x="23194" y="53126"/>
                </a:cubicBezTo>
                <a:cubicBezTo>
                  <a:pt x="23242" y="53066"/>
                  <a:pt x="23230" y="52995"/>
                  <a:pt x="23182" y="52947"/>
                </a:cubicBezTo>
                <a:cubicBezTo>
                  <a:pt x="23155" y="52931"/>
                  <a:pt x="23124" y="52922"/>
                  <a:pt x="23095" y="52922"/>
                </a:cubicBezTo>
                <a:close/>
                <a:moveTo>
                  <a:pt x="8811" y="53581"/>
                </a:moveTo>
                <a:cubicBezTo>
                  <a:pt x="8795" y="53581"/>
                  <a:pt x="8779" y="53584"/>
                  <a:pt x="8764" y="53590"/>
                </a:cubicBezTo>
                <a:cubicBezTo>
                  <a:pt x="8704" y="53614"/>
                  <a:pt x="8680" y="53697"/>
                  <a:pt x="8704" y="53757"/>
                </a:cubicBezTo>
                <a:cubicBezTo>
                  <a:pt x="8799" y="53971"/>
                  <a:pt x="8930" y="54197"/>
                  <a:pt x="9085" y="54400"/>
                </a:cubicBezTo>
                <a:cubicBezTo>
                  <a:pt x="9109" y="54447"/>
                  <a:pt x="9157" y="54459"/>
                  <a:pt x="9204" y="54459"/>
                </a:cubicBezTo>
                <a:cubicBezTo>
                  <a:pt x="9216" y="54447"/>
                  <a:pt x="9228" y="54447"/>
                  <a:pt x="9252" y="54435"/>
                </a:cubicBezTo>
                <a:cubicBezTo>
                  <a:pt x="9311" y="54400"/>
                  <a:pt x="9323" y="54316"/>
                  <a:pt x="9276" y="54269"/>
                </a:cubicBezTo>
                <a:cubicBezTo>
                  <a:pt x="9145" y="54066"/>
                  <a:pt x="9026" y="53864"/>
                  <a:pt x="8930" y="53650"/>
                </a:cubicBezTo>
                <a:cubicBezTo>
                  <a:pt x="8904" y="53605"/>
                  <a:pt x="8858" y="53581"/>
                  <a:pt x="8811" y="53581"/>
                </a:cubicBezTo>
                <a:close/>
                <a:moveTo>
                  <a:pt x="22143" y="54029"/>
                </a:moveTo>
                <a:cubicBezTo>
                  <a:pt x="22109" y="54029"/>
                  <a:pt x="22077" y="54041"/>
                  <a:pt x="22051" y="54066"/>
                </a:cubicBezTo>
                <a:cubicBezTo>
                  <a:pt x="21873" y="54257"/>
                  <a:pt x="21706" y="54423"/>
                  <a:pt x="21539" y="54578"/>
                </a:cubicBezTo>
                <a:cubicBezTo>
                  <a:pt x="21492" y="54626"/>
                  <a:pt x="21492" y="54709"/>
                  <a:pt x="21539" y="54757"/>
                </a:cubicBezTo>
                <a:cubicBezTo>
                  <a:pt x="21566" y="54784"/>
                  <a:pt x="21593" y="54797"/>
                  <a:pt x="21620" y="54797"/>
                </a:cubicBezTo>
                <a:cubicBezTo>
                  <a:pt x="21628" y="54797"/>
                  <a:pt x="21637" y="54796"/>
                  <a:pt x="21646" y="54793"/>
                </a:cubicBezTo>
                <a:cubicBezTo>
                  <a:pt x="21670" y="54793"/>
                  <a:pt x="21694" y="54781"/>
                  <a:pt x="21718" y="54757"/>
                </a:cubicBezTo>
                <a:cubicBezTo>
                  <a:pt x="21884" y="54602"/>
                  <a:pt x="22051" y="54423"/>
                  <a:pt x="22230" y="54233"/>
                </a:cubicBezTo>
                <a:cubicBezTo>
                  <a:pt x="22277" y="54185"/>
                  <a:pt x="22277" y="54102"/>
                  <a:pt x="22230" y="54054"/>
                </a:cubicBezTo>
                <a:cubicBezTo>
                  <a:pt x="22202" y="54038"/>
                  <a:pt x="22172" y="54029"/>
                  <a:pt x="22143" y="54029"/>
                </a:cubicBezTo>
                <a:close/>
                <a:moveTo>
                  <a:pt x="9645" y="54769"/>
                </a:moveTo>
                <a:cubicBezTo>
                  <a:pt x="9615" y="54769"/>
                  <a:pt x="9585" y="54781"/>
                  <a:pt x="9561" y="54804"/>
                </a:cubicBezTo>
                <a:cubicBezTo>
                  <a:pt x="9514" y="54852"/>
                  <a:pt x="9514" y="54935"/>
                  <a:pt x="9561" y="54983"/>
                </a:cubicBezTo>
                <a:cubicBezTo>
                  <a:pt x="9728" y="55150"/>
                  <a:pt x="9919" y="55328"/>
                  <a:pt x="10109" y="55483"/>
                </a:cubicBezTo>
                <a:cubicBezTo>
                  <a:pt x="10135" y="55501"/>
                  <a:pt x="10161" y="55512"/>
                  <a:pt x="10183" y="55512"/>
                </a:cubicBezTo>
                <a:cubicBezTo>
                  <a:pt x="10191" y="55512"/>
                  <a:pt x="10198" y="55510"/>
                  <a:pt x="10204" y="55507"/>
                </a:cubicBezTo>
                <a:cubicBezTo>
                  <a:pt x="10240" y="55507"/>
                  <a:pt x="10264" y="55483"/>
                  <a:pt x="10288" y="55459"/>
                </a:cubicBezTo>
                <a:cubicBezTo>
                  <a:pt x="10323" y="55412"/>
                  <a:pt x="10312" y="55328"/>
                  <a:pt x="10264" y="55293"/>
                </a:cubicBezTo>
                <a:cubicBezTo>
                  <a:pt x="10073" y="55138"/>
                  <a:pt x="9895" y="54971"/>
                  <a:pt x="9728" y="54804"/>
                </a:cubicBezTo>
                <a:cubicBezTo>
                  <a:pt x="9704" y="54781"/>
                  <a:pt x="9675" y="54769"/>
                  <a:pt x="9645" y="54769"/>
                </a:cubicBezTo>
                <a:close/>
                <a:moveTo>
                  <a:pt x="21086" y="55036"/>
                </a:moveTo>
                <a:cubicBezTo>
                  <a:pt x="21058" y="55036"/>
                  <a:pt x="21029" y="55046"/>
                  <a:pt x="21003" y="55066"/>
                </a:cubicBezTo>
                <a:cubicBezTo>
                  <a:pt x="20825" y="55209"/>
                  <a:pt x="20622" y="55352"/>
                  <a:pt x="20432" y="55495"/>
                </a:cubicBezTo>
                <a:cubicBezTo>
                  <a:pt x="20372" y="55531"/>
                  <a:pt x="20360" y="55602"/>
                  <a:pt x="20396" y="55662"/>
                </a:cubicBezTo>
                <a:cubicBezTo>
                  <a:pt x="20416" y="55691"/>
                  <a:pt x="20451" y="55712"/>
                  <a:pt x="20490" y="55712"/>
                </a:cubicBezTo>
                <a:cubicBezTo>
                  <a:pt x="20498" y="55712"/>
                  <a:pt x="20507" y="55711"/>
                  <a:pt x="20515" y="55709"/>
                </a:cubicBezTo>
                <a:cubicBezTo>
                  <a:pt x="20527" y="55709"/>
                  <a:pt x="20551" y="55709"/>
                  <a:pt x="20563" y="55686"/>
                </a:cubicBezTo>
                <a:cubicBezTo>
                  <a:pt x="20765" y="55555"/>
                  <a:pt x="20968" y="55412"/>
                  <a:pt x="21158" y="55257"/>
                </a:cubicBezTo>
                <a:cubicBezTo>
                  <a:pt x="21218" y="55209"/>
                  <a:pt x="21218" y="55138"/>
                  <a:pt x="21182" y="55078"/>
                </a:cubicBezTo>
                <a:cubicBezTo>
                  <a:pt x="21155" y="55052"/>
                  <a:pt x="21121" y="55036"/>
                  <a:pt x="21086" y="55036"/>
                </a:cubicBezTo>
                <a:close/>
                <a:moveTo>
                  <a:pt x="10783" y="55689"/>
                </a:moveTo>
                <a:cubicBezTo>
                  <a:pt x="10744" y="55689"/>
                  <a:pt x="10703" y="55708"/>
                  <a:pt x="10681" y="55745"/>
                </a:cubicBezTo>
                <a:cubicBezTo>
                  <a:pt x="10645" y="55805"/>
                  <a:pt x="10669" y="55876"/>
                  <a:pt x="10716" y="55912"/>
                </a:cubicBezTo>
                <a:cubicBezTo>
                  <a:pt x="10800" y="55959"/>
                  <a:pt x="10871" y="56007"/>
                  <a:pt x="10954" y="56055"/>
                </a:cubicBezTo>
                <a:cubicBezTo>
                  <a:pt x="11085" y="56138"/>
                  <a:pt x="11228" y="56209"/>
                  <a:pt x="11371" y="56281"/>
                </a:cubicBezTo>
                <a:cubicBezTo>
                  <a:pt x="11395" y="56293"/>
                  <a:pt x="11419" y="56293"/>
                  <a:pt x="11443" y="56293"/>
                </a:cubicBezTo>
                <a:cubicBezTo>
                  <a:pt x="11478" y="56293"/>
                  <a:pt x="11514" y="56269"/>
                  <a:pt x="11526" y="56233"/>
                </a:cubicBezTo>
                <a:cubicBezTo>
                  <a:pt x="11562" y="56174"/>
                  <a:pt x="11538" y="56102"/>
                  <a:pt x="11478" y="56067"/>
                </a:cubicBezTo>
                <a:cubicBezTo>
                  <a:pt x="11347" y="55995"/>
                  <a:pt x="11205" y="55924"/>
                  <a:pt x="11074" y="55852"/>
                </a:cubicBezTo>
                <a:cubicBezTo>
                  <a:pt x="11002" y="55805"/>
                  <a:pt x="10931" y="55757"/>
                  <a:pt x="10847" y="55709"/>
                </a:cubicBezTo>
                <a:cubicBezTo>
                  <a:pt x="10829" y="55696"/>
                  <a:pt x="10807" y="55689"/>
                  <a:pt x="10783" y="55689"/>
                </a:cubicBezTo>
                <a:close/>
                <a:moveTo>
                  <a:pt x="19871" y="55853"/>
                </a:moveTo>
                <a:cubicBezTo>
                  <a:pt x="19852" y="55853"/>
                  <a:pt x="19832" y="55857"/>
                  <a:pt x="19813" y="55864"/>
                </a:cubicBezTo>
                <a:cubicBezTo>
                  <a:pt x="19598" y="55983"/>
                  <a:pt x="19384" y="56090"/>
                  <a:pt x="19170" y="56186"/>
                </a:cubicBezTo>
                <a:cubicBezTo>
                  <a:pt x="19098" y="56221"/>
                  <a:pt x="19075" y="56293"/>
                  <a:pt x="19098" y="56352"/>
                </a:cubicBezTo>
                <a:cubicBezTo>
                  <a:pt x="19119" y="56394"/>
                  <a:pt x="19167" y="56426"/>
                  <a:pt x="19218" y="56426"/>
                </a:cubicBezTo>
                <a:cubicBezTo>
                  <a:pt x="19226" y="56426"/>
                  <a:pt x="19233" y="56425"/>
                  <a:pt x="19241" y="56424"/>
                </a:cubicBezTo>
                <a:cubicBezTo>
                  <a:pt x="19241" y="56424"/>
                  <a:pt x="19253" y="56412"/>
                  <a:pt x="19265" y="56412"/>
                </a:cubicBezTo>
                <a:cubicBezTo>
                  <a:pt x="19491" y="56317"/>
                  <a:pt x="19717" y="56197"/>
                  <a:pt x="19932" y="56078"/>
                </a:cubicBezTo>
                <a:cubicBezTo>
                  <a:pt x="19991" y="56055"/>
                  <a:pt x="20003" y="55971"/>
                  <a:pt x="19979" y="55912"/>
                </a:cubicBezTo>
                <a:cubicBezTo>
                  <a:pt x="19955" y="55871"/>
                  <a:pt x="19914" y="55853"/>
                  <a:pt x="19871" y="55853"/>
                </a:cubicBezTo>
                <a:close/>
                <a:moveTo>
                  <a:pt x="12087" y="56355"/>
                </a:moveTo>
                <a:cubicBezTo>
                  <a:pt x="12040" y="56355"/>
                  <a:pt x="11993" y="56382"/>
                  <a:pt x="11967" y="56436"/>
                </a:cubicBezTo>
                <a:cubicBezTo>
                  <a:pt x="11955" y="56495"/>
                  <a:pt x="11978" y="56567"/>
                  <a:pt x="12038" y="56590"/>
                </a:cubicBezTo>
                <a:cubicBezTo>
                  <a:pt x="12264" y="56686"/>
                  <a:pt x="12502" y="56757"/>
                  <a:pt x="12740" y="56840"/>
                </a:cubicBezTo>
                <a:lnTo>
                  <a:pt x="12800" y="56840"/>
                </a:lnTo>
                <a:cubicBezTo>
                  <a:pt x="12848" y="56829"/>
                  <a:pt x="12883" y="56805"/>
                  <a:pt x="12895" y="56757"/>
                </a:cubicBezTo>
                <a:cubicBezTo>
                  <a:pt x="12907" y="56686"/>
                  <a:pt x="12871" y="56626"/>
                  <a:pt x="12812" y="56602"/>
                </a:cubicBezTo>
                <a:cubicBezTo>
                  <a:pt x="12586" y="56531"/>
                  <a:pt x="12348" y="56448"/>
                  <a:pt x="12133" y="56364"/>
                </a:cubicBezTo>
                <a:cubicBezTo>
                  <a:pt x="12118" y="56358"/>
                  <a:pt x="12103" y="56355"/>
                  <a:pt x="12087" y="56355"/>
                </a:cubicBezTo>
                <a:close/>
                <a:moveTo>
                  <a:pt x="18536" y="56452"/>
                </a:moveTo>
                <a:cubicBezTo>
                  <a:pt x="18522" y="56452"/>
                  <a:pt x="18506" y="56454"/>
                  <a:pt x="18491" y="56459"/>
                </a:cubicBezTo>
                <a:cubicBezTo>
                  <a:pt x="18265" y="56543"/>
                  <a:pt x="18039" y="56614"/>
                  <a:pt x="17801" y="56674"/>
                </a:cubicBezTo>
                <a:cubicBezTo>
                  <a:pt x="17741" y="56686"/>
                  <a:pt x="17705" y="56757"/>
                  <a:pt x="17717" y="56817"/>
                </a:cubicBezTo>
                <a:cubicBezTo>
                  <a:pt x="17738" y="56879"/>
                  <a:pt x="17786" y="56914"/>
                  <a:pt x="17837" y="56914"/>
                </a:cubicBezTo>
                <a:cubicBezTo>
                  <a:pt x="17845" y="56914"/>
                  <a:pt x="17853" y="56913"/>
                  <a:pt x="17860" y="56912"/>
                </a:cubicBezTo>
                <a:lnTo>
                  <a:pt x="17872" y="56912"/>
                </a:lnTo>
                <a:cubicBezTo>
                  <a:pt x="18110" y="56840"/>
                  <a:pt x="18348" y="56769"/>
                  <a:pt x="18574" y="56686"/>
                </a:cubicBezTo>
                <a:cubicBezTo>
                  <a:pt x="18646" y="56662"/>
                  <a:pt x="18670" y="56602"/>
                  <a:pt x="18658" y="56531"/>
                </a:cubicBezTo>
                <a:cubicBezTo>
                  <a:pt x="18639" y="56484"/>
                  <a:pt x="18591" y="56452"/>
                  <a:pt x="18536" y="56452"/>
                </a:cubicBezTo>
                <a:close/>
                <a:moveTo>
                  <a:pt x="13488" y="56779"/>
                </a:moveTo>
                <a:cubicBezTo>
                  <a:pt x="13429" y="56779"/>
                  <a:pt x="13382" y="56814"/>
                  <a:pt x="13371" y="56876"/>
                </a:cubicBezTo>
                <a:cubicBezTo>
                  <a:pt x="13348" y="56948"/>
                  <a:pt x="13395" y="57007"/>
                  <a:pt x="13455" y="57019"/>
                </a:cubicBezTo>
                <a:cubicBezTo>
                  <a:pt x="13693" y="57079"/>
                  <a:pt x="13943" y="57114"/>
                  <a:pt x="14193" y="57150"/>
                </a:cubicBezTo>
                <a:lnTo>
                  <a:pt x="14229" y="57150"/>
                </a:lnTo>
                <a:cubicBezTo>
                  <a:pt x="14276" y="57138"/>
                  <a:pt x="14324" y="57090"/>
                  <a:pt x="14324" y="57043"/>
                </a:cubicBezTo>
                <a:cubicBezTo>
                  <a:pt x="14336" y="56971"/>
                  <a:pt x="14288" y="56912"/>
                  <a:pt x="14217" y="56900"/>
                </a:cubicBezTo>
                <a:cubicBezTo>
                  <a:pt x="13979" y="56876"/>
                  <a:pt x="13741" y="56829"/>
                  <a:pt x="13514" y="56781"/>
                </a:cubicBezTo>
                <a:cubicBezTo>
                  <a:pt x="13505" y="56779"/>
                  <a:pt x="13496" y="56779"/>
                  <a:pt x="13488" y="56779"/>
                </a:cubicBezTo>
                <a:close/>
                <a:moveTo>
                  <a:pt x="17120" y="56827"/>
                </a:moveTo>
                <a:cubicBezTo>
                  <a:pt x="17113" y="56827"/>
                  <a:pt x="17106" y="56827"/>
                  <a:pt x="17098" y="56829"/>
                </a:cubicBezTo>
                <a:lnTo>
                  <a:pt x="17039" y="56840"/>
                </a:lnTo>
                <a:cubicBezTo>
                  <a:pt x="16824" y="56876"/>
                  <a:pt x="16598" y="56912"/>
                  <a:pt x="16384" y="56936"/>
                </a:cubicBezTo>
                <a:cubicBezTo>
                  <a:pt x="16312" y="56936"/>
                  <a:pt x="16265" y="56995"/>
                  <a:pt x="16277" y="57067"/>
                </a:cubicBezTo>
                <a:cubicBezTo>
                  <a:pt x="16287" y="57131"/>
                  <a:pt x="16336" y="57176"/>
                  <a:pt x="16389" y="57176"/>
                </a:cubicBezTo>
                <a:cubicBezTo>
                  <a:pt x="16395" y="57176"/>
                  <a:pt x="16401" y="57175"/>
                  <a:pt x="16408" y="57174"/>
                </a:cubicBezTo>
                <a:cubicBezTo>
                  <a:pt x="16634" y="57150"/>
                  <a:pt x="16860" y="57114"/>
                  <a:pt x="17074" y="57079"/>
                </a:cubicBezTo>
                <a:lnTo>
                  <a:pt x="17146" y="57067"/>
                </a:lnTo>
                <a:cubicBezTo>
                  <a:pt x="17205" y="57055"/>
                  <a:pt x="17253" y="56995"/>
                  <a:pt x="17241" y="56924"/>
                </a:cubicBezTo>
                <a:cubicBezTo>
                  <a:pt x="17230" y="56870"/>
                  <a:pt x="17181" y="56827"/>
                  <a:pt x="17120" y="56827"/>
                </a:cubicBezTo>
                <a:close/>
                <a:moveTo>
                  <a:pt x="14943" y="56971"/>
                </a:moveTo>
                <a:cubicBezTo>
                  <a:pt x="14872" y="56971"/>
                  <a:pt x="14812" y="57019"/>
                  <a:pt x="14812" y="57090"/>
                </a:cubicBezTo>
                <a:cubicBezTo>
                  <a:pt x="14812" y="57150"/>
                  <a:pt x="14860" y="57210"/>
                  <a:pt x="14931" y="57210"/>
                </a:cubicBezTo>
                <a:cubicBezTo>
                  <a:pt x="15108" y="57218"/>
                  <a:pt x="15285" y="57226"/>
                  <a:pt x="15457" y="57226"/>
                </a:cubicBezTo>
                <a:cubicBezTo>
                  <a:pt x="15529" y="57226"/>
                  <a:pt x="15600" y="57225"/>
                  <a:pt x="15669" y="57221"/>
                </a:cubicBezTo>
                <a:lnTo>
                  <a:pt x="15693" y="57221"/>
                </a:lnTo>
                <a:cubicBezTo>
                  <a:pt x="15753" y="57210"/>
                  <a:pt x="15788" y="57162"/>
                  <a:pt x="15788" y="57102"/>
                </a:cubicBezTo>
                <a:cubicBezTo>
                  <a:pt x="15788" y="57031"/>
                  <a:pt x="15729" y="56983"/>
                  <a:pt x="15669" y="56983"/>
                </a:cubicBezTo>
                <a:cubicBezTo>
                  <a:pt x="15419" y="56983"/>
                  <a:pt x="15181" y="56983"/>
                  <a:pt x="14943" y="569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4" name="Google Shape;544;p19"/>
          <p:cNvGrpSpPr/>
          <p:nvPr/>
        </p:nvGrpSpPr>
        <p:grpSpPr>
          <a:xfrm rot="105019">
            <a:off x="5795992" y="4609357"/>
            <a:ext cx="397626" cy="397626"/>
            <a:chOff x="4449175" y="2410675"/>
            <a:chExt cx="499800" cy="499800"/>
          </a:xfrm>
        </p:grpSpPr>
        <p:sp>
          <p:nvSpPr>
            <p:cNvPr id="545" name="Google Shape;545;p19"/>
            <p:cNvSpPr/>
            <p:nvPr/>
          </p:nvSpPr>
          <p:spPr>
            <a:xfrm rot="5400000">
              <a:off x="4632475" y="2410675"/>
              <a:ext cx="133200" cy="4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9"/>
            <p:cNvSpPr/>
            <p:nvPr/>
          </p:nvSpPr>
          <p:spPr>
            <a:xfrm>
              <a:off x="4632475" y="2410675"/>
              <a:ext cx="133200" cy="4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19"/>
          <p:cNvGrpSpPr/>
          <p:nvPr/>
        </p:nvGrpSpPr>
        <p:grpSpPr>
          <a:xfrm rot="105019">
            <a:off x="436592" y="1935782"/>
            <a:ext cx="397626" cy="397626"/>
            <a:chOff x="4449175" y="2410675"/>
            <a:chExt cx="499800" cy="499800"/>
          </a:xfrm>
        </p:grpSpPr>
        <p:sp>
          <p:nvSpPr>
            <p:cNvPr id="548" name="Google Shape;548;p19"/>
            <p:cNvSpPr/>
            <p:nvPr/>
          </p:nvSpPr>
          <p:spPr>
            <a:xfrm rot="5400000">
              <a:off x="4632475" y="2410675"/>
              <a:ext cx="133200" cy="4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9"/>
            <p:cNvSpPr/>
            <p:nvPr/>
          </p:nvSpPr>
          <p:spPr>
            <a:xfrm>
              <a:off x="4632475" y="2410675"/>
              <a:ext cx="133200" cy="4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
  <p:cSld name="CUSTOM_9">
    <p:spTree>
      <p:nvGrpSpPr>
        <p:cNvPr id="1" name="Shape 726"/>
        <p:cNvGrpSpPr/>
        <p:nvPr/>
      </p:nvGrpSpPr>
      <p:grpSpPr>
        <a:xfrm>
          <a:off x="0" y="0"/>
          <a:ext cx="0" cy="0"/>
          <a:chOff x="0" y="0"/>
          <a:chExt cx="0" cy="0"/>
        </a:xfrm>
      </p:grpSpPr>
      <p:sp>
        <p:nvSpPr>
          <p:cNvPr id="727" name="Google Shape;727;p28"/>
          <p:cNvSpPr/>
          <p:nvPr/>
        </p:nvSpPr>
        <p:spPr>
          <a:xfrm rot="-8233552">
            <a:off x="-1128806" y="-583361"/>
            <a:ext cx="2647383" cy="4500945"/>
          </a:xfrm>
          <a:custGeom>
            <a:avLst/>
            <a:gdLst/>
            <a:ahLst/>
            <a:cxnLst/>
            <a:rect l="l" t="t" r="r" b="b"/>
            <a:pathLst>
              <a:path w="33660" h="57227" extrusionOk="0">
                <a:moveTo>
                  <a:pt x="6930" y="0"/>
                </a:moveTo>
                <a:cubicBezTo>
                  <a:pt x="6799" y="0"/>
                  <a:pt x="6680" y="0"/>
                  <a:pt x="6561" y="12"/>
                </a:cubicBezTo>
                <a:cubicBezTo>
                  <a:pt x="6442" y="24"/>
                  <a:pt x="6311" y="36"/>
                  <a:pt x="6180" y="60"/>
                </a:cubicBezTo>
                <a:cubicBezTo>
                  <a:pt x="6121" y="60"/>
                  <a:pt x="6073" y="119"/>
                  <a:pt x="6073" y="191"/>
                </a:cubicBezTo>
                <a:cubicBezTo>
                  <a:pt x="6084" y="255"/>
                  <a:pt x="6133" y="300"/>
                  <a:pt x="6194" y="300"/>
                </a:cubicBezTo>
                <a:cubicBezTo>
                  <a:pt x="6201" y="300"/>
                  <a:pt x="6208" y="299"/>
                  <a:pt x="6216" y="298"/>
                </a:cubicBezTo>
                <a:cubicBezTo>
                  <a:pt x="6335" y="286"/>
                  <a:pt x="6466" y="262"/>
                  <a:pt x="6585" y="262"/>
                </a:cubicBezTo>
                <a:cubicBezTo>
                  <a:pt x="6704" y="250"/>
                  <a:pt x="6811" y="238"/>
                  <a:pt x="6930" y="238"/>
                </a:cubicBezTo>
                <a:lnTo>
                  <a:pt x="6954" y="238"/>
                </a:lnTo>
                <a:cubicBezTo>
                  <a:pt x="7014" y="226"/>
                  <a:pt x="7049" y="179"/>
                  <a:pt x="7049" y="119"/>
                </a:cubicBezTo>
                <a:cubicBezTo>
                  <a:pt x="7049" y="48"/>
                  <a:pt x="6990" y="0"/>
                  <a:pt x="6930" y="0"/>
                </a:cubicBezTo>
                <a:close/>
                <a:moveTo>
                  <a:pt x="7680" y="36"/>
                </a:moveTo>
                <a:cubicBezTo>
                  <a:pt x="7609" y="36"/>
                  <a:pt x="7549" y="72"/>
                  <a:pt x="7537" y="143"/>
                </a:cubicBezTo>
                <a:cubicBezTo>
                  <a:pt x="7525" y="214"/>
                  <a:pt x="7573" y="274"/>
                  <a:pt x="7645" y="286"/>
                </a:cubicBezTo>
                <a:cubicBezTo>
                  <a:pt x="7895" y="310"/>
                  <a:pt x="8121" y="369"/>
                  <a:pt x="8335" y="441"/>
                </a:cubicBezTo>
                <a:cubicBezTo>
                  <a:pt x="8341" y="447"/>
                  <a:pt x="8350" y="450"/>
                  <a:pt x="8360" y="450"/>
                </a:cubicBezTo>
                <a:cubicBezTo>
                  <a:pt x="8371" y="450"/>
                  <a:pt x="8383" y="447"/>
                  <a:pt x="8395" y="441"/>
                </a:cubicBezTo>
                <a:cubicBezTo>
                  <a:pt x="8430" y="441"/>
                  <a:pt x="8466" y="405"/>
                  <a:pt x="8490" y="369"/>
                </a:cubicBezTo>
                <a:cubicBezTo>
                  <a:pt x="8502" y="310"/>
                  <a:pt x="8478" y="238"/>
                  <a:pt x="8407" y="214"/>
                </a:cubicBezTo>
                <a:cubicBezTo>
                  <a:pt x="8192" y="131"/>
                  <a:pt x="7942" y="72"/>
                  <a:pt x="7680" y="36"/>
                </a:cubicBezTo>
                <a:close/>
                <a:moveTo>
                  <a:pt x="5473" y="177"/>
                </a:moveTo>
                <a:cubicBezTo>
                  <a:pt x="5466" y="177"/>
                  <a:pt x="5460" y="177"/>
                  <a:pt x="5454" y="179"/>
                </a:cubicBezTo>
                <a:cubicBezTo>
                  <a:pt x="5216" y="238"/>
                  <a:pt x="4966" y="298"/>
                  <a:pt x="4739" y="369"/>
                </a:cubicBezTo>
                <a:cubicBezTo>
                  <a:pt x="4668" y="393"/>
                  <a:pt x="4632" y="464"/>
                  <a:pt x="4656" y="524"/>
                </a:cubicBezTo>
                <a:cubicBezTo>
                  <a:pt x="4666" y="576"/>
                  <a:pt x="4713" y="610"/>
                  <a:pt x="4764" y="610"/>
                </a:cubicBezTo>
                <a:cubicBezTo>
                  <a:pt x="4772" y="610"/>
                  <a:pt x="4779" y="609"/>
                  <a:pt x="4787" y="607"/>
                </a:cubicBezTo>
                <a:lnTo>
                  <a:pt x="4811" y="607"/>
                </a:lnTo>
                <a:cubicBezTo>
                  <a:pt x="5037" y="536"/>
                  <a:pt x="5275" y="476"/>
                  <a:pt x="5501" y="417"/>
                </a:cubicBezTo>
                <a:cubicBezTo>
                  <a:pt x="5573" y="405"/>
                  <a:pt x="5609" y="345"/>
                  <a:pt x="5597" y="274"/>
                </a:cubicBezTo>
                <a:cubicBezTo>
                  <a:pt x="5586" y="221"/>
                  <a:pt x="5528" y="177"/>
                  <a:pt x="5473" y="177"/>
                </a:cubicBezTo>
                <a:close/>
                <a:moveTo>
                  <a:pt x="18908" y="238"/>
                </a:moveTo>
                <a:cubicBezTo>
                  <a:pt x="18836" y="238"/>
                  <a:pt x="18777" y="298"/>
                  <a:pt x="18777" y="357"/>
                </a:cubicBezTo>
                <a:cubicBezTo>
                  <a:pt x="18777" y="429"/>
                  <a:pt x="18836" y="476"/>
                  <a:pt x="18908" y="476"/>
                </a:cubicBezTo>
                <a:cubicBezTo>
                  <a:pt x="18932" y="476"/>
                  <a:pt x="18955" y="488"/>
                  <a:pt x="18991" y="488"/>
                </a:cubicBezTo>
                <a:cubicBezTo>
                  <a:pt x="19170" y="500"/>
                  <a:pt x="19325" y="595"/>
                  <a:pt x="19467" y="726"/>
                </a:cubicBezTo>
                <a:cubicBezTo>
                  <a:pt x="19485" y="753"/>
                  <a:pt x="19517" y="767"/>
                  <a:pt x="19546" y="767"/>
                </a:cubicBezTo>
                <a:cubicBezTo>
                  <a:pt x="19556" y="767"/>
                  <a:pt x="19566" y="765"/>
                  <a:pt x="19575" y="762"/>
                </a:cubicBezTo>
                <a:cubicBezTo>
                  <a:pt x="19598" y="762"/>
                  <a:pt x="19622" y="750"/>
                  <a:pt x="19634" y="738"/>
                </a:cubicBezTo>
                <a:cubicBezTo>
                  <a:pt x="19682" y="691"/>
                  <a:pt x="19694" y="607"/>
                  <a:pt x="19646" y="560"/>
                </a:cubicBezTo>
                <a:cubicBezTo>
                  <a:pt x="19467" y="381"/>
                  <a:pt x="19253" y="274"/>
                  <a:pt x="19015" y="238"/>
                </a:cubicBezTo>
                <a:close/>
                <a:moveTo>
                  <a:pt x="4076" y="612"/>
                </a:moveTo>
                <a:cubicBezTo>
                  <a:pt x="4063" y="612"/>
                  <a:pt x="4050" y="614"/>
                  <a:pt x="4037" y="619"/>
                </a:cubicBezTo>
                <a:cubicBezTo>
                  <a:pt x="3811" y="714"/>
                  <a:pt x="3585" y="822"/>
                  <a:pt x="3358" y="929"/>
                </a:cubicBezTo>
                <a:cubicBezTo>
                  <a:pt x="3299" y="965"/>
                  <a:pt x="3275" y="1036"/>
                  <a:pt x="3311" y="1095"/>
                </a:cubicBezTo>
                <a:cubicBezTo>
                  <a:pt x="3330" y="1135"/>
                  <a:pt x="3366" y="1158"/>
                  <a:pt x="3412" y="1158"/>
                </a:cubicBezTo>
                <a:cubicBezTo>
                  <a:pt x="3422" y="1158"/>
                  <a:pt x="3431" y="1157"/>
                  <a:pt x="3442" y="1155"/>
                </a:cubicBezTo>
                <a:lnTo>
                  <a:pt x="3477" y="1155"/>
                </a:lnTo>
                <a:cubicBezTo>
                  <a:pt x="3692" y="1036"/>
                  <a:pt x="3906" y="941"/>
                  <a:pt x="4132" y="845"/>
                </a:cubicBezTo>
                <a:cubicBezTo>
                  <a:pt x="4192" y="822"/>
                  <a:pt x="4227" y="750"/>
                  <a:pt x="4192" y="691"/>
                </a:cubicBezTo>
                <a:cubicBezTo>
                  <a:pt x="4173" y="644"/>
                  <a:pt x="4125" y="612"/>
                  <a:pt x="4076" y="612"/>
                </a:cubicBezTo>
                <a:close/>
                <a:moveTo>
                  <a:pt x="9023" y="539"/>
                </a:moveTo>
                <a:cubicBezTo>
                  <a:pt x="8985" y="539"/>
                  <a:pt x="8947" y="555"/>
                  <a:pt x="8919" y="584"/>
                </a:cubicBezTo>
                <a:cubicBezTo>
                  <a:pt x="8883" y="643"/>
                  <a:pt x="8895" y="714"/>
                  <a:pt x="8942" y="762"/>
                </a:cubicBezTo>
                <a:cubicBezTo>
                  <a:pt x="9133" y="905"/>
                  <a:pt x="9288" y="1072"/>
                  <a:pt x="9407" y="1262"/>
                </a:cubicBezTo>
                <a:cubicBezTo>
                  <a:pt x="9430" y="1310"/>
                  <a:pt x="9490" y="1322"/>
                  <a:pt x="9538" y="1322"/>
                </a:cubicBezTo>
                <a:cubicBezTo>
                  <a:pt x="9550" y="1310"/>
                  <a:pt x="9561" y="1310"/>
                  <a:pt x="9573" y="1298"/>
                </a:cubicBezTo>
                <a:cubicBezTo>
                  <a:pt x="9633" y="1262"/>
                  <a:pt x="9657" y="1191"/>
                  <a:pt x="9621" y="1131"/>
                </a:cubicBezTo>
                <a:cubicBezTo>
                  <a:pt x="9478" y="917"/>
                  <a:pt x="9311" y="726"/>
                  <a:pt x="9097" y="560"/>
                </a:cubicBezTo>
                <a:cubicBezTo>
                  <a:pt x="9074" y="546"/>
                  <a:pt x="9048" y="539"/>
                  <a:pt x="9023" y="539"/>
                </a:cubicBezTo>
                <a:close/>
                <a:moveTo>
                  <a:pt x="18235" y="506"/>
                </a:moveTo>
                <a:cubicBezTo>
                  <a:pt x="18206" y="506"/>
                  <a:pt x="18179" y="515"/>
                  <a:pt x="18158" y="536"/>
                </a:cubicBezTo>
                <a:cubicBezTo>
                  <a:pt x="17979" y="703"/>
                  <a:pt x="17812" y="917"/>
                  <a:pt x="17705" y="1167"/>
                </a:cubicBezTo>
                <a:cubicBezTo>
                  <a:pt x="17670" y="1226"/>
                  <a:pt x="17705" y="1298"/>
                  <a:pt x="17765" y="1334"/>
                </a:cubicBezTo>
                <a:cubicBezTo>
                  <a:pt x="17777" y="1340"/>
                  <a:pt x="17789" y="1343"/>
                  <a:pt x="17801" y="1343"/>
                </a:cubicBezTo>
                <a:cubicBezTo>
                  <a:pt x="17812" y="1343"/>
                  <a:pt x="17824" y="1340"/>
                  <a:pt x="17836" y="1334"/>
                </a:cubicBezTo>
                <a:cubicBezTo>
                  <a:pt x="17872" y="1334"/>
                  <a:pt x="17908" y="1310"/>
                  <a:pt x="17932" y="1274"/>
                </a:cubicBezTo>
                <a:cubicBezTo>
                  <a:pt x="18027" y="1048"/>
                  <a:pt x="18158" y="857"/>
                  <a:pt x="18324" y="726"/>
                </a:cubicBezTo>
                <a:cubicBezTo>
                  <a:pt x="18372" y="679"/>
                  <a:pt x="18372" y="595"/>
                  <a:pt x="18336" y="548"/>
                </a:cubicBezTo>
                <a:cubicBezTo>
                  <a:pt x="18310" y="521"/>
                  <a:pt x="18272" y="506"/>
                  <a:pt x="18235" y="506"/>
                </a:cubicBezTo>
                <a:close/>
                <a:moveTo>
                  <a:pt x="2785" y="1278"/>
                </a:moveTo>
                <a:cubicBezTo>
                  <a:pt x="2762" y="1278"/>
                  <a:pt x="2738" y="1284"/>
                  <a:pt x="2715" y="1298"/>
                </a:cubicBezTo>
                <a:cubicBezTo>
                  <a:pt x="2501" y="1417"/>
                  <a:pt x="2299" y="1560"/>
                  <a:pt x="2096" y="1703"/>
                </a:cubicBezTo>
                <a:cubicBezTo>
                  <a:pt x="2049" y="1750"/>
                  <a:pt x="2037" y="1822"/>
                  <a:pt x="2072" y="1881"/>
                </a:cubicBezTo>
                <a:cubicBezTo>
                  <a:pt x="2096" y="1917"/>
                  <a:pt x="2144" y="1929"/>
                  <a:pt x="2191" y="1929"/>
                </a:cubicBezTo>
                <a:cubicBezTo>
                  <a:pt x="2215" y="1917"/>
                  <a:pt x="2227" y="1917"/>
                  <a:pt x="2239" y="1905"/>
                </a:cubicBezTo>
                <a:cubicBezTo>
                  <a:pt x="2442" y="1762"/>
                  <a:pt x="2644" y="1631"/>
                  <a:pt x="2846" y="1500"/>
                </a:cubicBezTo>
                <a:cubicBezTo>
                  <a:pt x="2906" y="1465"/>
                  <a:pt x="2918" y="1393"/>
                  <a:pt x="2882" y="1334"/>
                </a:cubicBezTo>
                <a:cubicBezTo>
                  <a:pt x="2860" y="1296"/>
                  <a:pt x="2823" y="1278"/>
                  <a:pt x="2785" y="1278"/>
                </a:cubicBezTo>
                <a:close/>
                <a:moveTo>
                  <a:pt x="19883" y="1165"/>
                </a:moveTo>
                <a:cubicBezTo>
                  <a:pt x="19876" y="1165"/>
                  <a:pt x="19868" y="1165"/>
                  <a:pt x="19860" y="1167"/>
                </a:cubicBezTo>
                <a:cubicBezTo>
                  <a:pt x="19789" y="1179"/>
                  <a:pt x="19753" y="1250"/>
                  <a:pt x="19765" y="1310"/>
                </a:cubicBezTo>
                <a:lnTo>
                  <a:pt x="19777" y="1369"/>
                </a:lnTo>
                <a:cubicBezTo>
                  <a:pt x="19801" y="1524"/>
                  <a:pt x="19801" y="1679"/>
                  <a:pt x="19777" y="1822"/>
                </a:cubicBezTo>
                <a:cubicBezTo>
                  <a:pt x="19765" y="1869"/>
                  <a:pt x="19753" y="1929"/>
                  <a:pt x="19741" y="1977"/>
                </a:cubicBezTo>
                <a:cubicBezTo>
                  <a:pt x="19717" y="2048"/>
                  <a:pt x="19753" y="2108"/>
                  <a:pt x="19825" y="2131"/>
                </a:cubicBezTo>
                <a:lnTo>
                  <a:pt x="19872" y="2131"/>
                </a:lnTo>
                <a:cubicBezTo>
                  <a:pt x="19920" y="2119"/>
                  <a:pt x="19956" y="2096"/>
                  <a:pt x="19968" y="2048"/>
                </a:cubicBezTo>
                <a:cubicBezTo>
                  <a:pt x="19991" y="1988"/>
                  <a:pt x="20003" y="1929"/>
                  <a:pt x="20015" y="1857"/>
                </a:cubicBezTo>
                <a:cubicBezTo>
                  <a:pt x="20051" y="1691"/>
                  <a:pt x="20051" y="1500"/>
                  <a:pt x="20015" y="1322"/>
                </a:cubicBezTo>
                <a:cubicBezTo>
                  <a:pt x="20015" y="1298"/>
                  <a:pt x="20003" y="1286"/>
                  <a:pt x="20003" y="1262"/>
                </a:cubicBezTo>
                <a:cubicBezTo>
                  <a:pt x="19993" y="1200"/>
                  <a:pt x="19937" y="1165"/>
                  <a:pt x="19883" y="1165"/>
                </a:cubicBezTo>
                <a:close/>
                <a:moveTo>
                  <a:pt x="9771" y="1748"/>
                </a:moveTo>
                <a:cubicBezTo>
                  <a:pt x="9764" y="1748"/>
                  <a:pt x="9758" y="1749"/>
                  <a:pt x="9752" y="1750"/>
                </a:cubicBezTo>
                <a:cubicBezTo>
                  <a:pt x="9681" y="1774"/>
                  <a:pt x="9645" y="1834"/>
                  <a:pt x="9657" y="1905"/>
                </a:cubicBezTo>
                <a:cubicBezTo>
                  <a:pt x="9669" y="1953"/>
                  <a:pt x="9681" y="1988"/>
                  <a:pt x="9681" y="2036"/>
                </a:cubicBezTo>
                <a:cubicBezTo>
                  <a:pt x="9716" y="2238"/>
                  <a:pt x="9740" y="2453"/>
                  <a:pt x="9752" y="2608"/>
                </a:cubicBezTo>
                <a:cubicBezTo>
                  <a:pt x="9752" y="2679"/>
                  <a:pt x="9811" y="2727"/>
                  <a:pt x="9883" y="2727"/>
                </a:cubicBezTo>
                <a:lnTo>
                  <a:pt x="9895" y="2727"/>
                </a:lnTo>
                <a:cubicBezTo>
                  <a:pt x="9954" y="2715"/>
                  <a:pt x="10002" y="2655"/>
                  <a:pt x="9990" y="2596"/>
                </a:cubicBezTo>
                <a:cubicBezTo>
                  <a:pt x="9978" y="2429"/>
                  <a:pt x="9954" y="2215"/>
                  <a:pt x="9919" y="2000"/>
                </a:cubicBezTo>
                <a:cubicBezTo>
                  <a:pt x="9919" y="1953"/>
                  <a:pt x="9907" y="1893"/>
                  <a:pt x="9895" y="1846"/>
                </a:cubicBezTo>
                <a:cubicBezTo>
                  <a:pt x="9884" y="1792"/>
                  <a:pt x="9826" y="1748"/>
                  <a:pt x="9771" y="1748"/>
                </a:cubicBezTo>
                <a:close/>
                <a:moveTo>
                  <a:pt x="17646" y="1798"/>
                </a:moveTo>
                <a:cubicBezTo>
                  <a:pt x="17574" y="1798"/>
                  <a:pt x="17515" y="1846"/>
                  <a:pt x="17515" y="1917"/>
                </a:cubicBezTo>
                <a:cubicBezTo>
                  <a:pt x="17491" y="2167"/>
                  <a:pt x="17503" y="2417"/>
                  <a:pt x="17539" y="2679"/>
                </a:cubicBezTo>
                <a:cubicBezTo>
                  <a:pt x="17549" y="2732"/>
                  <a:pt x="17608" y="2776"/>
                  <a:pt x="17663" y="2776"/>
                </a:cubicBezTo>
                <a:cubicBezTo>
                  <a:pt x="17669" y="2776"/>
                  <a:pt x="17675" y="2775"/>
                  <a:pt x="17682" y="2774"/>
                </a:cubicBezTo>
                <a:cubicBezTo>
                  <a:pt x="17753" y="2762"/>
                  <a:pt x="17789" y="2703"/>
                  <a:pt x="17777" y="2631"/>
                </a:cubicBezTo>
                <a:cubicBezTo>
                  <a:pt x="17741" y="2405"/>
                  <a:pt x="17729" y="2167"/>
                  <a:pt x="17753" y="1929"/>
                </a:cubicBezTo>
                <a:cubicBezTo>
                  <a:pt x="17765" y="1869"/>
                  <a:pt x="17717" y="1810"/>
                  <a:pt x="17646" y="1798"/>
                </a:cubicBezTo>
                <a:close/>
                <a:moveTo>
                  <a:pt x="1597" y="2137"/>
                </a:moveTo>
                <a:cubicBezTo>
                  <a:pt x="1571" y="2137"/>
                  <a:pt x="1546" y="2146"/>
                  <a:pt x="1525" y="2167"/>
                </a:cubicBezTo>
                <a:cubicBezTo>
                  <a:pt x="1334" y="2334"/>
                  <a:pt x="1156" y="2500"/>
                  <a:pt x="977" y="2679"/>
                </a:cubicBezTo>
                <a:cubicBezTo>
                  <a:pt x="929" y="2727"/>
                  <a:pt x="941" y="2810"/>
                  <a:pt x="989" y="2858"/>
                </a:cubicBezTo>
                <a:cubicBezTo>
                  <a:pt x="1006" y="2875"/>
                  <a:pt x="1030" y="2886"/>
                  <a:pt x="1056" y="2886"/>
                </a:cubicBezTo>
                <a:cubicBezTo>
                  <a:pt x="1065" y="2886"/>
                  <a:pt x="1075" y="2885"/>
                  <a:pt x="1084" y="2881"/>
                </a:cubicBezTo>
                <a:cubicBezTo>
                  <a:pt x="1108" y="2881"/>
                  <a:pt x="1132" y="2870"/>
                  <a:pt x="1156" y="2846"/>
                </a:cubicBezTo>
                <a:cubicBezTo>
                  <a:pt x="1322" y="2679"/>
                  <a:pt x="1501" y="2512"/>
                  <a:pt x="1680" y="2358"/>
                </a:cubicBezTo>
                <a:cubicBezTo>
                  <a:pt x="1727" y="2310"/>
                  <a:pt x="1739" y="2227"/>
                  <a:pt x="1691" y="2179"/>
                </a:cubicBezTo>
                <a:cubicBezTo>
                  <a:pt x="1665" y="2152"/>
                  <a:pt x="1630" y="2137"/>
                  <a:pt x="1597" y="2137"/>
                </a:cubicBezTo>
                <a:close/>
                <a:moveTo>
                  <a:pt x="19542" y="2543"/>
                </a:moveTo>
                <a:cubicBezTo>
                  <a:pt x="19501" y="2543"/>
                  <a:pt x="19456" y="2564"/>
                  <a:pt x="19432" y="2596"/>
                </a:cubicBezTo>
                <a:cubicBezTo>
                  <a:pt x="19313" y="2774"/>
                  <a:pt x="19170" y="2941"/>
                  <a:pt x="18979" y="3155"/>
                </a:cubicBezTo>
                <a:cubicBezTo>
                  <a:pt x="18932" y="3203"/>
                  <a:pt x="18944" y="3274"/>
                  <a:pt x="18991" y="3322"/>
                </a:cubicBezTo>
                <a:cubicBezTo>
                  <a:pt x="19015" y="3346"/>
                  <a:pt x="19051" y="3358"/>
                  <a:pt x="19098" y="3358"/>
                </a:cubicBezTo>
                <a:cubicBezTo>
                  <a:pt x="19122" y="3346"/>
                  <a:pt x="19146" y="3334"/>
                  <a:pt x="19158" y="3310"/>
                </a:cubicBezTo>
                <a:cubicBezTo>
                  <a:pt x="19360" y="3096"/>
                  <a:pt x="19515" y="2917"/>
                  <a:pt x="19634" y="2739"/>
                </a:cubicBezTo>
                <a:cubicBezTo>
                  <a:pt x="19670" y="2679"/>
                  <a:pt x="19658" y="2608"/>
                  <a:pt x="19598" y="2560"/>
                </a:cubicBezTo>
                <a:cubicBezTo>
                  <a:pt x="19583" y="2548"/>
                  <a:pt x="19563" y="2543"/>
                  <a:pt x="19542" y="2543"/>
                </a:cubicBezTo>
                <a:close/>
                <a:moveTo>
                  <a:pt x="583" y="3185"/>
                </a:moveTo>
                <a:cubicBezTo>
                  <a:pt x="547" y="3185"/>
                  <a:pt x="510" y="3204"/>
                  <a:pt x="489" y="3239"/>
                </a:cubicBezTo>
                <a:cubicBezTo>
                  <a:pt x="334" y="3429"/>
                  <a:pt x="179" y="3620"/>
                  <a:pt x="48" y="3834"/>
                </a:cubicBezTo>
                <a:cubicBezTo>
                  <a:pt x="1" y="3882"/>
                  <a:pt x="25" y="3965"/>
                  <a:pt x="72" y="4001"/>
                </a:cubicBezTo>
                <a:cubicBezTo>
                  <a:pt x="97" y="4009"/>
                  <a:pt x="117" y="4017"/>
                  <a:pt x="138" y="4017"/>
                </a:cubicBezTo>
                <a:cubicBezTo>
                  <a:pt x="148" y="4017"/>
                  <a:pt x="157" y="4016"/>
                  <a:pt x="167" y="4013"/>
                </a:cubicBezTo>
                <a:cubicBezTo>
                  <a:pt x="191" y="4013"/>
                  <a:pt x="227" y="4001"/>
                  <a:pt x="251" y="3965"/>
                </a:cubicBezTo>
                <a:cubicBezTo>
                  <a:pt x="382" y="3762"/>
                  <a:pt x="525" y="3572"/>
                  <a:pt x="679" y="3381"/>
                </a:cubicBezTo>
                <a:cubicBezTo>
                  <a:pt x="715" y="3334"/>
                  <a:pt x="715" y="3262"/>
                  <a:pt x="656" y="3215"/>
                </a:cubicBezTo>
                <a:cubicBezTo>
                  <a:pt x="636" y="3195"/>
                  <a:pt x="610" y="3185"/>
                  <a:pt x="583" y="3185"/>
                </a:cubicBezTo>
                <a:close/>
                <a:moveTo>
                  <a:pt x="9907" y="3203"/>
                </a:moveTo>
                <a:cubicBezTo>
                  <a:pt x="9847" y="3215"/>
                  <a:pt x="9800" y="3274"/>
                  <a:pt x="9800" y="3346"/>
                </a:cubicBezTo>
                <a:cubicBezTo>
                  <a:pt x="9811" y="3465"/>
                  <a:pt x="9835" y="3596"/>
                  <a:pt x="9847" y="3715"/>
                </a:cubicBezTo>
                <a:cubicBezTo>
                  <a:pt x="9871" y="3810"/>
                  <a:pt x="9883" y="3905"/>
                  <a:pt x="9919" y="4001"/>
                </a:cubicBezTo>
                <a:cubicBezTo>
                  <a:pt x="9919" y="4024"/>
                  <a:pt x="9931" y="4060"/>
                  <a:pt x="9942" y="4084"/>
                </a:cubicBezTo>
                <a:cubicBezTo>
                  <a:pt x="9953" y="4136"/>
                  <a:pt x="9999" y="4170"/>
                  <a:pt x="10050" y="4170"/>
                </a:cubicBezTo>
                <a:cubicBezTo>
                  <a:pt x="10058" y="4170"/>
                  <a:pt x="10066" y="4169"/>
                  <a:pt x="10073" y="4167"/>
                </a:cubicBezTo>
                <a:lnTo>
                  <a:pt x="10085" y="4167"/>
                </a:lnTo>
                <a:cubicBezTo>
                  <a:pt x="10157" y="4143"/>
                  <a:pt x="10192" y="4072"/>
                  <a:pt x="10169" y="4013"/>
                </a:cubicBezTo>
                <a:cubicBezTo>
                  <a:pt x="10169" y="3989"/>
                  <a:pt x="10157" y="3965"/>
                  <a:pt x="10145" y="3941"/>
                </a:cubicBezTo>
                <a:cubicBezTo>
                  <a:pt x="10133" y="3846"/>
                  <a:pt x="10109" y="3762"/>
                  <a:pt x="10097" y="3679"/>
                </a:cubicBezTo>
                <a:cubicBezTo>
                  <a:pt x="10073" y="3560"/>
                  <a:pt x="10062" y="3441"/>
                  <a:pt x="10050" y="3322"/>
                </a:cubicBezTo>
                <a:cubicBezTo>
                  <a:pt x="10038" y="3251"/>
                  <a:pt x="9978" y="3203"/>
                  <a:pt x="9907" y="3203"/>
                </a:cubicBezTo>
                <a:close/>
                <a:moveTo>
                  <a:pt x="17864" y="3231"/>
                </a:moveTo>
                <a:cubicBezTo>
                  <a:pt x="17850" y="3231"/>
                  <a:pt x="17837" y="3234"/>
                  <a:pt x="17824" y="3239"/>
                </a:cubicBezTo>
                <a:cubicBezTo>
                  <a:pt x="17753" y="3262"/>
                  <a:pt x="17729" y="3334"/>
                  <a:pt x="17753" y="3405"/>
                </a:cubicBezTo>
                <a:cubicBezTo>
                  <a:pt x="17848" y="3620"/>
                  <a:pt x="17955" y="3822"/>
                  <a:pt x="18098" y="4024"/>
                </a:cubicBezTo>
                <a:cubicBezTo>
                  <a:pt x="18039" y="4072"/>
                  <a:pt x="17991" y="4120"/>
                  <a:pt x="17943" y="4167"/>
                </a:cubicBezTo>
                <a:cubicBezTo>
                  <a:pt x="17896" y="4215"/>
                  <a:pt x="17896" y="4286"/>
                  <a:pt x="17932" y="4334"/>
                </a:cubicBezTo>
                <a:cubicBezTo>
                  <a:pt x="17967" y="4370"/>
                  <a:pt x="18003" y="4382"/>
                  <a:pt x="18051" y="4382"/>
                </a:cubicBezTo>
                <a:cubicBezTo>
                  <a:pt x="18074" y="4370"/>
                  <a:pt x="18086" y="4370"/>
                  <a:pt x="18110" y="4346"/>
                </a:cubicBezTo>
                <a:cubicBezTo>
                  <a:pt x="18289" y="4179"/>
                  <a:pt x="18467" y="4013"/>
                  <a:pt x="18646" y="3846"/>
                </a:cubicBezTo>
                <a:cubicBezTo>
                  <a:pt x="18694" y="3798"/>
                  <a:pt x="18694" y="3715"/>
                  <a:pt x="18646" y="3667"/>
                </a:cubicBezTo>
                <a:cubicBezTo>
                  <a:pt x="18622" y="3643"/>
                  <a:pt x="18589" y="3632"/>
                  <a:pt x="18557" y="3632"/>
                </a:cubicBezTo>
                <a:cubicBezTo>
                  <a:pt x="18524" y="3632"/>
                  <a:pt x="18491" y="3643"/>
                  <a:pt x="18467" y="3667"/>
                </a:cubicBezTo>
                <a:cubicBezTo>
                  <a:pt x="18408" y="3739"/>
                  <a:pt x="18336" y="3798"/>
                  <a:pt x="18277" y="3858"/>
                </a:cubicBezTo>
                <a:cubicBezTo>
                  <a:pt x="18158" y="3679"/>
                  <a:pt x="18063" y="3501"/>
                  <a:pt x="17979" y="3310"/>
                </a:cubicBezTo>
                <a:cubicBezTo>
                  <a:pt x="17960" y="3263"/>
                  <a:pt x="17912" y="3231"/>
                  <a:pt x="17864" y="3231"/>
                </a:cubicBezTo>
                <a:close/>
                <a:moveTo>
                  <a:pt x="18682" y="4441"/>
                </a:moveTo>
                <a:cubicBezTo>
                  <a:pt x="18652" y="4441"/>
                  <a:pt x="18622" y="4453"/>
                  <a:pt x="18598" y="4477"/>
                </a:cubicBezTo>
                <a:cubicBezTo>
                  <a:pt x="18539" y="4524"/>
                  <a:pt x="18539" y="4596"/>
                  <a:pt x="18586" y="4644"/>
                </a:cubicBezTo>
                <a:cubicBezTo>
                  <a:pt x="18765" y="4822"/>
                  <a:pt x="18944" y="4989"/>
                  <a:pt x="19146" y="5144"/>
                </a:cubicBezTo>
                <a:cubicBezTo>
                  <a:pt x="19172" y="5161"/>
                  <a:pt x="19192" y="5172"/>
                  <a:pt x="19215" y="5172"/>
                </a:cubicBezTo>
                <a:cubicBezTo>
                  <a:pt x="19223" y="5172"/>
                  <a:pt x="19232" y="5171"/>
                  <a:pt x="19241" y="5167"/>
                </a:cubicBezTo>
                <a:cubicBezTo>
                  <a:pt x="19277" y="5167"/>
                  <a:pt x="19301" y="5156"/>
                  <a:pt x="19325" y="5132"/>
                </a:cubicBezTo>
                <a:cubicBezTo>
                  <a:pt x="19360" y="5072"/>
                  <a:pt x="19348" y="5001"/>
                  <a:pt x="19301" y="4953"/>
                </a:cubicBezTo>
                <a:cubicBezTo>
                  <a:pt x="19110" y="4810"/>
                  <a:pt x="18932" y="4644"/>
                  <a:pt x="18765" y="4477"/>
                </a:cubicBezTo>
                <a:cubicBezTo>
                  <a:pt x="18741" y="4453"/>
                  <a:pt x="18711" y="4441"/>
                  <a:pt x="18682" y="4441"/>
                </a:cubicBezTo>
                <a:close/>
                <a:moveTo>
                  <a:pt x="17472" y="4613"/>
                </a:moveTo>
                <a:cubicBezTo>
                  <a:pt x="17444" y="4613"/>
                  <a:pt x="17417" y="4623"/>
                  <a:pt x="17396" y="4644"/>
                </a:cubicBezTo>
                <a:cubicBezTo>
                  <a:pt x="17193" y="4798"/>
                  <a:pt x="17003" y="4941"/>
                  <a:pt x="16812" y="5072"/>
                </a:cubicBezTo>
                <a:cubicBezTo>
                  <a:pt x="16753" y="5108"/>
                  <a:pt x="16741" y="5191"/>
                  <a:pt x="16789" y="5239"/>
                </a:cubicBezTo>
                <a:cubicBezTo>
                  <a:pt x="16807" y="5275"/>
                  <a:pt x="16839" y="5291"/>
                  <a:pt x="16874" y="5291"/>
                </a:cubicBezTo>
                <a:cubicBezTo>
                  <a:pt x="16885" y="5291"/>
                  <a:pt x="16896" y="5289"/>
                  <a:pt x="16908" y="5286"/>
                </a:cubicBezTo>
                <a:cubicBezTo>
                  <a:pt x="16920" y="5286"/>
                  <a:pt x="16943" y="5286"/>
                  <a:pt x="16955" y="5275"/>
                </a:cubicBezTo>
                <a:cubicBezTo>
                  <a:pt x="17146" y="5132"/>
                  <a:pt x="17348" y="4989"/>
                  <a:pt x="17551" y="4822"/>
                </a:cubicBezTo>
                <a:cubicBezTo>
                  <a:pt x="17598" y="4786"/>
                  <a:pt x="17610" y="4703"/>
                  <a:pt x="17562" y="4655"/>
                </a:cubicBezTo>
                <a:cubicBezTo>
                  <a:pt x="17542" y="4629"/>
                  <a:pt x="17507" y="4613"/>
                  <a:pt x="17472" y="4613"/>
                </a:cubicBezTo>
                <a:close/>
                <a:moveTo>
                  <a:pt x="10361" y="4588"/>
                </a:moveTo>
                <a:cubicBezTo>
                  <a:pt x="10336" y="4588"/>
                  <a:pt x="10310" y="4594"/>
                  <a:pt x="10288" y="4608"/>
                </a:cubicBezTo>
                <a:cubicBezTo>
                  <a:pt x="10240" y="4644"/>
                  <a:pt x="10216" y="4715"/>
                  <a:pt x="10252" y="4775"/>
                </a:cubicBezTo>
                <a:cubicBezTo>
                  <a:pt x="10383" y="4989"/>
                  <a:pt x="10550" y="5179"/>
                  <a:pt x="10740" y="5370"/>
                </a:cubicBezTo>
                <a:cubicBezTo>
                  <a:pt x="10758" y="5387"/>
                  <a:pt x="10781" y="5398"/>
                  <a:pt x="10807" y="5398"/>
                </a:cubicBezTo>
                <a:cubicBezTo>
                  <a:pt x="10816" y="5398"/>
                  <a:pt x="10826" y="5397"/>
                  <a:pt x="10835" y="5394"/>
                </a:cubicBezTo>
                <a:cubicBezTo>
                  <a:pt x="10871" y="5394"/>
                  <a:pt x="10895" y="5382"/>
                  <a:pt x="10907" y="5358"/>
                </a:cubicBezTo>
                <a:cubicBezTo>
                  <a:pt x="10954" y="5310"/>
                  <a:pt x="10954" y="5239"/>
                  <a:pt x="10907" y="5191"/>
                </a:cubicBezTo>
                <a:cubicBezTo>
                  <a:pt x="10728" y="5025"/>
                  <a:pt x="10585" y="4846"/>
                  <a:pt x="10466" y="4644"/>
                </a:cubicBezTo>
                <a:cubicBezTo>
                  <a:pt x="10444" y="4606"/>
                  <a:pt x="10403" y="4588"/>
                  <a:pt x="10361" y="4588"/>
                </a:cubicBezTo>
                <a:close/>
                <a:moveTo>
                  <a:pt x="19837" y="5329"/>
                </a:moveTo>
                <a:cubicBezTo>
                  <a:pt x="19794" y="5329"/>
                  <a:pt x="19754" y="5353"/>
                  <a:pt x="19729" y="5394"/>
                </a:cubicBezTo>
                <a:cubicBezTo>
                  <a:pt x="19694" y="5453"/>
                  <a:pt x="19717" y="5525"/>
                  <a:pt x="19777" y="5560"/>
                </a:cubicBezTo>
                <a:cubicBezTo>
                  <a:pt x="19991" y="5691"/>
                  <a:pt x="20218" y="5798"/>
                  <a:pt x="20456" y="5882"/>
                </a:cubicBezTo>
                <a:cubicBezTo>
                  <a:pt x="20462" y="5888"/>
                  <a:pt x="20471" y="5891"/>
                  <a:pt x="20481" y="5891"/>
                </a:cubicBezTo>
                <a:cubicBezTo>
                  <a:pt x="20491" y="5891"/>
                  <a:pt x="20503" y="5888"/>
                  <a:pt x="20515" y="5882"/>
                </a:cubicBezTo>
                <a:cubicBezTo>
                  <a:pt x="20551" y="5882"/>
                  <a:pt x="20599" y="5858"/>
                  <a:pt x="20610" y="5810"/>
                </a:cubicBezTo>
                <a:cubicBezTo>
                  <a:pt x="20634" y="5751"/>
                  <a:pt x="20599" y="5679"/>
                  <a:pt x="20539" y="5656"/>
                </a:cubicBezTo>
                <a:cubicBezTo>
                  <a:pt x="20325" y="5572"/>
                  <a:pt x="20098" y="5465"/>
                  <a:pt x="19896" y="5346"/>
                </a:cubicBezTo>
                <a:cubicBezTo>
                  <a:pt x="19877" y="5335"/>
                  <a:pt x="19857" y="5329"/>
                  <a:pt x="19837" y="5329"/>
                </a:cubicBezTo>
                <a:close/>
                <a:moveTo>
                  <a:pt x="16264" y="5442"/>
                </a:moveTo>
                <a:cubicBezTo>
                  <a:pt x="16244" y="5442"/>
                  <a:pt x="16224" y="5446"/>
                  <a:pt x="16205" y="5453"/>
                </a:cubicBezTo>
                <a:cubicBezTo>
                  <a:pt x="15991" y="5572"/>
                  <a:pt x="15777" y="5691"/>
                  <a:pt x="15562" y="5775"/>
                </a:cubicBezTo>
                <a:cubicBezTo>
                  <a:pt x="15503" y="5810"/>
                  <a:pt x="15467" y="5882"/>
                  <a:pt x="15503" y="5941"/>
                </a:cubicBezTo>
                <a:cubicBezTo>
                  <a:pt x="15523" y="5983"/>
                  <a:pt x="15562" y="6015"/>
                  <a:pt x="15611" y="6015"/>
                </a:cubicBezTo>
                <a:cubicBezTo>
                  <a:pt x="15618" y="6015"/>
                  <a:pt x="15626" y="6014"/>
                  <a:pt x="15634" y="6013"/>
                </a:cubicBezTo>
                <a:cubicBezTo>
                  <a:pt x="15646" y="6013"/>
                  <a:pt x="15657" y="6013"/>
                  <a:pt x="15657" y="6001"/>
                </a:cubicBezTo>
                <a:cubicBezTo>
                  <a:pt x="15884" y="5906"/>
                  <a:pt x="16098" y="5798"/>
                  <a:pt x="16324" y="5667"/>
                </a:cubicBezTo>
                <a:cubicBezTo>
                  <a:pt x="16384" y="5632"/>
                  <a:pt x="16408" y="5560"/>
                  <a:pt x="16372" y="5501"/>
                </a:cubicBezTo>
                <a:cubicBezTo>
                  <a:pt x="16347" y="5460"/>
                  <a:pt x="16306" y="5442"/>
                  <a:pt x="16264" y="5442"/>
                </a:cubicBezTo>
                <a:close/>
                <a:moveTo>
                  <a:pt x="27766" y="5870"/>
                </a:moveTo>
                <a:cubicBezTo>
                  <a:pt x="27528" y="5870"/>
                  <a:pt x="27278" y="5870"/>
                  <a:pt x="27028" y="5882"/>
                </a:cubicBezTo>
                <a:cubicBezTo>
                  <a:pt x="26956" y="5882"/>
                  <a:pt x="26909" y="5941"/>
                  <a:pt x="26909" y="6001"/>
                </a:cubicBezTo>
                <a:cubicBezTo>
                  <a:pt x="26909" y="6072"/>
                  <a:pt x="26968" y="6120"/>
                  <a:pt x="27028" y="6120"/>
                </a:cubicBezTo>
                <a:cubicBezTo>
                  <a:pt x="27195" y="6120"/>
                  <a:pt x="27361" y="6115"/>
                  <a:pt x="27521" y="6115"/>
                </a:cubicBezTo>
                <a:cubicBezTo>
                  <a:pt x="27601" y="6115"/>
                  <a:pt x="27679" y="6116"/>
                  <a:pt x="27754" y="6120"/>
                </a:cubicBezTo>
                <a:lnTo>
                  <a:pt x="27778" y="6120"/>
                </a:lnTo>
                <a:cubicBezTo>
                  <a:pt x="27838" y="6108"/>
                  <a:pt x="27885" y="6060"/>
                  <a:pt x="27885" y="6001"/>
                </a:cubicBezTo>
                <a:cubicBezTo>
                  <a:pt x="27885" y="5929"/>
                  <a:pt x="27826" y="5882"/>
                  <a:pt x="27766" y="5870"/>
                </a:cubicBezTo>
                <a:close/>
                <a:moveTo>
                  <a:pt x="11393" y="5600"/>
                </a:moveTo>
                <a:cubicBezTo>
                  <a:pt x="11351" y="5600"/>
                  <a:pt x="11310" y="5618"/>
                  <a:pt x="11288" y="5656"/>
                </a:cubicBezTo>
                <a:cubicBezTo>
                  <a:pt x="11264" y="5715"/>
                  <a:pt x="11276" y="5787"/>
                  <a:pt x="11335" y="5822"/>
                </a:cubicBezTo>
                <a:cubicBezTo>
                  <a:pt x="11538" y="5953"/>
                  <a:pt x="11776" y="6072"/>
                  <a:pt x="12014" y="6168"/>
                </a:cubicBezTo>
                <a:lnTo>
                  <a:pt x="12074" y="6168"/>
                </a:lnTo>
                <a:cubicBezTo>
                  <a:pt x="12109" y="6156"/>
                  <a:pt x="12145" y="6132"/>
                  <a:pt x="12169" y="6096"/>
                </a:cubicBezTo>
                <a:cubicBezTo>
                  <a:pt x="12193" y="6025"/>
                  <a:pt x="12157" y="5953"/>
                  <a:pt x="12097" y="5929"/>
                </a:cubicBezTo>
                <a:cubicBezTo>
                  <a:pt x="11871" y="5846"/>
                  <a:pt x="11657" y="5739"/>
                  <a:pt x="11466" y="5620"/>
                </a:cubicBezTo>
                <a:cubicBezTo>
                  <a:pt x="11444" y="5606"/>
                  <a:pt x="11418" y="5600"/>
                  <a:pt x="11393" y="5600"/>
                </a:cubicBezTo>
                <a:close/>
                <a:moveTo>
                  <a:pt x="26308" y="5916"/>
                </a:moveTo>
                <a:cubicBezTo>
                  <a:pt x="26302" y="5916"/>
                  <a:pt x="26296" y="5916"/>
                  <a:pt x="26290" y="5917"/>
                </a:cubicBezTo>
                <a:cubicBezTo>
                  <a:pt x="26052" y="5929"/>
                  <a:pt x="25802" y="5941"/>
                  <a:pt x="25563" y="5965"/>
                </a:cubicBezTo>
                <a:cubicBezTo>
                  <a:pt x="25492" y="5965"/>
                  <a:pt x="25444" y="6025"/>
                  <a:pt x="25444" y="6096"/>
                </a:cubicBezTo>
                <a:cubicBezTo>
                  <a:pt x="25444" y="6150"/>
                  <a:pt x="25494" y="6205"/>
                  <a:pt x="25557" y="6205"/>
                </a:cubicBezTo>
                <a:cubicBezTo>
                  <a:pt x="25563" y="6205"/>
                  <a:pt x="25569" y="6204"/>
                  <a:pt x="25575" y="6203"/>
                </a:cubicBezTo>
                <a:cubicBezTo>
                  <a:pt x="25825" y="6191"/>
                  <a:pt x="26064" y="6168"/>
                  <a:pt x="26302" y="6156"/>
                </a:cubicBezTo>
                <a:lnTo>
                  <a:pt x="26314" y="6156"/>
                </a:lnTo>
                <a:cubicBezTo>
                  <a:pt x="26385" y="6144"/>
                  <a:pt x="26421" y="6084"/>
                  <a:pt x="26421" y="6025"/>
                </a:cubicBezTo>
                <a:cubicBezTo>
                  <a:pt x="26421" y="5970"/>
                  <a:pt x="26371" y="5916"/>
                  <a:pt x="26308" y="5916"/>
                </a:cubicBezTo>
                <a:close/>
                <a:moveTo>
                  <a:pt x="21203" y="5856"/>
                </a:moveTo>
                <a:cubicBezTo>
                  <a:pt x="21144" y="5856"/>
                  <a:pt x="21096" y="5891"/>
                  <a:pt x="21075" y="5953"/>
                </a:cubicBezTo>
                <a:cubicBezTo>
                  <a:pt x="21063" y="6013"/>
                  <a:pt x="21099" y="6084"/>
                  <a:pt x="21170" y="6096"/>
                </a:cubicBezTo>
                <a:cubicBezTo>
                  <a:pt x="21396" y="6156"/>
                  <a:pt x="21646" y="6203"/>
                  <a:pt x="21896" y="6227"/>
                </a:cubicBezTo>
                <a:cubicBezTo>
                  <a:pt x="21902" y="6233"/>
                  <a:pt x="21908" y="6236"/>
                  <a:pt x="21914" y="6236"/>
                </a:cubicBezTo>
                <a:cubicBezTo>
                  <a:pt x="21920" y="6236"/>
                  <a:pt x="21926" y="6233"/>
                  <a:pt x="21932" y="6227"/>
                </a:cubicBezTo>
                <a:cubicBezTo>
                  <a:pt x="21992" y="6227"/>
                  <a:pt x="22027" y="6179"/>
                  <a:pt x="22039" y="6132"/>
                </a:cubicBezTo>
                <a:cubicBezTo>
                  <a:pt x="22039" y="6060"/>
                  <a:pt x="22003" y="6001"/>
                  <a:pt x="21932" y="5989"/>
                </a:cubicBezTo>
                <a:cubicBezTo>
                  <a:pt x="21694" y="5953"/>
                  <a:pt x="21456" y="5917"/>
                  <a:pt x="21230" y="5858"/>
                </a:cubicBezTo>
                <a:cubicBezTo>
                  <a:pt x="21221" y="5856"/>
                  <a:pt x="21212" y="5856"/>
                  <a:pt x="21203" y="5856"/>
                </a:cubicBezTo>
                <a:close/>
                <a:moveTo>
                  <a:pt x="28483" y="5916"/>
                </a:moveTo>
                <a:cubicBezTo>
                  <a:pt x="28421" y="5916"/>
                  <a:pt x="28373" y="5961"/>
                  <a:pt x="28373" y="6025"/>
                </a:cubicBezTo>
                <a:cubicBezTo>
                  <a:pt x="28361" y="6096"/>
                  <a:pt x="28409" y="6156"/>
                  <a:pt x="28480" y="6156"/>
                </a:cubicBezTo>
                <a:cubicBezTo>
                  <a:pt x="28731" y="6179"/>
                  <a:pt x="28969" y="6203"/>
                  <a:pt x="29195" y="6251"/>
                </a:cubicBezTo>
                <a:lnTo>
                  <a:pt x="29242" y="6251"/>
                </a:lnTo>
                <a:cubicBezTo>
                  <a:pt x="29290" y="6239"/>
                  <a:pt x="29326" y="6203"/>
                  <a:pt x="29338" y="6144"/>
                </a:cubicBezTo>
                <a:cubicBezTo>
                  <a:pt x="29350" y="6084"/>
                  <a:pt x="29302" y="6013"/>
                  <a:pt x="29242" y="6001"/>
                </a:cubicBezTo>
                <a:cubicBezTo>
                  <a:pt x="29004" y="5965"/>
                  <a:pt x="28754" y="5941"/>
                  <a:pt x="28504" y="5917"/>
                </a:cubicBezTo>
                <a:cubicBezTo>
                  <a:pt x="28497" y="5916"/>
                  <a:pt x="28490" y="5916"/>
                  <a:pt x="28483" y="5916"/>
                </a:cubicBezTo>
                <a:close/>
                <a:moveTo>
                  <a:pt x="24825" y="6013"/>
                </a:moveTo>
                <a:cubicBezTo>
                  <a:pt x="24587" y="6037"/>
                  <a:pt x="24337" y="6048"/>
                  <a:pt x="24099" y="6060"/>
                </a:cubicBezTo>
                <a:cubicBezTo>
                  <a:pt x="24028" y="6060"/>
                  <a:pt x="23980" y="6120"/>
                  <a:pt x="23980" y="6191"/>
                </a:cubicBezTo>
                <a:cubicBezTo>
                  <a:pt x="23991" y="6246"/>
                  <a:pt x="24031" y="6300"/>
                  <a:pt x="24093" y="6300"/>
                </a:cubicBezTo>
                <a:cubicBezTo>
                  <a:pt x="24099" y="6300"/>
                  <a:pt x="24105" y="6300"/>
                  <a:pt x="24111" y="6298"/>
                </a:cubicBezTo>
                <a:cubicBezTo>
                  <a:pt x="24361" y="6287"/>
                  <a:pt x="24599" y="6275"/>
                  <a:pt x="24849" y="6263"/>
                </a:cubicBezTo>
                <a:lnTo>
                  <a:pt x="24861" y="6263"/>
                </a:lnTo>
                <a:cubicBezTo>
                  <a:pt x="24921" y="6251"/>
                  <a:pt x="24968" y="6191"/>
                  <a:pt x="24956" y="6132"/>
                </a:cubicBezTo>
                <a:cubicBezTo>
                  <a:pt x="24956" y="6060"/>
                  <a:pt x="24897" y="6013"/>
                  <a:pt x="24825" y="6013"/>
                </a:cubicBezTo>
                <a:close/>
                <a:moveTo>
                  <a:pt x="22631" y="6059"/>
                </a:moveTo>
                <a:cubicBezTo>
                  <a:pt x="22577" y="6059"/>
                  <a:pt x="22526" y="6113"/>
                  <a:pt x="22515" y="6168"/>
                </a:cubicBezTo>
                <a:cubicBezTo>
                  <a:pt x="22515" y="6239"/>
                  <a:pt x="22563" y="6298"/>
                  <a:pt x="22635" y="6298"/>
                </a:cubicBezTo>
                <a:cubicBezTo>
                  <a:pt x="22873" y="6310"/>
                  <a:pt x="23111" y="6322"/>
                  <a:pt x="23373" y="6322"/>
                </a:cubicBezTo>
                <a:lnTo>
                  <a:pt x="23397" y="6322"/>
                </a:lnTo>
                <a:cubicBezTo>
                  <a:pt x="23456" y="6310"/>
                  <a:pt x="23492" y="6263"/>
                  <a:pt x="23492" y="6203"/>
                </a:cubicBezTo>
                <a:cubicBezTo>
                  <a:pt x="23492" y="6132"/>
                  <a:pt x="23444" y="6072"/>
                  <a:pt x="23373" y="6072"/>
                </a:cubicBezTo>
                <a:cubicBezTo>
                  <a:pt x="23123" y="6072"/>
                  <a:pt x="22885" y="6072"/>
                  <a:pt x="22646" y="6060"/>
                </a:cubicBezTo>
                <a:cubicBezTo>
                  <a:pt x="22641" y="6059"/>
                  <a:pt x="22636" y="6059"/>
                  <a:pt x="22631" y="6059"/>
                </a:cubicBezTo>
                <a:close/>
                <a:moveTo>
                  <a:pt x="14934" y="6017"/>
                </a:moveTo>
                <a:cubicBezTo>
                  <a:pt x="14921" y="6017"/>
                  <a:pt x="14908" y="6020"/>
                  <a:pt x="14895" y="6025"/>
                </a:cubicBezTo>
                <a:cubicBezTo>
                  <a:pt x="14705" y="6072"/>
                  <a:pt x="14526" y="6120"/>
                  <a:pt x="14324" y="6156"/>
                </a:cubicBezTo>
                <a:cubicBezTo>
                  <a:pt x="14276" y="6168"/>
                  <a:pt x="14241" y="6168"/>
                  <a:pt x="14193" y="6179"/>
                </a:cubicBezTo>
                <a:cubicBezTo>
                  <a:pt x="14122" y="6191"/>
                  <a:pt x="14074" y="6251"/>
                  <a:pt x="14086" y="6322"/>
                </a:cubicBezTo>
                <a:cubicBezTo>
                  <a:pt x="14096" y="6376"/>
                  <a:pt x="14145" y="6419"/>
                  <a:pt x="14207" y="6419"/>
                </a:cubicBezTo>
                <a:cubicBezTo>
                  <a:pt x="14214" y="6419"/>
                  <a:pt x="14221" y="6419"/>
                  <a:pt x="14229" y="6418"/>
                </a:cubicBezTo>
                <a:cubicBezTo>
                  <a:pt x="14276" y="6418"/>
                  <a:pt x="14324" y="6406"/>
                  <a:pt x="14372" y="6406"/>
                </a:cubicBezTo>
                <a:cubicBezTo>
                  <a:pt x="14372" y="6406"/>
                  <a:pt x="14395" y="6394"/>
                  <a:pt x="14395" y="6394"/>
                </a:cubicBezTo>
                <a:cubicBezTo>
                  <a:pt x="14586" y="6358"/>
                  <a:pt x="14776" y="6310"/>
                  <a:pt x="14955" y="6263"/>
                </a:cubicBezTo>
                <a:cubicBezTo>
                  <a:pt x="15026" y="6239"/>
                  <a:pt x="15062" y="6168"/>
                  <a:pt x="15038" y="6108"/>
                </a:cubicBezTo>
                <a:cubicBezTo>
                  <a:pt x="15029" y="6051"/>
                  <a:pt x="14982" y="6017"/>
                  <a:pt x="14934" y="6017"/>
                </a:cubicBezTo>
                <a:close/>
                <a:moveTo>
                  <a:pt x="12757" y="6130"/>
                </a:moveTo>
                <a:cubicBezTo>
                  <a:pt x="12702" y="6130"/>
                  <a:pt x="12644" y="6174"/>
                  <a:pt x="12633" y="6227"/>
                </a:cubicBezTo>
                <a:cubicBezTo>
                  <a:pt x="12621" y="6298"/>
                  <a:pt x="12669" y="6358"/>
                  <a:pt x="12729" y="6370"/>
                </a:cubicBezTo>
                <a:cubicBezTo>
                  <a:pt x="12979" y="6418"/>
                  <a:pt x="13229" y="6453"/>
                  <a:pt x="13479" y="6465"/>
                </a:cubicBezTo>
                <a:lnTo>
                  <a:pt x="13502" y="6465"/>
                </a:lnTo>
                <a:cubicBezTo>
                  <a:pt x="13562" y="6453"/>
                  <a:pt x="13598" y="6406"/>
                  <a:pt x="13610" y="6346"/>
                </a:cubicBezTo>
                <a:cubicBezTo>
                  <a:pt x="13610" y="6275"/>
                  <a:pt x="13550" y="6215"/>
                  <a:pt x="13491" y="6215"/>
                </a:cubicBezTo>
                <a:cubicBezTo>
                  <a:pt x="13252" y="6203"/>
                  <a:pt x="13014" y="6179"/>
                  <a:pt x="12776" y="6132"/>
                </a:cubicBezTo>
                <a:cubicBezTo>
                  <a:pt x="12770" y="6131"/>
                  <a:pt x="12764" y="6130"/>
                  <a:pt x="12757" y="6130"/>
                </a:cubicBezTo>
                <a:close/>
                <a:moveTo>
                  <a:pt x="29926" y="6160"/>
                </a:moveTo>
                <a:cubicBezTo>
                  <a:pt x="29874" y="6160"/>
                  <a:pt x="29833" y="6194"/>
                  <a:pt x="29814" y="6251"/>
                </a:cubicBezTo>
                <a:cubicBezTo>
                  <a:pt x="29802" y="6310"/>
                  <a:pt x="29838" y="6382"/>
                  <a:pt x="29897" y="6394"/>
                </a:cubicBezTo>
                <a:cubicBezTo>
                  <a:pt x="30135" y="6465"/>
                  <a:pt x="30362" y="6537"/>
                  <a:pt x="30576" y="6620"/>
                </a:cubicBezTo>
                <a:cubicBezTo>
                  <a:pt x="30600" y="6632"/>
                  <a:pt x="30624" y="6632"/>
                  <a:pt x="30647" y="6632"/>
                </a:cubicBezTo>
                <a:cubicBezTo>
                  <a:pt x="30683" y="6620"/>
                  <a:pt x="30719" y="6596"/>
                  <a:pt x="30743" y="6560"/>
                </a:cubicBezTo>
                <a:cubicBezTo>
                  <a:pt x="30766" y="6489"/>
                  <a:pt x="30731" y="6418"/>
                  <a:pt x="30671" y="6394"/>
                </a:cubicBezTo>
                <a:cubicBezTo>
                  <a:pt x="30445" y="6310"/>
                  <a:pt x="30207" y="6227"/>
                  <a:pt x="29969" y="6168"/>
                </a:cubicBezTo>
                <a:cubicBezTo>
                  <a:pt x="29954" y="6163"/>
                  <a:pt x="29939" y="6160"/>
                  <a:pt x="29926" y="6160"/>
                </a:cubicBezTo>
                <a:close/>
                <a:moveTo>
                  <a:pt x="31291" y="6710"/>
                </a:moveTo>
                <a:cubicBezTo>
                  <a:pt x="31248" y="6710"/>
                  <a:pt x="31207" y="6734"/>
                  <a:pt x="31183" y="6775"/>
                </a:cubicBezTo>
                <a:cubicBezTo>
                  <a:pt x="31147" y="6822"/>
                  <a:pt x="31159" y="6906"/>
                  <a:pt x="31219" y="6941"/>
                </a:cubicBezTo>
                <a:cubicBezTo>
                  <a:pt x="31433" y="7060"/>
                  <a:pt x="31624" y="7191"/>
                  <a:pt x="31814" y="7346"/>
                </a:cubicBezTo>
                <a:cubicBezTo>
                  <a:pt x="31838" y="7370"/>
                  <a:pt x="31874" y="7370"/>
                  <a:pt x="31909" y="7370"/>
                </a:cubicBezTo>
                <a:cubicBezTo>
                  <a:pt x="31933" y="7358"/>
                  <a:pt x="31957" y="7346"/>
                  <a:pt x="31981" y="7322"/>
                </a:cubicBezTo>
                <a:cubicBezTo>
                  <a:pt x="32029" y="7275"/>
                  <a:pt x="32017" y="7191"/>
                  <a:pt x="31969" y="7156"/>
                </a:cubicBezTo>
                <a:cubicBezTo>
                  <a:pt x="31767" y="7001"/>
                  <a:pt x="31564" y="6846"/>
                  <a:pt x="31350" y="6727"/>
                </a:cubicBezTo>
                <a:cubicBezTo>
                  <a:pt x="31331" y="6716"/>
                  <a:pt x="31311" y="6710"/>
                  <a:pt x="31291" y="6710"/>
                </a:cubicBezTo>
                <a:close/>
                <a:moveTo>
                  <a:pt x="32415" y="7633"/>
                </a:moveTo>
                <a:cubicBezTo>
                  <a:pt x="32385" y="7633"/>
                  <a:pt x="32354" y="7645"/>
                  <a:pt x="32326" y="7668"/>
                </a:cubicBezTo>
                <a:cubicBezTo>
                  <a:pt x="32279" y="7703"/>
                  <a:pt x="32279" y="7787"/>
                  <a:pt x="32314" y="7834"/>
                </a:cubicBezTo>
                <a:cubicBezTo>
                  <a:pt x="32469" y="8013"/>
                  <a:pt x="32612" y="8203"/>
                  <a:pt x="32731" y="8418"/>
                </a:cubicBezTo>
                <a:cubicBezTo>
                  <a:pt x="32751" y="8447"/>
                  <a:pt x="32794" y="8469"/>
                  <a:pt x="32836" y="8469"/>
                </a:cubicBezTo>
                <a:cubicBezTo>
                  <a:pt x="32845" y="8469"/>
                  <a:pt x="32854" y="8468"/>
                  <a:pt x="32862" y="8465"/>
                </a:cubicBezTo>
                <a:cubicBezTo>
                  <a:pt x="32874" y="8465"/>
                  <a:pt x="32886" y="8465"/>
                  <a:pt x="32898" y="8454"/>
                </a:cubicBezTo>
                <a:cubicBezTo>
                  <a:pt x="32957" y="8418"/>
                  <a:pt x="32981" y="8346"/>
                  <a:pt x="32945" y="8287"/>
                </a:cubicBezTo>
                <a:cubicBezTo>
                  <a:pt x="32814" y="8073"/>
                  <a:pt x="32660" y="7870"/>
                  <a:pt x="32505" y="7680"/>
                </a:cubicBezTo>
                <a:cubicBezTo>
                  <a:pt x="32480" y="7648"/>
                  <a:pt x="32448" y="7633"/>
                  <a:pt x="32415" y="7633"/>
                </a:cubicBezTo>
                <a:close/>
                <a:moveTo>
                  <a:pt x="33165" y="8885"/>
                </a:moveTo>
                <a:cubicBezTo>
                  <a:pt x="33148" y="8885"/>
                  <a:pt x="33130" y="8888"/>
                  <a:pt x="33112" y="8894"/>
                </a:cubicBezTo>
                <a:cubicBezTo>
                  <a:pt x="33052" y="8918"/>
                  <a:pt x="33017" y="8989"/>
                  <a:pt x="33052" y="9049"/>
                </a:cubicBezTo>
                <a:cubicBezTo>
                  <a:pt x="33136" y="9263"/>
                  <a:pt x="33207" y="9501"/>
                  <a:pt x="33267" y="9727"/>
                </a:cubicBezTo>
                <a:cubicBezTo>
                  <a:pt x="33277" y="9790"/>
                  <a:pt x="33324" y="9825"/>
                  <a:pt x="33383" y="9825"/>
                </a:cubicBezTo>
                <a:cubicBezTo>
                  <a:pt x="33392" y="9825"/>
                  <a:pt x="33401" y="9824"/>
                  <a:pt x="33410" y="9823"/>
                </a:cubicBezTo>
                <a:cubicBezTo>
                  <a:pt x="33481" y="9799"/>
                  <a:pt x="33517" y="9739"/>
                  <a:pt x="33505" y="9680"/>
                </a:cubicBezTo>
                <a:cubicBezTo>
                  <a:pt x="33445" y="9430"/>
                  <a:pt x="33362" y="9192"/>
                  <a:pt x="33279" y="8965"/>
                </a:cubicBezTo>
                <a:cubicBezTo>
                  <a:pt x="33261" y="8912"/>
                  <a:pt x="33216" y="8885"/>
                  <a:pt x="33165" y="8885"/>
                </a:cubicBezTo>
                <a:close/>
                <a:moveTo>
                  <a:pt x="33493" y="10299"/>
                </a:moveTo>
                <a:cubicBezTo>
                  <a:pt x="33422" y="10311"/>
                  <a:pt x="33374" y="10370"/>
                  <a:pt x="33386" y="10442"/>
                </a:cubicBezTo>
                <a:cubicBezTo>
                  <a:pt x="33410" y="10668"/>
                  <a:pt x="33422" y="10918"/>
                  <a:pt x="33410" y="11156"/>
                </a:cubicBezTo>
                <a:cubicBezTo>
                  <a:pt x="33410" y="11216"/>
                  <a:pt x="33457" y="11275"/>
                  <a:pt x="33529" y="11275"/>
                </a:cubicBezTo>
                <a:lnTo>
                  <a:pt x="33553" y="11275"/>
                </a:lnTo>
                <a:cubicBezTo>
                  <a:pt x="33612" y="11263"/>
                  <a:pt x="33648" y="11216"/>
                  <a:pt x="33648" y="11156"/>
                </a:cubicBezTo>
                <a:cubicBezTo>
                  <a:pt x="33660" y="10906"/>
                  <a:pt x="33648" y="10656"/>
                  <a:pt x="33624" y="10406"/>
                </a:cubicBezTo>
                <a:cubicBezTo>
                  <a:pt x="33612" y="10347"/>
                  <a:pt x="33564" y="10299"/>
                  <a:pt x="33493" y="10299"/>
                </a:cubicBezTo>
                <a:close/>
                <a:moveTo>
                  <a:pt x="33462" y="11762"/>
                </a:moveTo>
                <a:cubicBezTo>
                  <a:pt x="33408" y="11762"/>
                  <a:pt x="33350" y="11807"/>
                  <a:pt x="33350" y="11871"/>
                </a:cubicBezTo>
                <a:cubicBezTo>
                  <a:pt x="33303" y="12097"/>
                  <a:pt x="33255" y="12335"/>
                  <a:pt x="33183" y="12561"/>
                </a:cubicBezTo>
                <a:cubicBezTo>
                  <a:pt x="33172" y="12633"/>
                  <a:pt x="33207" y="12692"/>
                  <a:pt x="33267" y="12716"/>
                </a:cubicBezTo>
                <a:lnTo>
                  <a:pt x="33326" y="12716"/>
                </a:lnTo>
                <a:cubicBezTo>
                  <a:pt x="33374" y="12704"/>
                  <a:pt x="33410" y="12680"/>
                  <a:pt x="33422" y="12633"/>
                </a:cubicBezTo>
                <a:cubicBezTo>
                  <a:pt x="33493" y="12394"/>
                  <a:pt x="33553" y="12144"/>
                  <a:pt x="33588" y="11906"/>
                </a:cubicBezTo>
                <a:cubicBezTo>
                  <a:pt x="33600" y="11835"/>
                  <a:pt x="33553" y="11775"/>
                  <a:pt x="33481" y="11763"/>
                </a:cubicBezTo>
                <a:cubicBezTo>
                  <a:pt x="33475" y="11762"/>
                  <a:pt x="33469" y="11762"/>
                  <a:pt x="33462" y="11762"/>
                </a:cubicBezTo>
                <a:close/>
                <a:moveTo>
                  <a:pt x="33054" y="13159"/>
                </a:moveTo>
                <a:cubicBezTo>
                  <a:pt x="33008" y="13159"/>
                  <a:pt x="32963" y="13186"/>
                  <a:pt x="32945" y="13240"/>
                </a:cubicBezTo>
                <a:cubicBezTo>
                  <a:pt x="32850" y="13454"/>
                  <a:pt x="32731" y="13668"/>
                  <a:pt x="32612" y="13871"/>
                </a:cubicBezTo>
                <a:cubicBezTo>
                  <a:pt x="32576" y="13930"/>
                  <a:pt x="32600" y="14002"/>
                  <a:pt x="32660" y="14038"/>
                </a:cubicBezTo>
                <a:cubicBezTo>
                  <a:pt x="32676" y="14046"/>
                  <a:pt x="32693" y="14054"/>
                  <a:pt x="32714" y="14054"/>
                </a:cubicBezTo>
                <a:cubicBezTo>
                  <a:pt x="32723" y="14054"/>
                  <a:pt x="32732" y="14053"/>
                  <a:pt x="32743" y="14049"/>
                </a:cubicBezTo>
                <a:cubicBezTo>
                  <a:pt x="32779" y="14049"/>
                  <a:pt x="32802" y="14026"/>
                  <a:pt x="32826" y="14002"/>
                </a:cubicBezTo>
                <a:cubicBezTo>
                  <a:pt x="32957" y="13776"/>
                  <a:pt x="33064" y="13561"/>
                  <a:pt x="33172" y="13335"/>
                </a:cubicBezTo>
                <a:cubicBezTo>
                  <a:pt x="33195" y="13276"/>
                  <a:pt x="33160" y="13204"/>
                  <a:pt x="33100" y="13168"/>
                </a:cubicBezTo>
                <a:cubicBezTo>
                  <a:pt x="33085" y="13162"/>
                  <a:pt x="33070" y="13159"/>
                  <a:pt x="33054" y="13159"/>
                </a:cubicBezTo>
                <a:close/>
                <a:moveTo>
                  <a:pt x="32318" y="14422"/>
                </a:moveTo>
                <a:cubicBezTo>
                  <a:pt x="32280" y="14422"/>
                  <a:pt x="32241" y="14437"/>
                  <a:pt x="32219" y="14466"/>
                </a:cubicBezTo>
                <a:cubicBezTo>
                  <a:pt x="32076" y="14657"/>
                  <a:pt x="31921" y="14847"/>
                  <a:pt x="31755" y="15026"/>
                </a:cubicBezTo>
                <a:cubicBezTo>
                  <a:pt x="31707" y="15073"/>
                  <a:pt x="31719" y="15157"/>
                  <a:pt x="31767" y="15192"/>
                </a:cubicBezTo>
                <a:cubicBezTo>
                  <a:pt x="31790" y="15228"/>
                  <a:pt x="31838" y="15228"/>
                  <a:pt x="31874" y="15228"/>
                </a:cubicBezTo>
                <a:cubicBezTo>
                  <a:pt x="31898" y="15228"/>
                  <a:pt x="31921" y="15216"/>
                  <a:pt x="31933" y="15192"/>
                </a:cubicBezTo>
                <a:cubicBezTo>
                  <a:pt x="32112" y="15002"/>
                  <a:pt x="32267" y="14811"/>
                  <a:pt x="32410" y="14621"/>
                </a:cubicBezTo>
                <a:cubicBezTo>
                  <a:pt x="32457" y="14561"/>
                  <a:pt x="32445" y="14490"/>
                  <a:pt x="32386" y="14442"/>
                </a:cubicBezTo>
                <a:cubicBezTo>
                  <a:pt x="32367" y="14428"/>
                  <a:pt x="32343" y="14422"/>
                  <a:pt x="32318" y="14422"/>
                </a:cubicBezTo>
                <a:close/>
                <a:moveTo>
                  <a:pt x="31336" y="15502"/>
                </a:moveTo>
                <a:cubicBezTo>
                  <a:pt x="31305" y="15502"/>
                  <a:pt x="31273" y="15514"/>
                  <a:pt x="31243" y="15538"/>
                </a:cubicBezTo>
                <a:cubicBezTo>
                  <a:pt x="31076" y="15693"/>
                  <a:pt x="30886" y="15847"/>
                  <a:pt x="30695" y="15990"/>
                </a:cubicBezTo>
                <a:cubicBezTo>
                  <a:pt x="30636" y="16038"/>
                  <a:pt x="30624" y="16109"/>
                  <a:pt x="30671" y="16169"/>
                </a:cubicBezTo>
                <a:cubicBezTo>
                  <a:pt x="30695" y="16204"/>
                  <a:pt x="30743" y="16216"/>
                  <a:pt x="30790" y="16216"/>
                </a:cubicBezTo>
                <a:cubicBezTo>
                  <a:pt x="30802" y="16204"/>
                  <a:pt x="30826" y="16204"/>
                  <a:pt x="30838" y="16193"/>
                </a:cubicBezTo>
                <a:cubicBezTo>
                  <a:pt x="31040" y="16038"/>
                  <a:pt x="31231" y="15883"/>
                  <a:pt x="31409" y="15716"/>
                </a:cubicBezTo>
                <a:cubicBezTo>
                  <a:pt x="31457" y="15669"/>
                  <a:pt x="31469" y="15597"/>
                  <a:pt x="31421" y="15538"/>
                </a:cubicBezTo>
                <a:cubicBezTo>
                  <a:pt x="31398" y="15514"/>
                  <a:pt x="31368" y="15502"/>
                  <a:pt x="31336" y="15502"/>
                </a:cubicBezTo>
                <a:close/>
                <a:moveTo>
                  <a:pt x="30169" y="16387"/>
                </a:moveTo>
                <a:cubicBezTo>
                  <a:pt x="30146" y="16387"/>
                  <a:pt x="30122" y="16393"/>
                  <a:pt x="30100" y="16407"/>
                </a:cubicBezTo>
                <a:cubicBezTo>
                  <a:pt x="29909" y="16538"/>
                  <a:pt x="29695" y="16657"/>
                  <a:pt x="29481" y="16776"/>
                </a:cubicBezTo>
                <a:cubicBezTo>
                  <a:pt x="29421" y="16812"/>
                  <a:pt x="29397" y="16883"/>
                  <a:pt x="29433" y="16943"/>
                </a:cubicBezTo>
                <a:cubicBezTo>
                  <a:pt x="29453" y="16982"/>
                  <a:pt x="29489" y="17005"/>
                  <a:pt x="29534" y="17005"/>
                </a:cubicBezTo>
                <a:cubicBezTo>
                  <a:pt x="29544" y="17005"/>
                  <a:pt x="29554" y="17004"/>
                  <a:pt x="29564" y="17002"/>
                </a:cubicBezTo>
                <a:cubicBezTo>
                  <a:pt x="29576" y="17002"/>
                  <a:pt x="29588" y="17002"/>
                  <a:pt x="29600" y="16990"/>
                </a:cubicBezTo>
                <a:cubicBezTo>
                  <a:pt x="29814" y="16871"/>
                  <a:pt x="30028" y="16740"/>
                  <a:pt x="30231" y="16609"/>
                </a:cubicBezTo>
                <a:cubicBezTo>
                  <a:pt x="30290" y="16574"/>
                  <a:pt x="30314" y="16502"/>
                  <a:pt x="30266" y="16443"/>
                </a:cubicBezTo>
                <a:cubicBezTo>
                  <a:pt x="30244" y="16405"/>
                  <a:pt x="30208" y="16387"/>
                  <a:pt x="30169" y="16387"/>
                </a:cubicBezTo>
                <a:close/>
                <a:moveTo>
                  <a:pt x="28885" y="17088"/>
                </a:moveTo>
                <a:cubicBezTo>
                  <a:pt x="28869" y="17088"/>
                  <a:pt x="28853" y="17091"/>
                  <a:pt x="28838" y="17097"/>
                </a:cubicBezTo>
                <a:cubicBezTo>
                  <a:pt x="28719" y="17145"/>
                  <a:pt x="28611" y="17193"/>
                  <a:pt x="28504" y="17240"/>
                </a:cubicBezTo>
                <a:cubicBezTo>
                  <a:pt x="28385" y="17288"/>
                  <a:pt x="28278" y="17336"/>
                  <a:pt x="28159" y="17371"/>
                </a:cubicBezTo>
                <a:cubicBezTo>
                  <a:pt x="28099" y="17395"/>
                  <a:pt x="28064" y="17467"/>
                  <a:pt x="28088" y="17538"/>
                </a:cubicBezTo>
                <a:cubicBezTo>
                  <a:pt x="28108" y="17579"/>
                  <a:pt x="28156" y="17612"/>
                  <a:pt x="28207" y="17612"/>
                </a:cubicBezTo>
                <a:cubicBezTo>
                  <a:pt x="28215" y="17612"/>
                  <a:pt x="28223" y="17611"/>
                  <a:pt x="28230" y="17609"/>
                </a:cubicBezTo>
                <a:lnTo>
                  <a:pt x="28254" y="17609"/>
                </a:lnTo>
                <a:cubicBezTo>
                  <a:pt x="28361" y="17562"/>
                  <a:pt x="28480" y="17514"/>
                  <a:pt x="28588" y="17467"/>
                </a:cubicBezTo>
                <a:cubicBezTo>
                  <a:pt x="28707" y="17419"/>
                  <a:pt x="28826" y="17371"/>
                  <a:pt x="28933" y="17324"/>
                </a:cubicBezTo>
                <a:cubicBezTo>
                  <a:pt x="28992" y="17300"/>
                  <a:pt x="29028" y="17217"/>
                  <a:pt x="28992" y="17157"/>
                </a:cubicBezTo>
                <a:cubicBezTo>
                  <a:pt x="28975" y="17113"/>
                  <a:pt x="28931" y="17088"/>
                  <a:pt x="28885" y="17088"/>
                </a:cubicBezTo>
                <a:close/>
                <a:moveTo>
                  <a:pt x="27504" y="17607"/>
                </a:moveTo>
                <a:cubicBezTo>
                  <a:pt x="27496" y="17607"/>
                  <a:pt x="27488" y="17608"/>
                  <a:pt x="27480" y="17609"/>
                </a:cubicBezTo>
                <a:cubicBezTo>
                  <a:pt x="27254" y="17681"/>
                  <a:pt x="27016" y="17752"/>
                  <a:pt x="26778" y="17812"/>
                </a:cubicBezTo>
                <a:cubicBezTo>
                  <a:pt x="26718" y="17824"/>
                  <a:pt x="26671" y="17895"/>
                  <a:pt x="26695" y="17967"/>
                </a:cubicBezTo>
                <a:cubicBezTo>
                  <a:pt x="26705" y="18018"/>
                  <a:pt x="26751" y="18052"/>
                  <a:pt x="26810" y="18052"/>
                </a:cubicBezTo>
                <a:cubicBezTo>
                  <a:pt x="26819" y="18052"/>
                  <a:pt x="26828" y="18051"/>
                  <a:pt x="26837" y="18050"/>
                </a:cubicBezTo>
                <a:cubicBezTo>
                  <a:pt x="27087" y="17990"/>
                  <a:pt x="27326" y="17919"/>
                  <a:pt x="27552" y="17848"/>
                </a:cubicBezTo>
                <a:cubicBezTo>
                  <a:pt x="27611" y="17824"/>
                  <a:pt x="27647" y="17752"/>
                  <a:pt x="27635" y="17693"/>
                </a:cubicBezTo>
                <a:cubicBezTo>
                  <a:pt x="27614" y="17641"/>
                  <a:pt x="27558" y="17607"/>
                  <a:pt x="27504" y="17607"/>
                </a:cubicBezTo>
                <a:close/>
                <a:moveTo>
                  <a:pt x="26099" y="17976"/>
                </a:moveTo>
                <a:cubicBezTo>
                  <a:pt x="26091" y="17976"/>
                  <a:pt x="26083" y="17977"/>
                  <a:pt x="26075" y="17979"/>
                </a:cubicBezTo>
                <a:cubicBezTo>
                  <a:pt x="25861" y="18026"/>
                  <a:pt x="25647" y="18062"/>
                  <a:pt x="25444" y="18098"/>
                </a:cubicBezTo>
                <a:lnTo>
                  <a:pt x="25361" y="18109"/>
                </a:lnTo>
                <a:cubicBezTo>
                  <a:pt x="25290" y="18121"/>
                  <a:pt x="25242" y="18193"/>
                  <a:pt x="25254" y="18252"/>
                </a:cubicBezTo>
                <a:cubicBezTo>
                  <a:pt x="25265" y="18316"/>
                  <a:pt x="25323" y="18361"/>
                  <a:pt x="25378" y="18361"/>
                </a:cubicBezTo>
                <a:cubicBezTo>
                  <a:pt x="25384" y="18361"/>
                  <a:pt x="25391" y="18361"/>
                  <a:pt x="25397" y="18360"/>
                </a:cubicBezTo>
                <a:lnTo>
                  <a:pt x="25480" y="18336"/>
                </a:lnTo>
                <a:cubicBezTo>
                  <a:pt x="25694" y="18300"/>
                  <a:pt x="25909" y="18264"/>
                  <a:pt x="26123" y="18217"/>
                </a:cubicBezTo>
                <a:cubicBezTo>
                  <a:pt x="26194" y="18205"/>
                  <a:pt x="26230" y="18133"/>
                  <a:pt x="26218" y="18074"/>
                </a:cubicBezTo>
                <a:cubicBezTo>
                  <a:pt x="26208" y="18011"/>
                  <a:pt x="26152" y="17976"/>
                  <a:pt x="26099" y="17976"/>
                </a:cubicBezTo>
                <a:close/>
                <a:moveTo>
                  <a:pt x="24656" y="18227"/>
                </a:moveTo>
                <a:cubicBezTo>
                  <a:pt x="24649" y="18227"/>
                  <a:pt x="24642" y="18227"/>
                  <a:pt x="24635" y="18229"/>
                </a:cubicBezTo>
                <a:cubicBezTo>
                  <a:pt x="24397" y="18264"/>
                  <a:pt x="24159" y="18288"/>
                  <a:pt x="23908" y="18324"/>
                </a:cubicBezTo>
                <a:cubicBezTo>
                  <a:pt x="23849" y="18324"/>
                  <a:pt x="23801" y="18383"/>
                  <a:pt x="23801" y="18455"/>
                </a:cubicBezTo>
                <a:cubicBezTo>
                  <a:pt x="23812" y="18519"/>
                  <a:pt x="23861" y="18564"/>
                  <a:pt x="23923" y="18564"/>
                </a:cubicBezTo>
                <a:cubicBezTo>
                  <a:pt x="23930" y="18564"/>
                  <a:pt x="23937" y="18563"/>
                  <a:pt x="23944" y="18562"/>
                </a:cubicBezTo>
                <a:cubicBezTo>
                  <a:pt x="24182" y="18538"/>
                  <a:pt x="24432" y="18502"/>
                  <a:pt x="24670" y="18467"/>
                </a:cubicBezTo>
                <a:lnTo>
                  <a:pt x="24682" y="18467"/>
                </a:lnTo>
                <a:cubicBezTo>
                  <a:pt x="24742" y="18455"/>
                  <a:pt x="24790" y="18395"/>
                  <a:pt x="24778" y="18336"/>
                </a:cubicBezTo>
                <a:cubicBezTo>
                  <a:pt x="24767" y="18272"/>
                  <a:pt x="24718" y="18227"/>
                  <a:pt x="24656" y="18227"/>
                </a:cubicBezTo>
                <a:close/>
                <a:moveTo>
                  <a:pt x="23194" y="18395"/>
                </a:moveTo>
                <a:cubicBezTo>
                  <a:pt x="22944" y="18419"/>
                  <a:pt x="22706" y="18443"/>
                  <a:pt x="22456" y="18455"/>
                </a:cubicBezTo>
                <a:cubicBezTo>
                  <a:pt x="22396" y="18467"/>
                  <a:pt x="22349" y="18526"/>
                  <a:pt x="22349" y="18586"/>
                </a:cubicBezTo>
                <a:cubicBezTo>
                  <a:pt x="22361" y="18657"/>
                  <a:pt x="22408" y="18705"/>
                  <a:pt x="22480" y="18705"/>
                </a:cubicBezTo>
                <a:cubicBezTo>
                  <a:pt x="22730" y="18681"/>
                  <a:pt x="22968" y="18657"/>
                  <a:pt x="23218" y="18633"/>
                </a:cubicBezTo>
                <a:cubicBezTo>
                  <a:pt x="23289" y="18621"/>
                  <a:pt x="23325" y="18574"/>
                  <a:pt x="23325" y="18502"/>
                </a:cubicBezTo>
                <a:cubicBezTo>
                  <a:pt x="23313" y="18443"/>
                  <a:pt x="23254" y="18395"/>
                  <a:pt x="23194" y="18395"/>
                </a:cubicBezTo>
                <a:close/>
                <a:moveTo>
                  <a:pt x="21730" y="18514"/>
                </a:moveTo>
                <a:cubicBezTo>
                  <a:pt x="21492" y="18538"/>
                  <a:pt x="21253" y="18550"/>
                  <a:pt x="21003" y="18562"/>
                </a:cubicBezTo>
                <a:cubicBezTo>
                  <a:pt x="20932" y="18574"/>
                  <a:pt x="20884" y="18633"/>
                  <a:pt x="20896" y="18693"/>
                </a:cubicBezTo>
                <a:cubicBezTo>
                  <a:pt x="20896" y="18764"/>
                  <a:pt x="20956" y="18812"/>
                  <a:pt x="21027" y="18812"/>
                </a:cubicBezTo>
                <a:cubicBezTo>
                  <a:pt x="21265" y="18788"/>
                  <a:pt x="21503" y="18776"/>
                  <a:pt x="21753" y="18752"/>
                </a:cubicBezTo>
                <a:lnTo>
                  <a:pt x="21765" y="18752"/>
                </a:lnTo>
                <a:cubicBezTo>
                  <a:pt x="21825" y="18741"/>
                  <a:pt x="21873" y="18693"/>
                  <a:pt x="21861" y="18633"/>
                </a:cubicBezTo>
                <a:cubicBezTo>
                  <a:pt x="21861" y="18562"/>
                  <a:pt x="21801" y="18514"/>
                  <a:pt x="21730" y="18514"/>
                </a:cubicBezTo>
                <a:close/>
                <a:moveTo>
                  <a:pt x="20277" y="18610"/>
                </a:moveTo>
                <a:lnTo>
                  <a:pt x="19539" y="18657"/>
                </a:lnTo>
                <a:cubicBezTo>
                  <a:pt x="19479" y="18669"/>
                  <a:pt x="19420" y="18717"/>
                  <a:pt x="19432" y="18788"/>
                </a:cubicBezTo>
                <a:cubicBezTo>
                  <a:pt x="19432" y="18860"/>
                  <a:pt x="19491" y="18907"/>
                  <a:pt x="19563" y="18907"/>
                </a:cubicBezTo>
                <a:lnTo>
                  <a:pt x="20289" y="18860"/>
                </a:lnTo>
                <a:lnTo>
                  <a:pt x="20301" y="18860"/>
                </a:lnTo>
                <a:cubicBezTo>
                  <a:pt x="20360" y="18848"/>
                  <a:pt x="20408" y="18788"/>
                  <a:pt x="20408" y="18729"/>
                </a:cubicBezTo>
                <a:cubicBezTo>
                  <a:pt x="20396" y="18657"/>
                  <a:pt x="20337" y="18610"/>
                  <a:pt x="20277" y="18610"/>
                </a:cubicBezTo>
                <a:close/>
                <a:moveTo>
                  <a:pt x="18813" y="18705"/>
                </a:moveTo>
                <a:cubicBezTo>
                  <a:pt x="18574" y="18717"/>
                  <a:pt x="18324" y="18741"/>
                  <a:pt x="18086" y="18752"/>
                </a:cubicBezTo>
                <a:cubicBezTo>
                  <a:pt x="18015" y="18764"/>
                  <a:pt x="17967" y="18824"/>
                  <a:pt x="17967" y="18883"/>
                </a:cubicBezTo>
                <a:cubicBezTo>
                  <a:pt x="17979" y="18955"/>
                  <a:pt x="18039" y="19002"/>
                  <a:pt x="18098" y="19002"/>
                </a:cubicBezTo>
                <a:cubicBezTo>
                  <a:pt x="18348" y="18979"/>
                  <a:pt x="18586" y="18967"/>
                  <a:pt x="18825" y="18955"/>
                </a:cubicBezTo>
                <a:lnTo>
                  <a:pt x="18848" y="18955"/>
                </a:lnTo>
                <a:cubicBezTo>
                  <a:pt x="18908" y="18943"/>
                  <a:pt x="18944" y="18883"/>
                  <a:pt x="18944" y="18824"/>
                </a:cubicBezTo>
                <a:cubicBezTo>
                  <a:pt x="18944" y="18752"/>
                  <a:pt x="18884" y="18705"/>
                  <a:pt x="18813" y="18705"/>
                </a:cubicBezTo>
                <a:close/>
                <a:moveTo>
                  <a:pt x="17348" y="18812"/>
                </a:moveTo>
                <a:cubicBezTo>
                  <a:pt x="17110" y="18824"/>
                  <a:pt x="16860" y="18848"/>
                  <a:pt x="16622" y="18871"/>
                </a:cubicBezTo>
                <a:cubicBezTo>
                  <a:pt x="16550" y="18871"/>
                  <a:pt x="16503" y="18931"/>
                  <a:pt x="16503" y="19002"/>
                </a:cubicBezTo>
                <a:cubicBezTo>
                  <a:pt x="16513" y="19067"/>
                  <a:pt x="16562" y="19111"/>
                  <a:pt x="16624" y="19111"/>
                </a:cubicBezTo>
                <a:cubicBezTo>
                  <a:pt x="16631" y="19111"/>
                  <a:pt x="16638" y="19111"/>
                  <a:pt x="16646" y="19110"/>
                </a:cubicBezTo>
                <a:cubicBezTo>
                  <a:pt x="16884" y="19098"/>
                  <a:pt x="17122" y="19074"/>
                  <a:pt x="17372" y="19050"/>
                </a:cubicBezTo>
                <a:lnTo>
                  <a:pt x="17384" y="19050"/>
                </a:lnTo>
                <a:cubicBezTo>
                  <a:pt x="17443" y="19038"/>
                  <a:pt x="17491" y="18991"/>
                  <a:pt x="17479" y="18919"/>
                </a:cubicBezTo>
                <a:cubicBezTo>
                  <a:pt x="17479" y="18860"/>
                  <a:pt x="17420" y="18812"/>
                  <a:pt x="17348" y="18812"/>
                </a:cubicBezTo>
                <a:close/>
                <a:moveTo>
                  <a:pt x="15905" y="18941"/>
                </a:moveTo>
                <a:cubicBezTo>
                  <a:pt x="15898" y="18941"/>
                  <a:pt x="15891" y="18942"/>
                  <a:pt x="15884" y="18943"/>
                </a:cubicBezTo>
                <a:cubicBezTo>
                  <a:pt x="15646" y="18967"/>
                  <a:pt x="15407" y="18991"/>
                  <a:pt x="15157" y="19014"/>
                </a:cubicBezTo>
                <a:cubicBezTo>
                  <a:pt x="15098" y="19026"/>
                  <a:pt x="15038" y="19086"/>
                  <a:pt x="15050" y="19157"/>
                </a:cubicBezTo>
                <a:cubicBezTo>
                  <a:pt x="15062" y="19217"/>
                  <a:pt x="15122" y="19264"/>
                  <a:pt x="15193" y="19264"/>
                </a:cubicBezTo>
                <a:cubicBezTo>
                  <a:pt x="15431" y="19229"/>
                  <a:pt x="15669" y="19205"/>
                  <a:pt x="15919" y="19181"/>
                </a:cubicBezTo>
                <a:cubicBezTo>
                  <a:pt x="15991" y="19169"/>
                  <a:pt x="16027" y="19110"/>
                  <a:pt x="16027" y="19050"/>
                </a:cubicBezTo>
                <a:cubicBezTo>
                  <a:pt x="16016" y="18986"/>
                  <a:pt x="15967" y="18941"/>
                  <a:pt x="15905" y="18941"/>
                </a:cubicBezTo>
                <a:close/>
                <a:moveTo>
                  <a:pt x="14453" y="19108"/>
                </a:moveTo>
                <a:cubicBezTo>
                  <a:pt x="14446" y="19108"/>
                  <a:pt x="14439" y="19108"/>
                  <a:pt x="14431" y="19110"/>
                </a:cubicBezTo>
                <a:cubicBezTo>
                  <a:pt x="14193" y="19133"/>
                  <a:pt x="13943" y="19169"/>
                  <a:pt x="13705" y="19205"/>
                </a:cubicBezTo>
                <a:cubicBezTo>
                  <a:pt x="13633" y="19217"/>
                  <a:pt x="13586" y="19276"/>
                  <a:pt x="13598" y="19348"/>
                </a:cubicBezTo>
                <a:cubicBezTo>
                  <a:pt x="13608" y="19412"/>
                  <a:pt x="13657" y="19457"/>
                  <a:pt x="13719" y="19457"/>
                </a:cubicBezTo>
                <a:cubicBezTo>
                  <a:pt x="13726" y="19457"/>
                  <a:pt x="13733" y="19456"/>
                  <a:pt x="13741" y="19455"/>
                </a:cubicBezTo>
                <a:cubicBezTo>
                  <a:pt x="13979" y="19419"/>
                  <a:pt x="14217" y="19383"/>
                  <a:pt x="14467" y="19348"/>
                </a:cubicBezTo>
                <a:cubicBezTo>
                  <a:pt x="14538" y="19336"/>
                  <a:pt x="14574" y="19276"/>
                  <a:pt x="14574" y="19205"/>
                </a:cubicBezTo>
                <a:cubicBezTo>
                  <a:pt x="14563" y="19152"/>
                  <a:pt x="14514" y="19108"/>
                  <a:pt x="14453" y="19108"/>
                </a:cubicBezTo>
                <a:close/>
                <a:moveTo>
                  <a:pt x="12982" y="19334"/>
                </a:moveTo>
                <a:cubicBezTo>
                  <a:pt x="12973" y="19334"/>
                  <a:pt x="12964" y="19334"/>
                  <a:pt x="12955" y="19336"/>
                </a:cubicBezTo>
                <a:cubicBezTo>
                  <a:pt x="12717" y="19372"/>
                  <a:pt x="12490" y="19419"/>
                  <a:pt x="12252" y="19467"/>
                </a:cubicBezTo>
                <a:cubicBezTo>
                  <a:pt x="12193" y="19479"/>
                  <a:pt x="12145" y="19538"/>
                  <a:pt x="12157" y="19610"/>
                </a:cubicBezTo>
                <a:cubicBezTo>
                  <a:pt x="12168" y="19663"/>
                  <a:pt x="12226" y="19707"/>
                  <a:pt x="12281" y="19707"/>
                </a:cubicBezTo>
                <a:cubicBezTo>
                  <a:pt x="12287" y="19707"/>
                  <a:pt x="12294" y="19706"/>
                  <a:pt x="12300" y="19705"/>
                </a:cubicBezTo>
                <a:cubicBezTo>
                  <a:pt x="12538" y="19657"/>
                  <a:pt x="12764" y="19610"/>
                  <a:pt x="13002" y="19574"/>
                </a:cubicBezTo>
                <a:lnTo>
                  <a:pt x="13026" y="19574"/>
                </a:lnTo>
                <a:cubicBezTo>
                  <a:pt x="13086" y="19562"/>
                  <a:pt x="13121" y="19491"/>
                  <a:pt x="13110" y="19431"/>
                </a:cubicBezTo>
                <a:cubicBezTo>
                  <a:pt x="13099" y="19369"/>
                  <a:pt x="13043" y="19334"/>
                  <a:pt x="12982" y="19334"/>
                </a:cubicBezTo>
                <a:close/>
                <a:moveTo>
                  <a:pt x="11575" y="19615"/>
                </a:moveTo>
                <a:cubicBezTo>
                  <a:pt x="11563" y="19615"/>
                  <a:pt x="11551" y="19617"/>
                  <a:pt x="11538" y="19622"/>
                </a:cubicBezTo>
                <a:cubicBezTo>
                  <a:pt x="11300" y="19669"/>
                  <a:pt x="11062" y="19729"/>
                  <a:pt x="10824" y="19800"/>
                </a:cubicBezTo>
                <a:cubicBezTo>
                  <a:pt x="10764" y="19812"/>
                  <a:pt x="10716" y="19884"/>
                  <a:pt x="10740" y="19943"/>
                </a:cubicBezTo>
                <a:cubicBezTo>
                  <a:pt x="10751" y="19996"/>
                  <a:pt x="10800" y="20040"/>
                  <a:pt x="10853" y="20040"/>
                </a:cubicBezTo>
                <a:cubicBezTo>
                  <a:pt x="10859" y="20040"/>
                  <a:pt x="10865" y="20040"/>
                  <a:pt x="10871" y="20038"/>
                </a:cubicBezTo>
                <a:cubicBezTo>
                  <a:pt x="10883" y="20038"/>
                  <a:pt x="10883" y="20038"/>
                  <a:pt x="10883" y="20026"/>
                </a:cubicBezTo>
                <a:cubicBezTo>
                  <a:pt x="11121" y="19967"/>
                  <a:pt x="11359" y="19907"/>
                  <a:pt x="11597" y="19860"/>
                </a:cubicBezTo>
                <a:cubicBezTo>
                  <a:pt x="11657" y="19836"/>
                  <a:pt x="11693" y="19776"/>
                  <a:pt x="11681" y="19705"/>
                </a:cubicBezTo>
                <a:cubicBezTo>
                  <a:pt x="11671" y="19656"/>
                  <a:pt x="11629" y="19615"/>
                  <a:pt x="11575" y="19615"/>
                </a:cubicBezTo>
                <a:close/>
                <a:moveTo>
                  <a:pt x="10160" y="19995"/>
                </a:moveTo>
                <a:cubicBezTo>
                  <a:pt x="10147" y="19995"/>
                  <a:pt x="10134" y="19997"/>
                  <a:pt x="10121" y="20003"/>
                </a:cubicBezTo>
                <a:cubicBezTo>
                  <a:pt x="9883" y="20062"/>
                  <a:pt x="9645" y="20145"/>
                  <a:pt x="9419" y="20229"/>
                </a:cubicBezTo>
                <a:cubicBezTo>
                  <a:pt x="9347" y="20241"/>
                  <a:pt x="9311" y="20312"/>
                  <a:pt x="9335" y="20384"/>
                </a:cubicBezTo>
                <a:cubicBezTo>
                  <a:pt x="9356" y="20425"/>
                  <a:pt x="9404" y="20457"/>
                  <a:pt x="9455" y="20457"/>
                </a:cubicBezTo>
                <a:cubicBezTo>
                  <a:pt x="9462" y="20457"/>
                  <a:pt x="9470" y="20457"/>
                  <a:pt x="9478" y="20455"/>
                </a:cubicBezTo>
                <a:lnTo>
                  <a:pt x="9490" y="20455"/>
                </a:lnTo>
                <a:cubicBezTo>
                  <a:pt x="9728" y="20372"/>
                  <a:pt x="9954" y="20300"/>
                  <a:pt x="10181" y="20229"/>
                </a:cubicBezTo>
                <a:cubicBezTo>
                  <a:pt x="10252" y="20217"/>
                  <a:pt x="10288" y="20145"/>
                  <a:pt x="10264" y="20074"/>
                </a:cubicBezTo>
                <a:cubicBezTo>
                  <a:pt x="10255" y="20027"/>
                  <a:pt x="10208" y="19995"/>
                  <a:pt x="10160" y="19995"/>
                </a:cubicBezTo>
                <a:close/>
                <a:moveTo>
                  <a:pt x="8769" y="20470"/>
                </a:moveTo>
                <a:cubicBezTo>
                  <a:pt x="8752" y="20470"/>
                  <a:pt x="8734" y="20473"/>
                  <a:pt x="8716" y="20479"/>
                </a:cubicBezTo>
                <a:cubicBezTo>
                  <a:pt x="8490" y="20562"/>
                  <a:pt x="8264" y="20657"/>
                  <a:pt x="8037" y="20753"/>
                </a:cubicBezTo>
                <a:cubicBezTo>
                  <a:pt x="7978" y="20788"/>
                  <a:pt x="7954" y="20860"/>
                  <a:pt x="7978" y="20919"/>
                </a:cubicBezTo>
                <a:cubicBezTo>
                  <a:pt x="7999" y="20961"/>
                  <a:pt x="8046" y="20993"/>
                  <a:pt x="8090" y="20993"/>
                </a:cubicBezTo>
                <a:cubicBezTo>
                  <a:pt x="8096" y="20993"/>
                  <a:pt x="8103" y="20992"/>
                  <a:pt x="8109" y="20991"/>
                </a:cubicBezTo>
                <a:cubicBezTo>
                  <a:pt x="8121" y="20991"/>
                  <a:pt x="8133" y="20991"/>
                  <a:pt x="8133" y="20979"/>
                </a:cubicBezTo>
                <a:cubicBezTo>
                  <a:pt x="8359" y="20884"/>
                  <a:pt x="8585" y="20788"/>
                  <a:pt x="8811" y="20705"/>
                </a:cubicBezTo>
                <a:cubicBezTo>
                  <a:pt x="8871" y="20681"/>
                  <a:pt x="8907" y="20610"/>
                  <a:pt x="8883" y="20550"/>
                </a:cubicBezTo>
                <a:cubicBezTo>
                  <a:pt x="8865" y="20497"/>
                  <a:pt x="8820" y="20470"/>
                  <a:pt x="8769" y="20470"/>
                </a:cubicBezTo>
                <a:close/>
                <a:moveTo>
                  <a:pt x="7418" y="21053"/>
                </a:moveTo>
                <a:cubicBezTo>
                  <a:pt x="7402" y="21053"/>
                  <a:pt x="7386" y="21056"/>
                  <a:pt x="7371" y="21062"/>
                </a:cubicBezTo>
                <a:cubicBezTo>
                  <a:pt x="7156" y="21169"/>
                  <a:pt x="6930" y="21288"/>
                  <a:pt x="6716" y="21407"/>
                </a:cubicBezTo>
                <a:cubicBezTo>
                  <a:pt x="6656" y="21431"/>
                  <a:pt x="6633" y="21515"/>
                  <a:pt x="6668" y="21574"/>
                </a:cubicBezTo>
                <a:cubicBezTo>
                  <a:pt x="6688" y="21614"/>
                  <a:pt x="6732" y="21637"/>
                  <a:pt x="6774" y="21637"/>
                </a:cubicBezTo>
                <a:cubicBezTo>
                  <a:pt x="6783" y="21637"/>
                  <a:pt x="6791" y="21636"/>
                  <a:pt x="6799" y="21634"/>
                </a:cubicBezTo>
                <a:cubicBezTo>
                  <a:pt x="6811" y="21634"/>
                  <a:pt x="6823" y="21622"/>
                  <a:pt x="6835" y="21622"/>
                </a:cubicBezTo>
                <a:cubicBezTo>
                  <a:pt x="7049" y="21503"/>
                  <a:pt x="7264" y="21396"/>
                  <a:pt x="7478" y="21288"/>
                </a:cubicBezTo>
                <a:cubicBezTo>
                  <a:pt x="7537" y="21253"/>
                  <a:pt x="7561" y="21181"/>
                  <a:pt x="7537" y="21122"/>
                </a:cubicBezTo>
                <a:cubicBezTo>
                  <a:pt x="7511" y="21078"/>
                  <a:pt x="7465" y="21053"/>
                  <a:pt x="7418" y="21053"/>
                </a:cubicBezTo>
                <a:close/>
                <a:moveTo>
                  <a:pt x="6142" y="21756"/>
                </a:moveTo>
                <a:cubicBezTo>
                  <a:pt x="6119" y="21756"/>
                  <a:pt x="6095" y="21763"/>
                  <a:pt x="6073" y="21777"/>
                </a:cubicBezTo>
                <a:cubicBezTo>
                  <a:pt x="5871" y="21896"/>
                  <a:pt x="5656" y="22039"/>
                  <a:pt x="5454" y="22169"/>
                </a:cubicBezTo>
                <a:cubicBezTo>
                  <a:pt x="5394" y="22205"/>
                  <a:pt x="5382" y="22277"/>
                  <a:pt x="5418" y="22336"/>
                </a:cubicBezTo>
                <a:cubicBezTo>
                  <a:pt x="5442" y="22384"/>
                  <a:pt x="5501" y="22396"/>
                  <a:pt x="5549" y="22396"/>
                </a:cubicBezTo>
                <a:cubicBezTo>
                  <a:pt x="5561" y="22384"/>
                  <a:pt x="5573" y="22384"/>
                  <a:pt x="5597" y="22372"/>
                </a:cubicBezTo>
                <a:cubicBezTo>
                  <a:pt x="5787" y="22241"/>
                  <a:pt x="5990" y="22110"/>
                  <a:pt x="6204" y="21979"/>
                </a:cubicBezTo>
                <a:cubicBezTo>
                  <a:pt x="6263" y="21943"/>
                  <a:pt x="6275" y="21872"/>
                  <a:pt x="6240" y="21812"/>
                </a:cubicBezTo>
                <a:cubicBezTo>
                  <a:pt x="6217" y="21775"/>
                  <a:pt x="6181" y="21756"/>
                  <a:pt x="6142" y="21756"/>
                </a:cubicBezTo>
                <a:close/>
                <a:moveTo>
                  <a:pt x="4931" y="22569"/>
                </a:moveTo>
                <a:cubicBezTo>
                  <a:pt x="4904" y="22569"/>
                  <a:pt x="4878" y="22578"/>
                  <a:pt x="4858" y="22598"/>
                </a:cubicBezTo>
                <a:cubicBezTo>
                  <a:pt x="4656" y="22741"/>
                  <a:pt x="4466" y="22896"/>
                  <a:pt x="4275" y="23051"/>
                </a:cubicBezTo>
                <a:cubicBezTo>
                  <a:pt x="4227" y="23098"/>
                  <a:pt x="4216" y="23182"/>
                  <a:pt x="4263" y="23229"/>
                </a:cubicBezTo>
                <a:cubicBezTo>
                  <a:pt x="4281" y="23256"/>
                  <a:pt x="4312" y="23269"/>
                  <a:pt x="4342" y="23269"/>
                </a:cubicBezTo>
                <a:cubicBezTo>
                  <a:pt x="4352" y="23269"/>
                  <a:pt x="4361" y="23268"/>
                  <a:pt x="4370" y="23265"/>
                </a:cubicBezTo>
                <a:cubicBezTo>
                  <a:pt x="4394" y="23265"/>
                  <a:pt x="4418" y="23253"/>
                  <a:pt x="4430" y="23241"/>
                </a:cubicBezTo>
                <a:cubicBezTo>
                  <a:pt x="4620" y="23086"/>
                  <a:pt x="4811" y="22931"/>
                  <a:pt x="5001" y="22789"/>
                </a:cubicBezTo>
                <a:cubicBezTo>
                  <a:pt x="5049" y="22753"/>
                  <a:pt x="5061" y="22670"/>
                  <a:pt x="5025" y="22622"/>
                </a:cubicBezTo>
                <a:cubicBezTo>
                  <a:pt x="5004" y="22587"/>
                  <a:pt x="4967" y="22569"/>
                  <a:pt x="4931" y="22569"/>
                </a:cubicBezTo>
                <a:close/>
                <a:moveTo>
                  <a:pt x="3811" y="23515"/>
                </a:moveTo>
                <a:cubicBezTo>
                  <a:pt x="3781" y="23515"/>
                  <a:pt x="3751" y="23527"/>
                  <a:pt x="3727" y="23551"/>
                </a:cubicBezTo>
                <a:cubicBezTo>
                  <a:pt x="3537" y="23717"/>
                  <a:pt x="3358" y="23896"/>
                  <a:pt x="3204" y="24074"/>
                </a:cubicBezTo>
                <a:cubicBezTo>
                  <a:pt x="3156" y="24122"/>
                  <a:pt x="3156" y="24194"/>
                  <a:pt x="3204" y="24241"/>
                </a:cubicBezTo>
                <a:cubicBezTo>
                  <a:pt x="3239" y="24265"/>
                  <a:pt x="3275" y="24277"/>
                  <a:pt x="3311" y="24277"/>
                </a:cubicBezTo>
                <a:cubicBezTo>
                  <a:pt x="3334" y="24265"/>
                  <a:pt x="3358" y="24253"/>
                  <a:pt x="3382" y="24241"/>
                </a:cubicBezTo>
                <a:cubicBezTo>
                  <a:pt x="3537" y="24063"/>
                  <a:pt x="3715" y="23896"/>
                  <a:pt x="3894" y="23729"/>
                </a:cubicBezTo>
                <a:cubicBezTo>
                  <a:pt x="3942" y="23682"/>
                  <a:pt x="3942" y="23598"/>
                  <a:pt x="3894" y="23551"/>
                </a:cubicBezTo>
                <a:cubicBezTo>
                  <a:pt x="3870" y="23527"/>
                  <a:pt x="3840" y="23515"/>
                  <a:pt x="3811" y="23515"/>
                </a:cubicBezTo>
                <a:close/>
                <a:moveTo>
                  <a:pt x="2806" y="24580"/>
                </a:moveTo>
                <a:cubicBezTo>
                  <a:pt x="2770" y="24580"/>
                  <a:pt x="2735" y="24595"/>
                  <a:pt x="2715" y="24622"/>
                </a:cubicBezTo>
                <a:cubicBezTo>
                  <a:pt x="2549" y="24813"/>
                  <a:pt x="2406" y="25015"/>
                  <a:pt x="2263" y="25217"/>
                </a:cubicBezTo>
                <a:cubicBezTo>
                  <a:pt x="2215" y="25265"/>
                  <a:pt x="2227" y="25348"/>
                  <a:pt x="2287" y="25384"/>
                </a:cubicBezTo>
                <a:cubicBezTo>
                  <a:pt x="2311" y="25396"/>
                  <a:pt x="2346" y="25408"/>
                  <a:pt x="2382" y="25408"/>
                </a:cubicBezTo>
                <a:cubicBezTo>
                  <a:pt x="2406" y="25396"/>
                  <a:pt x="2442" y="25384"/>
                  <a:pt x="2453" y="25348"/>
                </a:cubicBezTo>
                <a:cubicBezTo>
                  <a:pt x="2596" y="25158"/>
                  <a:pt x="2739" y="24967"/>
                  <a:pt x="2894" y="24777"/>
                </a:cubicBezTo>
                <a:cubicBezTo>
                  <a:pt x="2942" y="24729"/>
                  <a:pt x="2930" y="24658"/>
                  <a:pt x="2882" y="24610"/>
                </a:cubicBezTo>
                <a:cubicBezTo>
                  <a:pt x="2861" y="24589"/>
                  <a:pt x="2833" y="24580"/>
                  <a:pt x="2806" y="24580"/>
                </a:cubicBezTo>
                <a:close/>
                <a:moveTo>
                  <a:pt x="1943" y="25769"/>
                </a:moveTo>
                <a:cubicBezTo>
                  <a:pt x="1905" y="25769"/>
                  <a:pt x="1869" y="25788"/>
                  <a:pt x="1846" y="25825"/>
                </a:cubicBezTo>
                <a:cubicBezTo>
                  <a:pt x="1715" y="26039"/>
                  <a:pt x="1596" y="26253"/>
                  <a:pt x="1489" y="26468"/>
                </a:cubicBezTo>
                <a:cubicBezTo>
                  <a:pt x="1453" y="26527"/>
                  <a:pt x="1477" y="26611"/>
                  <a:pt x="1537" y="26634"/>
                </a:cubicBezTo>
                <a:cubicBezTo>
                  <a:pt x="1553" y="26643"/>
                  <a:pt x="1570" y="26651"/>
                  <a:pt x="1587" y="26651"/>
                </a:cubicBezTo>
                <a:cubicBezTo>
                  <a:pt x="1594" y="26651"/>
                  <a:pt x="1601" y="26650"/>
                  <a:pt x="1608" y="26646"/>
                </a:cubicBezTo>
                <a:cubicBezTo>
                  <a:pt x="1656" y="26646"/>
                  <a:pt x="1680" y="26622"/>
                  <a:pt x="1703" y="26587"/>
                </a:cubicBezTo>
                <a:cubicBezTo>
                  <a:pt x="1810" y="26372"/>
                  <a:pt x="1930" y="26158"/>
                  <a:pt x="2061" y="25956"/>
                </a:cubicBezTo>
                <a:cubicBezTo>
                  <a:pt x="2096" y="25896"/>
                  <a:pt x="2072" y="25825"/>
                  <a:pt x="2013" y="25789"/>
                </a:cubicBezTo>
                <a:cubicBezTo>
                  <a:pt x="1991" y="25776"/>
                  <a:pt x="1967" y="25769"/>
                  <a:pt x="1943" y="25769"/>
                </a:cubicBezTo>
                <a:close/>
                <a:moveTo>
                  <a:pt x="1276" y="27066"/>
                </a:moveTo>
                <a:cubicBezTo>
                  <a:pt x="1230" y="27066"/>
                  <a:pt x="1185" y="27093"/>
                  <a:pt x="1168" y="27146"/>
                </a:cubicBezTo>
                <a:cubicBezTo>
                  <a:pt x="1060" y="27396"/>
                  <a:pt x="977" y="27623"/>
                  <a:pt x="906" y="27837"/>
                </a:cubicBezTo>
                <a:cubicBezTo>
                  <a:pt x="894" y="27908"/>
                  <a:pt x="929" y="27980"/>
                  <a:pt x="989" y="27992"/>
                </a:cubicBezTo>
                <a:cubicBezTo>
                  <a:pt x="1001" y="27998"/>
                  <a:pt x="1013" y="28001"/>
                  <a:pt x="1023" y="28001"/>
                </a:cubicBezTo>
                <a:cubicBezTo>
                  <a:pt x="1034" y="28001"/>
                  <a:pt x="1043" y="27998"/>
                  <a:pt x="1048" y="27992"/>
                </a:cubicBezTo>
                <a:cubicBezTo>
                  <a:pt x="1096" y="27992"/>
                  <a:pt x="1132" y="27956"/>
                  <a:pt x="1144" y="27908"/>
                </a:cubicBezTo>
                <a:cubicBezTo>
                  <a:pt x="1203" y="27706"/>
                  <a:pt x="1287" y="27480"/>
                  <a:pt x="1394" y="27242"/>
                </a:cubicBezTo>
                <a:cubicBezTo>
                  <a:pt x="1418" y="27182"/>
                  <a:pt x="1394" y="27111"/>
                  <a:pt x="1322" y="27075"/>
                </a:cubicBezTo>
                <a:cubicBezTo>
                  <a:pt x="1307" y="27069"/>
                  <a:pt x="1292" y="27066"/>
                  <a:pt x="1276" y="27066"/>
                </a:cubicBezTo>
                <a:close/>
                <a:moveTo>
                  <a:pt x="894" y="28468"/>
                </a:moveTo>
                <a:cubicBezTo>
                  <a:pt x="822" y="28468"/>
                  <a:pt x="763" y="28516"/>
                  <a:pt x="751" y="28575"/>
                </a:cubicBezTo>
                <a:cubicBezTo>
                  <a:pt x="727" y="28837"/>
                  <a:pt x="727" y="29099"/>
                  <a:pt x="751" y="29349"/>
                </a:cubicBezTo>
                <a:cubicBezTo>
                  <a:pt x="761" y="29402"/>
                  <a:pt x="820" y="29446"/>
                  <a:pt x="875" y="29446"/>
                </a:cubicBezTo>
                <a:cubicBezTo>
                  <a:pt x="881" y="29446"/>
                  <a:pt x="887" y="29445"/>
                  <a:pt x="894" y="29444"/>
                </a:cubicBezTo>
                <a:cubicBezTo>
                  <a:pt x="965" y="29432"/>
                  <a:pt x="1001" y="29373"/>
                  <a:pt x="1001" y="29301"/>
                </a:cubicBezTo>
                <a:cubicBezTo>
                  <a:pt x="965" y="29087"/>
                  <a:pt x="965" y="28849"/>
                  <a:pt x="1001" y="28611"/>
                </a:cubicBezTo>
                <a:cubicBezTo>
                  <a:pt x="1001" y="28539"/>
                  <a:pt x="953" y="28480"/>
                  <a:pt x="894" y="28468"/>
                </a:cubicBezTo>
                <a:close/>
                <a:moveTo>
                  <a:pt x="29437" y="30408"/>
                </a:moveTo>
                <a:cubicBezTo>
                  <a:pt x="29284" y="30408"/>
                  <a:pt x="29121" y="30418"/>
                  <a:pt x="28945" y="30432"/>
                </a:cubicBezTo>
                <a:cubicBezTo>
                  <a:pt x="28873" y="30432"/>
                  <a:pt x="28838" y="30492"/>
                  <a:pt x="28838" y="30563"/>
                </a:cubicBezTo>
                <a:cubicBezTo>
                  <a:pt x="28848" y="30627"/>
                  <a:pt x="28897" y="30672"/>
                  <a:pt x="28950" y="30672"/>
                </a:cubicBezTo>
                <a:cubicBezTo>
                  <a:pt x="28956" y="30672"/>
                  <a:pt x="28962" y="30672"/>
                  <a:pt x="28969" y="30671"/>
                </a:cubicBezTo>
                <a:cubicBezTo>
                  <a:pt x="29129" y="30657"/>
                  <a:pt x="29273" y="30651"/>
                  <a:pt x="29408" y="30651"/>
                </a:cubicBezTo>
                <a:cubicBezTo>
                  <a:pt x="29503" y="30651"/>
                  <a:pt x="29594" y="30654"/>
                  <a:pt x="29683" y="30659"/>
                </a:cubicBezTo>
                <a:lnTo>
                  <a:pt x="29719" y="30659"/>
                </a:lnTo>
                <a:cubicBezTo>
                  <a:pt x="29766" y="30647"/>
                  <a:pt x="29814" y="30611"/>
                  <a:pt x="29814" y="30551"/>
                </a:cubicBezTo>
                <a:cubicBezTo>
                  <a:pt x="29814" y="30480"/>
                  <a:pt x="29766" y="30421"/>
                  <a:pt x="29707" y="30421"/>
                </a:cubicBezTo>
                <a:cubicBezTo>
                  <a:pt x="29620" y="30411"/>
                  <a:pt x="29531" y="30408"/>
                  <a:pt x="29437" y="30408"/>
                </a:cubicBezTo>
                <a:close/>
                <a:moveTo>
                  <a:pt x="1052" y="29901"/>
                </a:moveTo>
                <a:cubicBezTo>
                  <a:pt x="1039" y="29901"/>
                  <a:pt x="1025" y="29903"/>
                  <a:pt x="1013" y="29909"/>
                </a:cubicBezTo>
                <a:cubicBezTo>
                  <a:pt x="953" y="29932"/>
                  <a:pt x="918" y="30004"/>
                  <a:pt x="941" y="30075"/>
                </a:cubicBezTo>
                <a:cubicBezTo>
                  <a:pt x="1025" y="30290"/>
                  <a:pt x="1132" y="30516"/>
                  <a:pt x="1263" y="30754"/>
                </a:cubicBezTo>
                <a:cubicBezTo>
                  <a:pt x="1299" y="30790"/>
                  <a:pt x="1346" y="30813"/>
                  <a:pt x="1394" y="30813"/>
                </a:cubicBezTo>
                <a:cubicBezTo>
                  <a:pt x="1406" y="30802"/>
                  <a:pt x="1418" y="30802"/>
                  <a:pt x="1429" y="30790"/>
                </a:cubicBezTo>
                <a:cubicBezTo>
                  <a:pt x="1489" y="30754"/>
                  <a:pt x="1513" y="30682"/>
                  <a:pt x="1477" y="30623"/>
                </a:cubicBezTo>
                <a:cubicBezTo>
                  <a:pt x="1346" y="30409"/>
                  <a:pt x="1251" y="30194"/>
                  <a:pt x="1168" y="29980"/>
                </a:cubicBezTo>
                <a:cubicBezTo>
                  <a:pt x="1149" y="29933"/>
                  <a:pt x="1101" y="29901"/>
                  <a:pt x="1052" y="29901"/>
                </a:cubicBezTo>
                <a:close/>
                <a:moveTo>
                  <a:pt x="28233" y="30537"/>
                </a:moveTo>
                <a:cubicBezTo>
                  <a:pt x="28225" y="30537"/>
                  <a:pt x="28216" y="30538"/>
                  <a:pt x="28207" y="30540"/>
                </a:cubicBezTo>
                <a:lnTo>
                  <a:pt x="28040" y="30563"/>
                </a:lnTo>
                <a:cubicBezTo>
                  <a:pt x="27861" y="30599"/>
                  <a:pt x="27671" y="30635"/>
                  <a:pt x="27492" y="30671"/>
                </a:cubicBezTo>
                <a:cubicBezTo>
                  <a:pt x="27433" y="30682"/>
                  <a:pt x="27385" y="30742"/>
                  <a:pt x="27397" y="30802"/>
                </a:cubicBezTo>
                <a:cubicBezTo>
                  <a:pt x="27408" y="30866"/>
                  <a:pt x="27457" y="30910"/>
                  <a:pt x="27518" y="30910"/>
                </a:cubicBezTo>
                <a:cubicBezTo>
                  <a:pt x="27525" y="30910"/>
                  <a:pt x="27533" y="30910"/>
                  <a:pt x="27540" y="30909"/>
                </a:cubicBezTo>
                <a:cubicBezTo>
                  <a:pt x="27718" y="30873"/>
                  <a:pt x="27897" y="30837"/>
                  <a:pt x="28076" y="30802"/>
                </a:cubicBezTo>
                <a:lnTo>
                  <a:pt x="28254" y="30778"/>
                </a:lnTo>
                <a:cubicBezTo>
                  <a:pt x="28326" y="30766"/>
                  <a:pt x="28361" y="30706"/>
                  <a:pt x="28350" y="30635"/>
                </a:cubicBezTo>
                <a:cubicBezTo>
                  <a:pt x="28339" y="30572"/>
                  <a:pt x="28292" y="30537"/>
                  <a:pt x="28233" y="30537"/>
                </a:cubicBezTo>
                <a:close/>
                <a:moveTo>
                  <a:pt x="26797" y="30800"/>
                </a:moveTo>
                <a:cubicBezTo>
                  <a:pt x="26790" y="30800"/>
                  <a:pt x="26784" y="30800"/>
                  <a:pt x="26778" y="30802"/>
                </a:cubicBezTo>
                <a:cubicBezTo>
                  <a:pt x="26540" y="30849"/>
                  <a:pt x="26290" y="30909"/>
                  <a:pt x="26052" y="30956"/>
                </a:cubicBezTo>
                <a:cubicBezTo>
                  <a:pt x="25992" y="30968"/>
                  <a:pt x="25944" y="31028"/>
                  <a:pt x="25956" y="31099"/>
                </a:cubicBezTo>
                <a:cubicBezTo>
                  <a:pt x="25978" y="31152"/>
                  <a:pt x="26028" y="31196"/>
                  <a:pt x="26081" y="31196"/>
                </a:cubicBezTo>
                <a:cubicBezTo>
                  <a:pt x="26087" y="31196"/>
                  <a:pt x="26093" y="31196"/>
                  <a:pt x="26099" y="31194"/>
                </a:cubicBezTo>
                <a:lnTo>
                  <a:pt x="26111" y="31194"/>
                </a:lnTo>
                <a:cubicBezTo>
                  <a:pt x="26349" y="31147"/>
                  <a:pt x="26587" y="31087"/>
                  <a:pt x="26826" y="31040"/>
                </a:cubicBezTo>
                <a:cubicBezTo>
                  <a:pt x="26885" y="31028"/>
                  <a:pt x="26933" y="30968"/>
                  <a:pt x="26921" y="30897"/>
                </a:cubicBezTo>
                <a:cubicBezTo>
                  <a:pt x="26910" y="30843"/>
                  <a:pt x="26852" y="30800"/>
                  <a:pt x="26797" y="30800"/>
                </a:cubicBezTo>
                <a:close/>
                <a:moveTo>
                  <a:pt x="30398" y="30578"/>
                </a:moveTo>
                <a:cubicBezTo>
                  <a:pt x="30352" y="30578"/>
                  <a:pt x="30308" y="30603"/>
                  <a:pt x="30290" y="30647"/>
                </a:cubicBezTo>
                <a:cubicBezTo>
                  <a:pt x="30266" y="30718"/>
                  <a:pt x="30302" y="30790"/>
                  <a:pt x="30362" y="30813"/>
                </a:cubicBezTo>
                <a:cubicBezTo>
                  <a:pt x="30445" y="30837"/>
                  <a:pt x="30516" y="30885"/>
                  <a:pt x="30588" y="30921"/>
                </a:cubicBezTo>
                <a:cubicBezTo>
                  <a:pt x="30719" y="30992"/>
                  <a:pt x="30826" y="31075"/>
                  <a:pt x="30933" y="31171"/>
                </a:cubicBezTo>
                <a:cubicBezTo>
                  <a:pt x="30951" y="31197"/>
                  <a:pt x="30982" y="31211"/>
                  <a:pt x="31012" y="31211"/>
                </a:cubicBezTo>
                <a:cubicBezTo>
                  <a:pt x="31022" y="31211"/>
                  <a:pt x="31031" y="31209"/>
                  <a:pt x="31040" y="31206"/>
                </a:cubicBezTo>
                <a:cubicBezTo>
                  <a:pt x="31064" y="31206"/>
                  <a:pt x="31088" y="31194"/>
                  <a:pt x="31100" y="31171"/>
                </a:cubicBezTo>
                <a:cubicBezTo>
                  <a:pt x="31147" y="31123"/>
                  <a:pt x="31147" y="31052"/>
                  <a:pt x="31100" y="31004"/>
                </a:cubicBezTo>
                <a:cubicBezTo>
                  <a:pt x="30981" y="30885"/>
                  <a:pt x="30862" y="30790"/>
                  <a:pt x="30707" y="30706"/>
                </a:cubicBezTo>
                <a:cubicBezTo>
                  <a:pt x="30624" y="30659"/>
                  <a:pt x="30540" y="30623"/>
                  <a:pt x="30445" y="30587"/>
                </a:cubicBezTo>
                <a:cubicBezTo>
                  <a:pt x="30430" y="30581"/>
                  <a:pt x="30413" y="30578"/>
                  <a:pt x="30398" y="30578"/>
                </a:cubicBezTo>
                <a:close/>
                <a:moveTo>
                  <a:pt x="25374" y="31105"/>
                </a:moveTo>
                <a:cubicBezTo>
                  <a:pt x="25363" y="31105"/>
                  <a:pt x="25350" y="31107"/>
                  <a:pt x="25337" y="31111"/>
                </a:cubicBezTo>
                <a:cubicBezTo>
                  <a:pt x="25099" y="31159"/>
                  <a:pt x="24861" y="31218"/>
                  <a:pt x="24623" y="31278"/>
                </a:cubicBezTo>
                <a:cubicBezTo>
                  <a:pt x="24563" y="31290"/>
                  <a:pt x="24516" y="31349"/>
                  <a:pt x="24528" y="31421"/>
                </a:cubicBezTo>
                <a:cubicBezTo>
                  <a:pt x="24549" y="31474"/>
                  <a:pt x="24599" y="31518"/>
                  <a:pt x="24652" y="31518"/>
                </a:cubicBezTo>
                <a:cubicBezTo>
                  <a:pt x="24658" y="31518"/>
                  <a:pt x="24664" y="31517"/>
                  <a:pt x="24670" y="31516"/>
                </a:cubicBezTo>
                <a:lnTo>
                  <a:pt x="24682" y="31516"/>
                </a:lnTo>
                <a:cubicBezTo>
                  <a:pt x="24921" y="31456"/>
                  <a:pt x="25159" y="31397"/>
                  <a:pt x="25385" y="31349"/>
                </a:cubicBezTo>
                <a:cubicBezTo>
                  <a:pt x="25456" y="31325"/>
                  <a:pt x="25492" y="31266"/>
                  <a:pt x="25480" y="31194"/>
                </a:cubicBezTo>
                <a:cubicBezTo>
                  <a:pt x="25470" y="31146"/>
                  <a:pt x="25429" y="31105"/>
                  <a:pt x="25374" y="31105"/>
                </a:cubicBezTo>
                <a:close/>
                <a:moveTo>
                  <a:pt x="23935" y="31442"/>
                </a:moveTo>
                <a:cubicBezTo>
                  <a:pt x="23926" y="31442"/>
                  <a:pt x="23918" y="31443"/>
                  <a:pt x="23908" y="31444"/>
                </a:cubicBezTo>
                <a:cubicBezTo>
                  <a:pt x="23670" y="31504"/>
                  <a:pt x="23432" y="31564"/>
                  <a:pt x="23194" y="31635"/>
                </a:cubicBezTo>
                <a:cubicBezTo>
                  <a:pt x="23135" y="31647"/>
                  <a:pt x="23099" y="31718"/>
                  <a:pt x="23111" y="31778"/>
                </a:cubicBezTo>
                <a:cubicBezTo>
                  <a:pt x="23132" y="31840"/>
                  <a:pt x="23180" y="31875"/>
                  <a:pt x="23231" y="31875"/>
                </a:cubicBezTo>
                <a:cubicBezTo>
                  <a:pt x="23239" y="31875"/>
                  <a:pt x="23246" y="31875"/>
                  <a:pt x="23254" y="31873"/>
                </a:cubicBezTo>
                <a:lnTo>
                  <a:pt x="23266" y="31873"/>
                </a:lnTo>
                <a:cubicBezTo>
                  <a:pt x="23492" y="31814"/>
                  <a:pt x="23730" y="31742"/>
                  <a:pt x="23968" y="31683"/>
                </a:cubicBezTo>
                <a:cubicBezTo>
                  <a:pt x="24028" y="31671"/>
                  <a:pt x="24075" y="31599"/>
                  <a:pt x="24051" y="31540"/>
                </a:cubicBezTo>
                <a:cubicBezTo>
                  <a:pt x="24041" y="31477"/>
                  <a:pt x="23994" y="31442"/>
                  <a:pt x="23935" y="31442"/>
                </a:cubicBezTo>
                <a:close/>
                <a:moveTo>
                  <a:pt x="1781" y="31177"/>
                </a:moveTo>
                <a:cubicBezTo>
                  <a:pt x="1755" y="31177"/>
                  <a:pt x="1728" y="31186"/>
                  <a:pt x="1703" y="31206"/>
                </a:cubicBezTo>
                <a:cubicBezTo>
                  <a:pt x="1644" y="31242"/>
                  <a:pt x="1632" y="31313"/>
                  <a:pt x="1680" y="31373"/>
                </a:cubicBezTo>
                <a:cubicBezTo>
                  <a:pt x="1822" y="31564"/>
                  <a:pt x="1977" y="31766"/>
                  <a:pt x="2132" y="31956"/>
                </a:cubicBezTo>
                <a:cubicBezTo>
                  <a:pt x="2159" y="31983"/>
                  <a:pt x="2186" y="31997"/>
                  <a:pt x="2217" y="31997"/>
                </a:cubicBezTo>
                <a:cubicBezTo>
                  <a:pt x="2228" y="31997"/>
                  <a:pt x="2239" y="31995"/>
                  <a:pt x="2251" y="31992"/>
                </a:cubicBezTo>
                <a:cubicBezTo>
                  <a:pt x="2263" y="31992"/>
                  <a:pt x="2287" y="31980"/>
                  <a:pt x="2311" y="31968"/>
                </a:cubicBezTo>
                <a:cubicBezTo>
                  <a:pt x="2358" y="31921"/>
                  <a:pt x="2358" y="31849"/>
                  <a:pt x="2322" y="31802"/>
                </a:cubicBezTo>
                <a:cubicBezTo>
                  <a:pt x="2168" y="31611"/>
                  <a:pt x="2013" y="31421"/>
                  <a:pt x="1870" y="31230"/>
                </a:cubicBezTo>
                <a:cubicBezTo>
                  <a:pt x="1849" y="31195"/>
                  <a:pt x="1816" y="31177"/>
                  <a:pt x="1781" y="31177"/>
                </a:cubicBezTo>
                <a:close/>
                <a:moveTo>
                  <a:pt x="22521" y="31823"/>
                </a:moveTo>
                <a:cubicBezTo>
                  <a:pt x="22511" y="31823"/>
                  <a:pt x="22501" y="31824"/>
                  <a:pt x="22492" y="31825"/>
                </a:cubicBezTo>
                <a:cubicBezTo>
                  <a:pt x="22254" y="31885"/>
                  <a:pt x="22015" y="31956"/>
                  <a:pt x="21789" y="32028"/>
                </a:cubicBezTo>
                <a:cubicBezTo>
                  <a:pt x="21718" y="32040"/>
                  <a:pt x="21682" y="32111"/>
                  <a:pt x="21706" y="32171"/>
                </a:cubicBezTo>
                <a:cubicBezTo>
                  <a:pt x="21716" y="32233"/>
                  <a:pt x="21763" y="32268"/>
                  <a:pt x="21814" y="32268"/>
                </a:cubicBezTo>
                <a:cubicBezTo>
                  <a:pt x="21822" y="32268"/>
                  <a:pt x="21829" y="32267"/>
                  <a:pt x="21837" y="32266"/>
                </a:cubicBezTo>
                <a:cubicBezTo>
                  <a:pt x="21849" y="32266"/>
                  <a:pt x="21849" y="32266"/>
                  <a:pt x="21861" y="32254"/>
                </a:cubicBezTo>
                <a:cubicBezTo>
                  <a:pt x="22087" y="32195"/>
                  <a:pt x="22325" y="32123"/>
                  <a:pt x="22563" y="32064"/>
                </a:cubicBezTo>
                <a:cubicBezTo>
                  <a:pt x="22623" y="32040"/>
                  <a:pt x="22658" y="31968"/>
                  <a:pt x="22646" y="31909"/>
                </a:cubicBezTo>
                <a:cubicBezTo>
                  <a:pt x="22626" y="31849"/>
                  <a:pt x="22573" y="31823"/>
                  <a:pt x="22521" y="31823"/>
                </a:cubicBezTo>
                <a:close/>
                <a:moveTo>
                  <a:pt x="31428" y="31566"/>
                </a:moveTo>
                <a:cubicBezTo>
                  <a:pt x="31411" y="31566"/>
                  <a:pt x="31392" y="31569"/>
                  <a:pt x="31374" y="31575"/>
                </a:cubicBezTo>
                <a:cubicBezTo>
                  <a:pt x="31314" y="31599"/>
                  <a:pt x="31290" y="31671"/>
                  <a:pt x="31314" y="31730"/>
                </a:cubicBezTo>
                <a:cubicBezTo>
                  <a:pt x="31374" y="31885"/>
                  <a:pt x="31421" y="32052"/>
                  <a:pt x="31457" y="32218"/>
                </a:cubicBezTo>
                <a:cubicBezTo>
                  <a:pt x="31469" y="32278"/>
                  <a:pt x="31481" y="32337"/>
                  <a:pt x="31481" y="32409"/>
                </a:cubicBezTo>
                <a:cubicBezTo>
                  <a:pt x="31492" y="32473"/>
                  <a:pt x="31541" y="32518"/>
                  <a:pt x="31593" y="32518"/>
                </a:cubicBezTo>
                <a:cubicBezTo>
                  <a:pt x="31600" y="32518"/>
                  <a:pt x="31606" y="32517"/>
                  <a:pt x="31612" y="32516"/>
                </a:cubicBezTo>
                <a:lnTo>
                  <a:pt x="31624" y="32516"/>
                </a:lnTo>
                <a:cubicBezTo>
                  <a:pt x="31683" y="32504"/>
                  <a:pt x="31731" y="32445"/>
                  <a:pt x="31719" y="32385"/>
                </a:cubicBezTo>
                <a:cubicBezTo>
                  <a:pt x="31719" y="32314"/>
                  <a:pt x="31707" y="32242"/>
                  <a:pt x="31695" y="32171"/>
                </a:cubicBezTo>
                <a:cubicBezTo>
                  <a:pt x="31659" y="31980"/>
                  <a:pt x="31612" y="31802"/>
                  <a:pt x="31540" y="31635"/>
                </a:cubicBezTo>
                <a:cubicBezTo>
                  <a:pt x="31523" y="31591"/>
                  <a:pt x="31479" y="31566"/>
                  <a:pt x="31428" y="31566"/>
                </a:cubicBezTo>
                <a:close/>
                <a:moveTo>
                  <a:pt x="21110" y="32228"/>
                </a:moveTo>
                <a:cubicBezTo>
                  <a:pt x="21102" y="32228"/>
                  <a:pt x="21094" y="32229"/>
                  <a:pt x="21087" y="32230"/>
                </a:cubicBezTo>
                <a:cubicBezTo>
                  <a:pt x="20849" y="32302"/>
                  <a:pt x="20622" y="32373"/>
                  <a:pt x="20384" y="32456"/>
                </a:cubicBezTo>
                <a:cubicBezTo>
                  <a:pt x="20325" y="32468"/>
                  <a:pt x="20289" y="32540"/>
                  <a:pt x="20301" y="32611"/>
                </a:cubicBezTo>
                <a:cubicBezTo>
                  <a:pt x="20325" y="32671"/>
                  <a:pt x="20384" y="32695"/>
                  <a:pt x="20444" y="32695"/>
                </a:cubicBezTo>
                <a:cubicBezTo>
                  <a:pt x="20444" y="32683"/>
                  <a:pt x="20456" y="32683"/>
                  <a:pt x="20456" y="32683"/>
                </a:cubicBezTo>
                <a:cubicBezTo>
                  <a:pt x="20694" y="32611"/>
                  <a:pt x="20920" y="32540"/>
                  <a:pt x="21158" y="32468"/>
                </a:cubicBezTo>
                <a:cubicBezTo>
                  <a:pt x="21218" y="32445"/>
                  <a:pt x="21253" y="32385"/>
                  <a:pt x="21241" y="32314"/>
                </a:cubicBezTo>
                <a:cubicBezTo>
                  <a:pt x="21221" y="32262"/>
                  <a:pt x="21164" y="32228"/>
                  <a:pt x="21110" y="32228"/>
                </a:cubicBezTo>
                <a:close/>
                <a:moveTo>
                  <a:pt x="2721" y="32290"/>
                </a:moveTo>
                <a:cubicBezTo>
                  <a:pt x="2689" y="32290"/>
                  <a:pt x="2656" y="32302"/>
                  <a:pt x="2632" y="32326"/>
                </a:cubicBezTo>
                <a:cubicBezTo>
                  <a:pt x="2584" y="32373"/>
                  <a:pt x="2584" y="32456"/>
                  <a:pt x="2632" y="32504"/>
                </a:cubicBezTo>
                <a:cubicBezTo>
                  <a:pt x="2811" y="32671"/>
                  <a:pt x="2989" y="32849"/>
                  <a:pt x="3168" y="33004"/>
                </a:cubicBezTo>
                <a:cubicBezTo>
                  <a:pt x="3204" y="33040"/>
                  <a:pt x="3239" y="33040"/>
                  <a:pt x="3275" y="33040"/>
                </a:cubicBezTo>
                <a:cubicBezTo>
                  <a:pt x="3299" y="33028"/>
                  <a:pt x="3323" y="33016"/>
                  <a:pt x="3346" y="32992"/>
                </a:cubicBezTo>
                <a:cubicBezTo>
                  <a:pt x="3394" y="32945"/>
                  <a:pt x="3382" y="32873"/>
                  <a:pt x="3334" y="32826"/>
                </a:cubicBezTo>
                <a:cubicBezTo>
                  <a:pt x="3156" y="32659"/>
                  <a:pt x="2977" y="32492"/>
                  <a:pt x="2811" y="32326"/>
                </a:cubicBezTo>
                <a:cubicBezTo>
                  <a:pt x="2787" y="32302"/>
                  <a:pt x="2754" y="32290"/>
                  <a:pt x="2721" y="32290"/>
                </a:cubicBezTo>
                <a:close/>
                <a:moveTo>
                  <a:pt x="19726" y="32675"/>
                </a:moveTo>
                <a:cubicBezTo>
                  <a:pt x="19712" y="32675"/>
                  <a:pt x="19697" y="32678"/>
                  <a:pt x="19682" y="32683"/>
                </a:cubicBezTo>
                <a:cubicBezTo>
                  <a:pt x="19456" y="32754"/>
                  <a:pt x="19217" y="32837"/>
                  <a:pt x="18991" y="32909"/>
                </a:cubicBezTo>
                <a:cubicBezTo>
                  <a:pt x="18920" y="32933"/>
                  <a:pt x="18896" y="33004"/>
                  <a:pt x="18920" y="33064"/>
                </a:cubicBezTo>
                <a:cubicBezTo>
                  <a:pt x="18930" y="33116"/>
                  <a:pt x="18977" y="33149"/>
                  <a:pt x="19028" y="33149"/>
                </a:cubicBezTo>
                <a:cubicBezTo>
                  <a:pt x="19035" y="33149"/>
                  <a:pt x="19043" y="33149"/>
                  <a:pt x="19051" y="33147"/>
                </a:cubicBezTo>
                <a:lnTo>
                  <a:pt x="19075" y="33147"/>
                </a:lnTo>
                <a:cubicBezTo>
                  <a:pt x="19301" y="33064"/>
                  <a:pt x="19527" y="32980"/>
                  <a:pt x="19765" y="32909"/>
                </a:cubicBezTo>
                <a:cubicBezTo>
                  <a:pt x="19825" y="32885"/>
                  <a:pt x="19860" y="32814"/>
                  <a:pt x="19837" y="32754"/>
                </a:cubicBezTo>
                <a:cubicBezTo>
                  <a:pt x="19818" y="32707"/>
                  <a:pt x="19777" y="32675"/>
                  <a:pt x="19726" y="32675"/>
                </a:cubicBezTo>
                <a:close/>
                <a:moveTo>
                  <a:pt x="18340" y="33151"/>
                </a:moveTo>
                <a:cubicBezTo>
                  <a:pt x="18327" y="33151"/>
                  <a:pt x="18313" y="33154"/>
                  <a:pt x="18301" y="33159"/>
                </a:cubicBezTo>
                <a:cubicBezTo>
                  <a:pt x="18063" y="33242"/>
                  <a:pt x="17836" y="33326"/>
                  <a:pt x="17610" y="33409"/>
                </a:cubicBezTo>
                <a:cubicBezTo>
                  <a:pt x="17551" y="33433"/>
                  <a:pt x="17515" y="33504"/>
                  <a:pt x="17539" y="33564"/>
                </a:cubicBezTo>
                <a:cubicBezTo>
                  <a:pt x="17559" y="33616"/>
                  <a:pt x="17607" y="33649"/>
                  <a:pt x="17651" y="33649"/>
                </a:cubicBezTo>
                <a:cubicBezTo>
                  <a:pt x="17657" y="33649"/>
                  <a:pt x="17663" y="33649"/>
                  <a:pt x="17670" y="33647"/>
                </a:cubicBezTo>
                <a:cubicBezTo>
                  <a:pt x="17682" y="33647"/>
                  <a:pt x="17693" y="33635"/>
                  <a:pt x="17693" y="33635"/>
                </a:cubicBezTo>
                <a:cubicBezTo>
                  <a:pt x="17920" y="33552"/>
                  <a:pt x="18158" y="33469"/>
                  <a:pt x="18384" y="33385"/>
                </a:cubicBezTo>
                <a:cubicBezTo>
                  <a:pt x="18444" y="33361"/>
                  <a:pt x="18479" y="33302"/>
                  <a:pt x="18455" y="33230"/>
                </a:cubicBezTo>
                <a:cubicBezTo>
                  <a:pt x="18437" y="33184"/>
                  <a:pt x="18389" y="33151"/>
                  <a:pt x="18340" y="33151"/>
                </a:cubicBezTo>
                <a:close/>
                <a:moveTo>
                  <a:pt x="3817" y="33261"/>
                </a:moveTo>
                <a:cubicBezTo>
                  <a:pt x="3781" y="33261"/>
                  <a:pt x="3748" y="33279"/>
                  <a:pt x="3727" y="33314"/>
                </a:cubicBezTo>
                <a:cubicBezTo>
                  <a:pt x="3680" y="33361"/>
                  <a:pt x="3692" y="33445"/>
                  <a:pt x="3739" y="33480"/>
                </a:cubicBezTo>
                <a:cubicBezTo>
                  <a:pt x="3942" y="33623"/>
                  <a:pt x="4144" y="33766"/>
                  <a:pt x="4347" y="33909"/>
                </a:cubicBezTo>
                <a:cubicBezTo>
                  <a:pt x="4363" y="33917"/>
                  <a:pt x="4386" y="33926"/>
                  <a:pt x="4411" y="33926"/>
                </a:cubicBezTo>
                <a:cubicBezTo>
                  <a:pt x="4421" y="33926"/>
                  <a:pt x="4431" y="33924"/>
                  <a:pt x="4442" y="33921"/>
                </a:cubicBezTo>
                <a:cubicBezTo>
                  <a:pt x="4466" y="33921"/>
                  <a:pt x="4501" y="33897"/>
                  <a:pt x="4513" y="33873"/>
                </a:cubicBezTo>
                <a:cubicBezTo>
                  <a:pt x="4561" y="33814"/>
                  <a:pt x="4537" y="33742"/>
                  <a:pt x="4489" y="33707"/>
                </a:cubicBezTo>
                <a:cubicBezTo>
                  <a:pt x="4287" y="33576"/>
                  <a:pt x="4085" y="33433"/>
                  <a:pt x="3894" y="33290"/>
                </a:cubicBezTo>
                <a:cubicBezTo>
                  <a:pt x="3869" y="33270"/>
                  <a:pt x="3842" y="33261"/>
                  <a:pt x="3817" y="33261"/>
                </a:cubicBezTo>
                <a:close/>
                <a:moveTo>
                  <a:pt x="31590" y="33002"/>
                </a:moveTo>
                <a:cubicBezTo>
                  <a:pt x="31529" y="33002"/>
                  <a:pt x="31480" y="33047"/>
                  <a:pt x="31469" y="33111"/>
                </a:cubicBezTo>
                <a:cubicBezTo>
                  <a:pt x="31445" y="33338"/>
                  <a:pt x="31386" y="33576"/>
                  <a:pt x="31314" y="33802"/>
                </a:cubicBezTo>
                <a:cubicBezTo>
                  <a:pt x="31290" y="33861"/>
                  <a:pt x="31326" y="33933"/>
                  <a:pt x="31398" y="33957"/>
                </a:cubicBezTo>
                <a:lnTo>
                  <a:pt x="31457" y="33957"/>
                </a:lnTo>
                <a:cubicBezTo>
                  <a:pt x="31493" y="33957"/>
                  <a:pt x="31528" y="33921"/>
                  <a:pt x="31552" y="33873"/>
                </a:cubicBezTo>
                <a:cubicBezTo>
                  <a:pt x="31624" y="33635"/>
                  <a:pt x="31683" y="33385"/>
                  <a:pt x="31707" y="33147"/>
                </a:cubicBezTo>
                <a:cubicBezTo>
                  <a:pt x="31719" y="33076"/>
                  <a:pt x="31671" y="33016"/>
                  <a:pt x="31612" y="33004"/>
                </a:cubicBezTo>
                <a:cubicBezTo>
                  <a:pt x="31604" y="33003"/>
                  <a:pt x="31597" y="33002"/>
                  <a:pt x="31590" y="33002"/>
                </a:cubicBezTo>
                <a:close/>
                <a:moveTo>
                  <a:pt x="16971" y="33663"/>
                </a:moveTo>
                <a:cubicBezTo>
                  <a:pt x="16957" y="33663"/>
                  <a:pt x="16944" y="33666"/>
                  <a:pt x="16931" y="33671"/>
                </a:cubicBezTo>
                <a:lnTo>
                  <a:pt x="16241" y="33933"/>
                </a:lnTo>
                <a:cubicBezTo>
                  <a:pt x="16181" y="33957"/>
                  <a:pt x="16146" y="34028"/>
                  <a:pt x="16169" y="34100"/>
                </a:cubicBezTo>
                <a:cubicBezTo>
                  <a:pt x="16190" y="34141"/>
                  <a:pt x="16238" y="34173"/>
                  <a:pt x="16289" y="34173"/>
                </a:cubicBezTo>
                <a:cubicBezTo>
                  <a:pt x="16297" y="34173"/>
                  <a:pt x="16304" y="34173"/>
                  <a:pt x="16312" y="34171"/>
                </a:cubicBezTo>
                <a:cubicBezTo>
                  <a:pt x="16312" y="34171"/>
                  <a:pt x="16324" y="34171"/>
                  <a:pt x="16336" y="34159"/>
                </a:cubicBezTo>
                <a:lnTo>
                  <a:pt x="17015" y="33897"/>
                </a:lnTo>
                <a:cubicBezTo>
                  <a:pt x="17074" y="33873"/>
                  <a:pt x="17110" y="33802"/>
                  <a:pt x="17086" y="33742"/>
                </a:cubicBezTo>
                <a:cubicBezTo>
                  <a:pt x="17067" y="33696"/>
                  <a:pt x="17019" y="33663"/>
                  <a:pt x="16971" y="33663"/>
                </a:cubicBezTo>
                <a:close/>
                <a:moveTo>
                  <a:pt x="5038" y="34064"/>
                </a:moveTo>
                <a:cubicBezTo>
                  <a:pt x="4995" y="34064"/>
                  <a:pt x="4954" y="34083"/>
                  <a:pt x="4930" y="34123"/>
                </a:cubicBezTo>
                <a:cubicBezTo>
                  <a:pt x="4906" y="34183"/>
                  <a:pt x="4918" y="34254"/>
                  <a:pt x="4978" y="34290"/>
                </a:cubicBezTo>
                <a:cubicBezTo>
                  <a:pt x="5192" y="34409"/>
                  <a:pt x="5418" y="34528"/>
                  <a:pt x="5632" y="34635"/>
                </a:cubicBezTo>
                <a:cubicBezTo>
                  <a:pt x="5656" y="34647"/>
                  <a:pt x="5692" y="34647"/>
                  <a:pt x="5716" y="34647"/>
                </a:cubicBezTo>
                <a:cubicBezTo>
                  <a:pt x="5751" y="34635"/>
                  <a:pt x="5787" y="34612"/>
                  <a:pt x="5799" y="34576"/>
                </a:cubicBezTo>
                <a:cubicBezTo>
                  <a:pt x="5835" y="34516"/>
                  <a:pt x="5811" y="34445"/>
                  <a:pt x="5740" y="34409"/>
                </a:cubicBezTo>
                <a:cubicBezTo>
                  <a:pt x="5525" y="34314"/>
                  <a:pt x="5311" y="34195"/>
                  <a:pt x="5097" y="34076"/>
                </a:cubicBezTo>
                <a:cubicBezTo>
                  <a:pt x="5078" y="34068"/>
                  <a:pt x="5058" y="34064"/>
                  <a:pt x="5038" y="34064"/>
                </a:cubicBezTo>
                <a:close/>
                <a:moveTo>
                  <a:pt x="15601" y="34187"/>
                </a:moveTo>
                <a:cubicBezTo>
                  <a:pt x="15588" y="34187"/>
                  <a:pt x="15575" y="34190"/>
                  <a:pt x="15562" y="34195"/>
                </a:cubicBezTo>
                <a:cubicBezTo>
                  <a:pt x="15336" y="34290"/>
                  <a:pt x="15110" y="34373"/>
                  <a:pt x="14884" y="34457"/>
                </a:cubicBezTo>
                <a:cubicBezTo>
                  <a:pt x="14812" y="34481"/>
                  <a:pt x="14776" y="34552"/>
                  <a:pt x="14800" y="34612"/>
                </a:cubicBezTo>
                <a:cubicBezTo>
                  <a:pt x="14821" y="34663"/>
                  <a:pt x="14869" y="34697"/>
                  <a:pt x="14920" y="34697"/>
                </a:cubicBezTo>
                <a:cubicBezTo>
                  <a:pt x="14928" y="34697"/>
                  <a:pt x="14935" y="34696"/>
                  <a:pt x="14943" y="34695"/>
                </a:cubicBezTo>
                <a:cubicBezTo>
                  <a:pt x="14943" y="34695"/>
                  <a:pt x="14955" y="34695"/>
                  <a:pt x="14967" y="34683"/>
                </a:cubicBezTo>
                <a:cubicBezTo>
                  <a:pt x="15193" y="34600"/>
                  <a:pt x="15419" y="34516"/>
                  <a:pt x="15646" y="34433"/>
                </a:cubicBezTo>
                <a:cubicBezTo>
                  <a:pt x="15717" y="34409"/>
                  <a:pt x="15741" y="34338"/>
                  <a:pt x="15717" y="34266"/>
                </a:cubicBezTo>
                <a:cubicBezTo>
                  <a:pt x="15698" y="34219"/>
                  <a:pt x="15650" y="34187"/>
                  <a:pt x="15601" y="34187"/>
                </a:cubicBezTo>
                <a:close/>
                <a:moveTo>
                  <a:pt x="14223" y="34692"/>
                </a:moveTo>
                <a:cubicBezTo>
                  <a:pt x="14213" y="34692"/>
                  <a:pt x="14203" y="34693"/>
                  <a:pt x="14193" y="34695"/>
                </a:cubicBezTo>
                <a:cubicBezTo>
                  <a:pt x="13955" y="34778"/>
                  <a:pt x="13729" y="34850"/>
                  <a:pt x="13491" y="34921"/>
                </a:cubicBezTo>
                <a:cubicBezTo>
                  <a:pt x="13431" y="34945"/>
                  <a:pt x="13395" y="35004"/>
                  <a:pt x="13407" y="35076"/>
                </a:cubicBezTo>
                <a:cubicBezTo>
                  <a:pt x="13428" y="35128"/>
                  <a:pt x="13476" y="35161"/>
                  <a:pt x="13527" y="35161"/>
                </a:cubicBezTo>
                <a:cubicBezTo>
                  <a:pt x="13535" y="35161"/>
                  <a:pt x="13542" y="35161"/>
                  <a:pt x="13550" y="35159"/>
                </a:cubicBezTo>
                <a:lnTo>
                  <a:pt x="13562" y="35159"/>
                </a:lnTo>
                <a:cubicBezTo>
                  <a:pt x="13800" y="35088"/>
                  <a:pt x="14038" y="35004"/>
                  <a:pt x="14264" y="34933"/>
                </a:cubicBezTo>
                <a:cubicBezTo>
                  <a:pt x="14336" y="34909"/>
                  <a:pt x="14360" y="34838"/>
                  <a:pt x="14348" y="34778"/>
                </a:cubicBezTo>
                <a:cubicBezTo>
                  <a:pt x="14328" y="34718"/>
                  <a:pt x="14274" y="34692"/>
                  <a:pt x="14223" y="34692"/>
                </a:cubicBezTo>
                <a:close/>
                <a:moveTo>
                  <a:pt x="6359" y="34698"/>
                </a:moveTo>
                <a:cubicBezTo>
                  <a:pt x="6313" y="34698"/>
                  <a:pt x="6269" y="34722"/>
                  <a:pt x="6252" y="34766"/>
                </a:cubicBezTo>
                <a:cubicBezTo>
                  <a:pt x="6216" y="34838"/>
                  <a:pt x="6252" y="34909"/>
                  <a:pt x="6311" y="34933"/>
                </a:cubicBezTo>
                <a:cubicBezTo>
                  <a:pt x="6537" y="35016"/>
                  <a:pt x="6775" y="35100"/>
                  <a:pt x="7014" y="35183"/>
                </a:cubicBezTo>
                <a:lnTo>
                  <a:pt x="7073" y="35183"/>
                </a:lnTo>
                <a:cubicBezTo>
                  <a:pt x="7109" y="35171"/>
                  <a:pt x="7156" y="35147"/>
                  <a:pt x="7168" y="35100"/>
                </a:cubicBezTo>
                <a:cubicBezTo>
                  <a:pt x="7180" y="35040"/>
                  <a:pt x="7144" y="34969"/>
                  <a:pt x="7085" y="34945"/>
                </a:cubicBezTo>
                <a:cubicBezTo>
                  <a:pt x="6859" y="34873"/>
                  <a:pt x="6621" y="34790"/>
                  <a:pt x="6406" y="34707"/>
                </a:cubicBezTo>
                <a:cubicBezTo>
                  <a:pt x="6391" y="34701"/>
                  <a:pt x="6375" y="34698"/>
                  <a:pt x="6359" y="34698"/>
                </a:cubicBezTo>
                <a:close/>
                <a:moveTo>
                  <a:pt x="31148" y="34392"/>
                </a:moveTo>
                <a:cubicBezTo>
                  <a:pt x="31105" y="34392"/>
                  <a:pt x="31065" y="34416"/>
                  <a:pt x="31040" y="34457"/>
                </a:cubicBezTo>
                <a:cubicBezTo>
                  <a:pt x="30921" y="34671"/>
                  <a:pt x="30802" y="34873"/>
                  <a:pt x="30659" y="35052"/>
                </a:cubicBezTo>
                <a:cubicBezTo>
                  <a:pt x="30612" y="35100"/>
                  <a:pt x="30624" y="35183"/>
                  <a:pt x="30671" y="35219"/>
                </a:cubicBezTo>
                <a:cubicBezTo>
                  <a:pt x="30697" y="35236"/>
                  <a:pt x="30724" y="35247"/>
                  <a:pt x="30745" y="35247"/>
                </a:cubicBezTo>
                <a:cubicBezTo>
                  <a:pt x="30753" y="35247"/>
                  <a:pt x="30760" y="35246"/>
                  <a:pt x="30766" y="35243"/>
                </a:cubicBezTo>
                <a:cubicBezTo>
                  <a:pt x="30802" y="35243"/>
                  <a:pt x="30826" y="35231"/>
                  <a:pt x="30850" y="35207"/>
                </a:cubicBezTo>
                <a:cubicBezTo>
                  <a:pt x="30993" y="35016"/>
                  <a:pt x="31136" y="34802"/>
                  <a:pt x="31255" y="34576"/>
                </a:cubicBezTo>
                <a:cubicBezTo>
                  <a:pt x="31290" y="34516"/>
                  <a:pt x="31267" y="34433"/>
                  <a:pt x="31207" y="34409"/>
                </a:cubicBezTo>
                <a:cubicBezTo>
                  <a:pt x="31188" y="34398"/>
                  <a:pt x="31168" y="34392"/>
                  <a:pt x="31148" y="34392"/>
                </a:cubicBezTo>
                <a:close/>
                <a:moveTo>
                  <a:pt x="12833" y="35105"/>
                </a:moveTo>
                <a:cubicBezTo>
                  <a:pt x="12822" y="35105"/>
                  <a:pt x="12811" y="35107"/>
                  <a:pt x="12800" y="35112"/>
                </a:cubicBezTo>
                <a:cubicBezTo>
                  <a:pt x="12550" y="35171"/>
                  <a:pt x="12312" y="35219"/>
                  <a:pt x="12086" y="35266"/>
                </a:cubicBezTo>
                <a:cubicBezTo>
                  <a:pt x="12026" y="35278"/>
                  <a:pt x="11978" y="35338"/>
                  <a:pt x="11990" y="35409"/>
                </a:cubicBezTo>
                <a:cubicBezTo>
                  <a:pt x="12001" y="35463"/>
                  <a:pt x="12050" y="35506"/>
                  <a:pt x="12111" y="35506"/>
                </a:cubicBezTo>
                <a:cubicBezTo>
                  <a:pt x="12118" y="35506"/>
                  <a:pt x="12126" y="35506"/>
                  <a:pt x="12133" y="35504"/>
                </a:cubicBezTo>
                <a:cubicBezTo>
                  <a:pt x="12359" y="35457"/>
                  <a:pt x="12609" y="35409"/>
                  <a:pt x="12848" y="35350"/>
                </a:cubicBezTo>
                <a:cubicBezTo>
                  <a:pt x="12919" y="35326"/>
                  <a:pt x="12955" y="35266"/>
                  <a:pt x="12943" y="35195"/>
                </a:cubicBezTo>
                <a:cubicBezTo>
                  <a:pt x="12933" y="35146"/>
                  <a:pt x="12883" y="35105"/>
                  <a:pt x="12833" y="35105"/>
                </a:cubicBezTo>
                <a:close/>
                <a:moveTo>
                  <a:pt x="7750" y="35141"/>
                </a:moveTo>
                <a:cubicBezTo>
                  <a:pt x="7696" y="35141"/>
                  <a:pt x="7652" y="35182"/>
                  <a:pt x="7633" y="35231"/>
                </a:cubicBezTo>
                <a:cubicBezTo>
                  <a:pt x="7621" y="35302"/>
                  <a:pt x="7656" y="35362"/>
                  <a:pt x="7728" y="35385"/>
                </a:cubicBezTo>
                <a:cubicBezTo>
                  <a:pt x="7966" y="35445"/>
                  <a:pt x="8204" y="35493"/>
                  <a:pt x="8454" y="35528"/>
                </a:cubicBezTo>
                <a:cubicBezTo>
                  <a:pt x="8460" y="35534"/>
                  <a:pt x="8466" y="35537"/>
                  <a:pt x="8472" y="35537"/>
                </a:cubicBezTo>
                <a:cubicBezTo>
                  <a:pt x="8478" y="35537"/>
                  <a:pt x="8484" y="35534"/>
                  <a:pt x="8490" y="35528"/>
                </a:cubicBezTo>
                <a:cubicBezTo>
                  <a:pt x="8538" y="35528"/>
                  <a:pt x="8585" y="35493"/>
                  <a:pt x="8597" y="35433"/>
                </a:cubicBezTo>
                <a:cubicBezTo>
                  <a:pt x="8597" y="35374"/>
                  <a:pt x="8561" y="35302"/>
                  <a:pt x="8490" y="35290"/>
                </a:cubicBezTo>
                <a:cubicBezTo>
                  <a:pt x="8252" y="35254"/>
                  <a:pt x="8014" y="35207"/>
                  <a:pt x="7787" y="35147"/>
                </a:cubicBezTo>
                <a:cubicBezTo>
                  <a:pt x="7775" y="35143"/>
                  <a:pt x="7762" y="35141"/>
                  <a:pt x="7750" y="35141"/>
                </a:cubicBezTo>
                <a:close/>
                <a:moveTo>
                  <a:pt x="9186" y="35395"/>
                </a:moveTo>
                <a:cubicBezTo>
                  <a:pt x="9133" y="35395"/>
                  <a:pt x="9084" y="35440"/>
                  <a:pt x="9073" y="35504"/>
                </a:cubicBezTo>
                <a:cubicBezTo>
                  <a:pt x="9061" y="35564"/>
                  <a:pt x="9121" y="35624"/>
                  <a:pt x="9180" y="35635"/>
                </a:cubicBezTo>
                <a:cubicBezTo>
                  <a:pt x="9430" y="35659"/>
                  <a:pt x="9681" y="35671"/>
                  <a:pt x="9919" y="35683"/>
                </a:cubicBezTo>
                <a:lnTo>
                  <a:pt x="9942" y="35683"/>
                </a:lnTo>
                <a:cubicBezTo>
                  <a:pt x="10002" y="35671"/>
                  <a:pt x="10050" y="35624"/>
                  <a:pt x="10050" y="35564"/>
                </a:cubicBezTo>
                <a:cubicBezTo>
                  <a:pt x="10050" y="35493"/>
                  <a:pt x="10002" y="35445"/>
                  <a:pt x="9931" y="35445"/>
                </a:cubicBezTo>
                <a:cubicBezTo>
                  <a:pt x="9692" y="35433"/>
                  <a:pt x="9442" y="35421"/>
                  <a:pt x="9204" y="35397"/>
                </a:cubicBezTo>
                <a:cubicBezTo>
                  <a:pt x="9198" y="35396"/>
                  <a:pt x="9192" y="35395"/>
                  <a:pt x="9186" y="35395"/>
                </a:cubicBezTo>
                <a:close/>
                <a:moveTo>
                  <a:pt x="11371" y="35374"/>
                </a:moveTo>
                <a:cubicBezTo>
                  <a:pt x="11133" y="35409"/>
                  <a:pt x="10895" y="35421"/>
                  <a:pt x="10657" y="35433"/>
                </a:cubicBezTo>
                <a:cubicBezTo>
                  <a:pt x="10585" y="35445"/>
                  <a:pt x="10538" y="35493"/>
                  <a:pt x="10538" y="35564"/>
                </a:cubicBezTo>
                <a:cubicBezTo>
                  <a:pt x="10538" y="35635"/>
                  <a:pt x="10597" y="35683"/>
                  <a:pt x="10657" y="35683"/>
                </a:cubicBezTo>
                <a:cubicBezTo>
                  <a:pt x="10907" y="35671"/>
                  <a:pt x="11157" y="35647"/>
                  <a:pt x="11395" y="35624"/>
                </a:cubicBezTo>
                <a:lnTo>
                  <a:pt x="11407" y="35624"/>
                </a:lnTo>
                <a:cubicBezTo>
                  <a:pt x="11466" y="35600"/>
                  <a:pt x="11514" y="35552"/>
                  <a:pt x="11502" y="35481"/>
                </a:cubicBezTo>
                <a:cubicBezTo>
                  <a:pt x="11502" y="35421"/>
                  <a:pt x="11443" y="35374"/>
                  <a:pt x="11371" y="35374"/>
                </a:cubicBezTo>
                <a:close/>
                <a:moveTo>
                  <a:pt x="30260" y="35552"/>
                </a:moveTo>
                <a:cubicBezTo>
                  <a:pt x="30228" y="35552"/>
                  <a:pt x="30195" y="35564"/>
                  <a:pt x="30171" y="35588"/>
                </a:cubicBezTo>
                <a:cubicBezTo>
                  <a:pt x="30004" y="35755"/>
                  <a:pt x="29826" y="35909"/>
                  <a:pt x="29635" y="36064"/>
                </a:cubicBezTo>
                <a:cubicBezTo>
                  <a:pt x="29588" y="36100"/>
                  <a:pt x="29576" y="36183"/>
                  <a:pt x="29623" y="36231"/>
                </a:cubicBezTo>
                <a:cubicBezTo>
                  <a:pt x="29643" y="36260"/>
                  <a:pt x="29679" y="36281"/>
                  <a:pt x="29711" y="36281"/>
                </a:cubicBezTo>
                <a:cubicBezTo>
                  <a:pt x="29718" y="36281"/>
                  <a:pt x="29724" y="36280"/>
                  <a:pt x="29731" y="36278"/>
                </a:cubicBezTo>
                <a:cubicBezTo>
                  <a:pt x="29754" y="36278"/>
                  <a:pt x="29778" y="36266"/>
                  <a:pt x="29790" y="36255"/>
                </a:cubicBezTo>
                <a:cubicBezTo>
                  <a:pt x="29981" y="36100"/>
                  <a:pt x="30171" y="35933"/>
                  <a:pt x="30350" y="35755"/>
                </a:cubicBezTo>
                <a:cubicBezTo>
                  <a:pt x="30397" y="35707"/>
                  <a:pt x="30397" y="35635"/>
                  <a:pt x="30350" y="35588"/>
                </a:cubicBezTo>
                <a:cubicBezTo>
                  <a:pt x="30326" y="35564"/>
                  <a:pt x="30293" y="35552"/>
                  <a:pt x="30260" y="35552"/>
                </a:cubicBezTo>
                <a:close/>
                <a:moveTo>
                  <a:pt x="29121" y="36461"/>
                </a:moveTo>
                <a:cubicBezTo>
                  <a:pt x="29098" y="36461"/>
                  <a:pt x="29074" y="36467"/>
                  <a:pt x="29052" y="36481"/>
                </a:cubicBezTo>
                <a:cubicBezTo>
                  <a:pt x="28861" y="36612"/>
                  <a:pt x="28647" y="36731"/>
                  <a:pt x="28433" y="36850"/>
                </a:cubicBezTo>
                <a:cubicBezTo>
                  <a:pt x="28373" y="36886"/>
                  <a:pt x="28350" y="36957"/>
                  <a:pt x="28385" y="37017"/>
                </a:cubicBezTo>
                <a:cubicBezTo>
                  <a:pt x="28409" y="37064"/>
                  <a:pt x="28469" y="37088"/>
                  <a:pt x="28516" y="37088"/>
                </a:cubicBezTo>
                <a:cubicBezTo>
                  <a:pt x="28528" y="37076"/>
                  <a:pt x="28540" y="37076"/>
                  <a:pt x="28552" y="37064"/>
                </a:cubicBezTo>
                <a:cubicBezTo>
                  <a:pt x="28778" y="36945"/>
                  <a:pt x="28992" y="36814"/>
                  <a:pt x="29195" y="36683"/>
                </a:cubicBezTo>
                <a:cubicBezTo>
                  <a:pt x="29242" y="36647"/>
                  <a:pt x="29266" y="36576"/>
                  <a:pt x="29219" y="36516"/>
                </a:cubicBezTo>
                <a:cubicBezTo>
                  <a:pt x="29196" y="36479"/>
                  <a:pt x="29160" y="36461"/>
                  <a:pt x="29121" y="36461"/>
                </a:cubicBezTo>
                <a:close/>
                <a:moveTo>
                  <a:pt x="27836" y="37162"/>
                </a:moveTo>
                <a:cubicBezTo>
                  <a:pt x="27820" y="37162"/>
                  <a:pt x="27805" y="37165"/>
                  <a:pt x="27790" y="37171"/>
                </a:cubicBezTo>
                <a:cubicBezTo>
                  <a:pt x="27576" y="37267"/>
                  <a:pt x="27349" y="37362"/>
                  <a:pt x="27123" y="37457"/>
                </a:cubicBezTo>
                <a:cubicBezTo>
                  <a:pt x="27052" y="37481"/>
                  <a:pt x="27028" y="37552"/>
                  <a:pt x="27052" y="37612"/>
                </a:cubicBezTo>
                <a:cubicBezTo>
                  <a:pt x="27072" y="37661"/>
                  <a:pt x="27108" y="37686"/>
                  <a:pt x="27154" y="37686"/>
                </a:cubicBezTo>
                <a:cubicBezTo>
                  <a:pt x="27163" y="37686"/>
                  <a:pt x="27173" y="37685"/>
                  <a:pt x="27183" y="37683"/>
                </a:cubicBezTo>
                <a:lnTo>
                  <a:pt x="27207" y="37683"/>
                </a:lnTo>
                <a:cubicBezTo>
                  <a:pt x="27445" y="37600"/>
                  <a:pt x="27671" y="37493"/>
                  <a:pt x="27885" y="37398"/>
                </a:cubicBezTo>
                <a:cubicBezTo>
                  <a:pt x="27957" y="37374"/>
                  <a:pt x="27980" y="37302"/>
                  <a:pt x="27945" y="37243"/>
                </a:cubicBezTo>
                <a:cubicBezTo>
                  <a:pt x="27927" y="37189"/>
                  <a:pt x="27882" y="37162"/>
                  <a:pt x="27836" y="37162"/>
                </a:cubicBezTo>
                <a:close/>
                <a:moveTo>
                  <a:pt x="26476" y="37688"/>
                </a:moveTo>
                <a:cubicBezTo>
                  <a:pt x="26462" y="37688"/>
                  <a:pt x="26448" y="37690"/>
                  <a:pt x="26433" y="37695"/>
                </a:cubicBezTo>
                <a:cubicBezTo>
                  <a:pt x="26206" y="37767"/>
                  <a:pt x="25980" y="37838"/>
                  <a:pt x="25742" y="37898"/>
                </a:cubicBezTo>
                <a:cubicBezTo>
                  <a:pt x="25671" y="37921"/>
                  <a:pt x="25635" y="37981"/>
                  <a:pt x="25647" y="38052"/>
                </a:cubicBezTo>
                <a:cubicBezTo>
                  <a:pt x="25668" y="38104"/>
                  <a:pt x="25715" y="38138"/>
                  <a:pt x="25767" y="38138"/>
                </a:cubicBezTo>
                <a:cubicBezTo>
                  <a:pt x="25774" y="38138"/>
                  <a:pt x="25782" y="38137"/>
                  <a:pt x="25790" y="38136"/>
                </a:cubicBezTo>
                <a:lnTo>
                  <a:pt x="25802" y="38136"/>
                </a:lnTo>
                <a:cubicBezTo>
                  <a:pt x="26040" y="38064"/>
                  <a:pt x="26278" y="38005"/>
                  <a:pt x="26504" y="37933"/>
                </a:cubicBezTo>
                <a:cubicBezTo>
                  <a:pt x="26575" y="37910"/>
                  <a:pt x="26611" y="37838"/>
                  <a:pt x="26587" y="37779"/>
                </a:cubicBezTo>
                <a:cubicBezTo>
                  <a:pt x="26569" y="37722"/>
                  <a:pt x="26527" y="37688"/>
                  <a:pt x="26476" y="37688"/>
                </a:cubicBezTo>
                <a:close/>
                <a:moveTo>
                  <a:pt x="25054" y="38074"/>
                </a:moveTo>
                <a:cubicBezTo>
                  <a:pt x="25046" y="38074"/>
                  <a:pt x="25037" y="38075"/>
                  <a:pt x="25028" y="38076"/>
                </a:cubicBezTo>
                <a:lnTo>
                  <a:pt x="24897" y="38112"/>
                </a:lnTo>
                <a:cubicBezTo>
                  <a:pt x="24706" y="38148"/>
                  <a:pt x="24516" y="38195"/>
                  <a:pt x="24313" y="38231"/>
                </a:cubicBezTo>
                <a:cubicBezTo>
                  <a:pt x="24254" y="38243"/>
                  <a:pt x="24206" y="38302"/>
                  <a:pt x="24218" y="38374"/>
                </a:cubicBezTo>
                <a:cubicBezTo>
                  <a:pt x="24239" y="38427"/>
                  <a:pt x="24289" y="38471"/>
                  <a:pt x="24342" y="38471"/>
                </a:cubicBezTo>
                <a:cubicBezTo>
                  <a:pt x="24348" y="38471"/>
                  <a:pt x="24355" y="38470"/>
                  <a:pt x="24361" y="38469"/>
                </a:cubicBezTo>
                <a:cubicBezTo>
                  <a:pt x="24563" y="38433"/>
                  <a:pt x="24754" y="38386"/>
                  <a:pt x="24944" y="38350"/>
                </a:cubicBezTo>
                <a:lnTo>
                  <a:pt x="25087" y="38314"/>
                </a:lnTo>
                <a:cubicBezTo>
                  <a:pt x="25147" y="38302"/>
                  <a:pt x="25194" y="38231"/>
                  <a:pt x="25182" y="38171"/>
                </a:cubicBezTo>
                <a:cubicBezTo>
                  <a:pt x="25162" y="38109"/>
                  <a:pt x="25114" y="38074"/>
                  <a:pt x="25054" y="38074"/>
                </a:cubicBezTo>
                <a:close/>
                <a:moveTo>
                  <a:pt x="23621" y="38360"/>
                </a:moveTo>
                <a:cubicBezTo>
                  <a:pt x="23614" y="38360"/>
                  <a:pt x="23606" y="38361"/>
                  <a:pt x="23599" y="38362"/>
                </a:cubicBezTo>
                <a:lnTo>
                  <a:pt x="23444" y="38386"/>
                </a:lnTo>
                <a:cubicBezTo>
                  <a:pt x="23254" y="38421"/>
                  <a:pt x="23063" y="38457"/>
                  <a:pt x="22885" y="38493"/>
                </a:cubicBezTo>
                <a:cubicBezTo>
                  <a:pt x="22813" y="38493"/>
                  <a:pt x="22765" y="38564"/>
                  <a:pt x="22777" y="38624"/>
                </a:cubicBezTo>
                <a:cubicBezTo>
                  <a:pt x="22788" y="38688"/>
                  <a:pt x="22847" y="38733"/>
                  <a:pt x="22902" y="38733"/>
                </a:cubicBezTo>
                <a:cubicBezTo>
                  <a:pt x="22908" y="38733"/>
                  <a:pt x="22914" y="38732"/>
                  <a:pt x="22920" y="38731"/>
                </a:cubicBezTo>
                <a:cubicBezTo>
                  <a:pt x="23111" y="38695"/>
                  <a:pt x="23301" y="38660"/>
                  <a:pt x="23480" y="38636"/>
                </a:cubicBezTo>
                <a:lnTo>
                  <a:pt x="23647" y="38600"/>
                </a:lnTo>
                <a:cubicBezTo>
                  <a:pt x="23706" y="38588"/>
                  <a:pt x="23754" y="38529"/>
                  <a:pt x="23742" y="38457"/>
                </a:cubicBezTo>
                <a:cubicBezTo>
                  <a:pt x="23731" y="38404"/>
                  <a:pt x="23682" y="38360"/>
                  <a:pt x="23621" y="38360"/>
                </a:cubicBezTo>
                <a:close/>
                <a:moveTo>
                  <a:pt x="22180" y="38610"/>
                </a:moveTo>
                <a:cubicBezTo>
                  <a:pt x="22173" y="38610"/>
                  <a:pt x="22166" y="38611"/>
                  <a:pt x="22158" y="38612"/>
                </a:cubicBezTo>
                <a:cubicBezTo>
                  <a:pt x="21992" y="38636"/>
                  <a:pt x="21825" y="38672"/>
                  <a:pt x="21658" y="38695"/>
                </a:cubicBezTo>
                <a:lnTo>
                  <a:pt x="21444" y="38731"/>
                </a:lnTo>
                <a:cubicBezTo>
                  <a:pt x="21372" y="38743"/>
                  <a:pt x="21325" y="38814"/>
                  <a:pt x="21337" y="38874"/>
                </a:cubicBezTo>
                <a:cubicBezTo>
                  <a:pt x="21347" y="38938"/>
                  <a:pt x="21406" y="38983"/>
                  <a:pt x="21461" y="38983"/>
                </a:cubicBezTo>
                <a:cubicBezTo>
                  <a:pt x="21467" y="38983"/>
                  <a:pt x="21473" y="38982"/>
                  <a:pt x="21480" y="38981"/>
                </a:cubicBezTo>
                <a:lnTo>
                  <a:pt x="21694" y="38933"/>
                </a:lnTo>
                <a:cubicBezTo>
                  <a:pt x="21861" y="38910"/>
                  <a:pt x="22027" y="38874"/>
                  <a:pt x="22206" y="38850"/>
                </a:cubicBezTo>
                <a:cubicBezTo>
                  <a:pt x="22265" y="38838"/>
                  <a:pt x="22313" y="38779"/>
                  <a:pt x="22301" y="38707"/>
                </a:cubicBezTo>
                <a:cubicBezTo>
                  <a:pt x="22290" y="38654"/>
                  <a:pt x="22242" y="38610"/>
                  <a:pt x="22180" y="38610"/>
                </a:cubicBezTo>
                <a:close/>
                <a:moveTo>
                  <a:pt x="20744" y="38872"/>
                </a:moveTo>
                <a:cubicBezTo>
                  <a:pt x="20736" y="38872"/>
                  <a:pt x="20727" y="38872"/>
                  <a:pt x="20718" y="38874"/>
                </a:cubicBezTo>
                <a:cubicBezTo>
                  <a:pt x="20479" y="38922"/>
                  <a:pt x="20229" y="38969"/>
                  <a:pt x="19991" y="39029"/>
                </a:cubicBezTo>
                <a:cubicBezTo>
                  <a:pt x="19932" y="39041"/>
                  <a:pt x="19896" y="39112"/>
                  <a:pt x="19908" y="39172"/>
                </a:cubicBezTo>
                <a:cubicBezTo>
                  <a:pt x="19918" y="39234"/>
                  <a:pt x="19965" y="39269"/>
                  <a:pt x="20024" y="39269"/>
                </a:cubicBezTo>
                <a:cubicBezTo>
                  <a:pt x="20033" y="39269"/>
                  <a:pt x="20042" y="39268"/>
                  <a:pt x="20051" y="39267"/>
                </a:cubicBezTo>
                <a:cubicBezTo>
                  <a:pt x="20289" y="39207"/>
                  <a:pt x="20527" y="39160"/>
                  <a:pt x="20765" y="39112"/>
                </a:cubicBezTo>
                <a:cubicBezTo>
                  <a:pt x="20825" y="39100"/>
                  <a:pt x="20872" y="39029"/>
                  <a:pt x="20860" y="38969"/>
                </a:cubicBezTo>
                <a:cubicBezTo>
                  <a:pt x="20850" y="38907"/>
                  <a:pt x="20803" y="38872"/>
                  <a:pt x="20744" y="38872"/>
                </a:cubicBezTo>
                <a:close/>
                <a:moveTo>
                  <a:pt x="19305" y="39205"/>
                </a:moveTo>
                <a:cubicBezTo>
                  <a:pt x="19295" y="39205"/>
                  <a:pt x="19286" y="39206"/>
                  <a:pt x="19277" y="39207"/>
                </a:cubicBezTo>
                <a:cubicBezTo>
                  <a:pt x="19039" y="39267"/>
                  <a:pt x="18801" y="39338"/>
                  <a:pt x="18574" y="39410"/>
                </a:cubicBezTo>
                <a:cubicBezTo>
                  <a:pt x="18515" y="39434"/>
                  <a:pt x="18479" y="39505"/>
                  <a:pt x="18491" y="39564"/>
                </a:cubicBezTo>
                <a:cubicBezTo>
                  <a:pt x="18512" y="39616"/>
                  <a:pt x="18560" y="39650"/>
                  <a:pt x="18611" y="39650"/>
                </a:cubicBezTo>
                <a:cubicBezTo>
                  <a:pt x="18619" y="39650"/>
                  <a:pt x="18626" y="39649"/>
                  <a:pt x="18634" y="39648"/>
                </a:cubicBezTo>
                <a:lnTo>
                  <a:pt x="18646" y="39648"/>
                </a:lnTo>
                <a:cubicBezTo>
                  <a:pt x="18872" y="39576"/>
                  <a:pt x="19110" y="39505"/>
                  <a:pt x="19348" y="39445"/>
                </a:cubicBezTo>
                <a:cubicBezTo>
                  <a:pt x="19408" y="39422"/>
                  <a:pt x="19444" y="39362"/>
                  <a:pt x="19432" y="39291"/>
                </a:cubicBezTo>
                <a:cubicBezTo>
                  <a:pt x="19421" y="39239"/>
                  <a:pt x="19366" y="39205"/>
                  <a:pt x="19305" y="39205"/>
                </a:cubicBezTo>
                <a:close/>
                <a:moveTo>
                  <a:pt x="17917" y="39652"/>
                </a:moveTo>
                <a:cubicBezTo>
                  <a:pt x="17903" y="39652"/>
                  <a:pt x="17887" y="39655"/>
                  <a:pt x="17872" y="39660"/>
                </a:cubicBezTo>
                <a:cubicBezTo>
                  <a:pt x="17646" y="39743"/>
                  <a:pt x="17420" y="39838"/>
                  <a:pt x="17193" y="39945"/>
                </a:cubicBezTo>
                <a:cubicBezTo>
                  <a:pt x="17134" y="39969"/>
                  <a:pt x="17110" y="40041"/>
                  <a:pt x="17134" y="40100"/>
                </a:cubicBezTo>
                <a:cubicBezTo>
                  <a:pt x="17154" y="40150"/>
                  <a:pt x="17198" y="40175"/>
                  <a:pt x="17240" y="40175"/>
                </a:cubicBezTo>
                <a:cubicBezTo>
                  <a:pt x="17249" y="40175"/>
                  <a:pt x="17257" y="40174"/>
                  <a:pt x="17265" y="40172"/>
                </a:cubicBezTo>
                <a:lnTo>
                  <a:pt x="17289" y="40172"/>
                </a:lnTo>
                <a:cubicBezTo>
                  <a:pt x="17515" y="40065"/>
                  <a:pt x="17741" y="39969"/>
                  <a:pt x="17967" y="39886"/>
                </a:cubicBezTo>
                <a:cubicBezTo>
                  <a:pt x="18027" y="39862"/>
                  <a:pt x="18063" y="39791"/>
                  <a:pt x="18039" y="39731"/>
                </a:cubicBezTo>
                <a:cubicBezTo>
                  <a:pt x="18020" y="39684"/>
                  <a:pt x="17972" y="39652"/>
                  <a:pt x="17917" y="39652"/>
                </a:cubicBezTo>
                <a:close/>
                <a:moveTo>
                  <a:pt x="16588" y="40250"/>
                </a:moveTo>
                <a:cubicBezTo>
                  <a:pt x="16567" y="40250"/>
                  <a:pt x="16546" y="40256"/>
                  <a:pt x="16527" y="40267"/>
                </a:cubicBezTo>
                <a:cubicBezTo>
                  <a:pt x="16312" y="40374"/>
                  <a:pt x="16098" y="40493"/>
                  <a:pt x="15884" y="40624"/>
                </a:cubicBezTo>
                <a:cubicBezTo>
                  <a:pt x="15824" y="40660"/>
                  <a:pt x="15800" y="40731"/>
                  <a:pt x="15836" y="40791"/>
                </a:cubicBezTo>
                <a:cubicBezTo>
                  <a:pt x="15860" y="40827"/>
                  <a:pt x="15919" y="40850"/>
                  <a:pt x="15967" y="40850"/>
                </a:cubicBezTo>
                <a:cubicBezTo>
                  <a:pt x="15979" y="40838"/>
                  <a:pt x="15991" y="40838"/>
                  <a:pt x="16003" y="40827"/>
                </a:cubicBezTo>
                <a:cubicBezTo>
                  <a:pt x="16217" y="40707"/>
                  <a:pt x="16431" y="40588"/>
                  <a:pt x="16646" y="40481"/>
                </a:cubicBezTo>
                <a:cubicBezTo>
                  <a:pt x="16705" y="40446"/>
                  <a:pt x="16729" y="40374"/>
                  <a:pt x="16693" y="40315"/>
                </a:cubicBezTo>
                <a:cubicBezTo>
                  <a:pt x="16677" y="40274"/>
                  <a:pt x="16633" y="40250"/>
                  <a:pt x="16588" y="40250"/>
                </a:cubicBezTo>
                <a:close/>
                <a:moveTo>
                  <a:pt x="15323" y="40985"/>
                </a:moveTo>
                <a:cubicBezTo>
                  <a:pt x="15299" y="40985"/>
                  <a:pt x="15275" y="40992"/>
                  <a:pt x="15253" y="41005"/>
                </a:cubicBezTo>
                <a:cubicBezTo>
                  <a:pt x="15050" y="41148"/>
                  <a:pt x="14848" y="41291"/>
                  <a:pt x="14657" y="41434"/>
                </a:cubicBezTo>
                <a:cubicBezTo>
                  <a:pt x="14598" y="41469"/>
                  <a:pt x="14586" y="41553"/>
                  <a:pt x="14622" y="41600"/>
                </a:cubicBezTo>
                <a:cubicBezTo>
                  <a:pt x="14649" y="41637"/>
                  <a:pt x="14683" y="41652"/>
                  <a:pt x="14714" y="41652"/>
                </a:cubicBezTo>
                <a:cubicBezTo>
                  <a:pt x="14723" y="41652"/>
                  <a:pt x="14732" y="41651"/>
                  <a:pt x="14741" y="41648"/>
                </a:cubicBezTo>
                <a:cubicBezTo>
                  <a:pt x="14764" y="41648"/>
                  <a:pt x="14776" y="41636"/>
                  <a:pt x="14800" y="41624"/>
                </a:cubicBezTo>
                <a:cubicBezTo>
                  <a:pt x="14991" y="41481"/>
                  <a:pt x="15193" y="41350"/>
                  <a:pt x="15396" y="41208"/>
                </a:cubicBezTo>
                <a:cubicBezTo>
                  <a:pt x="15443" y="41172"/>
                  <a:pt x="15467" y="41100"/>
                  <a:pt x="15431" y="41041"/>
                </a:cubicBezTo>
                <a:cubicBezTo>
                  <a:pt x="15401" y="41004"/>
                  <a:pt x="15362" y="40985"/>
                  <a:pt x="15323" y="40985"/>
                </a:cubicBezTo>
                <a:close/>
                <a:moveTo>
                  <a:pt x="14146" y="41862"/>
                </a:moveTo>
                <a:cubicBezTo>
                  <a:pt x="14120" y="41862"/>
                  <a:pt x="14095" y="41871"/>
                  <a:pt x="14074" y="41886"/>
                </a:cubicBezTo>
                <a:cubicBezTo>
                  <a:pt x="13883" y="42041"/>
                  <a:pt x="13693" y="42208"/>
                  <a:pt x="13514" y="42374"/>
                </a:cubicBezTo>
                <a:cubicBezTo>
                  <a:pt x="13467" y="42422"/>
                  <a:pt x="13467" y="42505"/>
                  <a:pt x="13502" y="42553"/>
                </a:cubicBezTo>
                <a:cubicBezTo>
                  <a:pt x="13538" y="42577"/>
                  <a:pt x="13574" y="42589"/>
                  <a:pt x="13621" y="42589"/>
                </a:cubicBezTo>
                <a:cubicBezTo>
                  <a:pt x="13645" y="42577"/>
                  <a:pt x="13669" y="42577"/>
                  <a:pt x="13681" y="42553"/>
                </a:cubicBezTo>
                <a:cubicBezTo>
                  <a:pt x="13860" y="42386"/>
                  <a:pt x="14038" y="42231"/>
                  <a:pt x="14229" y="42077"/>
                </a:cubicBezTo>
                <a:cubicBezTo>
                  <a:pt x="14276" y="42029"/>
                  <a:pt x="14288" y="41958"/>
                  <a:pt x="14241" y="41910"/>
                </a:cubicBezTo>
                <a:cubicBezTo>
                  <a:pt x="14214" y="41876"/>
                  <a:pt x="14179" y="41862"/>
                  <a:pt x="14146" y="41862"/>
                </a:cubicBezTo>
                <a:close/>
                <a:moveTo>
                  <a:pt x="13074" y="42851"/>
                </a:moveTo>
                <a:cubicBezTo>
                  <a:pt x="13044" y="42851"/>
                  <a:pt x="13014" y="42863"/>
                  <a:pt x="12990" y="42886"/>
                </a:cubicBezTo>
                <a:cubicBezTo>
                  <a:pt x="12812" y="43065"/>
                  <a:pt x="12645" y="43255"/>
                  <a:pt x="12490" y="43434"/>
                </a:cubicBezTo>
                <a:cubicBezTo>
                  <a:pt x="12443" y="43482"/>
                  <a:pt x="12443" y="43565"/>
                  <a:pt x="12502" y="43613"/>
                </a:cubicBezTo>
                <a:cubicBezTo>
                  <a:pt x="12526" y="43636"/>
                  <a:pt x="12562" y="43636"/>
                  <a:pt x="12598" y="43636"/>
                </a:cubicBezTo>
                <a:cubicBezTo>
                  <a:pt x="12621" y="43636"/>
                  <a:pt x="12657" y="43613"/>
                  <a:pt x="12669" y="43601"/>
                </a:cubicBezTo>
                <a:cubicBezTo>
                  <a:pt x="12824" y="43410"/>
                  <a:pt x="12990" y="43232"/>
                  <a:pt x="13157" y="43065"/>
                </a:cubicBezTo>
                <a:cubicBezTo>
                  <a:pt x="13205" y="43017"/>
                  <a:pt x="13205" y="42934"/>
                  <a:pt x="13157" y="42886"/>
                </a:cubicBezTo>
                <a:cubicBezTo>
                  <a:pt x="13133" y="42863"/>
                  <a:pt x="13104" y="42851"/>
                  <a:pt x="13074" y="42851"/>
                </a:cubicBezTo>
                <a:close/>
                <a:moveTo>
                  <a:pt x="12119" y="43961"/>
                </a:moveTo>
                <a:cubicBezTo>
                  <a:pt x="12081" y="43961"/>
                  <a:pt x="12043" y="43977"/>
                  <a:pt x="12014" y="44006"/>
                </a:cubicBezTo>
                <a:cubicBezTo>
                  <a:pt x="11978" y="44053"/>
                  <a:pt x="11943" y="44101"/>
                  <a:pt x="11907" y="44148"/>
                </a:cubicBezTo>
                <a:cubicBezTo>
                  <a:pt x="11800" y="44291"/>
                  <a:pt x="11693" y="44446"/>
                  <a:pt x="11586" y="44601"/>
                </a:cubicBezTo>
                <a:cubicBezTo>
                  <a:pt x="11550" y="44660"/>
                  <a:pt x="11562" y="44732"/>
                  <a:pt x="11609" y="44779"/>
                </a:cubicBezTo>
                <a:cubicBezTo>
                  <a:pt x="11635" y="44788"/>
                  <a:pt x="11654" y="44796"/>
                  <a:pt x="11676" y="44796"/>
                </a:cubicBezTo>
                <a:cubicBezTo>
                  <a:pt x="11685" y="44796"/>
                  <a:pt x="11694" y="44795"/>
                  <a:pt x="11705" y="44791"/>
                </a:cubicBezTo>
                <a:cubicBezTo>
                  <a:pt x="11740" y="44791"/>
                  <a:pt x="11764" y="44768"/>
                  <a:pt x="11788" y="44744"/>
                </a:cubicBezTo>
                <a:cubicBezTo>
                  <a:pt x="11883" y="44589"/>
                  <a:pt x="11990" y="44434"/>
                  <a:pt x="12109" y="44291"/>
                </a:cubicBezTo>
                <a:lnTo>
                  <a:pt x="12205" y="44160"/>
                </a:lnTo>
                <a:cubicBezTo>
                  <a:pt x="12252" y="44101"/>
                  <a:pt x="12240" y="44029"/>
                  <a:pt x="12193" y="43982"/>
                </a:cubicBezTo>
                <a:cubicBezTo>
                  <a:pt x="12169" y="43968"/>
                  <a:pt x="12144" y="43961"/>
                  <a:pt x="12119" y="43961"/>
                </a:cubicBezTo>
                <a:close/>
                <a:moveTo>
                  <a:pt x="11293" y="45167"/>
                </a:moveTo>
                <a:cubicBezTo>
                  <a:pt x="11251" y="45167"/>
                  <a:pt x="11205" y="45191"/>
                  <a:pt x="11181" y="45232"/>
                </a:cubicBezTo>
                <a:cubicBezTo>
                  <a:pt x="11062" y="45446"/>
                  <a:pt x="10943" y="45672"/>
                  <a:pt x="10847" y="45887"/>
                </a:cubicBezTo>
                <a:cubicBezTo>
                  <a:pt x="10812" y="45946"/>
                  <a:pt x="10847" y="46030"/>
                  <a:pt x="10907" y="46053"/>
                </a:cubicBezTo>
                <a:cubicBezTo>
                  <a:pt x="10931" y="46065"/>
                  <a:pt x="10954" y="46065"/>
                  <a:pt x="10978" y="46065"/>
                </a:cubicBezTo>
                <a:cubicBezTo>
                  <a:pt x="11014" y="46053"/>
                  <a:pt x="11050" y="46030"/>
                  <a:pt x="11062" y="45994"/>
                </a:cubicBezTo>
                <a:cubicBezTo>
                  <a:pt x="11157" y="45780"/>
                  <a:pt x="11276" y="45565"/>
                  <a:pt x="11395" y="45351"/>
                </a:cubicBezTo>
                <a:cubicBezTo>
                  <a:pt x="11431" y="45291"/>
                  <a:pt x="11407" y="45220"/>
                  <a:pt x="11347" y="45184"/>
                </a:cubicBezTo>
                <a:cubicBezTo>
                  <a:pt x="11332" y="45173"/>
                  <a:pt x="11313" y="45167"/>
                  <a:pt x="11293" y="45167"/>
                </a:cubicBezTo>
                <a:close/>
                <a:moveTo>
                  <a:pt x="10677" y="46498"/>
                </a:moveTo>
                <a:cubicBezTo>
                  <a:pt x="10628" y="46498"/>
                  <a:pt x="10580" y="46530"/>
                  <a:pt x="10562" y="46577"/>
                </a:cubicBezTo>
                <a:cubicBezTo>
                  <a:pt x="10490" y="46815"/>
                  <a:pt x="10419" y="47065"/>
                  <a:pt x="10371" y="47304"/>
                </a:cubicBezTo>
                <a:cubicBezTo>
                  <a:pt x="10359" y="47363"/>
                  <a:pt x="10395" y="47435"/>
                  <a:pt x="10466" y="47446"/>
                </a:cubicBezTo>
                <a:lnTo>
                  <a:pt x="10514" y="47446"/>
                </a:lnTo>
                <a:cubicBezTo>
                  <a:pt x="10562" y="47435"/>
                  <a:pt x="10597" y="47399"/>
                  <a:pt x="10609" y="47351"/>
                </a:cubicBezTo>
                <a:cubicBezTo>
                  <a:pt x="10657" y="47125"/>
                  <a:pt x="10716" y="46887"/>
                  <a:pt x="10800" y="46661"/>
                </a:cubicBezTo>
                <a:cubicBezTo>
                  <a:pt x="10824" y="46601"/>
                  <a:pt x="10788" y="46530"/>
                  <a:pt x="10716" y="46506"/>
                </a:cubicBezTo>
                <a:cubicBezTo>
                  <a:pt x="10704" y="46501"/>
                  <a:pt x="10690" y="46498"/>
                  <a:pt x="10677" y="46498"/>
                </a:cubicBezTo>
                <a:close/>
                <a:moveTo>
                  <a:pt x="13181" y="47232"/>
                </a:moveTo>
                <a:cubicBezTo>
                  <a:pt x="13074" y="47232"/>
                  <a:pt x="12979" y="47244"/>
                  <a:pt x="12883" y="47256"/>
                </a:cubicBezTo>
                <a:cubicBezTo>
                  <a:pt x="12729" y="47268"/>
                  <a:pt x="12574" y="47292"/>
                  <a:pt x="12419" y="47327"/>
                </a:cubicBezTo>
                <a:cubicBezTo>
                  <a:pt x="12359" y="47339"/>
                  <a:pt x="12324" y="47411"/>
                  <a:pt x="12336" y="47470"/>
                </a:cubicBezTo>
                <a:cubicBezTo>
                  <a:pt x="12346" y="47533"/>
                  <a:pt x="12402" y="47568"/>
                  <a:pt x="12455" y="47568"/>
                </a:cubicBezTo>
                <a:cubicBezTo>
                  <a:pt x="12463" y="47568"/>
                  <a:pt x="12471" y="47567"/>
                  <a:pt x="12478" y="47565"/>
                </a:cubicBezTo>
                <a:cubicBezTo>
                  <a:pt x="12621" y="47530"/>
                  <a:pt x="12764" y="47506"/>
                  <a:pt x="12907" y="47494"/>
                </a:cubicBezTo>
                <a:cubicBezTo>
                  <a:pt x="13002" y="47482"/>
                  <a:pt x="13086" y="47482"/>
                  <a:pt x="13181" y="47482"/>
                </a:cubicBezTo>
                <a:lnTo>
                  <a:pt x="13193" y="47482"/>
                </a:lnTo>
                <a:cubicBezTo>
                  <a:pt x="13252" y="47470"/>
                  <a:pt x="13300" y="47423"/>
                  <a:pt x="13300" y="47363"/>
                </a:cubicBezTo>
                <a:cubicBezTo>
                  <a:pt x="13300" y="47292"/>
                  <a:pt x="13240" y="47232"/>
                  <a:pt x="13181" y="47232"/>
                </a:cubicBezTo>
                <a:close/>
                <a:moveTo>
                  <a:pt x="31492" y="47420"/>
                </a:moveTo>
                <a:cubicBezTo>
                  <a:pt x="31484" y="47420"/>
                  <a:pt x="31477" y="47421"/>
                  <a:pt x="31469" y="47423"/>
                </a:cubicBezTo>
                <a:cubicBezTo>
                  <a:pt x="31219" y="47482"/>
                  <a:pt x="30981" y="47542"/>
                  <a:pt x="30743" y="47601"/>
                </a:cubicBezTo>
                <a:cubicBezTo>
                  <a:pt x="30683" y="47613"/>
                  <a:pt x="30647" y="47685"/>
                  <a:pt x="30659" y="47756"/>
                </a:cubicBezTo>
                <a:cubicBezTo>
                  <a:pt x="30680" y="47808"/>
                  <a:pt x="30728" y="47842"/>
                  <a:pt x="30779" y="47842"/>
                </a:cubicBezTo>
                <a:cubicBezTo>
                  <a:pt x="30787" y="47842"/>
                  <a:pt x="30795" y="47841"/>
                  <a:pt x="30802" y="47839"/>
                </a:cubicBezTo>
                <a:lnTo>
                  <a:pt x="30814" y="47839"/>
                </a:lnTo>
                <a:cubicBezTo>
                  <a:pt x="31040" y="47768"/>
                  <a:pt x="31278" y="47720"/>
                  <a:pt x="31517" y="47661"/>
                </a:cubicBezTo>
                <a:cubicBezTo>
                  <a:pt x="31588" y="47649"/>
                  <a:pt x="31624" y="47577"/>
                  <a:pt x="31612" y="47518"/>
                </a:cubicBezTo>
                <a:cubicBezTo>
                  <a:pt x="31601" y="47455"/>
                  <a:pt x="31546" y="47420"/>
                  <a:pt x="31492" y="47420"/>
                </a:cubicBezTo>
                <a:close/>
                <a:moveTo>
                  <a:pt x="13908" y="47337"/>
                </a:moveTo>
                <a:cubicBezTo>
                  <a:pt x="13854" y="47337"/>
                  <a:pt x="13797" y="47372"/>
                  <a:pt x="13776" y="47435"/>
                </a:cubicBezTo>
                <a:cubicBezTo>
                  <a:pt x="13764" y="47494"/>
                  <a:pt x="13800" y="47565"/>
                  <a:pt x="13872" y="47577"/>
                </a:cubicBezTo>
                <a:cubicBezTo>
                  <a:pt x="14098" y="47637"/>
                  <a:pt x="14312" y="47732"/>
                  <a:pt x="14514" y="47839"/>
                </a:cubicBezTo>
                <a:cubicBezTo>
                  <a:pt x="14538" y="47863"/>
                  <a:pt x="14574" y="47863"/>
                  <a:pt x="14598" y="47863"/>
                </a:cubicBezTo>
                <a:cubicBezTo>
                  <a:pt x="14634" y="47851"/>
                  <a:pt x="14669" y="47827"/>
                  <a:pt x="14681" y="47792"/>
                </a:cubicBezTo>
                <a:cubicBezTo>
                  <a:pt x="14717" y="47732"/>
                  <a:pt x="14693" y="47661"/>
                  <a:pt x="14634" y="47625"/>
                </a:cubicBezTo>
                <a:cubicBezTo>
                  <a:pt x="14407" y="47506"/>
                  <a:pt x="14181" y="47411"/>
                  <a:pt x="13931" y="47339"/>
                </a:cubicBezTo>
                <a:cubicBezTo>
                  <a:pt x="13923" y="47338"/>
                  <a:pt x="13916" y="47337"/>
                  <a:pt x="13908" y="47337"/>
                </a:cubicBezTo>
                <a:close/>
                <a:moveTo>
                  <a:pt x="11762" y="47557"/>
                </a:moveTo>
                <a:cubicBezTo>
                  <a:pt x="11747" y="47557"/>
                  <a:pt x="11731" y="47560"/>
                  <a:pt x="11716" y="47565"/>
                </a:cubicBezTo>
                <a:cubicBezTo>
                  <a:pt x="11490" y="47673"/>
                  <a:pt x="11264" y="47792"/>
                  <a:pt x="11062" y="47946"/>
                </a:cubicBezTo>
                <a:cubicBezTo>
                  <a:pt x="11002" y="47982"/>
                  <a:pt x="10990" y="48054"/>
                  <a:pt x="11026" y="48113"/>
                </a:cubicBezTo>
                <a:cubicBezTo>
                  <a:pt x="11046" y="48143"/>
                  <a:pt x="11081" y="48164"/>
                  <a:pt x="11120" y="48164"/>
                </a:cubicBezTo>
                <a:cubicBezTo>
                  <a:pt x="11128" y="48164"/>
                  <a:pt x="11137" y="48163"/>
                  <a:pt x="11145" y="48161"/>
                </a:cubicBezTo>
                <a:cubicBezTo>
                  <a:pt x="11157" y="48161"/>
                  <a:pt x="11181" y="48149"/>
                  <a:pt x="11193" y="48137"/>
                </a:cubicBezTo>
                <a:cubicBezTo>
                  <a:pt x="11395" y="48006"/>
                  <a:pt x="11609" y="47887"/>
                  <a:pt x="11812" y="47792"/>
                </a:cubicBezTo>
                <a:cubicBezTo>
                  <a:pt x="11871" y="47768"/>
                  <a:pt x="11907" y="47696"/>
                  <a:pt x="11871" y="47637"/>
                </a:cubicBezTo>
                <a:cubicBezTo>
                  <a:pt x="11853" y="47583"/>
                  <a:pt x="11809" y="47557"/>
                  <a:pt x="11762" y="47557"/>
                </a:cubicBezTo>
                <a:close/>
                <a:moveTo>
                  <a:pt x="30078" y="47808"/>
                </a:moveTo>
                <a:cubicBezTo>
                  <a:pt x="30066" y="47808"/>
                  <a:pt x="30053" y="47811"/>
                  <a:pt x="30040" y="47816"/>
                </a:cubicBezTo>
                <a:cubicBezTo>
                  <a:pt x="29802" y="47899"/>
                  <a:pt x="29576" y="47982"/>
                  <a:pt x="29350" y="48066"/>
                </a:cubicBezTo>
                <a:cubicBezTo>
                  <a:pt x="29278" y="48089"/>
                  <a:pt x="29254" y="48161"/>
                  <a:pt x="29278" y="48220"/>
                </a:cubicBezTo>
                <a:cubicBezTo>
                  <a:pt x="29299" y="48272"/>
                  <a:pt x="29347" y="48306"/>
                  <a:pt x="29390" y="48306"/>
                </a:cubicBezTo>
                <a:cubicBezTo>
                  <a:pt x="29397" y="48306"/>
                  <a:pt x="29403" y="48305"/>
                  <a:pt x="29409" y="48304"/>
                </a:cubicBezTo>
                <a:cubicBezTo>
                  <a:pt x="29421" y="48304"/>
                  <a:pt x="29433" y="48292"/>
                  <a:pt x="29433" y="48292"/>
                </a:cubicBezTo>
                <a:cubicBezTo>
                  <a:pt x="29659" y="48208"/>
                  <a:pt x="29885" y="48125"/>
                  <a:pt x="30112" y="48054"/>
                </a:cubicBezTo>
                <a:cubicBezTo>
                  <a:pt x="30183" y="48030"/>
                  <a:pt x="30219" y="47958"/>
                  <a:pt x="30195" y="47899"/>
                </a:cubicBezTo>
                <a:cubicBezTo>
                  <a:pt x="30176" y="47842"/>
                  <a:pt x="30127" y="47808"/>
                  <a:pt x="30078" y="47808"/>
                </a:cubicBezTo>
                <a:close/>
                <a:moveTo>
                  <a:pt x="15169" y="48043"/>
                </a:moveTo>
                <a:cubicBezTo>
                  <a:pt x="15134" y="48043"/>
                  <a:pt x="15099" y="48058"/>
                  <a:pt x="15074" y="48089"/>
                </a:cubicBezTo>
                <a:cubicBezTo>
                  <a:pt x="15026" y="48137"/>
                  <a:pt x="15038" y="48208"/>
                  <a:pt x="15086" y="48256"/>
                </a:cubicBezTo>
                <a:cubicBezTo>
                  <a:pt x="15265" y="48423"/>
                  <a:pt x="15407" y="48601"/>
                  <a:pt x="15515" y="48792"/>
                </a:cubicBezTo>
                <a:cubicBezTo>
                  <a:pt x="15544" y="48831"/>
                  <a:pt x="15582" y="48854"/>
                  <a:pt x="15621" y="48854"/>
                </a:cubicBezTo>
                <a:cubicBezTo>
                  <a:pt x="15629" y="48854"/>
                  <a:pt x="15637" y="48853"/>
                  <a:pt x="15646" y="48851"/>
                </a:cubicBezTo>
                <a:cubicBezTo>
                  <a:pt x="15657" y="48851"/>
                  <a:pt x="15669" y="48851"/>
                  <a:pt x="15681" y="48839"/>
                </a:cubicBezTo>
                <a:cubicBezTo>
                  <a:pt x="15741" y="48804"/>
                  <a:pt x="15765" y="48732"/>
                  <a:pt x="15729" y="48673"/>
                </a:cubicBezTo>
                <a:cubicBezTo>
                  <a:pt x="15610" y="48458"/>
                  <a:pt x="15443" y="48256"/>
                  <a:pt x="15253" y="48077"/>
                </a:cubicBezTo>
                <a:cubicBezTo>
                  <a:pt x="15230" y="48055"/>
                  <a:pt x="15200" y="48043"/>
                  <a:pt x="15169" y="48043"/>
                </a:cubicBezTo>
                <a:close/>
                <a:moveTo>
                  <a:pt x="28718" y="48342"/>
                </a:moveTo>
                <a:cubicBezTo>
                  <a:pt x="28703" y="48342"/>
                  <a:pt x="28686" y="48345"/>
                  <a:pt x="28671" y="48351"/>
                </a:cubicBezTo>
                <a:cubicBezTo>
                  <a:pt x="28445" y="48458"/>
                  <a:pt x="28219" y="48566"/>
                  <a:pt x="28004" y="48673"/>
                </a:cubicBezTo>
                <a:cubicBezTo>
                  <a:pt x="27945" y="48708"/>
                  <a:pt x="27921" y="48780"/>
                  <a:pt x="27957" y="48839"/>
                </a:cubicBezTo>
                <a:cubicBezTo>
                  <a:pt x="27980" y="48887"/>
                  <a:pt x="28028" y="48911"/>
                  <a:pt x="28076" y="48911"/>
                </a:cubicBezTo>
                <a:cubicBezTo>
                  <a:pt x="28088" y="48911"/>
                  <a:pt x="28099" y="48899"/>
                  <a:pt x="28111" y="48899"/>
                </a:cubicBezTo>
                <a:cubicBezTo>
                  <a:pt x="28326" y="48780"/>
                  <a:pt x="28552" y="48673"/>
                  <a:pt x="28766" y="48578"/>
                </a:cubicBezTo>
                <a:cubicBezTo>
                  <a:pt x="28826" y="48554"/>
                  <a:pt x="28861" y="48482"/>
                  <a:pt x="28826" y="48411"/>
                </a:cubicBezTo>
                <a:cubicBezTo>
                  <a:pt x="28808" y="48367"/>
                  <a:pt x="28764" y="48342"/>
                  <a:pt x="28718" y="48342"/>
                </a:cubicBezTo>
                <a:close/>
                <a:moveTo>
                  <a:pt x="10407" y="47923"/>
                </a:moveTo>
                <a:cubicBezTo>
                  <a:pt x="10335" y="47923"/>
                  <a:pt x="10276" y="47970"/>
                  <a:pt x="10276" y="48042"/>
                </a:cubicBezTo>
                <a:cubicBezTo>
                  <a:pt x="10264" y="48113"/>
                  <a:pt x="10264" y="48197"/>
                  <a:pt x="10264" y="48280"/>
                </a:cubicBezTo>
                <a:cubicBezTo>
                  <a:pt x="10264" y="48375"/>
                  <a:pt x="10264" y="48482"/>
                  <a:pt x="10276" y="48589"/>
                </a:cubicBezTo>
                <a:cubicBezTo>
                  <a:pt x="10157" y="48697"/>
                  <a:pt x="10050" y="48816"/>
                  <a:pt x="9942" y="48935"/>
                </a:cubicBezTo>
                <a:cubicBezTo>
                  <a:pt x="9895" y="48982"/>
                  <a:pt x="9907" y="49066"/>
                  <a:pt x="9954" y="49113"/>
                </a:cubicBezTo>
                <a:cubicBezTo>
                  <a:pt x="9990" y="49137"/>
                  <a:pt x="10026" y="49137"/>
                  <a:pt x="10062" y="49137"/>
                </a:cubicBezTo>
                <a:cubicBezTo>
                  <a:pt x="10085" y="49137"/>
                  <a:pt x="10109" y="49113"/>
                  <a:pt x="10133" y="49101"/>
                </a:cubicBezTo>
                <a:cubicBezTo>
                  <a:pt x="10192" y="49018"/>
                  <a:pt x="10264" y="48947"/>
                  <a:pt x="10335" y="48875"/>
                </a:cubicBezTo>
                <a:cubicBezTo>
                  <a:pt x="10353" y="48893"/>
                  <a:pt x="10377" y="48904"/>
                  <a:pt x="10402" y="48904"/>
                </a:cubicBezTo>
                <a:cubicBezTo>
                  <a:pt x="10411" y="48904"/>
                  <a:pt x="10421" y="48902"/>
                  <a:pt x="10431" y="48899"/>
                </a:cubicBezTo>
                <a:cubicBezTo>
                  <a:pt x="10490" y="48899"/>
                  <a:pt x="10538" y="48839"/>
                  <a:pt x="10538" y="48768"/>
                </a:cubicBezTo>
                <a:lnTo>
                  <a:pt x="10526" y="48685"/>
                </a:lnTo>
                <a:cubicBezTo>
                  <a:pt x="10562" y="48649"/>
                  <a:pt x="10597" y="48613"/>
                  <a:pt x="10633" y="48589"/>
                </a:cubicBezTo>
                <a:cubicBezTo>
                  <a:pt x="10681" y="48542"/>
                  <a:pt x="10681" y="48458"/>
                  <a:pt x="10645" y="48411"/>
                </a:cubicBezTo>
                <a:cubicBezTo>
                  <a:pt x="10618" y="48384"/>
                  <a:pt x="10578" y="48371"/>
                  <a:pt x="10544" y="48371"/>
                </a:cubicBezTo>
                <a:cubicBezTo>
                  <a:pt x="10533" y="48371"/>
                  <a:pt x="10523" y="48372"/>
                  <a:pt x="10514" y="48375"/>
                </a:cubicBezTo>
                <a:lnTo>
                  <a:pt x="10514" y="48280"/>
                </a:lnTo>
                <a:cubicBezTo>
                  <a:pt x="10514" y="48208"/>
                  <a:pt x="10514" y="48125"/>
                  <a:pt x="10514" y="48054"/>
                </a:cubicBezTo>
                <a:cubicBezTo>
                  <a:pt x="10526" y="47994"/>
                  <a:pt x="10466" y="47935"/>
                  <a:pt x="10407" y="47923"/>
                </a:cubicBezTo>
                <a:close/>
                <a:moveTo>
                  <a:pt x="27431" y="49022"/>
                </a:moveTo>
                <a:cubicBezTo>
                  <a:pt x="27408" y="49022"/>
                  <a:pt x="27384" y="49028"/>
                  <a:pt x="27361" y="49042"/>
                </a:cubicBezTo>
                <a:cubicBezTo>
                  <a:pt x="27147" y="49161"/>
                  <a:pt x="26933" y="49292"/>
                  <a:pt x="26730" y="49423"/>
                </a:cubicBezTo>
                <a:cubicBezTo>
                  <a:pt x="26671" y="49470"/>
                  <a:pt x="26659" y="49542"/>
                  <a:pt x="26695" y="49601"/>
                </a:cubicBezTo>
                <a:cubicBezTo>
                  <a:pt x="26724" y="49631"/>
                  <a:pt x="26761" y="49652"/>
                  <a:pt x="26800" y="49652"/>
                </a:cubicBezTo>
                <a:cubicBezTo>
                  <a:pt x="26809" y="49652"/>
                  <a:pt x="26817" y="49651"/>
                  <a:pt x="26826" y="49649"/>
                </a:cubicBezTo>
                <a:cubicBezTo>
                  <a:pt x="26837" y="49649"/>
                  <a:pt x="26849" y="49637"/>
                  <a:pt x="26861" y="49625"/>
                </a:cubicBezTo>
                <a:cubicBezTo>
                  <a:pt x="27064" y="49494"/>
                  <a:pt x="27278" y="49363"/>
                  <a:pt x="27480" y="49244"/>
                </a:cubicBezTo>
                <a:cubicBezTo>
                  <a:pt x="27540" y="49209"/>
                  <a:pt x="27564" y="49137"/>
                  <a:pt x="27528" y="49078"/>
                </a:cubicBezTo>
                <a:cubicBezTo>
                  <a:pt x="27506" y="49040"/>
                  <a:pt x="27469" y="49022"/>
                  <a:pt x="27431" y="49022"/>
                </a:cubicBezTo>
                <a:close/>
                <a:moveTo>
                  <a:pt x="15882" y="49290"/>
                </a:moveTo>
                <a:cubicBezTo>
                  <a:pt x="15875" y="49290"/>
                  <a:pt x="15867" y="49291"/>
                  <a:pt x="15860" y="49292"/>
                </a:cubicBezTo>
                <a:cubicBezTo>
                  <a:pt x="15788" y="49304"/>
                  <a:pt x="15753" y="49375"/>
                  <a:pt x="15765" y="49435"/>
                </a:cubicBezTo>
                <a:cubicBezTo>
                  <a:pt x="15788" y="49590"/>
                  <a:pt x="15788" y="49732"/>
                  <a:pt x="15788" y="49875"/>
                </a:cubicBezTo>
                <a:cubicBezTo>
                  <a:pt x="15777" y="49959"/>
                  <a:pt x="15765" y="50042"/>
                  <a:pt x="15753" y="50113"/>
                </a:cubicBezTo>
                <a:cubicBezTo>
                  <a:pt x="15741" y="50185"/>
                  <a:pt x="15777" y="50244"/>
                  <a:pt x="15848" y="50256"/>
                </a:cubicBezTo>
                <a:cubicBezTo>
                  <a:pt x="15860" y="50268"/>
                  <a:pt x="15872" y="50268"/>
                  <a:pt x="15896" y="50268"/>
                </a:cubicBezTo>
                <a:cubicBezTo>
                  <a:pt x="15943" y="50256"/>
                  <a:pt x="15979" y="50221"/>
                  <a:pt x="15991" y="50161"/>
                </a:cubicBezTo>
                <a:cubicBezTo>
                  <a:pt x="16003" y="50078"/>
                  <a:pt x="16027" y="49982"/>
                  <a:pt x="16027" y="49887"/>
                </a:cubicBezTo>
                <a:cubicBezTo>
                  <a:pt x="16038" y="49721"/>
                  <a:pt x="16027" y="49554"/>
                  <a:pt x="16003" y="49387"/>
                </a:cubicBezTo>
                <a:cubicBezTo>
                  <a:pt x="15992" y="49334"/>
                  <a:pt x="15943" y="49290"/>
                  <a:pt x="15882" y="49290"/>
                </a:cubicBezTo>
                <a:close/>
                <a:moveTo>
                  <a:pt x="10549" y="49373"/>
                </a:moveTo>
                <a:cubicBezTo>
                  <a:pt x="10541" y="49373"/>
                  <a:pt x="10534" y="49374"/>
                  <a:pt x="10526" y="49375"/>
                </a:cubicBezTo>
                <a:cubicBezTo>
                  <a:pt x="10454" y="49399"/>
                  <a:pt x="10419" y="49470"/>
                  <a:pt x="10443" y="49530"/>
                </a:cubicBezTo>
                <a:cubicBezTo>
                  <a:pt x="10514" y="49780"/>
                  <a:pt x="10609" y="50006"/>
                  <a:pt x="10716" y="50232"/>
                </a:cubicBezTo>
                <a:cubicBezTo>
                  <a:pt x="10740" y="50280"/>
                  <a:pt x="10800" y="50304"/>
                  <a:pt x="10847" y="50304"/>
                </a:cubicBezTo>
                <a:cubicBezTo>
                  <a:pt x="10859" y="50292"/>
                  <a:pt x="10871" y="50292"/>
                  <a:pt x="10883" y="50292"/>
                </a:cubicBezTo>
                <a:cubicBezTo>
                  <a:pt x="10943" y="50256"/>
                  <a:pt x="10966" y="50185"/>
                  <a:pt x="10931" y="50125"/>
                </a:cubicBezTo>
                <a:cubicBezTo>
                  <a:pt x="10824" y="49911"/>
                  <a:pt x="10740" y="49697"/>
                  <a:pt x="10669" y="49459"/>
                </a:cubicBezTo>
                <a:cubicBezTo>
                  <a:pt x="10658" y="49407"/>
                  <a:pt x="10603" y="49373"/>
                  <a:pt x="10549" y="49373"/>
                </a:cubicBezTo>
                <a:close/>
                <a:moveTo>
                  <a:pt x="9585" y="49468"/>
                </a:moveTo>
                <a:cubicBezTo>
                  <a:pt x="9546" y="49468"/>
                  <a:pt x="9508" y="49489"/>
                  <a:pt x="9478" y="49518"/>
                </a:cubicBezTo>
                <a:cubicBezTo>
                  <a:pt x="9419" y="49613"/>
                  <a:pt x="9347" y="49709"/>
                  <a:pt x="9288" y="49816"/>
                </a:cubicBezTo>
                <a:cubicBezTo>
                  <a:pt x="9216" y="49923"/>
                  <a:pt x="9145" y="50030"/>
                  <a:pt x="9085" y="50149"/>
                </a:cubicBezTo>
                <a:cubicBezTo>
                  <a:pt x="9049" y="50209"/>
                  <a:pt x="9073" y="50280"/>
                  <a:pt x="9133" y="50316"/>
                </a:cubicBezTo>
                <a:cubicBezTo>
                  <a:pt x="9157" y="50328"/>
                  <a:pt x="9180" y="50328"/>
                  <a:pt x="9204" y="50328"/>
                </a:cubicBezTo>
                <a:cubicBezTo>
                  <a:pt x="9240" y="50328"/>
                  <a:pt x="9276" y="50304"/>
                  <a:pt x="9288" y="50268"/>
                </a:cubicBezTo>
                <a:cubicBezTo>
                  <a:pt x="9359" y="50161"/>
                  <a:pt x="9419" y="50042"/>
                  <a:pt x="9490" y="49947"/>
                </a:cubicBezTo>
                <a:cubicBezTo>
                  <a:pt x="9550" y="49851"/>
                  <a:pt x="9621" y="49756"/>
                  <a:pt x="9681" y="49661"/>
                </a:cubicBezTo>
                <a:cubicBezTo>
                  <a:pt x="9716" y="49601"/>
                  <a:pt x="9704" y="49530"/>
                  <a:pt x="9657" y="49494"/>
                </a:cubicBezTo>
                <a:cubicBezTo>
                  <a:pt x="9634" y="49476"/>
                  <a:pt x="9609" y="49468"/>
                  <a:pt x="9585" y="49468"/>
                </a:cubicBezTo>
                <a:close/>
                <a:moveTo>
                  <a:pt x="26197" y="49831"/>
                </a:moveTo>
                <a:cubicBezTo>
                  <a:pt x="26172" y="49831"/>
                  <a:pt x="26147" y="49837"/>
                  <a:pt x="26123" y="49851"/>
                </a:cubicBezTo>
                <a:cubicBezTo>
                  <a:pt x="25921" y="49994"/>
                  <a:pt x="25730" y="50149"/>
                  <a:pt x="25540" y="50304"/>
                </a:cubicBezTo>
                <a:cubicBezTo>
                  <a:pt x="25492" y="50352"/>
                  <a:pt x="25480" y="50423"/>
                  <a:pt x="25528" y="50471"/>
                </a:cubicBezTo>
                <a:cubicBezTo>
                  <a:pt x="25547" y="50500"/>
                  <a:pt x="25583" y="50521"/>
                  <a:pt x="25622" y="50521"/>
                </a:cubicBezTo>
                <a:cubicBezTo>
                  <a:pt x="25630" y="50521"/>
                  <a:pt x="25638" y="50520"/>
                  <a:pt x="25647" y="50518"/>
                </a:cubicBezTo>
                <a:cubicBezTo>
                  <a:pt x="25659" y="50518"/>
                  <a:pt x="25683" y="50506"/>
                  <a:pt x="25694" y="50494"/>
                </a:cubicBezTo>
                <a:cubicBezTo>
                  <a:pt x="25885" y="50340"/>
                  <a:pt x="26075" y="50197"/>
                  <a:pt x="26266" y="50042"/>
                </a:cubicBezTo>
                <a:cubicBezTo>
                  <a:pt x="26325" y="50006"/>
                  <a:pt x="26337" y="49935"/>
                  <a:pt x="26302" y="49875"/>
                </a:cubicBezTo>
                <a:cubicBezTo>
                  <a:pt x="26273" y="49846"/>
                  <a:pt x="26235" y="49831"/>
                  <a:pt x="26197" y="49831"/>
                </a:cubicBezTo>
                <a:close/>
                <a:moveTo>
                  <a:pt x="11213" y="50676"/>
                </a:moveTo>
                <a:cubicBezTo>
                  <a:pt x="11188" y="50676"/>
                  <a:pt x="11164" y="50683"/>
                  <a:pt x="11145" y="50697"/>
                </a:cubicBezTo>
                <a:cubicBezTo>
                  <a:pt x="11085" y="50744"/>
                  <a:pt x="11074" y="50816"/>
                  <a:pt x="11121" y="50875"/>
                </a:cubicBezTo>
                <a:cubicBezTo>
                  <a:pt x="11276" y="51078"/>
                  <a:pt x="11455" y="51256"/>
                  <a:pt x="11645" y="51423"/>
                </a:cubicBezTo>
                <a:cubicBezTo>
                  <a:pt x="11669" y="51435"/>
                  <a:pt x="11705" y="51447"/>
                  <a:pt x="11740" y="51447"/>
                </a:cubicBezTo>
                <a:cubicBezTo>
                  <a:pt x="11776" y="51435"/>
                  <a:pt x="11800" y="51423"/>
                  <a:pt x="11812" y="51399"/>
                </a:cubicBezTo>
                <a:cubicBezTo>
                  <a:pt x="11859" y="51352"/>
                  <a:pt x="11847" y="51268"/>
                  <a:pt x="11800" y="51233"/>
                </a:cubicBezTo>
                <a:cubicBezTo>
                  <a:pt x="11621" y="51078"/>
                  <a:pt x="11455" y="50911"/>
                  <a:pt x="11312" y="50721"/>
                </a:cubicBezTo>
                <a:cubicBezTo>
                  <a:pt x="11290" y="50692"/>
                  <a:pt x="11251" y="50676"/>
                  <a:pt x="11213" y="50676"/>
                </a:cubicBezTo>
                <a:close/>
                <a:moveTo>
                  <a:pt x="15588" y="50689"/>
                </a:moveTo>
                <a:cubicBezTo>
                  <a:pt x="15549" y="50689"/>
                  <a:pt x="15513" y="50707"/>
                  <a:pt x="15491" y="50744"/>
                </a:cubicBezTo>
                <a:cubicBezTo>
                  <a:pt x="15360" y="50935"/>
                  <a:pt x="15205" y="51102"/>
                  <a:pt x="15015" y="51256"/>
                </a:cubicBezTo>
                <a:cubicBezTo>
                  <a:pt x="14967" y="51292"/>
                  <a:pt x="14955" y="51375"/>
                  <a:pt x="15003" y="51423"/>
                </a:cubicBezTo>
                <a:cubicBezTo>
                  <a:pt x="15022" y="51452"/>
                  <a:pt x="15058" y="51474"/>
                  <a:pt x="15096" y="51474"/>
                </a:cubicBezTo>
                <a:cubicBezTo>
                  <a:pt x="15105" y="51474"/>
                  <a:pt x="15113" y="51473"/>
                  <a:pt x="15122" y="51471"/>
                </a:cubicBezTo>
                <a:cubicBezTo>
                  <a:pt x="15134" y="51471"/>
                  <a:pt x="15157" y="51459"/>
                  <a:pt x="15169" y="51447"/>
                </a:cubicBezTo>
                <a:cubicBezTo>
                  <a:pt x="15384" y="51280"/>
                  <a:pt x="15550" y="51090"/>
                  <a:pt x="15693" y="50875"/>
                </a:cubicBezTo>
                <a:cubicBezTo>
                  <a:pt x="15729" y="50828"/>
                  <a:pt x="15717" y="50744"/>
                  <a:pt x="15657" y="50709"/>
                </a:cubicBezTo>
                <a:cubicBezTo>
                  <a:pt x="15635" y="50695"/>
                  <a:pt x="15611" y="50689"/>
                  <a:pt x="15588" y="50689"/>
                </a:cubicBezTo>
                <a:close/>
                <a:moveTo>
                  <a:pt x="25074" y="50756"/>
                </a:moveTo>
                <a:cubicBezTo>
                  <a:pt x="25043" y="50756"/>
                  <a:pt x="25010" y="50768"/>
                  <a:pt x="24980" y="50792"/>
                </a:cubicBezTo>
                <a:cubicBezTo>
                  <a:pt x="24801" y="50959"/>
                  <a:pt x="24623" y="51125"/>
                  <a:pt x="24456" y="51304"/>
                </a:cubicBezTo>
                <a:cubicBezTo>
                  <a:pt x="24409" y="51352"/>
                  <a:pt x="24409" y="51435"/>
                  <a:pt x="24456" y="51471"/>
                </a:cubicBezTo>
                <a:cubicBezTo>
                  <a:pt x="24483" y="51498"/>
                  <a:pt x="24510" y="51511"/>
                  <a:pt x="24537" y="51511"/>
                </a:cubicBezTo>
                <a:cubicBezTo>
                  <a:pt x="24545" y="51511"/>
                  <a:pt x="24554" y="51509"/>
                  <a:pt x="24563" y="51506"/>
                </a:cubicBezTo>
                <a:cubicBezTo>
                  <a:pt x="24587" y="51506"/>
                  <a:pt x="24611" y="51495"/>
                  <a:pt x="24635" y="51471"/>
                </a:cubicBezTo>
                <a:cubicBezTo>
                  <a:pt x="24801" y="51304"/>
                  <a:pt x="24968" y="51137"/>
                  <a:pt x="25147" y="50971"/>
                </a:cubicBezTo>
                <a:cubicBezTo>
                  <a:pt x="25206" y="50923"/>
                  <a:pt x="25206" y="50852"/>
                  <a:pt x="25159" y="50792"/>
                </a:cubicBezTo>
                <a:cubicBezTo>
                  <a:pt x="25135" y="50768"/>
                  <a:pt x="25105" y="50756"/>
                  <a:pt x="25074" y="50756"/>
                </a:cubicBezTo>
                <a:close/>
                <a:moveTo>
                  <a:pt x="8856" y="50742"/>
                </a:moveTo>
                <a:cubicBezTo>
                  <a:pt x="8811" y="50742"/>
                  <a:pt x="8769" y="50773"/>
                  <a:pt x="8752" y="50816"/>
                </a:cubicBezTo>
                <a:cubicBezTo>
                  <a:pt x="8645" y="51054"/>
                  <a:pt x="8561" y="51292"/>
                  <a:pt x="8514" y="51530"/>
                </a:cubicBezTo>
                <a:cubicBezTo>
                  <a:pt x="8490" y="51590"/>
                  <a:pt x="8538" y="51661"/>
                  <a:pt x="8597" y="51673"/>
                </a:cubicBezTo>
                <a:lnTo>
                  <a:pt x="8645" y="51673"/>
                </a:lnTo>
                <a:cubicBezTo>
                  <a:pt x="8692" y="51673"/>
                  <a:pt x="8740" y="51637"/>
                  <a:pt x="8740" y="51590"/>
                </a:cubicBezTo>
                <a:cubicBezTo>
                  <a:pt x="8799" y="51364"/>
                  <a:pt x="8871" y="51137"/>
                  <a:pt x="8978" y="50911"/>
                </a:cubicBezTo>
                <a:cubicBezTo>
                  <a:pt x="9002" y="50852"/>
                  <a:pt x="8966" y="50780"/>
                  <a:pt x="8907" y="50756"/>
                </a:cubicBezTo>
                <a:cubicBezTo>
                  <a:pt x="8890" y="50747"/>
                  <a:pt x="8873" y="50742"/>
                  <a:pt x="8856" y="50742"/>
                </a:cubicBezTo>
                <a:close/>
                <a:moveTo>
                  <a:pt x="14467" y="51604"/>
                </a:moveTo>
                <a:cubicBezTo>
                  <a:pt x="14451" y="51604"/>
                  <a:pt x="14435" y="51607"/>
                  <a:pt x="14419" y="51614"/>
                </a:cubicBezTo>
                <a:cubicBezTo>
                  <a:pt x="14229" y="51697"/>
                  <a:pt x="14026" y="51756"/>
                  <a:pt x="13824" y="51792"/>
                </a:cubicBezTo>
                <a:lnTo>
                  <a:pt x="13752" y="51804"/>
                </a:lnTo>
                <a:cubicBezTo>
                  <a:pt x="13681" y="51816"/>
                  <a:pt x="13633" y="51876"/>
                  <a:pt x="13645" y="51935"/>
                </a:cubicBezTo>
                <a:cubicBezTo>
                  <a:pt x="13656" y="51999"/>
                  <a:pt x="13705" y="52044"/>
                  <a:pt x="13766" y="52044"/>
                </a:cubicBezTo>
                <a:cubicBezTo>
                  <a:pt x="13774" y="52044"/>
                  <a:pt x="13781" y="52043"/>
                  <a:pt x="13788" y="52042"/>
                </a:cubicBezTo>
                <a:lnTo>
                  <a:pt x="13872" y="52030"/>
                </a:lnTo>
                <a:cubicBezTo>
                  <a:pt x="14086" y="51995"/>
                  <a:pt x="14312" y="51923"/>
                  <a:pt x="14514" y="51840"/>
                </a:cubicBezTo>
                <a:cubicBezTo>
                  <a:pt x="14574" y="51816"/>
                  <a:pt x="14610" y="51745"/>
                  <a:pt x="14586" y="51673"/>
                </a:cubicBezTo>
                <a:cubicBezTo>
                  <a:pt x="14559" y="51629"/>
                  <a:pt x="14513" y="51604"/>
                  <a:pt x="14467" y="51604"/>
                </a:cubicBezTo>
                <a:close/>
                <a:moveTo>
                  <a:pt x="12336" y="51593"/>
                </a:moveTo>
                <a:cubicBezTo>
                  <a:pt x="12290" y="51593"/>
                  <a:pt x="12246" y="51617"/>
                  <a:pt x="12228" y="51661"/>
                </a:cubicBezTo>
                <a:cubicBezTo>
                  <a:pt x="12193" y="51721"/>
                  <a:pt x="12228" y="51792"/>
                  <a:pt x="12288" y="51828"/>
                </a:cubicBezTo>
                <a:cubicBezTo>
                  <a:pt x="12371" y="51864"/>
                  <a:pt x="12455" y="51899"/>
                  <a:pt x="12550" y="51935"/>
                </a:cubicBezTo>
                <a:cubicBezTo>
                  <a:pt x="12693" y="51983"/>
                  <a:pt x="12859" y="52018"/>
                  <a:pt x="13014" y="52042"/>
                </a:cubicBezTo>
                <a:cubicBezTo>
                  <a:pt x="13020" y="52048"/>
                  <a:pt x="13029" y="52051"/>
                  <a:pt x="13038" y="52051"/>
                </a:cubicBezTo>
                <a:cubicBezTo>
                  <a:pt x="13047" y="52051"/>
                  <a:pt x="13056" y="52048"/>
                  <a:pt x="13062" y="52042"/>
                </a:cubicBezTo>
                <a:cubicBezTo>
                  <a:pt x="13110" y="52042"/>
                  <a:pt x="13145" y="51995"/>
                  <a:pt x="13157" y="51947"/>
                </a:cubicBezTo>
                <a:cubicBezTo>
                  <a:pt x="13169" y="51876"/>
                  <a:pt x="13121" y="51816"/>
                  <a:pt x="13050" y="51804"/>
                </a:cubicBezTo>
                <a:cubicBezTo>
                  <a:pt x="12907" y="51780"/>
                  <a:pt x="12764" y="51756"/>
                  <a:pt x="12621" y="51697"/>
                </a:cubicBezTo>
                <a:cubicBezTo>
                  <a:pt x="12550" y="51673"/>
                  <a:pt x="12467" y="51637"/>
                  <a:pt x="12383" y="51602"/>
                </a:cubicBezTo>
                <a:cubicBezTo>
                  <a:pt x="12368" y="51596"/>
                  <a:pt x="12352" y="51593"/>
                  <a:pt x="12336" y="51593"/>
                </a:cubicBezTo>
                <a:close/>
                <a:moveTo>
                  <a:pt x="24039" y="51804"/>
                </a:moveTo>
                <a:cubicBezTo>
                  <a:pt x="24010" y="51804"/>
                  <a:pt x="23980" y="51816"/>
                  <a:pt x="23956" y="51840"/>
                </a:cubicBezTo>
                <a:cubicBezTo>
                  <a:pt x="23789" y="52030"/>
                  <a:pt x="23635" y="52221"/>
                  <a:pt x="23480" y="52399"/>
                </a:cubicBezTo>
                <a:cubicBezTo>
                  <a:pt x="23432" y="52459"/>
                  <a:pt x="23444" y="52530"/>
                  <a:pt x="23492" y="52578"/>
                </a:cubicBezTo>
                <a:cubicBezTo>
                  <a:pt x="23516" y="52602"/>
                  <a:pt x="23551" y="52602"/>
                  <a:pt x="23587" y="52602"/>
                </a:cubicBezTo>
                <a:cubicBezTo>
                  <a:pt x="23623" y="52602"/>
                  <a:pt x="23647" y="52578"/>
                  <a:pt x="23658" y="52554"/>
                </a:cubicBezTo>
                <a:cubicBezTo>
                  <a:pt x="23825" y="52376"/>
                  <a:pt x="23980" y="52185"/>
                  <a:pt x="24135" y="52006"/>
                </a:cubicBezTo>
                <a:cubicBezTo>
                  <a:pt x="24182" y="51959"/>
                  <a:pt x="24182" y="51876"/>
                  <a:pt x="24123" y="51840"/>
                </a:cubicBezTo>
                <a:cubicBezTo>
                  <a:pt x="24099" y="51816"/>
                  <a:pt x="24069" y="51804"/>
                  <a:pt x="24039" y="51804"/>
                </a:cubicBezTo>
                <a:close/>
                <a:moveTo>
                  <a:pt x="8510" y="52160"/>
                </a:moveTo>
                <a:cubicBezTo>
                  <a:pt x="8456" y="52160"/>
                  <a:pt x="8407" y="52214"/>
                  <a:pt x="8407" y="52268"/>
                </a:cubicBezTo>
                <a:cubicBezTo>
                  <a:pt x="8395" y="52399"/>
                  <a:pt x="8407" y="52518"/>
                  <a:pt x="8407" y="52638"/>
                </a:cubicBezTo>
                <a:cubicBezTo>
                  <a:pt x="8418" y="52745"/>
                  <a:pt x="8430" y="52840"/>
                  <a:pt x="8454" y="52947"/>
                </a:cubicBezTo>
                <a:cubicBezTo>
                  <a:pt x="8454" y="52971"/>
                  <a:pt x="8454" y="53007"/>
                  <a:pt x="8466" y="53030"/>
                </a:cubicBezTo>
                <a:cubicBezTo>
                  <a:pt x="8477" y="53084"/>
                  <a:pt x="8526" y="53128"/>
                  <a:pt x="8587" y="53128"/>
                </a:cubicBezTo>
                <a:cubicBezTo>
                  <a:pt x="8594" y="53128"/>
                  <a:pt x="8601" y="53127"/>
                  <a:pt x="8609" y="53126"/>
                </a:cubicBezTo>
                <a:cubicBezTo>
                  <a:pt x="8680" y="53114"/>
                  <a:pt x="8716" y="53042"/>
                  <a:pt x="8704" y="52983"/>
                </a:cubicBezTo>
                <a:lnTo>
                  <a:pt x="8692" y="52899"/>
                </a:lnTo>
                <a:cubicBezTo>
                  <a:pt x="8668" y="52804"/>
                  <a:pt x="8657" y="52721"/>
                  <a:pt x="8657" y="52626"/>
                </a:cubicBezTo>
                <a:cubicBezTo>
                  <a:pt x="8645" y="52507"/>
                  <a:pt x="8645" y="52399"/>
                  <a:pt x="8645" y="52280"/>
                </a:cubicBezTo>
                <a:cubicBezTo>
                  <a:pt x="8645" y="52209"/>
                  <a:pt x="8597" y="52161"/>
                  <a:pt x="8526" y="52161"/>
                </a:cubicBezTo>
                <a:cubicBezTo>
                  <a:pt x="8520" y="52160"/>
                  <a:pt x="8515" y="52160"/>
                  <a:pt x="8510" y="52160"/>
                </a:cubicBezTo>
                <a:close/>
                <a:moveTo>
                  <a:pt x="23095" y="52922"/>
                </a:moveTo>
                <a:cubicBezTo>
                  <a:pt x="23061" y="52922"/>
                  <a:pt x="23029" y="52933"/>
                  <a:pt x="23004" y="52959"/>
                </a:cubicBezTo>
                <a:cubicBezTo>
                  <a:pt x="22849" y="53149"/>
                  <a:pt x="22694" y="53340"/>
                  <a:pt x="22539" y="53519"/>
                </a:cubicBezTo>
                <a:cubicBezTo>
                  <a:pt x="22492" y="53578"/>
                  <a:pt x="22504" y="53650"/>
                  <a:pt x="22551" y="53697"/>
                </a:cubicBezTo>
                <a:cubicBezTo>
                  <a:pt x="22569" y="53715"/>
                  <a:pt x="22599" y="53726"/>
                  <a:pt x="22623" y="53726"/>
                </a:cubicBezTo>
                <a:cubicBezTo>
                  <a:pt x="22632" y="53726"/>
                  <a:pt x="22640" y="53724"/>
                  <a:pt x="22646" y="53721"/>
                </a:cubicBezTo>
                <a:cubicBezTo>
                  <a:pt x="22682" y="53721"/>
                  <a:pt x="22706" y="53709"/>
                  <a:pt x="22718" y="53685"/>
                </a:cubicBezTo>
                <a:cubicBezTo>
                  <a:pt x="22885" y="53495"/>
                  <a:pt x="23039" y="53304"/>
                  <a:pt x="23194" y="53126"/>
                </a:cubicBezTo>
                <a:cubicBezTo>
                  <a:pt x="23242" y="53066"/>
                  <a:pt x="23230" y="52995"/>
                  <a:pt x="23182" y="52947"/>
                </a:cubicBezTo>
                <a:cubicBezTo>
                  <a:pt x="23155" y="52931"/>
                  <a:pt x="23124" y="52922"/>
                  <a:pt x="23095" y="52922"/>
                </a:cubicBezTo>
                <a:close/>
                <a:moveTo>
                  <a:pt x="8811" y="53581"/>
                </a:moveTo>
                <a:cubicBezTo>
                  <a:pt x="8795" y="53581"/>
                  <a:pt x="8779" y="53584"/>
                  <a:pt x="8764" y="53590"/>
                </a:cubicBezTo>
                <a:cubicBezTo>
                  <a:pt x="8704" y="53614"/>
                  <a:pt x="8680" y="53697"/>
                  <a:pt x="8704" y="53757"/>
                </a:cubicBezTo>
                <a:cubicBezTo>
                  <a:pt x="8799" y="53971"/>
                  <a:pt x="8930" y="54197"/>
                  <a:pt x="9085" y="54400"/>
                </a:cubicBezTo>
                <a:cubicBezTo>
                  <a:pt x="9109" y="54447"/>
                  <a:pt x="9157" y="54459"/>
                  <a:pt x="9204" y="54459"/>
                </a:cubicBezTo>
                <a:cubicBezTo>
                  <a:pt x="9216" y="54447"/>
                  <a:pt x="9228" y="54447"/>
                  <a:pt x="9252" y="54435"/>
                </a:cubicBezTo>
                <a:cubicBezTo>
                  <a:pt x="9311" y="54400"/>
                  <a:pt x="9323" y="54316"/>
                  <a:pt x="9276" y="54269"/>
                </a:cubicBezTo>
                <a:cubicBezTo>
                  <a:pt x="9145" y="54066"/>
                  <a:pt x="9026" y="53864"/>
                  <a:pt x="8930" y="53650"/>
                </a:cubicBezTo>
                <a:cubicBezTo>
                  <a:pt x="8904" y="53605"/>
                  <a:pt x="8858" y="53581"/>
                  <a:pt x="8811" y="53581"/>
                </a:cubicBezTo>
                <a:close/>
                <a:moveTo>
                  <a:pt x="22143" y="54029"/>
                </a:moveTo>
                <a:cubicBezTo>
                  <a:pt x="22109" y="54029"/>
                  <a:pt x="22077" y="54041"/>
                  <a:pt x="22051" y="54066"/>
                </a:cubicBezTo>
                <a:cubicBezTo>
                  <a:pt x="21873" y="54257"/>
                  <a:pt x="21706" y="54423"/>
                  <a:pt x="21539" y="54578"/>
                </a:cubicBezTo>
                <a:cubicBezTo>
                  <a:pt x="21492" y="54626"/>
                  <a:pt x="21492" y="54709"/>
                  <a:pt x="21539" y="54757"/>
                </a:cubicBezTo>
                <a:cubicBezTo>
                  <a:pt x="21566" y="54784"/>
                  <a:pt x="21593" y="54797"/>
                  <a:pt x="21620" y="54797"/>
                </a:cubicBezTo>
                <a:cubicBezTo>
                  <a:pt x="21628" y="54797"/>
                  <a:pt x="21637" y="54796"/>
                  <a:pt x="21646" y="54793"/>
                </a:cubicBezTo>
                <a:cubicBezTo>
                  <a:pt x="21670" y="54793"/>
                  <a:pt x="21694" y="54781"/>
                  <a:pt x="21718" y="54757"/>
                </a:cubicBezTo>
                <a:cubicBezTo>
                  <a:pt x="21884" y="54602"/>
                  <a:pt x="22051" y="54423"/>
                  <a:pt x="22230" y="54233"/>
                </a:cubicBezTo>
                <a:cubicBezTo>
                  <a:pt x="22277" y="54185"/>
                  <a:pt x="22277" y="54102"/>
                  <a:pt x="22230" y="54054"/>
                </a:cubicBezTo>
                <a:cubicBezTo>
                  <a:pt x="22202" y="54038"/>
                  <a:pt x="22172" y="54029"/>
                  <a:pt x="22143" y="54029"/>
                </a:cubicBezTo>
                <a:close/>
                <a:moveTo>
                  <a:pt x="9645" y="54769"/>
                </a:moveTo>
                <a:cubicBezTo>
                  <a:pt x="9615" y="54769"/>
                  <a:pt x="9585" y="54781"/>
                  <a:pt x="9561" y="54804"/>
                </a:cubicBezTo>
                <a:cubicBezTo>
                  <a:pt x="9514" y="54852"/>
                  <a:pt x="9514" y="54935"/>
                  <a:pt x="9561" y="54983"/>
                </a:cubicBezTo>
                <a:cubicBezTo>
                  <a:pt x="9728" y="55150"/>
                  <a:pt x="9919" y="55328"/>
                  <a:pt x="10109" y="55483"/>
                </a:cubicBezTo>
                <a:cubicBezTo>
                  <a:pt x="10135" y="55501"/>
                  <a:pt x="10161" y="55512"/>
                  <a:pt x="10183" y="55512"/>
                </a:cubicBezTo>
                <a:cubicBezTo>
                  <a:pt x="10191" y="55512"/>
                  <a:pt x="10198" y="55510"/>
                  <a:pt x="10204" y="55507"/>
                </a:cubicBezTo>
                <a:cubicBezTo>
                  <a:pt x="10240" y="55507"/>
                  <a:pt x="10264" y="55483"/>
                  <a:pt x="10288" y="55459"/>
                </a:cubicBezTo>
                <a:cubicBezTo>
                  <a:pt x="10323" y="55412"/>
                  <a:pt x="10312" y="55328"/>
                  <a:pt x="10264" y="55293"/>
                </a:cubicBezTo>
                <a:cubicBezTo>
                  <a:pt x="10073" y="55138"/>
                  <a:pt x="9895" y="54971"/>
                  <a:pt x="9728" y="54804"/>
                </a:cubicBezTo>
                <a:cubicBezTo>
                  <a:pt x="9704" y="54781"/>
                  <a:pt x="9675" y="54769"/>
                  <a:pt x="9645" y="54769"/>
                </a:cubicBezTo>
                <a:close/>
                <a:moveTo>
                  <a:pt x="21086" y="55036"/>
                </a:moveTo>
                <a:cubicBezTo>
                  <a:pt x="21058" y="55036"/>
                  <a:pt x="21029" y="55046"/>
                  <a:pt x="21003" y="55066"/>
                </a:cubicBezTo>
                <a:cubicBezTo>
                  <a:pt x="20825" y="55209"/>
                  <a:pt x="20622" y="55352"/>
                  <a:pt x="20432" y="55495"/>
                </a:cubicBezTo>
                <a:cubicBezTo>
                  <a:pt x="20372" y="55531"/>
                  <a:pt x="20360" y="55602"/>
                  <a:pt x="20396" y="55662"/>
                </a:cubicBezTo>
                <a:cubicBezTo>
                  <a:pt x="20416" y="55691"/>
                  <a:pt x="20451" y="55712"/>
                  <a:pt x="20490" y="55712"/>
                </a:cubicBezTo>
                <a:cubicBezTo>
                  <a:pt x="20498" y="55712"/>
                  <a:pt x="20507" y="55711"/>
                  <a:pt x="20515" y="55709"/>
                </a:cubicBezTo>
                <a:cubicBezTo>
                  <a:pt x="20527" y="55709"/>
                  <a:pt x="20551" y="55709"/>
                  <a:pt x="20563" y="55686"/>
                </a:cubicBezTo>
                <a:cubicBezTo>
                  <a:pt x="20765" y="55555"/>
                  <a:pt x="20968" y="55412"/>
                  <a:pt x="21158" y="55257"/>
                </a:cubicBezTo>
                <a:cubicBezTo>
                  <a:pt x="21218" y="55209"/>
                  <a:pt x="21218" y="55138"/>
                  <a:pt x="21182" y="55078"/>
                </a:cubicBezTo>
                <a:cubicBezTo>
                  <a:pt x="21155" y="55052"/>
                  <a:pt x="21121" y="55036"/>
                  <a:pt x="21086" y="55036"/>
                </a:cubicBezTo>
                <a:close/>
                <a:moveTo>
                  <a:pt x="10783" y="55689"/>
                </a:moveTo>
                <a:cubicBezTo>
                  <a:pt x="10744" y="55689"/>
                  <a:pt x="10703" y="55708"/>
                  <a:pt x="10681" y="55745"/>
                </a:cubicBezTo>
                <a:cubicBezTo>
                  <a:pt x="10645" y="55805"/>
                  <a:pt x="10669" y="55876"/>
                  <a:pt x="10716" y="55912"/>
                </a:cubicBezTo>
                <a:cubicBezTo>
                  <a:pt x="10800" y="55959"/>
                  <a:pt x="10871" y="56007"/>
                  <a:pt x="10954" y="56055"/>
                </a:cubicBezTo>
                <a:cubicBezTo>
                  <a:pt x="11085" y="56138"/>
                  <a:pt x="11228" y="56209"/>
                  <a:pt x="11371" y="56281"/>
                </a:cubicBezTo>
                <a:cubicBezTo>
                  <a:pt x="11395" y="56293"/>
                  <a:pt x="11419" y="56293"/>
                  <a:pt x="11443" y="56293"/>
                </a:cubicBezTo>
                <a:cubicBezTo>
                  <a:pt x="11478" y="56293"/>
                  <a:pt x="11514" y="56269"/>
                  <a:pt x="11526" y="56233"/>
                </a:cubicBezTo>
                <a:cubicBezTo>
                  <a:pt x="11562" y="56174"/>
                  <a:pt x="11538" y="56102"/>
                  <a:pt x="11478" y="56067"/>
                </a:cubicBezTo>
                <a:cubicBezTo>
                  <a:pt x="11347" y="55995"/>
                  <a:pt x="11205" y="55924"/>
                  <a:pt x="11074" y="55852"/>
                </a:cubicBezTo>
                <a:cubicBezTo>
                  <a:pt x="11002" y="55805"/>
                  <a:pt x="10931" y="55757"/>
                  <a:pt x="10847" y="55709"/>
                </a:cubicBezTo>
                <a:cubicBezTo>
                  <a:pt x="10829" y="55696"/>
                  <a:pt x="10807" y="55689"/>
                  <a:pt x="10783" y="55689"/>
                </a:cubicBezTo>
                <a:close/>
                <a:moveTo>
                  <a:pt x="19871" y="55853"/>
                </a:moveTo>
                <a:cubicBezTo>
                  <a:pt x="19852" y="55853"/>
                  <a:pt x="19832" y="55857"/>
                  <a:pt x="19813" y="55864"/>
                </a:cubicBezTo>
                <a:cubicBezTo>
                  <a:pt x="19598" y="55983"/>
                  <a:pt x="19384" y="56090"/>
                  <a:pt x="19170" y="56186"/>
                </a:cubicBezTo>
                <a:cubicBezTo>
                  <a:pt x="19098" y="56221"/>
                  <a:pt x="19075" y="56293"/>
                  <a:pt x="19098" y="56352"/>
                </a:cubicBezTo>
                <a:cubicBezTo>
                  <a:pt x="19119" y="56394"/>
                  <a:pt x="19167" y="56426"/>
                  <a:pt x="19218" y="56426"/>
                </a:cubicBezTo>
                <a:cubicBezTo>
                  <a:pt x="19226" y="56426"/>
                  <a:pt x="19233" y="56425"/>
                  <a:pt x="19241" y="56424"/>
                </a:cubicBezTo>
                <a:cubicBezTo>
                  <a:pt x="19241" y="56424"/>
                  <a:pt x="19253" y="56412"/>
                  <a:pt x="19265" y="56412"/>
                </a:cubicBezTo>
                <a:cubicBezTo>
                  <a:pt x="19491" y="56317"/>
                  <a:pt x="19717" y="56197"/>
                  <a:pt x="19932" y="56078"/>
                </a:cubicBezTo>
                <a:cubicBezTo>
                  <a:pt x="19991" y="56055"/>
                  <a:pt x="20003" y="55971"/>
                  <a:pt x="19979" y="55912"/>
                </a:cubicBezTo>
                <a:cubicBezTo>
                  <a:pt x="19955" y="55871"/>
                  <a:pt x="19914" y="55853"/>
                  <a:pt x="19871" y="55853"/>
                </a:cubicBezTo>
                <a:close/>
                <a:moveTo>
                  <a:pt x="12087" y="56355"/>
                </a:moveTo>
                <a:cubicBezTo>
                  <a:pt x="12040" y="56355"/>
                  <a:pt x="11993" y="56382"/>
                  <a:pt x="11967" y="56436"/>
                </a:cubicBezTo>
                <a:cubicBezTo>
                  <a:pt x="11955" y="56495"/>
                  <a:pt x="11978" y="56567"/>
                  <a:pt x="12038" y="56590"/>
                </a:cubicBezTo>
                <a:cubicBezTo>
                  <a:pt x="12264" y="56686"/>
                  <a:pt x="12502" y="56757"/>
                  <a:pt x="12740" y="56840"/>
                </a:cubicBezTo>
                <a:lnTo>
                  <a:pt x="12800" y="56840"/>
                </a:lnTo>
                <a:cubicBezTo>
                  <a:pt x="12848" y="56829"/>
                  <a:pt x="12883" y="56805"/>
                  <a:pt x="12895" y="56757"/>
                </a:cubicBezTo>
                <a:cubicBezTo>
                  <a:pt x="12907" y="56686"/>
                  <a:pt x="12871" y="56626"/>
                  <a:pt x="12812" y="56602"/>
                </a:cubicBezTo>
                <a:cubicBezTo>
                  <a:pt x="12586" y="56531"/>
                  <a:pt x="12348" y="56448"/>
                  <a:pt x="12133" y="56364"/>
                </a:cubicBezTo>
                <a:cubicBezTo>
                  <a:pt x="12118" y="56358"/>
                  <a:pt x="12103" y="56355"/>
                  <a:pt x="12087" y="56355"/>
                </a:cubicBezTo>
                <a:close/>
                <a:moveTo>
                  <a:pt x="18536" y="56452"/>
                </a:moveTo>
                <a:cubicBezTo>
                  <a:pt x="18522" y="56452"/>
                  <a:pt x="18506" y="56454"/>
                  <a:pt x="18491" y="56459"/>
                </a:cubicBezTo>
                <a:cubicBezTo>
                  <a:pt x="18265" y="56543"/>
                  <a:pt x="18039" y="56614"/>
                  <a:pt x="17801" y="56674"/>
                </a:cubicBezTo>
                <a:cubicBezTo>
                  <a:pt x="17741" y="56686"/>
                  <a:pt x="17705" y="56757"/>
                  <a:pt x="17717" y="56817"/>
                </a:cubicBezTo>
                <a:cubicBezTo>
                  <a:pt x="17738" y="56879"/>
                  <a:pt x="17786" y="56914"/>
                  <a:pt x="17837" y="56914"/>
                </a:cubicBezTo>
                <a:cubicBezTo>
                  <a:pt x="17845" y="56914"/>
                  <a:pt x="17853" y="56913"/>
                  <a:pt x="17860" y="56912"/>
                </a:cubicBezTo>
                <a:lnTo>
                  <a:pt x="17872" y="56912"/>
                </a:lnTo>
                <a:cubicBezTo>
                  <a:pt x="18110" y="56840"/>
                  <a:pt x="18348" y="56769"/>
                  <a:pt x="18574" y="56686"/>
                </a:cubicBezTo>
                <a:cubicBezTo>
                  <a:pt x="18646" y="56662"/>
                  <a:pt x="18670" y="56602"/>
                  <a:pt x="18658" y="56531"/>
                </a:cubicBezTo>
                <a:cubicBezTo>
                  <a:pt x="18639" y="56484"/>
                  <a:pt x="18591" y="56452"/>
                  <a:pt x="18536" y="56452"/>
                </a:cubicBezTo>
                <a:close/>
                <a:moveTo>
                  <a:pt x="13488" y="56779"/>
                </a:moveTo>
                <a:cubicBezTo>
                  <a:pt x="13429" y="56779"/>
                  <a:pt x="13382" y="56814"/>
                  <a:pt x="13371" y="56876"/>
                </a:cubicBezTo>
                <a:cubicBezTo>
                  <a:pt x="13348" y="56948"/>
                  <a:pt x="13395" y="57007"/>
                  <a:pt x="13455" y="57019"/>
                </a:cubicBezTo>
                <a:cubicBezTo>
                  <a:pt x="13693" y="57079"/>
                  <a:pt x="13943" y="57114"/>
                  <a:pt x="14193" y="57150"/>
                </a:cubicBezTo>
                <a:lnTo>
                  <a:pt x="14229" y="57150"/>
                </a:lnTo>
                <a:cubicBezTo>
                  <a:pt x="14276" y="57138"/>
                  <a:pt x="14324" y="57090"/>
                  <a:pt x="14324" y="57043"/>
                </a:cubicBezTo>
                <a:cubicBezTo>
                  <a:pt x="14336" y="56971"/>
                  <a:pt x="14288" y="56912"/>
                  <a:pt x="14217" y="56900"/>
                </a:cubicBezTo>
                <a:cubicBezTo>
                  <a:pt x="13979" y="56876"/>
                  <a:pt x="13741" y="56829"/>
                  <a:pt x="13514" y="56781"/>
                </a:cubicBezTo>
                <a:cubicBezTo>
                  <a:pt x="13505" y="56779"/>
                  <a:pt x="13496" y="56779"/>
                  <a:pt x="13488" y="56779"/>
                </a:cubicBezTo>
                <a:close/>
                <a:moveTo>
                  <a:pt x="17120" y="56827"/>
                </a:moveTo>
                <a:cubicBezTo>
                  <a:pt x="17113" y="56827"/>
                  <a:pt x="17106" y="56827"/>
                  <a:pt x="17098" y="56829"/>
                </a:cubicBezTo>
                <a:lnTo>
                  <a:pt x="17039" y="56840"/>
                </a:lnTo>
                <a:cubicBezTo>
                  <a:pt x="16824" y="56876"/>
                  <a:pt x="16598" y="56912"/>
                  <a:pt x="16384" y="56936"/>
                </a:cubicBezTo>
                <a:cubicBezTo>
                  <a:pt x="16312" y="56936"/>
                  <a:pt x="16265" y="56995"/>
                  <a:pt x="16277" y="57067"/>
                </a:cubicBezTo>
                <a:cubicBezTo>
                  <a:pt x="16287" y="57131"/>
                  <a:pt x="16336" y="57176"/>
                  <a:pt x="16389" y="57176"/>
                </a:cubicBezTo>
                <a:cubicBezTo>
                  <a:pt x="16395" y="57176"/>
                  <a:pt x="16401" y="57175"/>
                  <a:pt x="16408" y="57174"/>
                </a:cubicBezTo>
                <a:cubicBezTo>
                  <a:pt x="16634" y="57150"/>
                  <a:pt x="16860" y="57114"/>
                  <a:pt x="17074" y="57079"/>
                </a:cubicBezTo>
                <a:lnTo>
                  <a:pt x="17146" y="57067"/>
                </a:lnTo>
                <a:cubicBezTo>
                  <a:pt x="17205" y="57055"/>
                  <a:pt x="17253" y="56995"/>
                  <a:pt x="17241" y="56924"/>
                </a:cubicBezTo>
                <a:cubicBezTo>
                  <a:pt x="17230" y="56870"/>
                  <a:pt x="17181" y="56827"/>
                  <a:pt x="17120" y="56827"/>
                </a:cubicBezTo>
                <a:close/>
                <a:moveTo>
                  <a:pt x="14943" y="56971"/>
                </a:moveTo>
                <a:cubicBezTo>
                  <a:pt x="14872" y="56971"/>
                  <a:pt x="14812" y="57019"/>
                  <a:pt x="14812" y="57090"/>
                </a:cubicBezTo>
                <a:cubicBezTo>
                  <a:pt x="14812" y="57150"/>
                  <a:pt x="14860" y="57210"/>
                  <a:pt x="14931" y="57210"/>
                </a:cubicBezTo>
                <a:cubicBezTo>
                  <a:pt x="15108" y="57218"/>
                  <a:pt x="15285" y="57226"/>
                  <a:pt x="15457" y="57226"/>
                </a:cubicBezTo>
                <a:cubicBezTo>
                  <a:pt x="15529" y="57226"/>
                  <a:pt x="15600" y="57225"/>
                  <a:pt x="15669" y="57221"/>
                </a:cubicBezTo>
                <a:lnTo>
                  <a:pt x="15693" y="57221"/>
                </a:lnTo>
                <a:cubicBezTo>
                  <a:pt x="15753" y="57210"/>
                  <a:pt x="15788" y="57162"/>
                  <a:pt x="15788" y="57102"/>
                </a:cubicBezTo>
                <a:cubicBezTo>
                  <a:pt x="15788" y="57031"/>
                  <a:pt x="15729" y="56983"/>
                  <a:pt x="15669" y="56983"/>
                </a:cubicBezTo>
                <a:cubicBezTo>
                  <a:pt x="15419" y="56983"/>
                  <a:pt x="15181" y="56983"/>
                  <a:pt x="14943" y="569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8"/>
          <p:cNvSpPr/>
          <p:nvPr/>
        </p:nvSpPr>
        <p:spPr>
          <a:xfrm rot="7131222">
            <a:off x="6875189" y="3296571"/>
            <a:ext cx="3089387" cy="841452"/>
          </a:xfrm>
          <a:custGeom>
            <a:avLst/>
            <a:gdLst/>
            <a:ahLst/>
            <a:cxnLst/>
            <a:rect l="l" t="t" r="r" b="b"/>
            <a:pathLst>
              <a:path w="33267" h="9061" extrusionOk="0">
                <a:moveTo>
                  <a:pt x="6930" y="0"/>
                </a:moveTo>
                <a:cubicBezTo>
                  <a:pt x="6799" y="0"/>
                  <a:pt x="6680" y="12"/>
                  <a:pt x="6561" y="24"/>
                </a:cubicBezTo>
                <a:cubicBezTo>
                  <a:pt x="6442" y="36"/>
                  <a:pt x="6311" y="48"/>
                  <a:pt x="6180" y="60"/>
                </a:cubicBezTo>
                <a:cubicBezTo>
                  <a:pt x="6120" y="72"/>
                  <a:pt x="6073" y="131"/>
                  <a:pt x="6073" y="202"/>
                </a:cubicBezTo>
                <a:cubicBezTo>
                  <a:pt x="6083" y="256"/>
                  <a:pt x="6132" y="300"/>
                  <a:pt x="6193" y="300"/>
                </a:cubicBezTo>
                <a:cubicBezTo>
                  <a:pt x="6201" y="300"/>
                  <a:pt x="6208" y="299"/>
                  <a:pt x="6215" y="298"/>
                </a:cubicBezTo>
                <a:cubicBezTo>
                  <a:pt x="6334" y="286"/>
                  <a:pt x="6465" y="274"/>
                  <a:pt x="6584" y="262"/>
                </a:cubicBezTo>
                <a:cubicBezTo>
                  <a:pt x="6669" y="254"/>
                  <a:pt x="6747" y="245"/>
                  <a:pt x="6828" y="245"/>
                </a:cubicBezTo>
                <a:cubicBezTo>
                  <a:pt x="6861" y="245"/>
                  <a:pt x="6895" y="247"/>
                  <a:pt x="6930" y="250"/>
                </a:cubicBezTo>
                <a:lnTo>
                  <a:pt x="6942" y="250"/>
                </a:lnTo>
                <a:cubicBezTo>
                  <a:pt x="7001" y="238"/>
                  <a:pt x="7049" y="179"/>
                  <a:pt x="7049" y="119"/>
                </a:cubicBezTo>
                <a:cubicBezTo>
                  <a:pt x="7049" y="48"/>
                  <a:pt x="6989" y="0"/>
                  <a:pt x="6930" y="0"/>
                </a:cubicBezTo>
                <a:close/>
                <a:moveTo>
                  <a:pt x="7668" y="48"/>
                </a:moveTo>
                <a:cubicBezTo>
                  <a:pt x="7513" y="48"/>
                  <a:pt x="7489" y="262"/>
                  <a:pt x="7632" y="298"/>
                </a:cubicBezTo>
                <a:cubicBezTo>
                  <a:pt x="7870" y="322"/>
                  <a:pt x="8097" y="369"/>
                  <a:pt x="8323" y="453"/>
                </a:cubicBezTo>
                <a:lnTo>
                  <a:pt x="8382" y="453"/>
                </a:lnTo>
                <a:cubicBezTo>
                  <a:pt x="8430" y="441"/>
                  <a:pt x="8466" y="405"/>
                  <a:pt x="8478" y="369"/>
                </a:cubicBezTo>
                <a:cubicBezTo>
                  <a:pt x="8501" y="298"/>
                  <a:pt x="8466" y="238"/>
                  <a:pt x="8406" y="214"/>
                </a:cubicBezTo>
                <a:cubicBezTo>
                  <a:pt x="8168" y="131"/>
                  <a:pt x="7918" y="83"/>
                  <a:pt x="7668" y="48"/>
                </a:cubicBezTo>
                <a:close/>
                <a:moveTo>
                  <a:pt x="5476" y="188"/>
                </a:moveTo>
                <a:cubicBezTo>
                  <a:pt x="5469" y="188"/>
                  <a:pt x="5461" y="189"/>
                  <a:pt x="5453" y="191"/>
                </a:cubicBezTo>
                <a:cubicBezTo>
                  <a:pt x="5215" y="250"/>
                  <a:pt x="4965" y="310"/>
                  <a:pt x="4739" y="381"/>
                </a:cubicBezTo>
                <a:cubicBezTo>
                  <a:pt x="4668" y="405"/>
                  <a:pt x="4632" y="464"/>
                  <a:pt x="4656" y="536"/>
                </a:cubicBezTo>
                <a:cubicBezTo>
                  <a:pt x="4666" y="588"/>
                  <a:pt x="4713" y="621"/>
                  <a:pt x="4764" y="621"/>
                </a:cubicBezTo>
                <a:cubicBezTo>
                  <a:pt x="4771" y="621"/>
                  <a:pt x="4779" y="621"/>
                  <a:pt x="4787" y="619"/>
                </a:cubicBezTo>
                <a:lnTo>
                  <a:pt x="4810" y="619"/>
                </a:lnTo>
                <a:cubicBezTo>
                  <a:pt x="5037" y="548"/>
                  <a:pt x="5275" y="488"/>
                  <a:pt x="5513" y="441"/>
                </a:cubicBezTo>
                <a:cubicBezTo>
                  <a:pt x="5572" y="417"/>
                  <a:pt x="5620" y="357"/>
                  <a:pt x="5596" y="286"/>
                </a:cubicBezTo>
                <a:cubicBezTo>
                  <a:pt x="5586" y="223"/>
                  <a:pt x="5530" y="188"/>
                  <a:pt x="5476" y="188"/>
                </a:cubicBezTo>
                <a:close/>
                <a:moveTo>
                  <a:pt x="18896" y="250"/>
                </a:moveTo>
                <a:cubicBezTo>
                  <a:pt x="18729" y="250"/>
                  <a:pt x="18729" y="488"/>
                  <a:pt x="18896" y="488"/>
                </a:cubicBezTo>
                <a:lnTo>
                  <a:pt x="18979" y="488"/>
                </a:lnTo>
                <a:cubicBezTo>
                  <a:pt x="19169" y="512"/>
                  <a:pt x="19336" y="607"/>
                  <a:pt x="19455" y="738"/>
                </a:cubicBezTo>
                <a:cubicBezTo>
                  <a:pt x="19484" y="758"/>
                  <a:pt x="19513" y="777"/>
                  <a:pt x="19549" y="777"/>
                </a:cubicBezTo>
                <a:cubicBezTo>
                  <a:pt x="19557" y="777"/>
                  <a:pt x="19565" y="776"/>
                  <a:pt x="19574" y="774"/>
                </a:cubicBezTo>
                <a:cubicBezTo>
                  <a:pt x="19598" y="762"/>
                  <a:pt x="19622" y="750"/>
                  <a:pt x="19634" y="738"/>
                </a:cubicBezTo>
                <a:cubicBezTo>
                  <a:pt x="19681" y="691"/>
                  <a:pt x="19681" y="619"/>
                  <a:pt x="19634" y="572"/>
                </a:cubicBezTo>
                <a:cubicBezTo>
                  <a:pt x="19467" y="393"/>
                  <a:pt x="19253" y="274"/>
                  <a:pt x="19015" y="250"/>
                </a:cubicBezTo>
                <a:close/>
                <a:moveTo>
                  <a:pt x="4082" y="622"/>
                </a:moveTo>
                <a:cubicBezTo>
                  <a:pt x="4067" y="622"/>
                  <a:pt x="4051" y="625"/>
                  <a:pt x="4037" y="631"/>
                </a:cubicBezTo>
                <a:cubicBezTo>
                  <a:pt x="3810" y="726"/>
                  <a:pt x="3584" y="822"/>
                  <a:pt x="3358" y="941"/>
                </a:cubicBezTo>
                <a:cubicBezTo>
                  <a:pt x="3298" y="964"/>
                  <a:pt x="3275" y="1036"/>
                  <a:pt x="3310" y="1107"/>
                </a:cubicBezTo>
                <a:cubicBezTo>
                  <a:pt x="3330" y="1147"/>
                  <a:pt x="3366" y="1170"/>
                  <a:pt x="3412" y="1170"/>
                </a:cubicBezTo>
                <a:cubicBezTo>
                  <a:pt x="3421" y="1170"/>
                  <a:pt x="3431" y="1169"/>
                  <a:pt x="3441" y="1167"/>
                </a:cubicBezTo>
                <a:lnTo>
                  <a:pt x="3477" y="1155"/>
                </a:lnTo>
                <a:cubicBezTo>
                  <a:pt x="3679" y="1048"/>
                  <a:pt x="3906" y="953"/>
                  <a:pt x="4132" y="857"/>
                </a:cubicBezTo>
                <a:cubicBezTo>
                  <a:pt x="4191" y="834"/>
                  <a:pt x="4215" y="762"/>
                  <a:pt x="4191" y="703"/>
                </a:cubicBezTo>
                <a:cubicBezTo>
                  <a:pt x="4173" y="649"/>
                  <a:pt x="4129" y="622"/>
                  <a:pt x="4082" y="622"/>
                </a:cubicBezTo>
                <a:close/>
                <a:moveTo>
                  <a:pt x="9011" y="546"/>
                </a:moveTo>
                <a:cubicBezTo>
                  <a:pt x="8909" y="546"/>
                  <a:pt x="8836" y="687"/>
                  <a:pt x="8942" y="774"/>
                </a:cubicBezTo>
                <a:cubicBezTo>
                  <a:pt x="9121" y="905"/>
                  <a:pt x="9275" y="1072"/>
                  <a:pt x="9406" y="1274"/>
                </a:cubicBezTo>
                <a:cubicBezTo>
                  <a:pt x="9426" y="1303"/>
                  <a:pt x="9462" y="1325"/>
                  <a:pt x="9500" y="1325"/>
                </a:cubicBezTo>
                <a:cubicBezTo>
                  <a:pt x="9508" y="1325"/>
                  <a:pt x="9517" y="1324"/>
                  <a:pt x="9525" y="1322"/>
                </a:cubicBezTo>
                <a:cubicBezTo>
                  <a:pt x="9537" y="1322"/>
                  <a:pt x="9561" y="1322"/>
                  <a:pt x="9573" y="1310"/>
                </a:cubicBezTo>
                <a:cubicBezTo>
                  <a:pt x="9632" y="1274"/>
                  <a:pt x="9644" y="1203"/>
                  <a:pt x="9609" y="1143"/>
                </a:cubicBezTo>
                <a:cubicBezTo>
                  <a:pt x="9478" y="917"/>
                  <a:pt x="9299" y="726"/>
                  <a:pt x="9085" y="572"/>
                </a:cubicBezTo>
                <a:cubicBezTo>
                  <a:pt x="9060" y="553"/>
                  <a:pt x="9035" y="546"/>
                  <a:pt x="9011" y="546"/>
                </a:cubicBezTo>
                <a:close/>
                <a:moveTo>
                  <a:pt x="18238" y="515"/>
                </a:moveTo>
                <a:cubicBezTo>
                  <a:pt x="18211" y="515"/>
                  <a:pt x="18183" y="525"/>
                  <a:pt x="18157" y="548"/>
                </a:cubicBezTo>
                <a:cubicBezTo>
                  <a:pt x="17955" y="714"/>
                  <a:pt x="17800" y="941"/>
                  <a:pt x="17693" y="1179"/>
                </a:cubicBezTo>
                <a:cubicBezTo>
                  <a:pt x="17669" y="1238"/>
                  <a:pt x="17693" y="1310"/>
                  <a:pt x="17753" y="1334"/>
                </a:cubicBezTo>
                <a:cubicBezTo>
                  <a:pt x="17776" y="1345"/>
                  <a:pt x="17800" y="1345"/>
                  <a:pt x="17824" y="1345"/>
                </a:cubicBezTo>
                <a:cubicBezTo>
                  <a:pt x="17872" y="1334"/>
                  <a:pt x="17907" y="1310"/>
                  <a:pt x="17919" y="1274"/>
                </a:cubicBezTo>
                <a:cubicBezTo>
                  <a:pt x="18014" y="1072"/>
                  <a:pt x="18145" y="881"/>
                  <a:pt x="18324" y="726"/>
                </a:cubicBezTo>
                <a:cubicBezTo>
                  <a:pt x="18417" y="642"/>
                  <a:pt x="18335" y="515"/>
                  <a:pt x="18238" y="515"/>
                </a:cubicBezTo>
                <a:close/>
                <a:moveTo>
                  <a:pt x="2769" y="1281"/>
                </a:moveTo>
                <a:cubicBezTo>
                  <a:pt x="2749" y="1281"/>
                  <a:pt x="2730" y="1286"/>
                  <a:pt x="2715" y="1298"/>
                </a:cubicBezTo>
                <a:cubicBezTo>
                  <a:pt x="2501" y="1429"/>
                  <a:pt x="2298" y="1560"/>
                  <a:pt x="2096" y="1715"/>
                </a:cubicBezTo>
                <a:cubicBezTo>
                  <a:pt x="1996" y="1781"/>
                  <a:pt x="2051" y="1931"/>
                  <a:pt x="2166" y="1931"/>
                </a:cubicBezTo>
                <a:cubicBezTo>
                  <a:pt x="2174" y="1931"/>
                  <a:pt x="2182" y="1930"/>
                  <a:pt x="2191" y="1929"/>
                </a:cubicBezTo>
                <a:cubicBezTo>
                  <a:pt x="2203" y="1929"/>
                  <a:pt x="2227" y="1917"/>
                  <a:pt x="2239" y="1905"/>
                </a:cubicBezTo>
                <a:cubicBezTo>
                  <a:pt x="2429" y="1774"/>
                  <a:pt x="2632" y="1631"/>
                  <a:pt x="2834" y="1512"/>
                </a:cubicBezTo>
                <a:cubicBezTo>
                  <a:pt x="2894" y="1476"/>
                  <a:pt x="2917" y="1393"/>
                  <a:pt x="2882" y="1345"/>
                </a:cubicBezTo>
                <a:cubicBezTo>
                  <a:pt x="2857" y="1305"/>
                  <a:pt x="2811" y="1281"/>
                  <a:pt x="2769" y="1281"/>
                </a:cubicBezTo>
                <a:close/>
                <a:moveTo>
                  <a:pt x="19875" y="1177"/>
                </a:moveTo>
                <a:cubicBezTo>
                  <a:pt x="19866" y="1177"/>
                  <a:pt x="19857" y="1177"/>
                  <a:pt x="19848" y="1179"/>
                </a:cubicBezTo>
                <a:cubicBezTo>
                  <a:pt x="19789" y="1191"/>
                  <a:pt x="19741" y="1262"/>
                  <a:pt x="19765" y="1322"/>
                </a:cubicBezTo>
                <a:lnTo>
                  <a:pt x="19765" y="1381"/>
                </a:lnTo>
                <a:cubicBezTo>
                  <a:pt x="19800" y="1524"/>
                  <a:pt x="19800" y="1679"/>
                  <a:pt x="19765" y="1822"/>
                </a:cubicBezTo>
                <a:cubicBezTo>
                  <a:pt x="19765" y="1881"/>
                  <a:pt x="19741" y="1929"/>
                  <a:pt x="19729" y="1988"/>
                </a:cubicBezTo>
                <a:cubicBezTo>
                  <a:pt x="19717" y="2048"/>
                  <a:pt x="19753" y="2119"/>
                  <a:pt x="19812" y="2131"/>
                </a:cubicBezTo>
                <a:cubicBezTo>
                  <a:pt x="19824" y="2137"/>
                  <a:pt x="19833" y="2140"/>
                  <a:pt x="19842" y="2140"/>
                </a:cubicBezTo>
                <a:cubicBezTo>
                  <a:pt x="19851" y="2140"/>
                  <a:pt x="19860" y="2137"/>
                  <a:pt x="19872" y="2131"/>
                </a:cubicBezTo>
                <a:lnTo>
                  <a:pt x="19872" y="2143"/>
                </a:lnTo>
                <a:cubicBezTo>
                  <a:pt x="19919" y="2131"/>
                  <a:pt x="19955" y="2096"/>
                  <a:pt x="19967" y="2060"/>
                </a:cubicBezTo>
                <a:cubicBezTo>
                  <a:pt x="19991" y="1988"/>
                  <a:pt x="20003" y="1929"/>
                  <a:pt x="20015" y="1869"/>
                </a:cubicBezTo>
                <a:cubicBezTo>
                  <a:pt x="20039" y="1691"/>
                  <a:pt x="20039" y="1512"/>
                  <a:pt x="20015" y="1334"/>
                </a:cubicBezTo>
                <a:cubicBezTo>
                  <a:pt x="20015" y="1310"/>
                  <a:pt x="20003" y="1286"/>
                  <a:pt x="20003" y="1274"/>
                </a:cubicBezTo>
                <a:cubicBezTo>
                  <a:pt x="19992" y="1212"/>
                  <a:pt x="19937" y="1177"/>
                  <a:pt x="19875" y="1177"/>
                </a:cubicBezTo>
                <a:close/>
                <a:moveTo>
                  <a:pt x="9766" y="1757"/>
                </a:moveTo>
                <a:cubicBezTo>
                  <a:pt x="9695" y="1757"/>
                  <a:pt x="9624" y="1815"/>
                  <a:pt x="9644" y="1905"/>
                </a:cubicBezTo>
                <a:cubicBezTo>
                  <a:pt x="9656" y="1953"/>
                  <a:pt x="9668" y="2000"/>
                  <a:pt x="9680" y="2048"/>
                </a:cubicBezTo>
                <a:cubicBezTo>
                  <a:pt x="9716" y="2250"/>
                  <a:pt x="9728" y="2453"/>
                  <a:pt x="9740" y="2619"/>
                </a:cubicBezTo>
                <a:cubicBezTo>
                  <a:pt x="9752" y="2679"/>
                  <a:pt x="9811" y="2727"/>
                  <a:pt x="9871" y="2727"/>
                </a:cubicBezTo>
                <a:lnTo>
                  <a:pt x="9883" y="2727"/>
                </a:lnTo>
                <a:cubicBezTo>
                  <a:pt x="9942" y="2715"/>
                  <a:pt x="9990" y="2655"/>
                  <a:pt x="9990" y="2596"/>
                </a:cubicBezTo>
                <a:cubicBezTo>
                  <a:pt x="9978" y="2429"/>
                  <a:pt x="9954" y="2215"/>
                  <a:pt x="9918" y="2000"/>
                </a:cubicBezTo>
                <a:cubicBezTo>
                  <a:pt x="9906" y="1953"/>
                  <a:pt x="9894" y="1905"/>
                  <a:pt x="9883" y="1857"/>
                </a:cubicBezTo>
                <a:cubicBezTo>
                  <a:pt x="9868" y="1788"/>
                  <a:pt x="9817" y="1757"/>
                  <a:pt x="9766" y="1757"/>
                </a:cubicBezTo>
                <a:close/>
                <a:moveTo>
                  <a:pt x="17622" y="1812"/>
                </a:moveTo>
                <a:cubicBezTo>
                  <a:pt x="17568" y="1812"/>
                  <a:pt x="17513" y="1846"/>
                  <a:pt x="17503" y="1917"/>
                </a:cubicBezTo>
                <a:cubicBezTo>
                  <a:pt x="17479" y="2167"/>
                  <a:pt x="17491" y="2429"/>
                  <a:pt x="17526" y="2679"/>
                </a:cubicBezTo>
                <a:cubicBezTo>
                  <a:pt x="17536" y="2738"/>
                  <a:pt x="17586" y="2780"/>
                  <a:pt x="17643" y="2780"/>
                </a:cubicBezTo>
                <a:cubicBezTo>
                  <a:pt x="17656" y="2780"/>
                  <a:pt x="17668" y="2778"/>
                  <a:pt x="17681" y="2774"/>
                </a:cubicBezTo>
                <a:lnTo>
                  <a:pt x="17681" y="2786"/>
                </a:lnTo>
                <a:cubicBezTo>
                  <a:pt x="17741" y="2762"/>
                  <a:pt x="17776" y="2703"/>
                  <a:pt x="17764" y="2631"/>
                </a:cubicBezTo>
                <a:cubicBezTo>
                  <a:pt x="17729" y="2405"/>
                  <a:pt x="17717" y="2167"/>
                  <a:pt x="17741" y="1941"/>
                </a:cubicBezTo>
                <a:cubicBezTo>
                  <a:pt x="17747" y="1857"/>
                  <a:pt x="17684" y="1812"/>
                  <a:pt x="17622" y="1812"/>
                </a:cubicBezTo>
                <a:close/>
                <a:moveTo>
                  <a:pt x="1598" y="2146"/>
                </a:moveTo>
                <a:cubicBezTo>
                  <a:pt x="1570" y="2146"/>
                  <a:pt x="1541" y="2156"/>
                  <a:pt x="1512" y="2179"/>
                </a:cubicBezTo>
                <a:cubicBezTo>
                  <a:pt x="1334" y="2346"/>
                  <a:pt x="1143" y="2512"/>
                  <a:pt x="977" y="2691"/>
                </a:cubicBezTo>
                <a:cubicBezTo>
                  <a:pt x="929" y="2739"/>
                  <a:pt x="929" y="2810"/>
                  <a:pt x="977" y="2858"/>
                </a:cubicBezTo>
                <a:cubicBezTo>
                  <a:pt x="994" y="2884"/>
                  <a:pt x="1026" y="2898"/>
                  <a:pt x="1055" y="2898"/>
                </a:cubicBezTo>
                <a:cubicBezTo>
                  <a:pt x="1065" y="2898"/>
                  <a:pt x="1075" y="2896"/>
                  <a:pt x="1084" y="2893"/>
                </a:cubicBezTo>
                <a:cubicBezTo>
                  <a:pt x="1108" y="2893"/>
                  <a:pt x="1131" y="2881"/>
                  <a:pt x="1155" y="2858"/>
                </a:cubicBezTo>
                <a:cubicBezTo>
                  <a:pt x="1322" y="2691"/>
                  <a:pt x="1501" y="2524"/>
                  <a:pt x="1679" y="2358"/>
                </a:cubicBezTo>
                <a:cubicBezTo>
                  <a:pt x="1772" y="2274"/>
                  <a:pt x="1698" y="2146"/>
                  <a:pt x="1598" y="2146"/>
                </a:cubicBezTo>
                <a:close/>
                <a:moveTo>
                  <a:pt x="19516" y="2544"/>
                </a:moveTo>
                <a:cubicBezTo>
                  <a:pt x="19481" y="2544"/>
                  <a:pt x="19446" y="2559"/>
                  <a:pt x="19419" y="2596"/>
                </a:cubicBezTo>
                <a:cubicBezTo>
                  <a:pt x="19288" y="2798"/>
                  <a:pt x="19134" y="2977"/>
                  <a:pt x="18979" y="3155"/>
                </a:cubicBezTo>
                <a:cubicBezTo>
                  <a:pt x="18902" y="3232"/>
                  <a:pt x="18957" y="3360"/>
                  <a:pt x="19060" y="3360"/>
                </a:cubicBezTo>
                <a:cubicBezTo>
                  <a:pt x="19068" y="3360"/>
                  <a:pt x="19077" y="3359"/>
                  <a:pt x="19086" y="3358"/>
                </a:cubicBezTo>
                <a:cubicBezTo>
                  <a:pt x="19110" y="3358"/>
                  <a:pt x="19134" y="3334"/>
                  <a:pt x="19146" y="3322"/>
                </a:cubicBezTo>
                <a:cubicBezTo>
                  <a:pt x="19324" y="3143"/>
                  <a:pt x="19479" y="2941"/>
                  <a:pt x="19622" y="2739"/>
                </a:cubicBezTo>
                <a:cubicBezTo>
                  <a:pt x="19690" y="2644"/>
                  <a:pt x="19605" y="2544"/>
                  <a:pt x="19516" y="2544"/>
                </a:cubicBezTo>
                <a:close/>
                <a:moveTo>
                  <a:pt x="579" y="3196"/>
                </a:moveTo>
                <a:cubicBezTo>
                  <a:pt x="544" y="3196"/>
                  <a:pt x="509" y="3212"/>
                  <a:pt x="488" y="3239"/>
                </a:cubicBezTo>
                <a:cubicBezTo>
                  <a:pt x="322" y="3429"/>
                  <a:pt x="179" y="3631"/>
                  <a:pt x="36" y="3834"/>
                </a:cubicBezTo>
                <a:cubicBezTo>
                  <a:pt x="0" y="3893"/>
                  <a:pt x="12" y="3965"/>
                  <a:pt x="72" y="4001"/>
                </a:cubicBezTo>
                <a:cubicBezTo>
                  <a:pt x="89" y="4018"/>
                  <a:pt x="113" y="4029"/>
                  <a:pt x="139" y="4029"/>
                </a:cubicBezTo>
                <a:cubicBezTo>
                  <a:pt x="148" y="4029"/>
                  <a:pt x="157" y="4028"/>
                  <a:pt x="167" y="4024"/>
                </a:cubicBezTo>
                <a:cubicBezTo>
                  <a:pt x="191" y="4024"/>
                  <a:pt x="227" y="4001"/>
                  <a:pt x="238" y="3977"/>
                </a:cubicBezTo>
                <a:cubicBezTo>
                  <a:pt x="381" y="3774"/>
                  <a:pt x="524" y="3584"/>
                  <a:pt x="679" y="3393"/>
                </a:cubicBezTo>
                <a:cubicBezTo>
                  <a:pt x="715" y="3346"/>
                  <a:pt x="703" y="3262"/>
                  <a:pt x="655" y="3227"/>
                </a:cubicBezTo>
                <a:cubicBezTo>
                  <a:pt x="634" y="3206"/>
                  <a:pt x="607" y="3196"/>
                  <a:pt x="579" y="3196"/>
                </a:cubicBezTo>
                <a:close/>
                <a:moveTo>
                  <a:pt x="9918" y="3217"/>
                </a:moveTo>
                <a:cubicBezTo>
                  <a:pt x="9855" y="3217"/>
                  <a:pt x="9793" y="3262"/>
                  <a:pt x="9799" y="3346"/>
                </a:cubicBezTo>
                <a:cubicBezTo>
                  <a:pt x="9811" y="3477"/>
                  <a:pt x="9823" y="3596"/>
                  <a:pt x="9847" y="3727"/>
                </a:cubicBezTo>
                <a:cubicBezTo>
                  <a:pt x="9859" y="3822"/>
                  <a:pt x="9883" y="3917"/>
                  <a:pt x="9906" y="4001"/>
                </a:cubicBezTo>
                <a:cubicBezTo>
                  <a:pt x="9918" y="4036"/>
                  <a:pt x="9918" y="4060"/>
                  <a:pt x="9930" y="4084"/>
                </a:cubicBezTo>
                <a:cubicBezTo>
                  <a:pt x="9951" y="4136"/>
                  <a:pt x="9999" y="4170"/>
                  <a:pt x="10050" y="4170"/>
                </a:cubicBezTo>
                <a:cubicBezTo>
                  <a:pt x="10058" y="4170"/>
                  <a:pt x="10065" y="4169"/>
                  <a:pt x="10073" y="4167"/>
                </a:cubicBezTo>
                <a:lnTo>
                  <a:pt x="10073" y="4179"/>
                </a:lnTo>
                <a:cubicBezTo>
                  <a:pt x="10073" y="4179"/>
                  <a:pt x="10085" y="4167"/>
                  <a:pt x="10085" y="4167"/>
                </a:cubicBezTo>
                <a:cubicBezTo>
                  <a:pt x="10144" y="4143"/>
                  <a:pt x="10180" y="4084"/>
                  <a:pt x="10168" y="4012"/>
                </a:cubicBezTo>
                <a:cubicBezTo>
                  <a:pt x="10156" y="3989"/>
                  <a:pt x="10144" y="3965"/>
                  <a:pt x="10144" y="3941"/>
                </a:cubicBezTo>
                <a:cubicBezTo>
                  <a:pt x="10121" y="3858"/>
                  <a:pt x="10097" y="3774"/>
                  <a:pt x="10085" y="3679"/>
                </a:cubicBezTo>
                <a:cubicBezTo>
                  <a:pt x="10061" y="3560"/>
                  <a:pt x="10049" y="3441"/>
                  <a:pt x="10037" y="3322"/>
                </a:cubicBezTo>
                <a:cubicBezTo>
                  <a:pt x="10026" y="3250"/>
                  <a:pt x="9972" y="3217"/>
                  <a:pt x="9918" y="3217"/>
                </a:cubicBezTo>
                <a:close/>
                <a:moveTo>
                  <a:pt x="17866" y="3245"/>
                </a:moveTo>
                <a:cubicBezTo>
                  <a:pt x="17791" y="3245"/>
                  <a:pt x="17714" y="3312"/>
                  <a:pt x="17753" y="3405"/>
                </a:cubicBezTo>
                <a:cubicBezTo>
                  <a:pt x="17836" y="3620"/>
                  <a:pt x="17955" y="3834"/>
                  <a:pt x="18086" y="4036"/>
                </a:cubicBezTo>
                <a:cubicBezTo>
                  <a:pt x="18038" y="4084"/>
                  <a:pt x="17991" y="4132"/>
                  <a:pt x="17931" y="4167"/>
                </a:cubicBezTo>
                <a:cubicBezTo>
                  <a:pt x="17884" y="4215"/>
                  <a:pt x="17884" y="4298"/>
                  <a:pt x="17931" y="4346"/>
                </a:cubicBezTo>
                <a:cubicBezTo>
                  <a:pt x="17951" y="4365"/>
                  <a:pt x="17986" y="4385"/>
                  <a:pt x="18018" y="4385"/>
                </a:cubicBezTo>
                <a:cubicBezTo>
                  <a:pt x="18025" y="4385"/>
                  <a:pt x="18032" y="4384"/>
                  <a:pt x="18038" y="4382"/>
                </a:cubicBezTo>
                <a:cubicBezTo>
                  <a:pt x="18062" y="4382"/>
                  <a:pt x="18086" y="4370"/>
                  <a:pt x="18098" y="4358"/>
                </a:cubicBezTo>
                <a:cubicBezTo>
                  <a:pt x="18288" y="4191"/>
                  <a:pt x="18467" y="4024"/>
                  <a:pt x="18634" y="3846"/>
                </a:cubicBezTo>
                <a:cubicBezTo>
                  <a:pt x="18725" y="3764"/>
                  <a:pt x="18648" y="3640"/>
                  <a:pt x="18554" y="3640"/>
                </a:cubicBezTo>
                <a:cubicBezTo>
                  <a:pt x="18525" y="3640"/>
                  <a:pt x="18495" y="3651"/>
                  <a:pt x="18467" y="3679"/>
                </a:cubicBezTo>
                <a:lnTo>
                  <a:pt x="18265" y="3870"/>
                </a:lnTo>
                <a:cubicBezTo>
                  <a:pt x="18157" y="3691"/>
                  <a:pt x="18050" y="3501"/>
                  <a:pt x="17967" y="3310"/>
                </a:cubicBezTo>
                <a:cubicBezTo>
                  <a:pt x="17946" y="3264"/>
                  <a:pt x="17906" y="3245"/>
                  <a:pt x="17866" y="3245"/>
                </a:cubicBezTo>
                <a:close/>
                <a:moveTo>
                  <a:pt x="18677" y="4448"/>
                </a:moveTo>
                <a:cubicBezTo>
                  <a:pt x="18583" y="4448"/>
                  <a:pt x="18496" y="4565"/>
                  <a:pt x="18586" y="4655"/>
                </a:cubicBezTo>
                <a:cubicBezTo>
                  <a:pt x="18753" y="4834"/>
                  <a:pt x="18943" y="5001"/>
                  <a:pt x="19146" y="5155"/>
                </a:cubicBezTo>
                <a:cubicBezTo>
                  <a:pt x="19163" y="5173"/>
                  <a:pt x="19187" y="5184"/>
                  <a:pt x="19212" y="5184"/>
                </a:cubicBezTo>
                <a:cubicBezTo>
                  <a:pt x="19222" y="5184"/>
                  <a:pt x="19231" y="5182"/>
                  <a:pt x="19241" y="5179"/>
                </a:cubicBezTo>
                <a:cubicBezTo>
                  <a:pt x="19265" y="5179"/>
                  <a:pt x="19300" y="5155"/>
                  <a:pt x="19324" y="5132"/>
                </a:cubicBezTo>
                <a:cubicBezTo>
                  <a:pt x="19360" y="5084"/>
                  <a:pt x="19348" y="5001"/>
                  <a:pt x="19300" y="4965"/>
                </a:cubicBezTo>
                <a:cubicBezTo>
                  <a:pt x="19110" y="4822"/>
                  <a:pt x="18931" y="4655"/>
                  <a:pt x="18765" y="4489"/>
                </a:cubicBezTo>
                <a:cubicBezTo>
                  <a:pt x="18739" y="4460"/>
                  <a:pt x="18708" y="4448"/>
                  <a:pt x="18677" y="4448"/>
                </a:cubicBezTo>
                <a:close/>
                <a:moveTo>
                  <a:pt x="17441" y="4629"/>
                </a:moveTo>
                <a:cubicBezTo>
                  <a:pt x="17422" y="4629"/>
                  <a:pt x="17403" y="4634"/>
                  <a:pt x="17383" y="4644"/>
                </a:cubicBezTo>
                <a:cubicBezTo>
                  <a:pt x="17193" y="4798"/>
                  <a:pt x="17002" y="4953"/>
                  <a:pt x="16812" y="5084"/>
                </a:cubicBezTo>
                <a:cubicBezTo>
                  <a:pt x="16752" y="5120"/>
                  <a:pt x="16741" y="5191"/>
                  <a:pt x="16776" y="5251"/>
                </a:cubicBezTo>
                <a:cubicBezTo>
                  <a:pt x="16796" y="5280"/>
                  <a:pt x="16832" y="5301"/>
                  <a:pt x="16870" y="5301"/>
                </a:cubicBezTo>
                <a:cubicBezTo>
                  <a:pt x="16878" y="5301"/>
                  <a:pt x="16887" y="5300"/>
                  <a:pt x="16895" y="5298"/>
                </a:cubicBezTo>
                <a:cubicBezTo>
                  <a:pt x="16919" y="5298"/>
                  <a:pt x="16931" y="5286"/>
                  <a:pt x="16943" y="5286"/>
                </a:cubicBezTo>
                <a:cubicBezTo>
                  <a:pt x="17133" y="5144"/>
                  <a:pt x="17336" y="4989"/>
                  <a:pt x="17538" y="4834"/>
                </a:cubicBezTo>
                <a:cubicBezTo>
                  <a:pt x="17608" y="4744"/>
                  <a:pt x="17536" y="4629"/>
                  <a:pt x="17441" y="4629"/>
                </a:cubicBezTo>
                <a:close/>
                <a:moveTo>
                  <a:pt x="10357" y="4588"/>
                </a:moveTo>
                <a:cubicBezTo>
                  <a:pt x="10334" y="4588"/>
                  <a:pt x="10310" y="4594"/>
                  <a:pt x="10287" y="4608"/>
                </a:cubicBezTo>
                <a:cubicBezTo>
                  <a:pt x="10228" y="4644"/>
                  <a:pt x="10216" y="4715"/>
                  <a:pt x="10252" y="4774"/>
                </a:cubicBezTo>
                <a:cubicBezTo>
                  <a:pt x="10383" y="4989"/>
                  <a:pt x="10549" y="5191"/>
                  <a:pt x="10728" y="5370"/>
                </a:cubicBezTo>
                <a:cubicBezTo>
                  <a:pt x="10752" y="5394"/>
                  <a:pt x="10799" y="5406"/>
                  <a:pt x="10835" y="5406"/>
                </a:cubicBezTo>
                <a:cubicBezTo>
                  <a:pt x="10859" y="5394"/>
                  <a:pt x="10883" y="5382"/>
                  <a:pt x="10906" y="5358"/>
                </a:cubicBezTo>
                <a:cubicBezTo>
                  <a:pt x="10954" y="5310"/>
                  <a:pt x="10954" y="5227"/>
                  <a:pt x="10906" y="5191"/>
                </a:cubicBezTo>
                <a:cubicBezTo>
                  <a:pt x="10728" y="5025"/>
                  <a:pt x="10585" y="4846"/>
                  <a:pt x="10454" y="4644"/>
                </a:cubicBezTo>
                <a:cubicBezTo>
                  <a:pt x="10432" y="4606"/>
                  <a:pt x="10395" y="4588"/>
                  <a:pt x="10357" y="4588"/>
                </a:cubicBezTo>
                <a:close/>
                <a:moveTo>
                  <a:pt x="19824" y="5341"/>
                </a:moveTo>
                <a:cubicBezTo>
                  <a:pt x="19782" y="5341"/>
                  <a:pt x="19741" y="5365"/>
                  <a:pt x="19717" y="5406"/>
                </a:cubicBezTo>
                <a:cubicBezTo>
                  <a:pt x="19693" y="5465"/>
                  <a:pt x="19705" y="5536"/>
                  <a:pt x="19765" y="5572"/>
                </a:cubicBezTo>
                <a:cubicBezTo>
                  <a:pt x="19979" y="5691"/>
                  <a:pt x="20205" y="5798"/>
                  <a:pt x="20443" y="5894"/>
                </a:cubicBezTo>
                <a:lnTo>
                  <a:pt x="20515" y="5894"/>
                </a:lnTo>
                <a:cubicBezTo>
                  <a:pt x="20551" y="5882"/>
                  <a:pt x="20586" y="5858"/>
                  <a:pt x="20598" y="5810"/>
                </a:cubicBezTo>
                <a:cubicBezTo>
                  <a:pt x="20622" y="5751"/>
                  <a:pt x="20598" y="5679"/>
                  <a:pt x="20539" y="5656"/>
                </a:cubicBezTo>
                <a:cubicBezTo>
                  <a:pt x="20312" y="5572"/>
                  <a:pt x="20098" y="5477"/>
                  <a:pt x="19884" y="5358"/>
                </a:cubicBezTo>
                <a:cubicBezTo>
                  <a:pt x="19865" y="5346"/>
                  <a:pt x="19844" y="5341"/>
                  <a:pt x="19824" y="5341"/>
                </a:cubicBezTo>
                <a:close/>
                <a:moveTo>
                  <a:pt x="16258" y="5446"/>
                </a:moveTo>
                <a:cubicBezTo>
                  <a:pt x="16237" y="5446"/>
                  <a:pt x="16215" y="5452"/>
                  <a:pt x="16193" y="5465"/>
                </a:cubicBezTo>
                <a:cubicBezTo>
                  <a:pt x="15990" y="5584"/>
                  <a:pt x="15776" y="5691"/>
                  <a:pt x="15562" y="5787"/>
                </a:cubicBezTo>
                <a:cubicBezTo>
                  <a:pt x="15427" y="5843"/>
                  <a:pt x="15472" y="6027"/>
                  <a:pt x="15598" y="6027"/>
                </a:cubicBezTo>
                <a:cubicBezTo>
                  <a:pt x="15606" y="6027"/>
                  <a:pt x="15613" y="6026"/>
                  <a:pt x="15621" y="6025"/>
                </a:cubicBezTo>
                <a:lnTo>
                  <a:pt x="15657" y="6025"/>
                </a:lnTo>
                <a:cubicBezTo>
                  <a:pt x="15883" y="5917"/>
                  <a:pt x="16098" y="5798"/>
                  <a:pt x="16312" y="5679"/>
                </a:cubicBezTo>
                <a:cubicBezTo>
                  <a:pt x="16432" y="5609"/>
                  <a:pt x="16367" y="5446"/>
                  <a:pt x="16258" y="5446"/>
                </a:cubicBezTo>
                <a:close/>
                <a:moveTo>
                  <a:pt x="27028" y="5882"/>
                </a:moveTo>
                <a:cubicBezTo>
                  <a:pt x="26861" y="5882"/>
                  <a:pt x="26861" y="6120"/>
                  <a:pt x="27028" y="6120"/>
                </a:cubicBezTo>
                <a:lnTo>
                  <a:pt x="27790" y="6120"/>
                </a:lnTo>
                <a:cubicBezTo>
                  <a:pt x="27932" y="6096"/>
                  <a:pt x="27920" y="5882"/>
                  <a:pt x="27766" y="5882"/>
                </a:cubicBezTo>
                <a:close/>
                <a:moveTo>
                  <a:pt x="11381" y="5608"/>
                </a:moveTo>
                <a:cubicBezTo>
                  <a:pt x="11274" y="5608"/>
                  <a:pt x="11205" y="5765"/>
                  <a:pt x="11323" y="5834"/>
                </a:cubicBezTo>
                <a:cubicBezTo>
                  <a:pt x="11537" y="5965"/>
                  <a:pt x="11764" y="6084"/>
                  <a:pt x="12002" y="6179"/>
                </a:cubicBezTo>
                <a:lnTo>
                  <a:pt x="12073" y="6179"/>
                </a:lnTo>
                <a:cubicBezTo>
                  <a:pt x="12109" y="6168"/>
                  <a:pt x="12145" y="6132"/>
                  <a:pt x="12157" y="6096"/>
                </a:cubicBezTo>
                <a:cubicBezTo>
                  <a:pt x="12180" y="6037"/>
                  <a:pt x="12145" y="5965"/>
                  <a:pt x="12085" y="5941"/>
                </a:cubicBezTo>
                <a:cubicBezTo>
                  <a:pt x="11871" y="5858"/>
                  <a:pt x="11657" y="5751"/>
                  <a:pt x="11454" y="5632"/>
                </a:cubicBezTo>
                <a:cubicBezTo>
                  <a:pt x="11429" y="5615"/>
                  <a:pt x="11404" y="5608"/>
                  <a:pt x="11381" y="5608"/>
                </a:cubicBezTo>
                <a:close/>
                <a:moveTo>
                  <a:pt x="26299" y="5916"/>
                </a:moveTo>
                <a:cubicBezTo>
                  <a:pt x="26292" y="5916"/>
                  <a:pt x="26285" y="5916"/>
                  <a:pt x="26277" y="5917"/>
                </a:cubicBezTo>
                <a:cubicBezTo>
                  <a:pt x="26039" y="5929"/>
                  <a:pt x="25789" y="5953"/>
                  <a:pt x="25551" y="5965"/>
                </a:cubicBezTo>
                <a:cubicBezTo>
                  <a:pt x="25388" y="5977"/>
                  <a:pt x="25407" y="6216"/>
                  <a:pt x="25552" y="6216"/>
                </a:cubicBezTo>
                <a:cubicBezTo>
                  <a:pt x="25556" y="6216"/>
                  <a:pt x="25559" y="6215"/>
                  <a:pt x="25563" y="6215"/>
                </a:cubicBezTo>
                <a:cubicBezTo>
                  <a:pt x="25813" y="6191"/>
                  <a:pt x="26051" y="6179"/>
                  <a:pt x="26301" y="6168"/>
                </a:cubicBezTo>
                <a:lnTo>
                  <a:pt x="26313" y="6168"/>
                </a:lnTo>
                <a:lnTo>
                  <a:pt x="26313" y="6156"/>
                </a:lnTo>
                <a:cubicBezTo>
                  <a:pt x="26461" y="6144"/>
                  <a:pt x="26446" y="5916"/>
                  <a:pt x="26299" y="5916"/>
                </a:cubicBezTo>
                <a:close/>
                <a:moveTo>
                  <a:pt x="21178" y="5864"/>
                </a:moveTo>
                <a:cubicBezTo>
                  <a:pt x="21053" y="5864"/>
                  <a:pt x="21017" y="6065"/>
                  <a:pt x="21158" y="6108"/>
                </a:cubicBezTo>
                <a:cubicBezTo>
                  <a:pt x="21408" y="6156"/>
                  <a:pt x="21646" y="6203"/>
                  <a:pt x="21896" y="6239"/>
                </a:cubicBezTo>
                <a:lnTo>
                  <a:pt x="21932" y="6239"/>
                </a:lnTo>
                <a:cubicBezTo>
                  <a:pt x="21979" y="6227"/>
                  <a:pt x="22027" y="6191"/>
                  <a:pt x="22027" y="6132"/>
                </a:cubicBezTo>
                <a:cubicBezTo>
                  <a:pt x="22039" y="6072"/>
                  <a:pt x="21991" y="6001"/>
                  <a:pt x="21920" y="6001"/>
                </a:cubicBezTo>
                <a:cubicBezTo>
                  <a:pt x="21682" y="5965"/>
                  <a:pt x="21443" y="5917"/>
                  <a:pt x="21217" y="5870"/>
                </a:cubicBezTo>
                <a:cubicBezTo>
                  <a:pt x="21203" y="5866"/>
                  <a:pt x="21190" y="5864"/>
                  <a:pt x="21178" y="5864"/>
                </a:cubicBezTo>
                <a:close/>
                <a:moveTo>
                  <a:pt x="28481" y="5917"/>
                </a:moveTo>
                <a:cubicBezTo>
                  <a:pt x="28336" y="5917"/>
                  <a:pt x="28317" y="6156"/>
                  <a:pt x="28468" y="6168"/>
                </a:cubicBezTo>
                <a:cubicBezTo>
                  <a:pt x="28718" y="6191"/>
                  <a:pt x="28968" y="6215"/>
                  <a:pt x="29194" y="6251"/>
                </a:cubicBezTo>
                <a:cubicBezTo>
                  <a:pt x="29200" y="6257"/>
                  <a:pt x="29206" y="6260"/>
                  <a:pt x="29212" y="6260"/>
                </a:cubicBezTo>
                <a:cubicBezTo>
                  <a:pt x="29218" y="6260"/>
                  <a:pt x="29224" y="6257"/>
                  <a:pt x="29230" y="6251"/>
                </a:cubicBezTo>
                <a:cubicBezTo>
                  <a:pt x="29290" y="6251"/>
                  <a:pt x="29325" y="6203"/>
                  <a:pt x="29337" y="6156"/>
                </a:cubicBezTo>
                <a:cubicBezTo>
                  <a:pt x="29349" y="6084"/>
                  <a:pt x="29302" y="6025"/>
                  <a:pt x="29242" y="6013"/>
                </a:cubicBezTo>
                <a:cubicBezTo>
                  <a:pt x="28992" y="5977"/>
                  <a:pt x="28754" y="5941"/>
                  <a:pt x="28492" y="5917"/>
                </a:cubicBezTo>
                <a:cubicBezTo>
                  <a:pt x="28488" y="5917"/>
                  <a:pt x="28485" y="5917"/>
                  <a:pt x="28481" y="5917"/>
                </a:cubicBezTo>
                <a:close/>
                <a:moveTo>
                  <a:pt x="24840" y="6023"/>
                </a:moveTo>
                <a:cubicBezTo>
                  <a:pt x="24835" y="6023"/>
                  <a:pt x="24830" y="6024"/>
                  <a:pt x="24825" y="6025"/>
                </a:cubicBezTo>
                <a:cubicBezTo>
                  <a:pt x="24575" y="6037"/>
                  <a:pt x="24337" y="6048"/>
                  <a:pt x="24099" y="6060"/>
                </a:cubicBezTo>
                <a:cubicBezTo>
                  <a:pt x="23932" y="6072"/>
                  <a:pt x="23944" y="6310"/>
                  <a:pt x="24110" y="6310"/>
                </a:cubicBezTo>
                <a:cubicBezTo>
                  <a:pt x="24349" y="6298"/>
                  <a:pt x="24599" y="6287"/>
                  <a:pt x="24837" y="6263"/>
                </a:cubicBezTo>
                <a:lnTo>
                  <a:pt x="24849" y="6263"/>
                </a:lnTo>
                <a:cubicBezTo>
                  <a:pt x="24908" y="6251"/>
                  <a:pt x="24956" y="6203"/>
                  <a:pt x="24956" y="6132"/>
                </a:cubicBezTo>
                <a:cubicBezTo>
                  <a:pt x="24945" y="6077"/>
                  <a:pt x="24894" y="6023"/>
                  <a:pt x="24840" y="6023"/>
                </a:cubicBezTo>
                <a:close/>
                <a:moveTo>
                  <a:pt x="22624" y="6060"/>
                </a:moveTo>
                <a:cubicBezTo>
                  <a:pt x="22478" y="6060"/>
                  <a:pt x="22459" y="6299"/>
                  <a:pt x="22622" y="6310"/>
                </a:cubicBezTo>
                <a:cubicBezTo>
                  <a:pt x="22860" y="6322"/>
                  <a:pt x="23110" y="6322"/>
                  <a:pt x="23372" y="6322"/>
                </a:cubicBezTo>
                <a:lnTo>
                  <a:pt x="23384" y="6322"/>
                </a:lnTo>
                <a:cubicBezTo>
                  <a:pt x="23539" y="6298"/>
                  <a:pt x="23515" y="6084"/>
                  <a:pt x="23360" y="6084"/>
                </a:cubicBezTo>
                <a:cubicBezTo>
                  <a:pt x="23110" y="6084"/>
                  <a:pt x="22872" y="6072"/>
                  <a:pt x="22634" y="6060"/>
                </a:cubicBezTo>
                <a:cubicBezTo>
                  <a:pt x="22631" y="6060"/>
                  <a:pt x="22627" y="6060"/>
                  <a:pt x="22624" y="6060"/>
                </a:cubicBezTo>
                <a:close/>
                <a:moveTo>
                  <a:pt x="14921" y="6029"/>
                </a:moveTo>
                <a:cubicBezTo>
                  <a:pt x="14908" y="6029"/>
                  <a:pt x="14896" y="6032"/>
                  <a:pt x="14883" y="6037"/>
                </a:cubicBezTo>
                <a:cubicBezTo>
                  <a:pt x="14693" y="6084"/>
                  <a:pt x="14514" y="6132"/>
                  <a:pt x="14324" y="6168"/>
                </a:cubicBezTo>
                <a:lnTo>
                  <a:pt x="14193" y="6191"/>
                </a:lnTo>
                <a:cubicBezTo>
                  <a:pt x="14034" y="6214"/>
                  <a:pt x="14059" y="6431"/>
                  <a:pt x="14195" y="6431"/>
                </a:cubicBezTo>
                <a:cubicBezTo>
                  <a:pt x="14202" y="6431"/>
                  <a:pt x="14209" y="6431"/>
                  <a:pt x="14216" y="6429"/>
                </a:cubicBezTo>
                <a:cubicBezTo>
                  <a:pt x="14264" y="6418"/>
                  <a:pt x="14312" y="6418"/>
                  <a:pt x="14359" y="6406"/>
                </a:cubicBezTo>
                <a:cubicBezTo>
                  <a:pt x="14371" y="6406"/>
                  <a:pt x="14371" y="6406"/>
                  <a:pt x="14383" y="6394"/>
                </a:cubicBezTo>
                <a:cubicBezTo>
                  <a:pt x="14574" y="6358"/>
                  <a:pt x="14764" y="6322"/>
                  <a:pt x="14955" y="6263"/>
                </a:cubicBezTo>
                <a:cubicBezTo>
                  <a:pt x="15014" y="6239"/>
                  <a:pt x="15050" y="6179"/>
                  <a:pt x="15026" y="6120"/>
                </a:cubicBezTo>
                <a:cubicBezTo>
                  <a:pt x="15017" y="6063"/>
                  <a:pt x="14970" y="6029"/>
                  <a:pt x="14921" y="6029"/>
                </a:cubicBezTo>
                <a:close/>
                <a:moveTo>
                  <a:pt x="12745" y="6140"/>
                </a:moveTo>
                <a:cubicBezTo>
                  <a:pt x="12614" y="6140"/>
                  <a:pt x="12573" y="6349"/>
                  <a:pt x="12728" y="6382"/>
                </a:cubicBezTo>
                <a:cubicBezTo>
                  <a:pt x="12966" y="6429"/>
                  <a:pt x="13216" y="6453"/>
                  <a:pt x="13466" y="6465"/>
                </a:cubicBezTo>
                <a:lnTo>
                  <a:pt x="13502" y="6465"/>
                </a:lnTo>
                <a:cubicBezTo>
                  <a:pt x="13550" y="6453"/>
                  <a:pt x="13597" y="6406"/>
                  <a:pt x="13597" y="6346"/>
                </a:cubicBezTo>
                <a:cubicBezTo>
                  <a:pt x="13597" y="6287"/>
                  <a:pt x="13550" y="6227"/>
                  <a:pt x="13478" y="6227"/>
                </a:cubicBezTo>
                <a:cubicBezTo>
                  <a:pt x="13240" y="6215"/>
                  <a:pt x="13014" y="6179"/>
                  <a:pt x="12776" y="6144"/>
                </a:cubicBezTo>
                <a:cubicBezTo>
                  <a:pt x="12765" y="6141"/>
                  <a:pt x="12755" y="6140"/>
                  <a:pt x="12745" y="6140"/>
                </a:cubicBezTo>
                <a:close/>
                <a:moveTo>
                  <a:pt x="29917" y="6173"/>
                </a:moveTo>
                <a:cubicBezTo>
                  <a:pt x="29793" y="6173"/>
                  <a:pt x="29756" y="6374"/>
                  <a:pt x="29897" y="6418"/>
                </a:cubicBezTo>
                <a:cubicBezTo>
                  <a:pt x="30123" y="6477"/>
                  <a:pt x="30349" y="6549"/>
                  <a:pt x="30576" y="6644"/>
                </a:cubicBezTo>
                <a:lnTo>
                  <a:pt x="30647" y="6644"/>
                </a:lnTo>
                <a:cubicBezTo>
                  <a:pt x="30766" y="6620"/>
                  <a:pt x="30778" y="6453"/>
                  <a:pt x="30671" y="6406"/>
                </a:cubicBezTo>
                <a:cubicBezTo>
                  <a:pt x="30433" y="6310"/>
                  <a:pt x="30195" y="6239"/>
                  <a:pt x="29956" y="6179"/>
                </a:cubicBezTo>
                <a:cubicBezTo>
                  <a:pt x="29942" y="6175"/>
                  <a:pt x="29929" y="6173"/>
                  <a:pt x="29917" y="6173"/>
                </a:cubicBezTo>
                <a:close/>
                <a:moveTo>
                  <a:pt x="31268" y="6716"/>
                </a:moveTo>
                <a:cubicBezTo>
                  <a:pt x="31162" y="6716"/>
                  <a:pt x="31100" y="6882"/>
                  <a:pt x="31219" y="6941"/>
                </a:cubicBezTo>
                <a:cubicBezTo>
                  <a:pt x="31421" y="7060"/>
                  <a:pt x="31623" y="7203"/>
                  <a:pt x="31802" y="7346"/>
                </a:cubicBezTo>
                <a:cubicBezTo>
                  <a:pt x="31819" y="7364"/>
                  <a:pt x="31843" y="7375"/>
                  <a:pt x="31869" y="7375"/>
                </a:cubicBezTo>
                <a:cubicBezTo>
                  <a:pt x="31878" y="7375"/>
                  <a:pt x="31888" y="7373"/>
                  <a:pt x="31897" y="7370"/>
                </a:cubicBezTo>
                <a:cubicBezTo>
                  <a:pt x="31933" y="7370"/>
                  <a:pt x="31957" y="7358"/>
                  <a:pt x="31969" y="7334"/>
                </a:cubicBezTo>
                <a:cubicBezTo>
                  <a:pt x="32016" y="7275"/>
                  <a:pt x="32004" y="7203"/>
                  <a:pt x="31957" y="7156"/>
                </a:cubicBezTo>
                <a:cubicBezTo>
                  <a:pt x="31766" y="7001"/>
                  <a:pt x="31552" y="6858"/>
                  <a:pt x="31338" y="6739"/>
                </a:cubicBezTo>
                <a:cubicBezTo>
                  <a:pt x="31313" y="6723"/>
                  <a:pt x="31290" y="6716"/>
                  <a:pt x="31268" y="6716"/>
                </a:cubicBezTo>
                <a:close/>
                <a:moveTo>
                  <a:pt x="32404" y="7637"/>
                </a:moveTo>
                <a:cubicBezTo>
                  <a:pt x="32313" y="7637"/>
                  <a:pt x="32234" y="7748"/>
                  <a:pt x="32314" y="7846"/>
                </a:cubicBezTo>
                <a:cubicBezTo>
                  <a:pt x="32469" y="8025"/>
                  <a:pt x="32600" y="8215"/>
                  <a:pt x="32731" y="8418"/>
                </a:cubicBezTo>
                <a:cubicBezTo>
                  <a:pt x="32750" y="8457"/>
                  <a:pt x="32786" y="8480"/>
                  <a:pt x="32825" y="8480"/>
                </a:cubicBezTo>
                <a:cubicBezTo>
                  <a:pt x="32833" y="8480"/>
                  <a:pt x="32841" y="8479"/>
                  <a:pt x="32850" y="8477"/>
                </a:cubicBezTo>
                <a:cubicBezTo>
                  <a:pt x="32873" y="8477"/>
                  <a:pt x="32885" y="8465"/>
                  <a:pt x="32897" y="8465"/>
                </a:cubicBezTo>
                <a:cubicBezTo>
                  <a:pt x="32957" y="8430"/>
                  <a:pt x="32981" y="8346"/>
                  <a:pt x="32945" y="8299"/>
                </a:cubicBezTo>
                <a:cubicBezTo>
                  <a:pt x="32814" y="8084"/>
                  <a:pt x="32659" y="7870"/>
                  <a:pt x="32492" y="7680"/>
                </a:cubicBezTo>
                <a:cubicBezTo>
                  <a:pt x="32465" y="7650"/>
                  <a:pt x="32434" y="7637"/>
                  <a:pt x="32404" y="7637"/>
                </a:cubicBezTo>
                <a:close/>
                <a:moveTo>
                  <a:pt x="33159" y="8887"/>
                </a:moveTo>
                <a:cubicBezTo>
                  <a:pt x="33081" y="8887"/>
                  <a:pt x="33002" y="8961"/>
                  <a:pt x="33040" y="9061"/>
                </a:cubicBezTo>
                <a:lnTo>
                  <a:pt x="33266" y="8965"/>
                </a:lnTo>
                <a:cubicBezTo>
                  <a:pt x="33245" y="8910"/>
                  <a:pt x="33202" y="8887"/>
                  <a:pt x="33159" y="88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729" name="Google Shape;729;p28"/>
          <p:cNvGrpSpPr/>
          <p:nvPr/>
        </p:nvGrpSpPr>
        <p:grpSpPr>
          <a:xfrm rot="-2857416">
            <a:off x="7067022" y="4675018"/>
            <a:ext cx="397616" cy="397616"/>
            <a:chOff x="4449175" y="2410675"/>
            <a:chExt cx="499800" cy="499800"/>
          </a:xfrm>
        </p:grpSpPr>
        <p:sp>
          <p:nvSpPr>
            <p:cNvPr id="730" name="Google Shape;730;p28"/>
            <p:cNvSpPr/>
            <p:nvPr/>
          </p:nvSpPr>
          <p:spPr>
            <a:xfrm rot="5400000">
              <a:off x="4632475" y="2410675"/>
              <a:ext cx="133200" cy="4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4632475" y="2410675"/>
              <a:ext cx="133200" cy="4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2700" y="471650"/>
            <a:ext cx="7698600" cy="47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Lobster"/>
              <a:buNone/>
              <a:defRPr sz="3000">
                <a:solidFill>
                  <a:schemeClr val="dk2"/>
                </a:solidFill>
                <a:latin typeface="Lobster"/>
                <a:ea typeface="Lobster"/>
                <a:cs typeface="Lobster"/>
                <a:sym typeface="Lobster"/>
              </a:defRPr>
            </a:lvl1pPr>
            <a:lvl2pPr lvl="1" rtl="0">
              <a:spcBef>
                <a:spcPts val="0"/>
              </a:spcBef>
              <a:spcAft>
                <a:spcPts val="0"/>
              </a:spcAft>
              <a:buClr>
                <a:schemeClr val="accent4"/>
              </a:buClr>
              <a:buSzPts val="2800"/>
              <a:buNone/>
              <a:defRPr sz="2800">
                <a:solidFill>
                  <a:schemeClr val="accent4"/>
                </a:solidFill>
              </a:defRPr>
            </a:lvl2pPr>
            <a:lvl3pPr lvl="2" rtl="0">
              <a:spcBef>
                <a:spcPts val="0"/>
              </a:spcBef>
              <a:spcAft>
                <a:spcPts val="0"/>
              </a:spcAft>
              <a:buClr>
                <a:schemeClr val="accent4"/>
              </a:buClr>
              <a:buSzPts val="2800"/>
              <a:buNone/>
              <a:defRPr sz="2800">
                <a:solidFill>
                  <a:schemeClr val="accent4"/>
                </a:solidFill>
              </a:defRPr>
            </a:lvl3pPr>
            <a:lvl4pPr lvl="3" rtl="0">
              <a:spcBef>
                <a:spcPts val="0"/>
              </a:spcBef>
              <a:spcAft>
                <a:spcPts val="0"/>
              </a:spcAft>
              <a:buClr>
                <a:schemeClr val="accent4"/>
              </a:buClr>
              <a:buSzPts val="2800"/>
              <a:buNone/>
              <a:defRPr sz="2800">
                <a:solidFill>
                  <a:schemeClr val="accent4"/>
                </a:solidFill>
              </a:defRPr>
            </a:lvl4pPr>
            <a:lvl5pPr lvl="4" rtl="0">
              <a:spcBef>
                <a:spcPts val="0"/>
              </a:spcBef>
              <a:spcAft>
                <a:spcPts val="0"/>
              </a:spcAft>
              <a:buClr>
                <a:schemeClr val="accent4"/>
              </a:buClr>
              <a:buSzPts val="2800"/>
              <a:buNone/>
              <a:defRPr sz="2800">
                <a:solidFill>
                  <a:schemeClr val="accent4"/>
                </a:solidFill>
              </a:defRPr>
            </a:lvl5pPr>
            <a:lvl6pPr lvl="5" rtl="0">
              <a:spcBef>
                <a:spcPts val="0"/>
              </a:spcBef>
              <a:spcAft>
                <a:spcPts val="0"/>
              </a:spcAft>
              <a:buClr>
                <a:schemeClr val="accent4"/>
              </a:buClr>
              <a:buSzPts val="2800"/>
              <a:buNone/>
              <a:defRPr sz="2800">
                <a:solidFill>
                  <a:schemeClr val="accent4"/>
                </a:solidFill>
              </a:defRPr>
            </a:lvl6pPr>
            <a:lvl7pPr lvl="6" rtl="0">
              <a:spcBef>
                <a:spcPts val="0"/>
              </a:spcBef>
              <a:spcAft>
                <a:spcPts val="0"/>
              </a:spcAft>
              <a:buClr>
                <a:schemeClr val="accent4"/>
              </a:buClr>
              <a:buSzPts val="2800"/>
              <a:buNone/>
              <a:defRPr sz="2800">
                <a:solidFill>
                  <a:schemeClr val="accent4"/>
                </a:solidFill>
              </a:defRPr>
            </a:lvl7pPr>
            <a:lvl8pPr lvl="7" rtl="0">
              <a:spcBef>
                <a:spcPts val="0"/>
              </a:spcBef>
              <a:spcAft>
                <a:spcPts val="0"/>
              </a:spcAft>
              <a:buClr>
                <a:schemeClr val="accent4"/>
              </a:buClr>
              <a:buSzPts val="2800"/>
              <a:buNone/>
              <a:defRPr sz="2800">
                <a:solidFill>
                  <a:schemeClr val="accent4"/>
                </a:solidFill>
              </a:defRPr>
            </a:lvl8pPr>
            <a:lvl9pPr lvl="8" rtl="0">
              <a:spcBef>
                <a:spcPts val="0"/>
              </a:spcBef>
              <a:spcAft>
                <a:spcPts val="0"/>
              </a:spcAft>
              <a:buClr>
                <a:schemeClr val="accent4"/>
              </a:buClr>
              <a:buSzPts val="2800"/>
              <a:buNone/>
              <a:defRPr sz="2800">
                <a:solidFill>
                  <a:schemeClr val="accent4"/>
                </a:solidFill>
              </a:defRPr>
            </a:lvl9pPr>
          </a:lstStyle>
          <a:p>
            <a:endParaRPr/>
          </a:p>
        </p:txBody>
      </p:sp>
      <p:sp>
        <p:nvSpPr>
          <p:cNvPr id="7" name="Google Shape;7;p1"/>
          <p:cNvSpPr txBox="1">
            <a:spLocks noGrp="1"/>
          </p:cNvSpPr>
          <p:nvPr>
            <p:ph type="body" idx="1"/>
          </p:nvPr>
        </p:nvSpPr>
        <p:spPr>
          <a:xfrm>
            <a:off x="722700" y="1152475"/>
            <a:ext cx="7698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accent4"/>
              </a:buClr>
              <a:buSzPts val="1400"/>
              <a:buFont typeface="Barlow"/>
              <a:buChar char="●"/>
              <a:defRPr>
                <a:solidFill>
                  <a:schemeClr val="accent4"/>
                </a:solidFill>
                <a:latin typeface="Barlow"/>
                <a:ea typeface="Barlow"/>
                <a:cs typeface="Barlow"/>
                <a:sym typeface="Barlow"/>
              </a:defRPr>
            </a:lvl1pPr>
            <a:lvl2pPr marL="914400" lvl="1" indent="-317500">
              <a:lnSpc>
                <a:spcPct val="100000"/>
              </a:lnSpc>
              <a:spcBef>
                <a:spcPts val="0"/>
              </a:spcBef>
              <a:spcAft>
                <a:spcPts val="0"/>
              </a:spcAft>
              <a:buClr>
                <a:schemeClr val="accent4"/>
              </a:buClr>
              <a:buSzPts val="1400"/>
              <a:buFont typeface="Barlow"/>
              <a:buChar char="○"/>
              <a:defRPr>
                <a:solidFill>
                  <a:schemeClr val="accent4"/>
                </a:solidFill>
                <a:latin typeface="Barlow"/>
                <a:ea typeface="Barlow"/>
                <a:cs typeface="Barlow"/>
                <a:sym typeface="Barlow"/>
              </a:defRPr>
            </a:lvl2pPr>
            <a:lvl3pPr marL="1371600" lvl="2" indent="-317500">
              <a:lnSpc>
                <a:spcPct val="100000"/>
              </a:lnSpc>
              <a:spcBef>
                <a:spcPts val="0"/>
              </a:spcBef>
              <a:spcAft>
                <a:spcPts val="0"/>
              </a:spcAft>
              <a:buClr>
                <a:schemeClr val="accent4"/>
              </a:buClr>
              <a:buSzPts val="1400"/>
              <a:buFont typeface="Barlow"/>
              <a:buChar char="■"/>
              <a:defRPr>
                <a:solidFill>
                  <a:schemeClr val="accent4"/>
                </a:solidFill>
                <a:latin typeface="Barlow"/>
                <a:ea typeface="Barlow"/>
                <a:cs typeface="Barlow"/>
                <a:sym typeface="Barlow"/>
              </a:defRPr>
            </a:lvl3pPr>
            <a:lvl4pPr marL="1828800" lvl="3" indent="-317500">
              <a:lnSpc>
                <a:spcPct val="100000"/>
              </a:lnSpc>
              <a:spcBef>
                <a:spcPts val="0"/>
              </a:spcBef>
              <a:spcAft>
                <a:spcPts val="0"/>
              </a:spcAft>
              <a:buClr>
                <a:schemeClr val="accent4"/>
              </a:buClr>
              <a:buSzPts val="1400"/>
              <a:buFont typeface="Barlow"/>
              <a:buChar char="●"/>
              <a:defRPr>
                <a:solidFill>
                  <a:schemeClr val="accent4"/>
                </a:solidFill>
                <a:latin typeface="Barlow"/>
                <a:ea typeface="Barlow"/>
                <a:cs typeface="Barlow"/>
                <a:sym typeface="Barlow"/>
              </a:defRPr>
            </a:lvl4pPr>
            <a:lvl5pPr marL="2286000" lvl="4" indent="-317500">
              <a:lnSpc>
                <a:spcPct val="100000"/>
              </a:lnSpc>
              <a:spcBef>
                <a:spcPts val="0"/>
              </a:spcBef>
              <a:spcAft>
                <a:spcPts val="0"/>
              </a:spcAft>
              <a:buClr>
                <a:schemeClr val="accent4"/>
              </a:buClr>
              <a:buSzPts val="1400"/>
              <a:buFont typeface="Barlow"/>
              <a:buChar char="○"/>
              <a:defRPr>
                <a:solidFill>
                  <a:schemeClr val="accent4"/>
                </a:solidFill>
                <a:latin typeface="Barlow"/>
                <a:ea typeface="Barlow"/>
                <a:cs typeface="Barlow"/>
                <a:sym typeface="Barlow"/>
              </a:defRPr>
            </a:lvl5pPr>
            <a:lvl6pPr marL="2743200" lvl="5" indent="-317500">
              <a:lnSpc>
                <a:spcPct val="100000"/>
              </a:lnSpc>
              <a:spcBef>
                <a:spcPts val="0"/>
              </a:spcBef>
              <a:spcAft>
                <a:spcPts val="0"/>
              </a:spcAft>
              <a:buClr>
                <a:schemeClr val="accent4"/>
              </a:buClr>
              <a:buSzPts val="1400"/>
              <a:buFont typeface="Barlow"/>
              <a:buChar char="■"/>
              <a:defRPr>
                <a:solidFill>
                  <a:schemeClr val="accent4"/>
                </a:solidFill>
                <a:latin typeface="Barlow"/>
                <a:ea typeface="Barlow"/>
                <a:cs typeface="Barlow"/>
                <a:sym typeface="Barlow"/>
              </a:defRPr>
            </a:lvl6pPr>
            <a:lvl7pPr marL="3200400" lvl="6" indent="-317500">
              <a:lnSpc>
                <a:spcPct val="100000"/>
              </a:lnSpc>
              <a:spcBef>
                <a:spcPts val="0"/>
              </a:spcBef>
              <a:spcAft>
                <a:spcPts val="0"/>
              </a:spcAft>
              <a:buClr>
                <a:schemeClr val="accent4"/>
              </a:buClr>
              <a:buSzPts val="1400"/>
              <a:buFont typeface="Barlow"/>
              <a:buChar char="●"/>
              <a:defRPr>
                <a:solidFill>
                  <a:schemeClr val="accent4"/>
                </a:solidFill>
                <a:latin typeface="Barlow"/>
                <a:ea typeface="Barlow"/>
                <a:cs typeface="Barlow"/>
                <a:sym typeface="Barlow"/>
              </a:defRPr>
            </a:lvl7pPr>
            <a:lvl8pPr marL="3657600" lvl="7" indent="-317500">
              <a:lnSpc>
                <a:spcPct val="100000"/>
              </a:lnSpc>
              <a:spcBef>
                <a:spcPts val="0"/>
              </a:spcBef>
              <a:spcAft>
                <a:spcPts val="0"/>
              </a:spcAft>
              <a:buClr>
                <a:schemeClr val="accent4"/>
              </a:buClr>
              <a:buSzPts val="1400"/>
              <a:buFont typeface="Barlow"/>
              <a:buChar char="○"/>
              <a:defRPr>
                <a:solidFill>
                  <a:schemeClr val="accent4"/>
                </a:solidFill>
                <a:latin typeface="Barlow"/>
                <a:ea typeface="Barlow"/>
                <a:cs typeface="Barlow"/>
                <a:sym typeface="Barlow"/>
              </a:defRPr>
            </a:lvl8pPr>
            <a:lvl9pPr marL="4114800" lvl="8" indent="-317500">
              <a:lnSpc>
                <a:spcPct val="100000"/>
              </a:lnSpc>
              <a:spcBef>
                <a:spcPts val="0"/>
              </a:spcBef>
              <a:spcAft>
                <a:spcPts val="0"/>
              </a:spcAft>
              <a:buClr>
                <a:schemeClr val="accent4"/>
              </a:buClr>
              <a:buSzPts val="1400"/>
              <a:buFont typeface="Barlow"/>
              <a:buChar char="■"/>
              <a:defRPr>
                <a:solidFill>
                  <a:schemeClr val="accent4"/>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8" r:id="rId6"/>
    <p:sldLayoutId id="2147483659" r:id="rId7"/>
    <p:sldLayoutId id="2147483665" r:id="rId8"/>
    <p:sldLayoutId id="2147483674" r:id="rId9"/>
    <p:sldLayoutId id="214748367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33"/>
          <p:cNvSpPr/>
          <p:nvPr/>
        </p:nvSpPr>
        <p:spPr>
          <a:xfrm>
            <a:off x="2969286" y="3287475"/>
            <a:ext cx="3200400" cy="954600"/>
          </a:xfrm>
          <a:prstGeom prst="rect">
            <a:avLst/>
          </a:pr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3"/>
          <p:cNvSpPr txBox="1">
            <a:spLocks noGrp="1"/>
          </p:cNvSpPr>
          <p:nvPr>
            <p:ph type="subTitle" idx="1"/>
          </p:nvPr>
        </p:nvSpPr>
        <p:spPr>
          <a:xfrm>
            <a:off x="3056750" y="3359325"/>
            <a:ext cx="3039000" cy="81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t>Lesson 2: Skills</a:t>
            </a:r>
            <a:endParaRPr dirty="0"/>
          </a:p>
        </p:txBody>
      </p:sp>
      <p:grpSp>
        <p:nvGrpSpPr>
          <p:cNvPr id="829" name="Google Shape;829;p33"/>
          <p:cNvGrpSpPr/>
          <p:nvPr/>
        </p:nvGrpSpPr>
        <p:grpSpPr>
          <a:xfrm rot="631879">
            <a:off x="6357612" y="2044129"/>
            <a:ext cx="1845691" cy="2555711"/>
            <a:chOff x="4134725" y="3667550"/>
            <a:chExt cx="827225" cy="1145400"/>
          </a:xfrm>
        </p:grpSpPr>
        <p:sp>
          <p:nvSpPr>
            <p:cNvPr id="830" name="Google Shape;830;p33"/>
            <p:cNvSpPr/>
            <p:nvPr/>
          </p:nvSpPr>
          <p:spPr>
            <a:xfrm>
              <a:off x="4134725" y="3667550"/>
              <a:ext cx="827225" cy="1145400"/>
            </a:xfrm>
            <a:custGeom>
              <a:avLst/>
              <a:gdLst/>
              <a:ahLst/>
              <a:cxnLst/>
              <a:rect l="l" t="t" r="r" b="b"/>
              <a:pathLst>
                <a:path w="33089" h="45816" extrusionOk="0">
                  <a:moveTo>
                    <a:pt x="16253" y="0"/>
                  </a:moveTo>
                  <a:cubicBezTo>
                    <a:pt x="12181" y="0"/>
                    <a:pt x="8859" y="3310"/>
                    <a:pt x="8859" y="7394"/>
                  </a:cubicBezTo>
                  <a:lnTo>
                    <a:pt x="8859" y="10621"/>
                  </a:lnTo>
                  <a:cubicBezTo>
                    <a:pt x="8490" y="11109"/>
                    <a:pt x="8276" y="11728"/>
                    <a:pt x="8276" y="12383"/>
                  </a:cubicBezTo>
                  <a:cubicBezTo>
                    <a:pt x="8276" y="13061"/>
                    <a:pt x="8502" y="13692"/>
                    <a:pt x="8883" y="14193"/>
                  </a:cubicBezTo>
                  <a:lnTo>
                    <a:pt x="8883" y="17086"/>
                  </a:lnTo>
                  <a:cubicBezTo>
                    <a:pt x="8859" y="17098"/>
                    <a:pt x="8835" y="17098"/>
                    <a:pt x="8811" y="17098"/>
                  </a:cubicBezTo>
                  <a:cubicBezTo>
                    <a:pt x="8538" y="17086"/>
                    <a:pt x="8264" y="17074"/>
                    <a:pt x="8002" y="17062"/>
                  </a:cubicBezTo>
                  <a:lnTo>
                    <a:pt x="7918" y="17062"/>
                  </a:lnTo>
                  <a:cubicBezTo>
                    <a:pt x="7597" y="17062"/>
                    <a:pt x="7311" y="17169"/>
                    <a:pt x="7085" y="17336"/>
                  </a:cubicBezTo>
                  <a:cubicBezTo>
                    <a:pt x="6668" y="17300"/>
                    <a:pt x="6323" y="17264"/>
                    <a:pt x="6061" y="17241"/>
                  </a:cubicBezTo>
                  <a:cubicBezTo>
                    <a:pt x="4930" y="16133"/>
                    <a:pt x="4299" y="16050"/>
                    <a:pt x="3989" y="16038"/>
                  </a:cubicBezTo>
                  <a:lnTo>
                    <a:pt x="3918" y="16038"/>
                  </a:lnTo>
                  <a:cubicBezTo>
                    <a:pt x="3656" y="16038"/>
                    <a:pt x="3394" y="16109"/>
                    <a:pt x="3156" y="16228"/>
                  </a:cubicBezTo>
                  <a:cubicBezTo>
                    <a:pt x="3037" y="16300"/>
                    <a:pt x="2930" y="16371"/>
                    <a:pt x="2834" y="16455"/>
                  </a:cubicBezTo>
                  <a:cubicBezTo>
                    <a:pt x="2834" y="16467"/>
                    <a:pt x="2823" y="16467"/>
                    <a:pt x="2823" y="16467"/>
                  </a:cubicBezTo>
                  <a:cubicBezTo>
                    <a:pt x="2727" y="16550"/>
                    <a:pt x="2644" y="16645"/>
                    <a:pt x="2572" y="16752"/>
                  </a:cubicBezTo>
                  <a:lnTo>
                    <a:pt x="2299" y="16752"/>
                  </a:lnTo>
                  <a:cubicBezTo>
                    <a:pt x="632" y="16752"/>
                    <a:pt x="322" y="17741"/>
                    <a:pt x="263" y="18169"/>
                  </a:cubicBezTo>
                  <a:cubicBezTo>
                    <a:pt x="251" y="18253"/>
                    <a:pt x="251" y="18348"/>
                    <a:pt x="251" y="18431"/>
                  </a:cubicBezTo>
                  <a:cubicBezTo>
                    <a:pt x="156" y="18610"/>
                    <a:pt x="108" y="18776"/>
                    <a:pt x="72" y="18931"/>
                  </a:cubicBezTo>
                  <a:cubicBezTo>
                    <a:pt x="1" y="19372"/>
                    <a:pt x="120" y="19824"/>
                    <a:pt x="406" y="20181"/>
                  </a:cubicBezTo>
                  <a:cubicBezTo>
                    <a:pt x="417" y="20205"/>
                    <a:pt x="453" y="20241"/>
                    <a:pt x="477" y="20277"/>
                  </a:cubicBezTo>
                  <a:cubicBezTo>
                    <a:pt x="513" y="20586"/>
                    <a:pt x="656" y="20884"/>
                    <a:pt x="882" y="21122"/>
                  </a:cubicBezTo>
                  <a:cubicBezTo>
                    <a:pt x="1370" y="21634"/>
                    <a:pt x="2061" y="21729"/>
                    <a:pt x="2953" y="21729"/>
                  </a:cubicBezTo>
                  <a:cubicBezTo>
                    <a:pt x="3573" y="21729"/>
                    <a:pt x="4418" y="21670"/>
                    <a:pt x="5120" y="21562"/>
                  </a:cubicBezTo>
                  <a:cubicBezTo>
                    <a:pt x="5454" y="21598"/>
                    <a:pt x="6025" y="21670"/>
                    <a:pt x="6787" y="21741"/>
                  </a:cubicBezTo>
                  <a:cubicBezTo>
                    <a:pt x="7014" y="21979"/>
                    <a:pt x="7335" y="22134"/>
                    <a:pt x="7692" y="22158"/>
                  </a:cubicBezTo>
                  <a:cubicBezTo>
                    <a:pt x="8049" y="22170"/>
                    <a:pt x="8418" y="22194"/>
                    <a:pt x="8788" y="22205"/>
                  </a:cubicBezTo>
                  <a:cubicBezTo>
                    <a:pt x="8811" y="22205"/>
                    <a:pt x="8835" y="22217"/>
                    <a:pt x="8871" y="22217"/>
                  </a:cubicBezTo>
                  <a:lnTo>
                    <a:pt x="8883" y="22217"/>
                  </a:lnTo>
                  <a:lnTo>
                    <a:pt x="8883" y="23134"/>
                  </a:lnTo>
                  <a:cubicBezTo>
                    <a:pt x="8883" y="26480"/>
                    <a:pt x="10573" y="29444"/>
                    <a:pt x="13145" y="31207"/>
                  </a:cubicBezTo>
                  <a:cubicBezTo>
                    <a:pt x="13348" y="32814"/>
                    <a:pt x="13931" y="33778"/>
                    <a:pt x="14705" y="34350"/>
                  </a:cubicBezTo>
                  <a:lnTo>
                    <a:pt x="14705" y="39850"/>
                  </a:lnTo>
                  <a:lnTo>
                    <a:pt x="14705" y="42089"/>
                  </a:lnTo>
                  <a:cubicBezTo>
                    <a:pt x="14669" y="42101"/>
                    <a:pt x="14645" y="42113"/>
                    <a:pt x="14610" y="42125"/>
                  </a:cubicBezTo>
                  <a:lnTo>
                    <a:pt x="13705" y="42267"/>
                  </a:lnTo>
                  <a:cubicBezTo>
                    <a:pt x="13133" y="42363"/>
                    <a:pt x="12657" y="42672"/>
                    <a:pt x="12324" y="43101"/>
                  </a:cubicBezTo>
                  <a:cubicBezTo>
                    <a:pt x="12312" y="43113"/>
                    <a:pt x="12300" y="43125"/>
                    <a:pt x="12288" y="43137"/>
                  </a:cubicBezTo>
                  <a:cubicBezTo>
                    <a:pt x="12014" y="43422"/>
                    <a:pt x="11859" y="43803"/>
                    <a:pt x="11859" y="44172"/>
                  </a:cubicBezTo>
                  <a:cubicBezTo>
                    <a:pt x="11859" y="44280"/>
                    <a:pt x="11871" y="44375"/>
                    <a:pt x="11895" y="44482"/>
                  </a:cubicBezTo>
                  <a:cubicBezTo>
                    <a:pt x="11943" y="45220"/>
                    <a:pt x="12550" y="45815"/>
                    <a:pt x="13300" y="45815"/>
                  </a:cubicBezTo>
                  <a:lnTo>
                    <a:pt x="18015" y="45815"/>
                  </a:lnTo>
                  <a:cubicBezTo>
                    <a:pt x="18360" y="45815"/>
                    <a:pt x="18682" y="45684"/>
                    <a:pt x="18932" y="45470"/>
                  </a:cubicBezTo>
                  <a:cubicBezTo>
                    <a:pt x="19182" y="45684"/>
                    <a:pt x="19503" y="45815"/>
                    <a:pt x="19848" y="45815"/>
                  </a:cubicBezTo>
                  <a:lnTo>
                    <a:pt x="24551" y="45815"/>
                  </a:lnTo>
                  <a:cubicBezTo>
                    <a:pt x="25254" y="45815"/>
                    <a:pt x="25837" y="45303"/>
                    <a:pt x="25944" y="44625"/>
                  </a:cubicBezTo>
                  <a:cubicBezTo>
                    <a:pt x="26004" y="44470"/>
                    <a:pt x="26040" y="44303"/>
                    <a:pt x="26040" y="44125"/>
                  </a:cubicBezTo>
                  <a:cubicBezTo>
                    <a:pt x="26040" y="43613"/>
                    <a:pt x="25766" y="43160"/>
                    <a:pt x="25361" y="42910"/>
                  </a:cubicBezTo>
                  <a:cubicBezTo>
                    <a:pt x="25040" y="42577"/>
                    <a:pt x="24635" y="42351"/>
                    <a:pt x="24147" y="42267"/>
                  </a:cubicBezTo>
                  <a:lnTo>
                    <a:pt x="23444" y="42160"/>
                  </a:lnTo>
                  <a:cubicBezTo>
                    <a:pt x="23349" y="42113"/>
                    <a:pt x="23254" y="42077"/>
                    <a:pt x="23146" y="42041"/>
                  </a:cubicBezTo>
                  <a:lnTo>
                    <a:pt x="23146" y="39850"/>
                  </a:lnTo>
                  <a:lnTo>
                    <a:pt x="23146" y="34385"/>
                  </a:lnTo>
                  <a:cubicBezTo>
                    <a:pt x="24016" y="33754"/>
                    <a:pt x="24647" y="32647"/>
                    <a:pt x="24790" y="30730"/>
                  </a:cubicBezTo>
                  <a:cubicBezTo>
                    <a:pt x="27004" y="28944"/>
                    <a:pt x="28421" y="26206"/>
                    <a:pt x="28421" y="23146"/>
                  </a:cubicBezTo>
                  <a:lnTo>
                    <a:pt x="28421" y="21884"/>
                  </a:lnTo>
                  <a:cubicBezTo>
                    <a:pt x="30850" y="21634"/>
                    <a:pt x="32755" y="19574"/>
                    <a:pt x="32755" y="17086"/>
                  </a:cubicBezTo>
                  <a:lnTo>
                    <a:pt x="32755" y="13585"/>
                  </a:lnTo>
                  <a:cubicBezTo>
                    <a:pt x="32755" y="13216"/>
                    <a:pt x="32612" y="12859"/>
                    <a:pt x="32362" y="12597"/>
                  </a:cubicBezTo>
                  <a:lnTo>
                    <a:pt x="32362" y="11025"/>
                  </a:lnTo>
                  <a:cubicBezTo>
                    <a:pt x="32660" y="9966"/>
                    <a:pt x="33088" y="8049"/>
                    <a:pt x="32541" y="7144"/>
                  </a:cubicBezTo>
                  <a:cubicBezTo>
                    <a:pt x="32326" y="6811"/>
                    <a:pt x="31993" y="6561"/>
                    <a:pt x="31624" y="6465"/>
                  </a:cubicBezTo>
                  <a:cubicBezTo>
                    <a:pt x="31612" y="6453"/>
                    <a:pt x="31612" y="6442"/>
                    <a:pt x="31600" y="6442"/>
                  </a:cubicBezTo>
                  <a:cubicBezTo>
                    <a:pt x="31302" y="6120"/>
                    <a:pt x="30897" y="5942"/>
                    <a:pt x="30469" y="5942"/>
                  </a:cubicBezTo>
                  <a:lnTo>
                    <a:pt x="30362" y="5942"/>
                  </a:lnTo>
                  <a:cubicBezTo>
                    <a:pt x="30171" y="5953"/>
                    <a:pt x="30004" y="6001"/>
                    <a:pt x="29862" y="6061"/>
                  </a:cubicBezTo>
                  <a:cubicBezTo>
                    <a:pt x="29790" y="6049"/>
                    <a:pt x="29719" y="6049"/>
                    <a:pt x="29647" y="6049"/>
                  </a:cubicBezTo>
                  <a:cubicBezTo>
                    <a:pt x="29219" y="6049"/>
                    <a:pt x="28838" y="6227"/>
                    <a:pt x="28540" y="6549"/>
                  </a:cubicBezTo>
                  <a:cubicBezTo>
                    <a:pt x="28504" y="6596"/>
                    <a:pt x="28457" y="6644"/>
                    <a:pt x="28397" y="6715"/>
                  </a:cubicBezTo>
                  <a:cubicBezTo>
                    <a:pt x="28350" y="6108"/>
                    <a:pt x="28207" y="5513"/>
                    <a:pt x="28016" y="4953"/>
                  </a:cubicBezTo>
                  <a:cubicBezTo>
                    <a:pt x="27992" y="4858"/>
                    <a:pt x="27957" y="4763"/>
                    <a:pt x="27909" y="4679"/>
                  </a:cubicBezTo>
                  <a:cubicBezTo>
                    <a:pt x="26826" y="1941"/>
                    <a:pt x="24159" y="0"/>
                    <a:pt x="21039" y="0"/>
                  </a:cubicBezTo>
                  <a:close/>
                </a:path>
              </a:pathLst>
            </a:custGeom>
            <a:solidFill>
              <a:srgbClr val="FFFFFF"/>
            </a:solidFill>
            <a:ln>
              <a:noFill/>
            </a:ln>
            <a:effectLst>
              <a:outerShdw blurRad="71438"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3"/>
            <p:cNvSpPr/>
            <p:nvPr/>
          </p:nvSpPr>
          <p:spPr>
            <a:xfrm>
              <a:off x="4392200" y="3709525"/>
              <a:ext cx="417925" cy="745350"/>
            </a:xfrm>
            <a:custGeom>
              <a:avLst/>
              <a:gdLst/>
              <a:ahLst/>
              <a:cxnLst/>
              <a:rect l="l" t="t" r="r" b="b"/>
              <a:pathLst>
                <a:path w="16717" h="29814" extrusionOk="0">
                  <a:moveTo>
                    <a:pt x="8359" y="0"/>
                  </a:moveTo>
                  <a:cubicBezTo>
                    <a:pt x="3739" y="0"/>
                    <a:pt x="1" y="3739"/>
                    <a:pt x="1" y="8346"/>
                  </a:cubicBezTo>
                  <a:lnTo>
                    <a:pt x="1" y="21455"/>
                  </a:lnTo>
                  <a:cubicBezTo>
                    <a:pt x="1" y="26075"/>
                    <a:pt x="3739" y="29813"/>
                    <a:pt x="8359" y="29813"/>
                  </a:cubicBezTo>
                  <a:cubicBezTo>
                    <a:pt x="12967" y="29813"/>
                    <a:pt x="16717" y="26075"/>
                    <a:pt x="16717" y="21455"/>
                  </a:cubicBezTo>
                  <a:lnTo>
                    <a:pt x="16717" y="8346"/>
                  </a:lnTo>
                  <a:cubicBezTo>
                    <a:pt x="16717" y="3739"/>
                    <a:pt x="12967" y="0"/>
                    <a:pt x="8359" y="0"/>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3"/>
            <p:cNvSpPr/>
            <p:nvPr/>
          </p:nvSpPr>
          <p:spPr>
            <a:xfrm>
              <a:off x="4405600" y="4004125"/>
              <a:ext cx="145575" cy="403125"/>
            </a:xfrm>
            <a:custGeom>
              <a:avLst/>
              <a:gdLst/>
              <a:ahLst/>
              <a:cxnLst/>
              <a:rect l="l" t="t" r="r" b="b"/>
              <a:pathLst>
                <a:path w="5823" h="16125" extrusionOk="0">
                  <a:moveTo>
                    <a:pt x="66" y="0"/>
                  </a:moveTo>
                  <a:cubicBezTo>
                    <a:pt x="60" y="0"/>
                    <a:pt x="54" y="1"/>
                    <a:pt x="48" y="3"/>
                  </a:cubicBezTo>
                  <a:cubicBezTo>
                    <a:pt x="24" y="3"/>
                    <a:pt x="0" y="39"/>
                    <a:pt x="0" y="63"/>
                  </a:cubicBezTo>
                  <a:cubicBezTo>
                    <a:pt x="227" y="1527"/>
                    <a:pt x="215" y="3551"/>
                    <a:pt x="203" y="5337"/>
                  </a:cubicBezTo>
                  <a:cubicBezTo>
                    <a:pt x="203" y="6147"/>
                    <a:pt x="191" y="6921"/>
                    <a:pt x="215" y="7576"/>
                  </a:cubicBezTo>
                  <a:cubicBezTo>
                    <a:pt x="274" y="10254"/>
                    <a:pt x="881" y="12255"/>
                    <a:pt x="2048" y="13695"/>
                  </a:cubicBezTo>
                  <a:cubicBezTo>
                    <a:pt x="2929" y="14791"/>
                    <a:pt x="4215" y="15636"/>
                    <a:pt x="5751" y="16124"/>
                  </a:cubicBezTo>
                  <a:lnTo>
                    <a:pt x="5763" y="16124"/>
                  </a:lnTo>
                  <a:cubicBezTo>
                    <a:pt x="5787" y="16124"/>
                    <a:pt x="5811" y="16112"/>
                    <a:pt x="5811" y="16089"/>
                  </a:cubicBezTo>
                  <a:cubicBezTo>
                    <a:pt x="5823" y="16065"/>
                    <a:pt x="5811" y="16029"/>
                    <a:pt x="5775" y="16017"/>
                  </a:cubicBezTo>
                  <a:cubicBezTo>
                    <a:pt x="4263" y="15541"/>
                    <a:pt x="3001" y="14707"/>
                    <a:pt x="2132" y="13636"/>
                  </a:cubicBezTo>
                  <a:cubicBezTo>
                    <a:pt x="977" y="12207"/>
                    <a:pt x="381" y="10231"/>
                    <a:pt x="322" y="7576"/>
                  </a:cubicBezTo>
                  <a:cubicBezTo>
                    <a:pt x="310" y="6921"/>
                    <a:pt x="310" y="6147"/>
                    <a:pt x="310" y="5337"/>
                  </a:cubicBezTo>
                  <a:cubicBezTo>
                    <a:pt x="322" y="3551"/>
                    <a:pt x="334" y="1515"/>
                    <a:pt x="119" y="51"/>
                  </a:cubicBezTo>
                  <a:cubicBezTo>
                    <a:pt x="110" y="21"/>
                    <a:pt x="92" y="0"/>
                    <a:pt x="66"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3"/>
            <p:cNvSpPr/>
            <p:nvPr/>
          </p:nvSpPr>
          <p:spPr>
            <a:xfrm>
              <a:off x="4437450" y="4027700"/>
              <a:ext cx="114925" cy="335500"/>
            </a:xfrm>
            <a:custGeom>
              <a:avLst/>
              <a:gdLst/>
              <a:ahLst/>
              <a:cxnLst/>
              <a:rect l="l" t="t" r="r" b="b"/>
              <a:pathLst>
                <a:path w="4597" h="13420" extrusionOk="0">
                  <a:moveTo>
                    <a:pt x="60" y="1"/>
                  </a:moveTo>
                  <a:cubicBezTo>
                    <a:pt x="24" y="1"/>
                    <a:pt x="0" y="25"/>
                    <a:pt x="0" y="60"/>
                  </a:cubicBezTo>
                  <a:cubicBezTo>
                    <a:pt x="12" y="2858"/>
                    <a:pt x="36" y="5763"/>
                    <a:pt x="631" y="8561"/>
                  </a:cubicBezTo>
                  <a:cubicBezTo>
                    <a:pt x="858" y="9645"/>
                    <a:pt x="1239" y="11014"/>
                    <a:pt x="2179" y="12002"/>
                  </a:cubicBezTo>
                  <a:cubicBezTo>
                    <a:pt x="2751" y="12598"/>
                    <a:pt x="3537" y="13074"/>
                    <a:pt x="4513" y="13419"/>
                  </a:cubicBezTo>
                  <a:lnTo>
                    <a:pt x="4537" y="13419"/>
                  </a:lnTo>
                  <a:cubicBezTo>
                    <a:pt x="4549" y="13419"/>
                    <a:pt x="4572" y="13407"/>
                    <a:pt x="4584" y="13383"/>
                  </a:cubicBezTo>
                  <a:cubicBezTo>
                    <a:pt x="4596" y="13348"/>
                    <a:pt x="4572" y="13324"/>
                    <a:pt x="4549" y="13312"/>
                  </a:cubicBezTo>
                  <a:cubicBezTo>
                    <a:pt x="3596" y="12979"/>
                    <a:pt x="2822" y="12514"/>
                    <a:pt x="2263" y="11919"/>
                  </a:cubicBezTo>
                  <a:cubicBezTo>
                    <a:pt x="1334" y="10955"/>
                    <a:pt x="965" y="9609"/>
                    <a:pt x="739" y="8538"/>
                  </a:cubicBezTo>
                  <a:cubicBezTo>
                    <a:pt x="143" y="5752"/>
                    <a:pt x="131" y="2858"/>
                    <a:pt x="108" y="60"/>
                  </a:cubicBezTo>
                  <a:cubicBezTo>
                    <a:pt x="108" y="25"/>
                    <a:pt x="84" y="1"/>
                    <a:pt x="60"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4470475" y="4092000"/>
              <a:ext cx="89925" cy="219700"/>
            </a:xfrm>
            <a:custGeom>
              <a:avLst/>
              <a:gdLst/>
              <a:ahLst/>
              <a:cxnLst/>
              <a:rect l="l" t="t" r="r" b="b"/>
              <a:pathLst>
                <a:path w="3597" h="8788" extrusionOk="0">
                  <a:moveTo>
                    <a:pt x="203" y="1"/>
                  </a:moveTo>
                  <a:cubicBezTo>
                    <a:pt x="168" y="1"/>
                    <a:pt x="144" y="24"/>
                    <a:pt x="144" y="48"/>
                  </a:cubicBezTo>
                  <a:cubicBezTo>
                    <a:pt x="13" y="1191"/>
                    <a:pt x="1" y="2346"/>
                    <a:pt x="108" y="3489"/>
                  </a:cubicBezTo>
                  <a:cubicBezTo>
                    <a:pt x="191" y="4382"/>
                    <a:pt x="394" y="5716"/>
                    <a:pt x="1120" y="6787"/>
                  </a:cubicBezTo>
                  <a:cubicBezTo>
                    <a:pt x="1644" y="7561"/>
                    <a:pt x="2442" y="8240"/>
                    <a:pt x="3513" y="8787"/>
                  </a:cubicBezTo>
                  <a:lnTo>
                    <a:pt x="3537" y="8787"/>
                  </a:lnTo>
                  <a:cubicBezTo>
                    <a:pt x="3561" y="8787"/>
                    <a:pt x="3573" y="8775"/>
                    <a:pt x="3585" y="8752"/>
                  </a:cubicBezTo>
                  <a:cubicBezTo>
                    <a:pt x="3597" y="8728"/>
                    <a:pt x="3585" y="8692"/>
                    <a:pt x="3561" y="8680"/>
                  </a:cubicBezTo>
                  <a:cubicBezTo>
                    <a:pt x="2513" y="8144"/>
                    <a:pt x="1727" y="7490"/>
                    <a:pt x="1215" y="6728"/>
                  </a:cubicBezTo>
                  <a:cubicBezTo>
                    <a:pt x="501" y="5668"/>
                    <a:pt x="299" y="4358"/>
                    <a:pt x="215" y="3477"/>
                  </a:cubicBezTo>
                  <a:cubicBezTo>
                    <a:pt x="120" y="2346"/>
                    <a:pt x="120" y="1191"/>
                    <a:pt x="251" y="60"/>
                  </a:cubicBezTo>
                  <a:cubicBezTo>
                    <a:pt x="263" y="36"/>
                    <a:pt x="239" y="1"/>
                    <a:pt x="203"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3"/>
            <p:cNvSpPr/>
            <p:nvPr/>
          </p:nvSpPr>
          <p:spPr>
            <a:xfrm>
              <a:off x="4593725" y="4012450"/>
              <a:ext cx="199450" cy="408200"/>
            </a:xfrm>
            <a:custGeom>
              <a:avLst/>
              <a:gdLst/>
              <a:ahLst/>
              <a:cxnLst/>
              <a:rect l="l" t="t" r="r" b="b"/>
              <a:pathLst>
                <a:path w="7978" h="16328" extrusionOk="0">
                  <a:moveTo>
                    <a:pt x="7912" y="1"/>
                  </a:moveTo>
                  <a:cubicBezTo>
                    <a:pt x="7886" y="1"/>
                    <a:pt x="7870" y="22"/>
                    <a:pt x="7870" y="51"/>
                  </a:cubicBezTo>
                  <a:cubicBezTo>
                    <a:pt x="7656" y="1528"/>
                    <a:pt x="7692" y="3456"/>
                    <a:pt x="7715" y="5159"/>
                  </a:cubicBezTo>
                  <a:cubicBezTo>
                    <a:pt x="7727" y="5921"/>
                    <a:pt x="7739" y="6647"/>
                    <a:pt x="7727" y="7302"/>
                  </a:cubicBezTo>
                  <a:cubicBezTo>
                    <a:pt x="7692" y="9957"/>
                    <a:pt x="7132" y="11946"/>
                    <a:pt x="5989" y="13374"/>
                  </a:cubicBezTo>
                  <a:cubicBezTo>
                    <a:pt x="4608" y="15125"/>
                    <a:pt x="1929" y="15994"/>
                    <a:pt x="48" y="16220"/>
                  </a:cubicBezTo>
                  <a:cubicBezTo>
                    <a:pt x="12" y="16220"/>
                    <a:pt x="0" y="16244"/>
                    <a:pt x="0" y="16279"/>
                  </a:cubicBezTo>
                  <a:cubicBezTo>
                    <a:pt x="0" y="16303"/>
                    <a:pt x="24" y="16327"/>
                    <a:pt x="60" y="16327"/>
                  </a:cubicBezTo>
                  <a:cubicBezTo>
                    <a:pt x="1965" y="16101"/>
                    <a:pt x="4679" y="15220"/>
                    <a:pt x="6084" y="13446"/>
                  </a:cubicBezTo>
                  <a:cubicBezTo>
                    <a:pt x="7227" y="11993"/>
                    <a:pt x="7811" y="9981"/>
                    <a:pt x="7846" y="7302"/>
                  </a:cubicBezTo>
                  <a:cubicBezTo>
                    <a:pt x="7846" y="6647"/>
                    <a:pt x="7834" y="5921"/>
                    <a:pt x="7823" y="5159"/>
                  </a:cubicBezTo>
                  <a:cubicBezTo>
                    <a:pt x="7799" y="3456"/>
                    <a:pt x="7775" y="1540"/>
                    <a:pt x="7977" y="63"/>
                  </a:cubicBezTo>
                  <a:cubicBezTo>
                    <a:pt x="7977" y="27"/>
                    <a:pt x="7954" y="4"/>
                    <a:pt x="7930" y="4"/>
                  </a:cubicBezTo>
                  <a:cubicBezTo>
                    <a:pt x="7923" y="2"/>
                    <a:pt x="7917" y="1"/>
                    <a:pt x="7912"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3"/>
            <p:cNvSpPr/>
            <p:nvPr/>
          </p:nvSpPr>
          <p:spPr>
            <a:xfrm>
              <a:off x="4583300" y="4029500"/>
              <a:ext cx="178925" cy="352150"/>
            </a:xfrm>
            <a:custGeom>
              <a:avLst/>
              <a:gdLst/>
              <a:ahLst/>
              <a:cxnLst/>
              <a:rect l="l" t="t" r="r" b="b"/>
              <a:pathLst>
                <a:path w="7157" h="14086" extrusionOk="0">
                  <a:moveTo>
                    <a:pt x="7073" y="0"/>
                  </a:moveTo>
                  <a:cubicBezTo>
                    <a:pt x="7037" y="0"/>
                    <a:pt x="7013" y="24"/>
                    <a:pt x="7013" y="60"/>
                  </a:cubicBezTo>
                  <a:cubicBezTo>
                    <a:pt x="7037" y="2858"/>
                    <a:pt x="7049" y="5751"/>
                    <a:pt x="6489" y="8549"/>
                  </a:cubicBezTo>
                  <a:cubicBezTo>
                    <a:pt x="6275" y="9609"/>
                    <a:pt x="5906" y="10966"/>
                    <a:pt x="5001" y="11942"/>
                  </a:cubicBezTo>
                  <a:cubicBezTo>
                    <a:pt x="4441" y="12538"/>
                    <a:pt x="3679" y="13014"/>
                    <a:pt x="2727" y="13359"/>
                  </a:cubicBezTo>
                  <a:cubicBezTo>
                    <a:pt x="1834" y="13681"/>
                    <a:pt x="870" y="13847"/>
                    <a:pt x="48" y="13978"/>
                  </a:cubicBezTo>
                  <a:cubicBezTo>
                    <a:pt x="12" y="13990"/>
                    <a:pt x="0" y="14014"/>
                    <a:pt x="0" y="14038"/>
                  </a:cubicBezTo>
                  <a:cubicBezTo>
                    <a:pt x="0" y="14073"/>
                    <a:pt x="24" y="14085"/>
                    <a:pt x="60" y="14085"/>
                  </a:cubicBezTo>
                  <a:lnTo>
                    <a:pt x="72" y="14085"/>
                  </a:lnTo>
                  <a:cubicBezTo>
                    <a:pt x="893" y="13954"/>
                    <a:pt x="1858" y="13788"/>
                    <a:pt x="2763" y="13454"/>
                  </a:cubicBezTo>
                  <a:cubicBezTo>
                    <a:pt x="3739" y="13109"/>
                    <a:pt x="4513" y="12621"/>
                    <a:pt x="5084" y="12014"/>
                  </a:cubicBezTo>
                  <a:cubicBezTo>
                    <a:pt x="6013" y="11014"/>
                    <a:pt x="6382" y="9656"/>
                    <a:pt x="6597" y="8573"/>
                  </a:cubicBezTo>
                  <a:cubicBezTo>
                    <a:pt x="7156" y="5763"/>
                    <a:pt x="7144" y="2858"/>
                    <a:pt x="7120" y="60"/>
                  </a:cubicBezTo>
                  <a:cubicBezTo>
                    <a:pt x="7120" y="24"/>
                    <a:pt x="7097" y="0"/>
                    <a:pt x="7073"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4568125" y="4094075"/>
              <a:ext cx="161650" cy="249775"/>
            </a:xfrm>
            <a:custGeom>
              <a:avLst/>
              <a:gdLst/>
              <a:ahLst/>
              <a:cxnLst/>
              <a:rect l="l" t="t" r="r" b="b"/>
              <a:pathLst>
                <a:path w="6466" h="9991" extrusionOk="0">
                  <a:moveTo>
                    <a:pt x="6227" y="1"/>
                  </a:moveTo>
                  <a:cubicBezTo>
                    <a:pt x="6203" y="1"/>
                    <a:pt x="6180" y="37"/>
                    <a:pt x="6180" y="60"/>
                  </a:cubicBezTo>
                  <a:cubicBezTo>
                    <a:pt x="6322" y="1192"/>
                    <a:pt x="6346" y="2346"/>
                    <a:pt x="6263" y="3478"/>
                  </a:cubicBezTo>
                  <a:cubicBezTo>
                    <a:pt x="6180" y="4371"/>
                    <a:pt x="6001" y="5680"/>
                    <a:pt x="5299" y="6740"/>
                  </a:cubicBezTo>
                  <a:cubicBezTo>
                    <a:pt x="4798" y="7502"/>
                    <a:pt x="4013" y="8169"/>
                    <a:pt x="2977" y="8716"/>
                  </a:cubicBezTo>
                  <a:cubicBezTo>
                    <a:pt x="2048" y="9216"/>
                    <a:pt x="1036" y="9550"/>
                    <a:pt x="48" y="9883"/>
                  </a:cubicBezTo>
                  <a:cubicBezTo>
                    <a:pt x="12" y="9895"/>
                    <a:pt x="0" y="9931"/>
                    <a:pt x="12" y="9955"/>
                  </a:cubicBezTo>
                  <a:cubicBezTo>
                    <a:pt x="24" y="9978"/>
                    <a:pt x="36" y="9990"/>
                    <a:pt x="60" y="9990"/>
                  </a:cubicBezTo>
                  <a:lnTo>
                    <a:pt x="84" y="9990"/>
                  </a:lnTo>
                  <a:cubicBezTo>
                    <a:pt x="1072" y="9657"/>
                    <a:pt x="2096" y="9312"/>
                    <a:pt x="3024" y="8823"/>
                  </a:cubicBezTo>
                  <a:cubicBezTo>
                    <a:pt x="4084" y="8264"/>
                    <a:pt x="4882" y="7573"/>
                    <a:pt x="5394" y="6799"/>
                  </a:cubicBezTo>
                  <a:cubicBezTo>
                    <a:pt x="6108" y="5716"/>
                    <a:pt x="6299" y="4382"/>
                    <a:pt x="6370" y="3489"/>
                  </a:cubicBezTo>
                  <a:cubicBezTo>
                    <a:pt x="6465" y="2346"/>
                    <a:pt x="6442" y="1192"/>
                    <a:pt x="6299" y="49"/>
                  </a:cubicBezTo>
                  <a:cubicBezTo>
                    <a:pt x="6287" y="25"/>
                    <a:pt x="6263" y="1"/>
                    <a:pt x="6227"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4169600" y="4103975"/>
              <a:ext cx="122325" cy="71625"/>
            </a:xfrm>
            <a:custGeom>
              <a:avLst/>
              <a:gdLst/>
              <a:ahLst/>
              <a:cxnLst/>
              <a:rect l="l" t="t" r="r" b="b"/>
              <a:pathLst>
                <a:path w="4893" h="2865" extrusionOk="0">
                  <a:moveTo>
                    <a:pt x="2522" y="0"/>
                  </a:moveTo>
                  <a:cubicBezTo>
                    <a:pt x="2487" y="0"/>
                    <a:pt x="2455" y="7"/>
                    <a:pt x="2428" y="22"/>
                  </a:cubicBezTo>
                  <a:cubicBezTo>
                    <a:pt x="2035" y="224"/>
                    <a:pt x="2713" y="903"/>
                    <a:pt x="2713" y="903"/>
                  </a:cubicBezTo>
                  <a:cubicBezTo>
                    <a:pt x="2713" y="903"/>
                    <a:pt x="1635" y="709"/>
                    <a:pt x="912" y="709"/>
                  </a:cubicBezTo>
                  <a:cubicBezTo>
                    <a:pt x="560" y="709"/>
                    <a:pt x="292" y="754"/>
                    <a:pt x="273" y="891"/>
                  </a:cubicBezTo>
                  <a:cubicBezTo>
                    <a:pt x="216" y="1286"/>
                    <a:pt x="1755" y="1521"/>
                    <a:pt x="1914" y="1544"/>
                  </a:cubicBezTo>
                  <a:lnTo>
                    <a:pt x="1914" y="1544"/>
                  </a:lnTo>
                  <a:cubicBezTo>
                    <a:pt x="1829" y="1532"/>
                    <a:pt x="1345" y="1466"/>
                    <a:pt x="894" y="1466"/>
                  </a:cubicBezTo>
                  <a:cubicBezTo>
                    <a:pt x="488" y="1466"/>
                    <a:pt x="108" y="1519"/>
                    <a:pt x="70" y="1712"/>
                  </a:cubicBezTo>
                  <a:cubicBezTo>
                    <a:pt x="0" y="2142"/>
                    <a:pt x="1861" y="2221"/>
                    <a:pt x="1948" y="2224"/>
                  </a:cubicBezTo>
                  <a:lnTo>
                    <a:pt x="1948" y="2224"/>
                  </a:lnTo>
                  <a:cubicBezTo>
                    <a:pt x="1934" y="2224"/>
                    <a:pt x="1876" y="2222"/>
                    <a:pt x="1790" y="2222"/>
                  </a:cubicBezTo>
                  <a:cubicBezTo>
                    <a:pt x="1413" y="2222"/>
                    <a:pt x="506" y="2259"/>
                    <a:pt x="487" y="2617"/>
                  </a:cubicBezTo>
                  <a:cubicBezTo>
                    <a:pt x="477" y="2798"/>
                    <a:pt x="934" y="2864"/>
                    <a:pt x="1534" y="2864"/>
                  </a:cubicBezTo>
                  <a:cubicBezTo>
                    <a:pt x="2440" y="2864"/>
                    <a:pt x="3672" y="2713"/>
                    <a:pt x="4130" y="2570"/>
                  </a:cubicBezTo>
                  <a:cubicBezTo>
                    <a:pt x="4892" y="2331"/>
                    <a:pt x="4154" y="1284"/>
                    <a:pt x="4154" y="1284"/>
                  </a:cubicBezTo>
                  <a:cubicBezTo>
                    <a:pt x="4154" y="1284"/>
                    <a:pt x="3005" y="0"/>
                    <a:pt x="2522" y="0"/>
                  </a:cubicBez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4260925" y="4126525"/>
              <a:ext cx="284000" cy="52725"/>
            </a:xfrm>
            <a:custGeom>
              <a:avLst/>
              <a:gdLst/>
              <a:ahLst/>
              <a:cxnLst/>
              <a:rect l="l" t="t" r="r" b="b"/>
              <a:pathLst>
                <a:path w="11360" h="2109" extrusionOk="0">
                  <a:moveTo>
                    <a:pt x="11050" y="1"/>
                  </a:moveTo>
                  <a:cubicBezTo>
                    <a:pt x="9026" y="405"/>
                    <a:pt x="6980" y="531"/>
                    <a:pt x="5221" y="531"/>
                  </a:cubicBezTo>
                  <a:cubicBezTo>
                    <a:pt x="2375" y="531"/>
                    <a:pt x="280" y="203"/>
                    <a:pt x="251" y="203"/>
                  </a:cubicBezTo>
                  <a:lnTo>
                    <a:pt x="1" y="1763"/>
                  </a:lnTo>
                  <a:cubicBezTo>
                    <a:pt x="144" y="1775"/>
                    <a:pt x="2275" y="2108"/>
                    <a:pt x="5180" y="2108"/>
                  </a:cubicBezTo>
                  <a:cubicBezTo>
                    <a:pt x="7026" y="2108"/>
                    <a:pt x="9193" y="1977"/>
                    <a:pt x="11360" y="1549"/>
                  </a:cubicBezTo>
                  <a:lnTo>
                    <a:pt x="11050" y="1"/>
                  </a:ln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4329100" y="4117900"/>
              <a:ext cx="217600" cy="69975"/>
            </a:xfrm>
            <a:custGeom>
              <a:avLst/>
              <a:gdLst/>
              <a:ahLst/>
              <a:cxnLst/>
              <a:rect l="l" t="t" r="r" b="b"/>
              <a:pathLst>
                <a:path w="8704" h="2799" extrusionOk="0">
                  <a:moveTo>
                    <a:pt x="8263" y="0"/>
                  </a:moveTo>
                  <a:cubicBezTo>
                    <a:pt x="6254" y="404"/>
                    <a:pt x="4230" y="529"/>
                    <a:pt x="2500" y="529"/>
                  </a:cubicBezTo>
                  <a:cubicBezTo>
                    <a:pt x="1626" y="529"/>
                    <a:pt x="827" y="497"/>
                    <a:pt x="143" y="453"/>
                  </a:cubicBezTo>
                  <a:lnTo>
                    <a:pt x="1" y="2727"/>
                  </a:lnTo>
                  <a:cubicBezTo>
                    <a:pt x="715" y="2775"/>
                    <a:pt x="1548" y="2798"/>
                    <a:pt x="2465" y="2798"/>
                  </a:cubicBezTo>
                  <a:cubicBezTo>
                    <a:pt x="4322" y="2798"/>
                    <a:pt x="6513" y="2667"/>
                    <a:pt x="8704" y="2227"/>
                  </a:cubicBezTo>
                  <a:lnTo>
                    <a:pt x="8263" y="0"/>
                  </a:ln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4630925" y="4247975"/>
              <a:ext cx="47350" cy="502475"/>
            </a:xfrm>
            <a:custGeom>
              <a:avLst/>
              <a:gdLst/>
              <a:ahLst/>
              <a:cxnLst/>
              <a:rect l="l" t="t" r="r" b="b"/>
              <a:pathLst>
                <a:path w="1894" h="20099" extrusionOk="0">
                  <a:moveTo>
                    <a:pt x="0" y="0"/>
                  </a:moveTo>
                  <a:lnTo>
                    <a:pt x="0" y="20098"/>
                  </a:lnTo>
                  <a:lnTo>
                    <a:pt x="1894" y="20098"/>
                  </a:lnTo>
                  <a:lnTo>
                    <a:pt x="1894" y="0"/>
                  </a:ln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4630925" y="4663800"/>
              <a:ext cx="47350" cy="92000"/>
            </a:xfrm>
            <a:custGeom>
              <a:avLst/>
              <a:gdLst/>
              <a:ahLst/>
              <a:cxnLst/>
              <a:rect l="l" t="t" r="r" b="b"/>
              <a:pathLst>
                <a:path w="1894" h="3680" extrusionOk="0">
                  <a:moveTo>
                    <a:pt x="0" y="0"/>
                  </a:moveTo>
                  <a:lnTo>
                    <a:pt x="0" y="3679"/>
                  </a:lnTo>
                  <a:lnTo>
                    <a:pt x="1894" y="3679"/>
                  </a:lnTo>
                  <a:lnTo>
                    <a:pt x="1894" y="0"/>
                  </a:ln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3"/>
            <p:cNvSpPr/>
            <p:nvPr/>
          </p:nvSpPr>
          <p:spPr>
            <a:xfrm>
              <a:off x="4537750" y="4247975"/>
              <a:ext cx="47350" cy="502475"/>
            </a:xfrm>
            <a:custGeom>
              <a:avLst/>
              <a:gdLst/>
              <a:ahLst/>
              <a:cxnLst/>
              <a:rect l="l" t="t" r="r" b="b"/>
              <a:pathLst>
                <a:path w="1894" h="20099" extrusionOk="0">
                  <a:moveTo>
                    <a:pt x="1" y="0"/>
                  </a:moveTo>
                  <a:lnTo>
                    <a:pt x="1" y="20098"/>
                  </a:lnTo>
                  <a:lnTo>
                    <a:pt x="1894" y="20098"/>
                  </a:lnTo>
                  <a:lnTo>
                    <a:pt x="1894" y="0"/>
                  </a:ln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3"/>
            <p:cNvSpPr/>
            <p:nvPr/>
          </p:nvSpPr>
          <p:spPr>
            <a:xfrm>
              <a:off x="4537750" y="4663800"/>
              <a:ext cx="47350" cy="92000"/>
            </a:xfrm>
            <a:custGeom>
              <a:avLst/>
              <a:gdLst/>
              <a:ahLst/>
              <a:cxnLst/>
              <a:rect l="l" t="t" r="r" b="b"/>
              <a:pathLst>
                <a:path w="1894" h="3680" extrusionOk="0">
                  <a:moveTo>
                    <a:pt x="1" y="0"/>
                  </a:moveTo>
                  <a:lnTo>
                    <a:pt x="1" y="3679"/>
                  </a:lnTo>
                  <a:lnTo>
                    <a:pt x="1894" y="3679"/>
                  </a:lnTo>
                  <a:lnTo>
                    <a:pt x="1894" y="0"/>
                  </a:ln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4690150" y="3939900"/>
              <a:ext cx="218225" cy="229825"/>
            </a:xfrm>
            <a:custGeom>
              <a:avLst/>
              <a:gdLst/>
              <a:ahLst/>
              <a:cxnLst/>
              <a:rect l="l" t="t" r="r" b="b"/>
              <a:pathLst>
                <a:path w="8729" h="9193" extrusionOk="0">
                  <a:moveTo>
                    <a:pt x="7264" y="0"/>
                  </a:moveTo>
                  <a:lnTo>
                    <a:pt x="7252" y="6180"/>
                  </a:lnTo>
                  <a:cubicBezTo>
                    <a:pt x="7252" y="7037"/>
                    <a:pt x="6561" y="7728"/>
                    <a:pt x="5716" y="7728"/>
                  </a:cubicBezTo>
                  <a:lnTo>
                    <a:pt x="1" y="7728"/>
                  </a:lnTo>
                  <a:lnTo>
                    <a:pt x="1" y="9192"/>
                  </a:lnTo>
                  <a:lnTo>
                    <a:pt x="5716" y="9192"/>
                  </a:lnTo>
                  <a:cubicBezTo>
                    <a:pt x="7371" y="9192"/>
                    <a:pt x="8728" y="7847"/>
                    <a:pt x="8716" y="6180"/>
                  </a:cubicBezTo>
                  <a:lnTo>
                    <a:pt x="8728" y="0"/>
                  </a:ln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4690150" y="4006875"/>
              <a:ext cx="228325" cy="172950"/>
            </a:xfrm>
            <a:custGeom>
              <a:avLst/>
              <a:gdLst/>
              <a:ahLst/>
              <a:cxnLst/>
              <a:rect l="l" t="t" r="r" b="b"/>
              <a:pathLst>
                <a:path w="9133" h="6918" extrusionOk="0">
                  <a:moveTo>
                    <a:pt x="6859" y="0"/>
                  </a:moveTo>
                  <a:lnTo>
                    <a:pt x="6859" y="3501"/>
                  </a:lnTo>
                  <a:cubicBezTo>
                    <a:pt x="6859" y="4132"/>
                    <a:pt x="6347" y="4644"/>
                    <a:pt x="5716" y="4644"/>
                  </a:cubicBezTo>
                  <a:lnTo>
                    <a:pt x="1" y="4644"/>
                  </a:lnTo>
                  <a:lnTo>
                    <a:pt x="1" y="6918"/>
                  </a:lnTo>
                  <a:lnTo>
                    <a:pt x="5716" y="6918"/>
                  </a:lnTo>
                  <a:cubicBezTo>
                    <a:pt x="7597" y="6918"/>
                    <a:pt x="9133" y="5382"/>
                    <a:pt x="9133" y="3501"/>
                  </a:cubicBezTo>
                  <a:lnTo>
                    <a:pt x="9133" y="0"/>
                  </a:ln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3"/>
            <p:cNvSpPr/>
            <p:nvPr/>
          </p:nvSpPr>
          <p:spPr>
            <a:xfrm>
              <a:off x="4845225" y="3851500"/>
              <a:ext cx="81300" cy="102700"/>
            </a:xfrm>
            <a:custGeom>
              <a:avLst/>
              <a:gdLst/>
              <a:ahLst/>
              <a:cxnLst/>
              <a:rect l="l" t="t" r="r" b="b"/>
              <a:pathLst>
                <a:path w="3252" h="4108" extrusionOk="0">
                  <a:moveTo>
                    <a:pt x="2045" y="0"/>
                  </a:moveTo>
                  <a:cubicBezTo>
                    <a:pt x="2042" y="0"/>
                    <a:pt x="2040" y="0"/>
                    <a:pt x="2037" y="0"/>
                  </a:cubicBezTo>
                  <a:cubicBezTo>
                    <a:pt x="1646" y="23"/>
                    <a:pt x="1688" y="1588"/>
                    <a:pt x="1691" y="1697"/>
                  </a:cubicBezTo>
                  <a:lnTo>
                    <a:pt x="1691" y="1697"/>
                  </a:lnTo>
                  <a:cubicBezTo>
                    <a:pt x="1688" y="1591"/>
                    <a:pt x="1630" y="96"/>
                    <a:pt x="1251" y="96"/>
                  </a:cubicBezTo>
                  <a:cubicBezTo>
                    <a:pt x="858" y="108"/>
                    <a:pt x="1025" y="2358"/>
                    <a:pt x="1025" y="2358"/>
                  </a:cubicBezTo>
                  <a:cubicBezTo>
                    <a:pt x="1025" y="2358"/>
                    <a:pt x="664" y="1905"/>
                    <a:pt x="399" y="1905"/>
                  </a:cubicBezTo>
                  <a:cubicBezTo>
                    <a:pt x="334" y="1905"/>
                    <a:pt x="274" y="1932"/>
                    <a:pt x="227" y="2001"/>
                  </a:cubicBezTo>
                  <a:cubicBezTo>
                    <a:pt x="1" y="2346"/>
                    <a:pt x="1227" y="3715"/>
                    <a:pt x="1227" y="3715"/>
                  </a:cubicBezTo>
                  <a:cubicBezTo>
                    <a:pt x="1227" y="3715"/>
                    <a:pt x="1667" y="4108"/>
                    <a:pt x="2032" y="4108"/>
                  </a:cubicBezTo>
                  <a:cubicBezTo>
                    <a:pt x="2187" y="4108"/>
                    <a:pt x="2329" y="4037"/>
                    <a:pt x="2418" y="3834"/>
                  </a:cubicBezTo>
                  <a:cubicBezTo>
                    <a:pt x="2716" y="3155"/>
                    <a:pt x="3251" y="488"/>
                    <a:pt x="2823" y="465"/>
                  </a:cubicBezTo>
                  <a:cubicBezTo>
                    <a:pt x="2819" y="464"/>
                    <a:pt x="2815" y="464"/>
                    <a:pt x="2812" y="464"/>
                  </a:cubicBezTo>
                  <a:cubicBezTo>
                    <a:pt x="2414" y="464"/>
                    <a:pt x="2327" y="1727"/>
                    <a:pt x="2323" y="1784"/>
                  </a:cubicBezTo>
                  <a:lnTo>
                    <a:pt x="2323" y="1784"/>
                  </a:lnTo>
                  <a:cubicBezTo>
                    <a:pt x="2327" y="1717"/>
                    <a:pt x="2432" y="0"/>
                    <a:pt x="2045" y="0"/>
                  </a:cubicBez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3"/>
            <p:cNvSpPr/>
            <p:nvPr/>
          </p:nvSpPr>
          <p:spPr>
            <a:xfrm>
              <a:off x="4886600" y="3881850"/>
              <a:ext cx="3900" cy="27725"/>
            </a:xfrm>
            <a:custGeom>
              <a:avLst/>
              <a:gdLst/>
              <a:ahLst/>
              <a:cxnLst/>
              <a:rect l="l" t="t" r="r" b="b"/>
              <a:pathLst>
                <a:path w="156" h="1109" extrusionOk="0">
                  <a:moveTo>
                    <a:pt x="60" y="1"/>
                  </a:moveTo>
                  <a:cubicBezTo>
                    <a:pt x="25" y="13"/>
                    <a:pt x="1" y="36"/>
                    <a:pt x="1" y="60"/>
                  </a:cubicBezTo>
                  <a:cubicBezTo>
                    <a:pt x="13" y="251"/>
                    <a:pt x="25" y="394"/>
                    <a:pt x="25" y="548"/>
                  </a:cubicBezTo>
                  <a:cubicBezTo>
                    <a:pt x="37" y="703"/>
                    <a:pt x="37" y="858"/>
                    <a:pt x="49" y="1049"/>
                  </a:cubicBezTo>
                  <a:cubicBezTo>
                    <a:pt x="49" y="1084"/>
                    <a:pt x="72" y="1108"/>
                    <a:pt x="108" y="1108"/>
                  </a:cubicBezTo>
                  <a:cubicBezTo>
                    <a:pt x="132" y="1096"/>
                    <a:pt x="156" y="1072"/>
                    <a:pt x="156" y="1049"/>
                  </a:cubicBezTo>
                  <a:cubicBezTo>
                    <a:pt x="156" y="858"/>
                    <a:pt x="144" y="703"/>
                    <a:pt x="132" y="548"/>
                  </a:cubicBezTo>
                  <a:cubicBezTo>
                    <a:pt x="132" y="394"/>
                    <a:pt x="120" y="239"/>
                    <a:pt x="120" y="60"/>
                  </a:cubicBezTo>
                  <a:cubicBezTo>
                    <a:pt x="120" y="25"/>
                    <a:pt x="96" y="1"/>
                    <a:pt x="60"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a:off x="4901500" y="3887225"/>
              <a:ext cx="3875" cy="27400"/>
            </a:xfrm>
            <a:custGeom>
              <a:avLst/>
              <a:gdLst/>
              <a:ahLst/>
              <a:cxnLst/>
              <a:rect l="l" t="t" r="r" b="b"/>
              <a:pathLst>
                <a:path w="155" h="1096" extrusionOk="0">
                  <a:moveTo>
                    <a:pt x="107" y="0"/>
                  </a:moveTo>
                  <a:cubicBezTo>
                    <a:pt x="72" y="0"/>
                    <a:pt x="48" y="24"/>
                    <a:pt x="48" y="60"/>
                  </a:cubicBezTo>
                  <a:cubicBezTo>
                    <a:pt x="36" y="250"/>
                    <a:pt x="36" y="405"/>
                    <a:pt x="24" y="560"/>
                  </a:cubicBezTo>
                  <a:cubicBezTo>
                    <a:pt x="24" y="703"/>
                    <a:pt x="12" y="857"/>
                    <a:pt x="0" y="1036"/>
                  </a:cubicBezTo>
                  <a:cubicBezTo>
                    <a:pt x="0" y="1072"/>
                    <a:pt x="24" y="1095"/>
                    <a:pt x="60" y="1095"/>
                  </a:cubicBezTo>
                  <a:cubicBezTo>
                    <a:pt x="95" y="1095"/>
                    <a:pt x="119" y="1072"/>
                    <a:pt x="119" y="1048"/>
                  </a:cubicBezTo>
                  <a:cubicBezTo>
                    <a:pt x="119" y="857"/>
                    <a:pt x="131" y="714"/>
                    <a:pt x="131" y="560"/>
                  </a:cubicBezTo>
                  <a:cubicBezTo>
                    <a:pt x="143" y="405"/>
                    <a:pt x="155" y="250"/>
                    <a:pt x="155" y="60"/>
                  </a:cubicBezTo>
                  <a:cubicBezTo>
                    <a:pt x="155" y="24"/>
                    <a:pt x="131" y="0"/>
                    <a:pt x="107"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3"/>
            <p:cNvSpPr/>
            <p:nvPr/>
          </p:nvSpPr>
          <p:spPr>
            <a:xfrm>
              <a:off x="4867550" y="3908425"/>
              <a:ext cx="28900" cy="18400"/>
            </a:xfrm>
            <a:custGeom>
              <a:avLst/>
              <a:gdLst/>
              <a:ahLst/>
              <a:cxnLst/>
              <a:rect l="l" t="t" r="r" b="b"/>
              <a:pathLst>
                <a:path w="1156" h="736" extrusionOk="0">
                  <a:moveTo>
                    <a:pt x="66" y="0"/>
                  </a:moveTo>
                  <a:cubicBezTo>
                    <a:pt x="52" y="0"/>
                    <a:pt x="37" y="3"/>
                    <a:pt x="25" y="9"/>
                  </a:cubicBezTo>
                  <a:cubicBezTo>
                    <a:pt x="1" y="33"/>
                    <a:pt x="1" y="69"/>
                    <a:pt x="25" y="93"/>
                  </a:cubicBezTo>
                  <a:lnTo>
                    <a:pt x="49" y="116"/>
                  </a:lnTo>
                  <a:cubicBezTo>
                    <a:pt x="251" y="307"/>
                    <a:pt x="382" y="426"/>
                    <a:pt x="430" y="688"/>
                  </a:cubicBezTo>
                  <a:cubicBezTo>
                    <a:pt x="441" y="724"/>
                    <a:pt x="465" y="736"/>
                    <a:pt x="489" y="736"/>
                  </a:cubicBezTo>
                  <a:cubicBezTo>
                    <a:pt x="590" y="724"/>
                    <a:pt x="691" y="718"/>
                    <a:pt x="793" y="718"/>
                  </a:cubicBezTo>
                  <a:cubicBezTo>
                    <a:pt x="894" y="718"/>
                    <a:pt x="995" y="724"/>
                    <a:pt x="1096" y="736"/>
                  </a:cubicBezTo>
                  <a:cubicBezTo>
                    <a:pt x="1132" y="736"/>
                    <a:pt x="1156" y="712"/>
                    <a:pt x="1156" y="688"/>
                  </a:cubicBezTo>
                  <a:cubicBezTo>
                    <a:pt x="1156" y="664"/>
                    <a:pt x="1132" y="628"/>
                    <a:pt x="1108" y="628"/>
                  </a:cubicBezTo>
                  <a:cubicBezTo>
                    <a:pt x="997" y="615"/>
                    <a:pt x="881" y="609"/>
                    <a:pt x="766" y="609"/>
                  </a:cubicBezTo>
                  <a:cubicBezTo>
                    <a:pt x="685" y="609"/>
                    <a:pt x="604" y="612"/>
                    <a:pt x="525" y="617"/>
                  </a:cubicBezTo>
                  <a:cubicBezTo>
                    <a:pt x="465" y="355"/>
                    <a:pt x="322" y="224"/>
                    <a:pt x="132" y="33"/>
                  </a:cubicBezTo>
                  <a:lnTo>
                    <a:pt x="108" y="9"/>
                  </a:lnTo>
                  <a:cubicBezTo>
                    <a:pt x="96" y="3"/>
                    <a:pt x="81" y="0"/>
                    <a:pt x="66"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3"/>
            <p:cNvSpPr/>
            <p:nvPr/>
          </p:nvSpPr>
          <p:spPr>
            <a:xfrm>
              <a:off x="4496675" y="4069375"/>
              <a:ext cx="223275" cy="441675"/>
            </a:xfrm>
            <a:custGeom>
              <a:avLst/>
              <a:gdLst/>
              <a:ahLst/>
              <a:cxnLst/>
              <a:rect l="l" t="t" r="r" b="b"/>
              <a:pathLst>
                <a:path w="8931" h="17667" extrusionOk="0">
                  <a:moveTo>
                    <a:pt x="679" y="1"/>
                  </a:moveTo>
                  <a:cubicBezTo>
                    <a:pt x="298" y="1"/>
                    <a:pt x="1" y="525"/>
                    <a:pt x="1" y="1168"/>
                  </a:cubicBezTo>
                  <a:lnTo>
                    <a:pt x="1" y="13764"/>
                  </a:lnTo>
                  <a:cubicBezTo>
                    <a:pt x="1" y="17392"/>
                    <a:pt x="1441" y="17666"/>
                    <a:pt x="3384" y="17666"/>
                  </a:cubicBezTo>
                  <a:cubicBezTo>
                    <a:pt x="3730" y="17666"/>
                    <a:pt x="4093" y="17658"/>
                    <a:pt x="4466" y="17658"/>
                  </a:cubicBezTo>
                  <a:cubicBezTo>
                    <a:pt x="4838" y="17658"/>
                    <a:pt x="5201" y="17666"/>
                    <a:pt x="5547" y="17666"/>
                  </a:cubicBezTo>
                  <a:cubicBezTo>
                    <a:pt x="7490" y="17666"/>
                    <a:pt x="8930" y="17392"/>
                    <a:pt x="8930" y="13764"/>
                  </a:cubicBezTo>
                  <a:lnTo>
                    <a:pt x="8930" y="1168"/>
                  </a:lnTo>
                  <a:cubicBezTo>
                    <a:pt x="8930" y="525"/>
                    <a:pt x="8633" y="1"/>
                    <a:pt x="8264" y="1"/>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4391600" y="3702675"/>
              <a:ext cx="418825" cy="309375"/>
            </a:xfrm>
            <a:custGeom>
              <a:avLst/>
              <a:gdLst/>
              <a:ahLst/>
              <a:cxnLst/>
              <a:rect l="l" t="t" r="r" b="b"/>
              <a:pathLst>
                <a:path w="16753" h="12375" extrusionOk="0">
                  <a:moveTo>
                    <a:pt x="5990" y="0"/>
                  </a:moveTo>
                  <a:cubicBezTo>
                    <a:pt x="2680" y="0"/>
                    <a:pt x="1" y="2679"/>
                    <a:pt x="1" y="5989"/>
                  </a:cubicBezTo>
                  <a:lnTo>
                    <a:pt x="1" y="10132"/>
                  </a:lnTo>
                  <a:cubicBezTo>
                    <a:pt x="1" y="11965"/>
                    <a:pt x="822" y="12374"/>
                    <a:pt x="2118" y="12374"/>
                  </a:cubicBezTo>
                  <a:cubicBezTo>
                    <a:pt x="3161" y="12374"/>
                    <a:pt x="4513" y="12109"/>
                    <a:pt x="5990" y="12109"/>
                  </a:cubicBezTo>
                  <a:lnTo>
                    <a:pt x="10764" y="12109"/>
                  </a:lnTo>
                  <a:cubicBezTo>
                    <a:pt x="12236" y="12109"/>
                    <a:pt x="13586" y="12374"/>
                    <a:pt x="14631" y="12374"/>
                  </a:cubicBezTo>
                  <a:cubicBezTo>
                    <a:pt x="15928" y="12374"/>
                    <a:pt x="16753" y="11965"/>
                    <a:pt x="16753" y="10132"/>
                  </a:cubicBezTo>
                  <a:lnTo>
                    <a:pt x="16753" y="5989"/>
                  </a:lnTo>
                  <a:cubicBezTo>
                    <a:pt x="16753" y="2679"/>
                    <a:pt x="14074" y="0"/>
                    <a:pt x="10764" y="0"/>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4563650" y="4122375"/>
              <a:ext cx="42900" cy="21450"/>
            </a:xfrm>
            <a:custGeom>
              <a:avLst/>
              <a:gdLst/>
              <a:ahLst/>
              <a:cxnLst/>
              <a:rect l="l" t="t" r="r" b="b"/>
              <a:pathLst>
                <a:path w="1716" h="858" extrusionOk="0">
                  <a:moveTo>
                    <a:pt x="1668" y="0"/>
                  </a:moveTo>
                  <a:cubicBezTo>
                    <a:pt x="1632" y="0"/>
                    <a:pt x="1608" y="12"/>
                    <a:pt x="1608" y="48"/>
                  </a:cubicBezTo>
                  <a:cubicBezTo>
                    <a:pt x="1572" y="405"/>
                    <a:pt x="1275" y="702"/>
                    <a:pt x="929" y="738"/>
                  </a:cubicBezTo>
                  <a:cubicBezTo>
                    <a:pt x="906" y="741"/>
                    <a:pt x="882" y="742"/>
                    <a:pt x="858" y="742"/>
                  </a:cubicBezTo>
                  <a:cubicBezTo>
                    <a:pt x="526" y="742"/>
                    <a:pt x="209" y="514"/>
                    <a:pt x="120" y="202"/>
                  </a:cubicBezTo>
                  <a:cubicBezTo>
                    <a:pt x="111" y="176"/>
                    <a:pt x="88" y="162"/>
                    <a:pt x="68" y="162"/>
                  </a:cubicBezTo>
                  <a:cubicBezTo>
                    <a:pt x="61" y="162"/>
                    <a:pt x="54" y="164"/>
                    <a:pt x="48" y="167"/>
                  </a:cubicBezTo>
                  <a:cubicBezTo>
                    <a:pt x="13" y="179"/>
                    <a:pt x="1" y="202"/>
                    <a:pt x="13" y="238"/>
                  </a:cubicBezTo>
                  <a:cubicBezTo>
                    <a:pt x="120" y="595"/>
                    <a:pt x="477" y="857"/>
                    <a:pt x="858" y="857"/>
                  </a:cubicBezTo>
                  <a:cubicBezTo>
                    <a:pt x="882" y="857"/>
                    <a:pt x="906" y="845"/>
                    <a:pt x="929" y="845"/>
                  </a:cubicBezTo>
                  <a:cubicBezTo>
                    <a:pt x="1334" y="810"/>
                    <a:pt x="1679" y="464"/>
                    <a:pt x="1715" y="60"/>
                  </a:cubicBezTo>
                  <a:cubicBezTo>
                    <a:pt x="1715" y="24"/>
                    <a:pt x="1691" y="0"/>
                    <a:pt x="1668" y="0"/>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4603250" y="4121400"/>
              <a:ext cx="46150" cy="21825"/>
            </a:xfrm>
            <a:custGeom>
              <a:avLst/>
              <a:gdLst/>
              <a:ahLst/>
              <a:cxnLst/>
              <a:rect l="l" t="t" r="r" b="b"/>
              <a:pathLst>
                <a:path w="1846" h="873" extrusionOk="0">
                  <a:moveTo>
                    <a:pt x="1780" y="0"/>
                  </a:moveTo>
                  <a:cubicBezTo>
                    <a:pt x="1755" y="0"/>
                    <a:pt x="1738" y="22"/>
                    <a:pt x="1738" y="51"/>
                  </a:cubicBezTo>
                  <a:cubicBezTo>
                    <a:pt x="1679" y="432"/>
                    <a:pt x="1322" y="753"/>
                    <a:pt x="929" y="753"/>
                  </a:cubicBezTo>
                  <a:lnTo>
                    <a:pt x="917" y="753"/>
                  </a:lnTo>
                  <a:cubicBezTo>
                    <a:pt x="536" y="753"/>
                    <a:pt x="167" y="444"/>
                    <a:pt x="107" y="51"/>
                  </a:cubicBezTo>
                  <a:cubicBezTo>
                    <a:pt x="107" y="31"/>
                    <a:pt x="84" y="12"/>
                    <a:pt x="62" y="12"/>
                  </a:cubicBezTo>
                  <a:cubicBezTo>
                    <a:pt x="57" y="12"/>
                    <a:pt x="52" y="13"/>
                    <a:pt x="48" y="15"/>
                  </a:cubicBezTo>
                  <a:cubicBezTo>
                    <a:pt x="12" y="15"/>
                    <a:pt x="0" y="39"/>
                    <a:pt x="0" y="75"/>
                  </a:cubicBezTo>
                  <a:cubicBezTo>
                    <a:pt x="60" y="515"/>
                    <a:pt x="476" y="872"/>
                    <a:pt x="929" y="872"/>
                  </a:cubicBezTo>
                  <a:cubicBezTo>
                    <a:pt x="929" y="872"/>
                    <a:pt x="929" y="872"/>
                    <a:pt x="929" y="861"/>
                  </a:cubicBezTo>
                  <a:cubicBezTo>
                    <a:pt x="1369" y="861"/>
                    <a:pt x="1786" y="503"/>
                    <a:pt x="1846" y="63"/>
                  </a:cubicBezTo>
                  <a:cubicBezTo>
                    <a:pt x="1846" y="27"/>
                    <a:pt x="1834" y="3"/>
                    <a:pt x="1798" y="3"/>
                  </a:cubicBezTo>
                  <a:cubicBezTo>
                    <a:pt x="1792" y="1"/>
                    <a:pt x="1786" y="0"/>
                    <a:pt x="1780" y="0"/>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3"/>
            <p:cNvSpPr/>
            <p:nvPr/>
          </p:nvSpPr>
          <p:spPr>
            <a:xfrm>
              <a:off x="4415425" y="3779475"/>
              <a:ext cx="373275" cy="349750"/>
            </a:xfrm>
            <a:custGeom>
              <a:avLst/>
              <a:gdLst/>
              <a:ahLst/>
              <a:cxnLst/>
              <a:rect l="l" t="t" r="r" b="b"/>
              <a:pathLst>
                <a:path w="14931" h="13990" extrusionOk="0">
                  <a:moveTo>
                    <a:pt x="2798" y="0"/>
                  </a:moveTo>
                  <a:cubicBezTo>
                    <a:pt x="1262" y="0"/>
                    <a:pt x="0" y="1250"/>
                    <a:pt x="0" y="2798"/>
                  </a:cubicBezTo>
                  <a:lnTo>
                    <a:pt x="0" y="11192"/>
                  </a:lnTo>
                  <a:cubicBezTo>
                    <a:pt x="0" y="12740"/>
                    <a:pt x="1262" y="13990"/>
                    <a:pt x="2798" y="13990"/>
                  </a:cubicBezTo>
                  <a:lnTo>
                    <a:pt x="12133" y="13990"/>
                  </a:lnTo>
                  <a:cubicBezTo>
                    <a:pt x="13669" y="13990"/>
                    <a:pt x="14931" y="12740"/>
                    <a:pt x="14931" y="11192"/>
                  </a:cubicBezTo>
                  <a:lnTo>
                    <a:pt x="14931" y="2798"/>
                  </a:lnTo>
                  <a:cubicBezTo>
                    <a:pt x="14931" y="1250"/>
                    <a:pt x="13669" y="0"/>
                    <a:pt x="12133" y="0"/>
                  </a:cubicBez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3"/>
            <p:cNvSpPr/>
            <p:nvPr/>
          </p:nvSpPr>
          <p:spPr>
            <a:xfrm>
              <a:off x="4377025" y="3937525"/>
              <a:ext cx="79200" cy="79200"/>
            </a:xfrm>
            <a:custGeom>
              <a:avLst/>
              <a:gdLst/>
              <a:ahLst/>
              <a:cxnLst/>
              <a:rect l="l" t="t" r="r" b="b"/>
              <a:pathLst>
                <a:path w="3168" h="3168" extrusionOk="0">
                  <a:moveTo>
                    <a:pt x="1584" y="0"/>
                  </a:moveTo>
                  <a:cubicBezTo>
                    <a:pt x="703" y="0"/>
                    <a:pt x="0" y="715"/>
                    <a:pt x="0" y="1584"/>
                  </a:cubicBezTo>
                  <a:cubicBezTo>
                    <a:pt x="0" y="2465"/>
                    <a:pt x="703" y="3167"/>
                    <a:pt x="1584" y="3167"/>
                  </a:cubicBezTo>
                  <a:cubicBezTo>
                    <a:pt x="2453" y="3167"/>
                    <a:pt x="3167" y="2465"/>
                    <a:pt x="3167" y="1584"/>
                  </a:cubicBezTo>
                  <a:cubicBezTo>
                    <a:pt x="3167" y="715"/>
                    <a:pt x="2453" y="0"/>
                    <a:pt x="1584" y="0"/>
                  </a:cubicBez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4749100" y="3937525"/>
              <a:ext cx="79200" cy="79200"/>
            </a:xfrm>
            <a:custGeom>
              <a:avLst/>
              <a:gdLst/>
              <a:ahLst/>
              <a:cxnLst/>
              <a:rect l="l" t="t" r="r" b="b"/>
              <a:pathLst>
                <a:path w="3168" h="3168" extrusionOk="0">
                  <a:moveTo>
                    <a:pt x="1584" y="0"/>
                  </a:moveTo>
                  <a:cubicBezTo>
                    <a:pt x="703" y="0"/>
                    <a:pt x="0" y="715"/>
                    <a:pt x="0" y="1584"/>
                  </a:cubicBezTo>
                  <a:cubicBezTo>
                    <a:pt x="0" y="2465"/>
                    <a:pt x="703" y="3167"/>
                    <a:pt x="1584" y="3167"/>
                  </a:cubicBezTo>
                  <a:cubicBezTo>
                    <a:pt x="2453" y="3167"/>
                    <a:pt x="3167" y="2465"/>
                    <a:pt x="3167" y="1584"/>
                  </a:cubicBezTo>
                  <a:cubicBezTo>
                    <a:pt x="3167" y="715"/>
                    <a:pt x="2453" y="0"/>
                    <a:pt x="1584" y="0"/>
                  </a:cubicBez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4583025" y="3957525"/>
              <a:ext cx="38700" cy="68425"/>
            </a:xfrm>
            <a:custGeom>
              <a:avLst/>
              <a:gdLst/>
              <a:ahLst/>
              <a:cxnLst/>
              <a:rect l="l" t="t" r="r" b="b"/>
              <a:pathLst>
                <a:path w="1548" h="2737" extrusionOk="0">
                  <a:moveTo>
                    <a:pt x="779" y="1"/>
                  </a:moveTo>
                  <a:cubicBezTo>
                    <a:pt x="634" y="1"/>
                    <a:pt x="488" y="87"/>
                    <a:pt x="452" y="260"/>
                  </a:cubicBezTo>
                  <a:lnTo>
                    <a:pt x="95" y="1903"/>
                  </a:lnTo>
                  <a:cubicBezTo>
                    <a:pt x="1" y="2326"/>
                    <a:pt x="324" y="2737"/>
                    <a:pt x="766" y="2737"/>
                  </a:cubicBezTo>
                  <a:cubicBezTo>
                    <a:pt x="773" y="2737"/>
                    <a:pt x="779" y="2737"/>
                    <a:pt x="785" y="2736"/>
                  </a:cubicBezTo>
                  <a:cubicBezTo>
                    <a:pt x="1226" y="2736"/>
                    <a:pt x="1547" y="2332"/>
                    <a:pt x="1452" y="1903"/>
                  </a:cubicBezTo>
                  <a:lnTo>
                    <a:pt x="1107" y="260"/>
                  </a:lnTo>
                  <a:cubicBezTo>
                    <a:pt x="1071" y="87"/>
                    <a:pt x="925" y="1"/>
                    <a:pt x="779"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4650875" y="3913400"/>
              <a:ext cx="25" cy="25"/>
            </a:xfrm>
            <a:custGeom>
              <a:avLst/>
              <a:gdLst/>
              <a:ahLst/>
              <a:cxnLst/>
              <a:rect l="l" t="t" r="r" b="b"/>
              <a:pathLst>
                <a:path w="1" h="1" extrusionOk="0">
                  <a:moveTo>
                    <a:pt x="0" y="1"/>
                  </a:moveTo>
                  <a:close/>
                </a:path>
              </a:pathLst>
            </a:custGeom>
            <a:solidFill>
              <a:srgbClr val="000000"/>
            </a:solidFill>
            <a:ln w="80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4697300" y="3923825"/>
              <a:ext cx="25" cy="25"/>
            </a:xfrm>
            <a:custGeom>
              <a:avLst/>
              <a:gdLst/>
              <a:ahLst/>
              <a:cxnLst/>
              <a:rect l="l" t="t" r="r" b="b"/>
              <a:pathLst>
                <a:path w="1" h="1" extrusionOk="0">
                  <a:moveTo>
                    <a:pt x="1" y="1"/>
                  </a:moveTo>
                  <a:close/>
                </a:path>
              </a:pathLst>
            </a:custGeom>
            <a:solidFill>
              <a:srgbClr val="000000"/>
            </a:solidFill>
            <a:ln w="80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3"/>
            <p:cNvSpPr/>
            <p:nvPr/>
          </p:nvSpPr>
          <p:spPr>
            <a:xfrm>
              <a:off x="4504725" y="3910350"/>
              <a:ext cx="58650" cy="16775"/>
            </a:xfrm>
            <a:custGeom>
              <a:avLst/>
              <a:gdLst/>
              <a:ahLst/>
              <a:cxnLst/>
              <a:rect l="l" t="t" r="r" b="b"/>
              <a:pathLst>
                <a:path w="2346" h="671" extrusionOk="0">
                  <a:moveTo>
                    <a:pt x="2124" y="0"/>
                  </a:moveTo>
                  <a:cubicBezTo>
                    <a:pt x="2111" y="0"/>
                    <a:pt x="2097" y="1"/>
                    <a:pt x="2084" y="4"/>
                  </a:cubicBezTo>
                  <a:lnTo>
                    <a:pt x="203" y="230"/>
                  </a:lnTo>
                  <a:cubicBezTo>
                    <a:pt x="84" y="242"/>
                    <a:pt x="0" y="349"/>
                    <a:pt x="12" y="468"/>
                  </a:cubicBezTo>
                  <a:cubicBezTo>
                    <a:pt x="24" y="587"/>
                    <a:pt x="119" y="671"/>
                    <a:pt x="226" y="671"/>
                  </a:cubicBezTo>
                  <a:lnTo>
                    <a:pt x="262" y="671"/>
                  </a:lnTo>
                  <a:lnTo>
                    <a:pt x="2143" y="444"/>
                  </a:lnTo>
                  <a:cubicBezTo>
                    <a:pt x="2262" y="420"/>
                    <a:pt x="2346" y="313"/>
                    <a:pt x="2334" y="194"/>
                  </a:cubicBezTo>
                  <a:cubicBezTo>
                    <a:pt x="2323" y="88"/>
                    <a:pt x="2236" y="0"/>
                    <a:pt x="2124"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3"/>
            <p:cNvSpPr/>
            <p:nvPr/>
          </p:nvSpPr>
          <p:spPr>
            <a:xfrm>
              <a:off x="4496075" y="3940500"/>
              <a:ext cx="73250" cy="73250"/>
            </a:xfrm>
            <a:custGeom>
              <a:avLst/>
              <a:gdLst/>
              <a:ahLst/>
              <a:cxnLst/>
              <a:rect l="l" t="t" r="r" b="b"/>
              <a:pathLst>
                <a:path w="2930" h="2930" extrusionOk="0">
                  <a:moveTo>
                    <a:pt x="1465" y="0"/>
                  </a:moveTo>
                  <a:cubicBezTo>
                    <a:pt x="656" y="0"/>
                    <a:pt x="1" y="655"/>
                    <a:pt x="1" y="1465"/>
                  </a:cubicBezTo>
                  <a:cubicBezTo>
                    <a:pt x="1" y="2274"/>
                    <a:pt x="656" y="2929"/>
                    <a:pt x="1465" y="2929"/>
                  </a:cubicBezTo>
                  <a:cubicBezTo>
                    <a:pt x="2275" y="2929"/>
                    <a:pt x="2930" y="2274"/>
                    <a:pt x="2930" y="1465"/>
                  </a:cubicBezTo>
                  <a:cubicBezTo>
                    <a:pt x="2930" y="655"/>
                    <a:pt x="2275" y="0"/>
                    <a:pt x="1465" y="0"/>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4499363" y="3943600"/>
              <a:ext cx="54498" cy="54498"/>
            </a:xfrm>
            <a:custGeom>
              <a:avLst/>
              <a:gdLst/>
              <a:ahLst/>
              <a:cxnLst/>
              <a:rect l="l" t="t" r="r" b="b"/>
              <a:pathLst>
                <a:path w="2930" h="2930" extrusionOk="0">
                  <a:moveTo>
                    <a:pt x="1465" y="0"/>
                  </a:moveTo>
                  <a:cubicBezTo>
                    <a:pt x="655" y="0"/>
                    <a:pt x="0" y="655"/>
                    <a:pt x="0" y="1465"/>
                  </a:cubicBezTo>
                  <a:cubicBezTo>
                    <a:pt x="0" y="2274"/>
                    <a:pt x="655" y="2929"/>
                    <a:pt x="1465" y="2929"/>
                  </a:cubicBezTo>
                  <a:cubicBezTo>
                    <a:pt x="2274" y="2929"/>
                    <a:pt x="2929" y="2274"/>
                    <a:pt x="2929" y="1465"/>
                  </a:cubicBezTo>
                  <a:cubicBezTo>
                    <a:pt x="2929" y="655"/>
                    <a:pt x="2274" y="0"/>
                    <a:pt x="1465" y="0"/>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4634200" y="3940500"/>
              <a:ext cx="73250" cy="73250"/>
            </a:xfrm>
            <a:custGeom>
              <a:avLst/>
              <a:gdLst/>
              <a:ahLst/>
              <a:cxnLst/>
              <a:rect l="l" t="t" r="r" b="b"/>
              <a:pathLst>
                <a:path w="2930" h="2930" extrusionOk="0">
                  <a:moveTo>
                    <a:pt x="1465" y="0"/>
                  </a:moveTo>
                  <a:cubicBezTo>
                    <a:pt x="655" y="0"/>
                    <a:pt x="0" y="655"/>
                    <a:pt x="0" y="1465"/>
                  </a:cubicBezTo>
                  <a:cubicBezTo>
                    <a:pt x="0" y="2274"/>
                    <a:pt x="655" y="2929"/>
                    <a:pt x="1465" y="2929"/>
                  </a:cubicBezTo>
                  <a:cubicBezTo>
                    <a:pt x="2275" y="2929"/>
                    <a:pt x="2929" y="2274"/>
                    <a:pt x="2929" y="1465"/>
                  </a:cubicBezTo>
                  <a:cubicBezTo>
                    <a:pt x="2929" y="655"/>
                    <a:pt x="2275" y="0"/>
                    <a:pt x="1465" y="0"/>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4631963" y="3947650"/>
              <a:ext cx="54501" cy="54725"/>
            </a:xfrm>
            <a:custGeom>
              <a:avLst/>
              <a:gdLst/>
              <a:ahLst/>
              <a:cxnLst/>
              <a:rect l="l" t="t" r="r" b="b"/>
              <a:pathLst>
                <a:path w="2918" h="2930" extrusionOk="0">
                  <a:moveTo>
                    <a:pt x="1465" y="0"/>
                  </a:moveTo>
                  <a:cubicBezTo>
                    <a:pt x="656" y="0"/>
                    <a:pt x="1" y="655"/>
                    <a:pt x="1" y="1465"/>
                  </a:cubicBezTo>
                  <a:cubicBezTo>
                    <a:pt x="1" y="2274"/>
                    <a:pt x="656" y="2929"/>
                    <a:pt x="1465" y="2929"/>
                  </a:cubicBezTo>
                  <a:cubicBezTo>
                    <a:pt x="2275" y="2929"/>
                    <a:pt x="2918" y="2274"/>
                    <a:pt x="2918" y="1465"/>
                  </a:cubicBezTo>
                  <a:cubicBezTo>
                    <a:pt x="2918" y="655"/>
                    <a:pt x="2263" y="0"/>
                    <a:pt x="1465" y="0"/>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4584775" y="4038725"/>
              <a:ext cx="38125" cy="29200"/>
            </a:xfrm>
            <a:custGeom>
              <a:avLst/>
              <a:gdLst/>
              <a:ahLst/>
              <a:cxnLst/>
              <a:rect l="l" t="t" r="r" b="b"/>
              <a:pathLst>
                <a:path w="1525" h="1168" extrusionOk="0">
                  <a:moveTo>
                    <a:pt x="1" y="0"/>
                  </a:moveTo>
                  <a:lnTo>
                    <a:pt x="1" y="417"/>
                  </a:lnTo>
                  <a:cubicBezTo>
                    <a:pt x="1" y="834"/>
                    <a:pt x="346" y="1167"/>
                    <a:pt x="763" y="1167"/>
                  </a:cubicBezTo>
                  <a:cubicBezTo>
                    <a:pt x="1180" y="1167"/>
                    <a:pt x="1525" y="834"/>
                    <a:pt x="1525" y="417"/>
                  </a:cubicBezTo>
                  <a:lnTo>
                    <a:pt x="15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3"/>
            <p:cNvSpPr/>
            <p:nvPr/>
          </p:nvSpPr>
          <p:spPr>
            <a:xfrm>
              <a:off x="4584775" y="4038725"/>
              <a:ext cx="38125" cy="29200"/>
            </a:xfrm>
            <a:custGeom>
              <a:avLst/>
              <a:gdLst/>
              <a:ahLst/>
              <a:cxnLst/>
              <a:rect l="l" t="t" r="r" b="b"/>
              <a:pathLst>
                <a:path w="1525" h="1168" extrusionOk="0">
                  <a:moveTo>
                    <a:pt x="1" y="0"/>
                  </a:moveTo>
                  <a:lnTo>
                    <a:pt x="1" y="417"/>
                  </a:lnTo>
                  <a:cubicBezTo>
                    <a:pt x="1" y="834"/>
                    <a:pt x="346" y="1167"/>
                    <a:pt x="763" y="1167"/>
                  </a:cubicBezTo>
                  <a:cubicBezTo>
                    <a:pt x="1180" y="1167"/>
                    <a:pt x="1525" y="834"/>
                    <a:pt x="1525" y="417"/>
                  </a:cubicBezTo>
                  <a:lnTo>
                    <a:pt x="1525" y="0"/>
                  </a:ln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3"/>
            <p:cNvSpPr/>
            <p:nvPr/>
          </p:nvSpPr>
          <p:spPr>
            <a:xfrm>
              <a:off x="4461850" y="3744200"/>
              <a:ext cx="359600" cy="193375"/>
            </a:xfrm>
            <a:custGeom>
              <a:avLst/>
              <a:gdLst/>
              <a:ahLst/>
              <a:cxnLst/>
              <a:rect l="l" t="t" r="r" b="b"/>
              <a:pathLst>
                <a:path w="14384" h="7735" extrusionOk="0">
                  <a:moveTo>
                    <a:pt x="6199" y="1"/>
                  </a:moveTo>
                  <a:cubicBezTo>
                    <a:pt x="3042" y="1"/>
                    <a:pt x="1" y="578"/>
                    <a:pt x="1" y="578"/>
                  </a:cubicBezTo>
                  <a:cubicBezTo>
                    <a:pt x="1" y="578"/>
                    <a:pt x="1875" y="7735"/>
                    <a:pt x="12804" y="7735"/>
                  </a:cubicBezTo>
                  <a:cubicBezTo>
                    <a:pt x="12893" y="7735"/>
                    <a:pt x="12983" y="7734"/>
                    <a:pt x="13074" y="7733"/>
                  </a:cubicBezTo>
                  <a:cubicBezTo>
                    <a:pt x="13074" y="7733"/>
                    <a:pt x="14383" y="1792"/>
                    <a:pt x="10550" y="542"/>
                  </a:cubicBezTo>
                  <a:cubicBezTo>
                    <a:pt x="9296" y="137"/>
                    <a:pt x="7734" y="1"/>
                    <a:pt x="6199" y="1"/>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4476750" y="3720150"/>
              <a:ext cx="325950" cy="198350"/>
            </a:xfrm>
            <a:custGeom>
              <a:avLst/>
              <a:gdLst/>
              <a:ahLst/>
              <a:cxnLst/>
              <a:rect l="l" t="t" r="r" b="b"/>
              <a:pathLst>
                <a:path w="13038" h="7934" extrusionOk="0">
                  <a:moveTo>
                    <a:pt x="62" y="1"/>
                  </a:moveTo>
                  <a:cubicBezTo>
                    <a:pt x="57" y="1"/>
                    <a:pt x="52" y="2"/>
                    <a:pt x="48" y="4"/>
                  </a:cubicBezTo>
                  <a:cubicBezTo>
                    <a:pt x="12" y="16"/>
                    <a:pt x="0" y="39"/>
                    <a:pt x="0" y="75"/>
                  </a:cubicBezTo>
                  <a:cubicBezTo>
                    <a:pt x="595" y="2444"/>
                    <a:pt x="2500" y="4564"/>
                    <a:pt x="5227" y="5885"/>
                  </a:cubicBezTo>
                  <a:cubicBezTo>
                    <a:pt x="7656" y="7076"/>
                    <a:pt x="10358" y="7505"/>
                    <a:pt x="12978" y="7933"/>
                  </a:cubicBezTo>
                  <a:cubicBezTo>
                    <a:pt x="13002" y="7933"/>
                    <a:pt x="13037" y="7909"/>
                    <a:pt x="13037" y="7886"/>
                  </a:cubicBezTo>
                  <a:cubicBezTo>
                    <a:pt x="13037" y="7862"/>
                    <a:pt x="13014" y="7826"/>
                    <a:pt x="12990" y="7826"/>
                  </a:cubicBezTo>
                  <a:cubicBezTo>
                    <a:pt x="10382" y="7397"/>
                    <a:pt x="7691" y="6969"/>
                    <a:pt x="5274" y="5790"/>
                  </a:cubicBezTo>
                  <a:cubicBezTo>
                    <a:pt x="2584" y="4480"/>
                    <a:pt x="702" y="2385"/>
                    <a:pt x="107" y="39"/>
                  </a:cubicBezTo>
                  <a:cubicBezTo>
                    <a:pt x="107" y="20"/>
                    <a:pt x="83" y="1"/>
                    <a:pt x="62"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4506200" y="3723000"/>
              <a:ext cx="297400" cy="151750"/>
            </a:xfrm>
            <a:custGeom>
              <a:avLst/>
              <a:gdLst/>
              <a:ahLst/>
              <a:cxnLst/>
              <a:rect l="l" t="t" r="r" b="b"/>
              <a:pathLst>
                <a:path w="11896" h="6070" extrusionOk="0">
                  <a:moveTo>
                    <a:pt x="70" y="1"/>
                  </a:moveTo>
                  <a:cubicBezTo>
                    <a:pt x="58" y="1"/>
                    <a:pt x="46" y="4"/>
                    <a:pt x="36" y="9"/>
                  </a:cubicBezTo>
                  <a:cubicBezTo>
                    <a:pt x="1" y="21"/>
                    <a:pt x="1" y="56"/>
                    <a:pt x="13" y="80"/>
                  </a:cubicBezTo>
                  <a:cubicBezTo>
                    <a:pt x="1156" y="1961"/>
                    <a:pt x="2930" y="3497"/>
                    <a:pt x="5156" y="4533"/>
                  </a:cubicBezTo>
                  <a:cubicBezTo>
                    <a:pt x="7073" y="5426"/>
                    <a:pt x="9323" y="5938"/>
                    <a:pt x="11836" y="6069"/>
                  </a:cubicBezTo>
                  <a:cubicBezTo>
                    <a:pt x="11871" y="6069"/>
                    <a:pt x="11895" y="6045"/>
                    <a:pt x="11895" y="6021"/>
                  </a:cubicBezTo>
                  <a:cubicBezTo>
                    <a:pt x="11895" y="5986"/>
                    <a:pt x="11871" y="5962"/>
                    <a:pt x="11847" y="5962"/>
                  </a:cubicBezTo>
                  <a:cubicBezTo>
                    <a:pt x="9347" y="5831"/>
                    <a:pt x="7109" y="5319"/>
                    <a:pt x="5204" y="4438"/>
                  </a:cubicBezTo>
                  <a:cubicBezTo>
                    <a:pt x="3001" y="3402"/>
                    <a:pt x="1239" y="1878"/>
                    <a:pt x="108" y="21"/>
                  </a:cubicBezTo>
                  <a:cubicBezTo>
                    <a:pt x="101" y="7"/>
                    <a:pt x="86" y="1"/>
                    <a:pt x="70"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3"/>
            <p:cNvSpPr/>
            <p:nvPr/>
          </p:nvSpPr>
          <p:spPr>
            <a:xfrm>
              <a:off x="4527925" y="3714550"/>
              <a:ext cx="274475" cy="119700"/>
            </a:xfrm>
            <a:custGeom>
              <a:avLst/>
              <a:gdLst/>
              <a:ahLst/>
              <a:cxnLst/>
              <a:rect l="l" t="t" r="r" b="b"/>
              <a:pathLst>
                <a:path w="10979" h="4788" extrusionOk="0">
                  <a:moveTo>
                    <a:pt x="61" y="0"/>
                  </a:moveTo>
                  <a:cubicBezTo>
                    <a:pt x="50" y="0"/>
                    <a:pt x="38" y="4"/>
                    <a:pt x="25" y="13"/>
                  </a:cubicBezTo>
                  <a:cubicBezTo>
                    <a:pt x="1" y="25"/>
                    <a:pt x="1" y="61"/>
                    <a:pt x="13" y="85"/>
                  </a:cubicBezTo>
                  <a:cubicBezTo>
                    <a:pt x="1251" y="1776"/>
                    <a:pt x="2906" y="3085"/>
                    <a:pt x="4835" y="3895"/>
                  </a:cubicBezTo>
                  <a:cubicBezTo>
                    <a:pt x="6240" y="4490"/>
                    <a:pt x="7740" y="4788"/>
                    <a:pt x="9252" y="4788"/>
                  </a:cubicBezTo>
                  <a:cubicBezTo>
                    <a:pt x="9812" y="4788"/>
                    <a:pt x="10371" y="4740"/>
                    <a:pt x="10931" y="4657"/>
                  </a:cubicBezTo>
                  <a:cubicBezTo>
                    <a:pt x="10955" y="4657"/>
                    <a:pt x="10978" y="4633"/>
                    <a:pt x="10967" y="4597"/>
                  </a:cubicBezTo>
                  <a:cubicBezTo>
                    <a:pt x="10967" y="4573"/>
                    <a:pt x="10943" y="4550"/>
                    <a:pt x="10907" y="4550"/>
                  </a:cubicBezTo>
                  <a:cubicBezTo>
                    <a:pt x="10351" y="4634"/>
                    <a:pt x="9790" y="4676"/>
                    <a:pt x="9230" y="4676"/>
                  </a:cubicBezTo>
                  <a:cubicBezTo>
                    <a:pt x="7740" y="4676"/>
                    <a:pt x="6255" y="4379"/>
                    <a:pt x="4871" y="3800"/>
                  </a:cubicBezTo>
                  <a:cubicBezTo>
                    <a:pt x="2966" y="3002"/>
                    <a:pt x="1322" y="1692"/>
                    <a:pt x="108" y="25"/>
                  </a:cubicBezTo>
                  <a:cubicBezTo>
                    <a:pt x="93" y="11"/>
                    <a:pt x="79" y="0"/>
                    <a:pt x="61"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3"/>
            <p:cNvSpPr/>
            <p:nvPr/>
          </p:nvSpPr>
          <p:spPr>
            <a:xfrm>
              <a:off x="4593425" y="3712975"/>
              <a:ext cx="207475" cy="89725"/>
            </a:xfrm>
            <a:custGeom>
              <a:avLst/>
              <a:gdLst/>
              <a:ahLst/>
              <a:cxnLst/>
              <a:rect l="l" t="t" r="r" b="b"/>
              <a:pathLst>
                <a:path w="8299" h="3589" extrusionOk="0">
                  <a:moveTo>
                    <a:pt x="57" y="0"/>
                  </a:moveTo>
                  <a:cubicBezTo>
                    <a:pt x="50" y="0"/>
                    <a:pt x="42" y="2"/>
                    <a:pt x="36" y="5"/>
                  </a:cubicBezTo>
                  <a:cubicBezTo>
                    <a:pt x="0" y="29"/>
                    <a:pt x="0" y="64"/>
                    <a:pt x="12" y="88"/>
                  </a:cubicBezTo>
                  <a:cubicBezTo>
                    <a:pt x="774" y="1362"/>
                    <a:pt x="2060" y="2386"/>
                    <a:pt x="3620" y="2970"/>
                  </a:cubicBezTo>
                  <a:cubicBezTo>
                    <a:pt x="4715" y="3386"/>
                    <a:pt x="5941" y="3589"/>
                    <a:pt x="7287" y="3589"/>
                  </a:cubicBezTo>
                  <a:cubicBezTo>
                    <a:pt x="7608" y="3589"/>
                    <a:pt x="7918" y="3577"/>
                    <a:pt x="8251" y="3565"/>
                  </a:cubicBezTo>
                  <a:cubicBezTo>
                    <a:pt x="8287" y="3553"/>
                    <a:pt x="8299" y="3529"/>
                    <a:pt x="8299" y="3505"/>
                  </a:cubicBezTo>
                  <a:cubicBezTo>
                    <a:pt x="8299" y="3470"/>
                    <a:pt x="8275" y="3446"/>
                    <a:pt x="8239" y="3446"/>
                  </a:cubicBezTo>
                  <a:cubicBezTo>
                    <a:pt x="7912" y="3469"/>
                    <a:pt x="7590" y="3480"/>
                    <a:pt x="7275" y="3480"/>
                  </a:cubicBezTo>
                  <a:cubicBezTo>
                    <a:pt x="5950" y="3480"/>
                    <a:pt x="4735" y="3278"/>
                    <a:pt x="3667" y="2874"/>
                  </a:cubicBezTo>
                  <a:cubicBezTo>
                    <a:pt x="2120" y="2291"/>
                    <a:pt x="858" y="1279"/>
                    <a:pt x="107" y="29"/>
                  </a:cubicBezTo>
                  <a:cubicBezTo>
                    <a:pt x="99" y="11"/>
                    <a:pt x="77" y="0"/>
                    <a:pt x="57"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4656225" y="3707700"/>
              <a:ext cx="123250" cy="65525"/>
            </a:xfrm>
            <a:custGeom>
              <a:avLst/>
              <a:gdLst/>
              <a:ahLst/>
              <a:cxnLst/>
              <a:rect l="l" t="t" r="r" b="b"/>
              <a:pathLst>
                <a:path w="4930" h="2621" extrusionOk="0">
                  <a:moveTo>
                    <a:pt x="67" y="1"/>
                  </a:moveTo>
                  <a:cubicBezTo>
                    <a:pt x="56" y="1"/>
                    <a:pt x="45" y="4"/>
                    <a:pt x="36" y="14"/>
                  </a:cubicBezTo>
                  <a:cubicBezTo>
                    <a:pt x="12" y="25"/>
                    <a:pt x="0" y="61"/>
                    <a:pt x="24" y="85"/>
                  </a:cubicBezTo>
                  <a:cubicBezTo>
                    <a:pt x="1179" y="1585"/>
                    <a:pt x="2989" y="2526"/>
                    <a:pt x="4870" y="2621"/>
                  </a:cubicBezTo>
                  <a:cubicBezTo>
                    <a:pt x="4906" y="2621"/>
                    <a:pt x="4930" y="2597"/>
                    <a:pt x="4930" y="2573"/>
                  </a:cubicBezTo>
                  <a:cubicBezTo>
                    <a:pt x="4930" y="2538"/>
                    <a:pt x="4906" y="2514"/>
                    <a:pt x="4870" y="2514"/>
                  </a:cubicBezTo>
                  <a:cubicBezTo>
                    <a:pt x="3025" y="2419"/>
                    <a:pt x="1251" y="1490"/>
                    <a:pt x="108" y="25"/>
                  </a:cubicBezTo>
                  <a:cubicBezTo>
                    <a:pt x="100" y="11"/>
                    <a:pt x="84" y="1"/>
                    <a:pt x="67"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4360050" y="3758625"/>
              <a:ext cx="159875" cy="178925"/>
            </a:xfrm>
            <a:custGeom>
              <a:avLst/>
              <a:gdLst/>
              <a:ahLst/>
              <a:cxnLst/>
              <a:rect l="l" t="t" r="r" b="b"/>
              <a:pathLst>
                <a:path w="6395" h="7157" extrusionOk="0">
                  <a:moveTo>
                    <a:pt x="4823" y="1"/>
                  </a:moveTo>
                  <a:cubicBezTo>
                    <a:pt x="4823" y="1"/>
                    <a:pt x="4822" y="72"/>
                    <a:pt x="3846" y="382"/>
                  </a:cubicBezTo>
                  <a:cubicBezTo>
                    <a:pt x="1" y="1608"/>
                    <a:pt x="2215" y="7156"/>
                    <a:pt x="2215" y="7156"/>
                  </a:cubicBezTo>
                  <a:cubicBezTo>
                    <a:pt x="6394" y="4454"/>
                    <a:pt x="4823" y="1"/>
                    <a:pt x="4823" y="1"/>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4399050" y="3731450"/>
              <a:ext cx="83375" cy="197175"/>
            </a:xfrm>
            <a:custGeom>
              <a:avLst/>
              <a:gdLst/>
              <a:ahLst/>
              <a:cxnLst/>
              <a:rect l="l" t="t" r="r" b="b"/>
              <a:pathLst>
                <a:path w="3335" h="7887" extrusionOk="0">
                  <a:moveTo>
                    <a:pt x="2543" y="1"/>
                  </a:moveTo>
                  <a:cubicBezTo>
                    <a:pt x="2537" y="1"/>
                    <a:pt x="2531" y="2"/>
                    <a:pt x="2525" y="4"/>
                  </a:cubicBezTo>
                  <a:cubicBezTo>
                    <a:pt x="2501" y="16"/>
                    <a:pt x="2477" y="40"/>
                    <a:pt x="2489" y="76"/>
                  </a:cubicBezTo>
                  <a:cubicBezTo>
                    <a:pt x="3215" y="2850"/>
                    <a:pt x="2227" y="5945"/>
                    <a:pt x="24" y="7791"/>
                  </a:cubicBezTo>
                  <a:cubicBezTo>
                    <a:pt x="0" y="7803"/>
                    <a:pt x="0" y="7838"/>
                    <a:pt x="12" y="7862"/>
                  </a:cubicBezTo>
                  <a:cubicBezTo>
                    <a:pt x="24" y="7874"/>
                    <a:pt x="48" y="7886"/>
                    <a:pt x="60" y="7886"/>
                  </a:cubicBezTo>
                  <a:cubicBezTo>
                    <a:pt x="72" y="7886"/>
                    <a:pt x="84" y="7886"/>
                    <a:pt x="96" y="7874"/>
                  </a:cubicBezTo>
                  <a:cubicBezTo>
                    <a:pt x="2334" y="6005"/>
                    <a:pt x="3334" y="2862"/>
                    <a:pt x="2596" y="40"/>
                  </a:cubicBezTo>
                  <a:cubicBezTo>
                    <a:pt x="2586" y="20"/>
                    <a:pt x="2569" y="1"/>
                    <a:pt x="2543"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4394575" y="3755050"/>
              <a:ext cx="54500" cy="143500"/>
            </a:xfrm>
            <a:custGeom>
              <a:avLst/>
              <a:gdLst/>
              <a:ahLst/>
              <a:cxnLst/>
              <a:rect l="l" t="t" r="r" b="b"/>
              <a:pathLst>
                <a:path w="2180" h="5740" extrusionOk="0">
                  <a:moveTo>
                    <a:pt x="1834" y="1"/>
                  </a:moveTo>
                  <a:cubicBezTo>
                    <a:pt x="1799" y="1"/>
                    <a:pt x="1775" y="36"/>
                    <a:pt x="1787" y="60"/>
                  </a:cubicBezTo>
                  <a:cubicBezTo>
                    <a:pt x="2061" y="2072"/>
                    <a:pt x="1406" y="4156"/>
                    <a:pt x="25" y="5644"/>
                  </a:cubicBezTo>
                  <a:cubicBezTo>
                    <a:pt x="1" y="5668"/>
                    <a:pt x="1" y="5704"/>
                    <a:pt x="25" y="5716"/>
                  </a:cubicBezTo>
                  <a:cubicBezTo>
                    <a:pt x="37" y="5728"/>
                    <a:pt x="49" y="5740"/>
                    <a:pt x="72" y="5740"/>
                  </a:cubicBezTo>
                  <a:cubicBezTo>
                    <a:pt x="84" y="5740"/>
                    <a:pt x="96" y="5728"/>
                    <a:pt x="108" y="5716"/>
                  </a:cubicBezTo>
                  <a:cubicBezTo>
                    <a:pt x="1501" y="4204"/>
                    <a:pt x="2180" y="2084"/>
                    <a:pt x="1894" y="48"/>
                  </a:cubicBezTo>
                  <a:cubicBezTo>
                    <a:pt x="1894" y="25"/>
                    <a:pt x="1858" y="1"/>
                    <a:pt x="1834"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4399950" y="3787500"/>
              <a:ext cx="17575" cy="50625"/>
            </a:xfrm>
            <a:custGeom>
              <a:avLst/>
              <a:gdLst/>
              <a:ahLst/>
              <a:cxnLst/>
              <a:rect l="l" t="t" r="r" b="b"/>
              <a:pathLst>
                <a:path w="703" h="2025" extrusionOk="0">
                  <a:moveTo>
                    <a:pt x="643" y="1"/>
                  </a:moveTo>
                  <a:cubicBezTo>
                    <a:pt x="619" y="1"/>
                    <a:pt x="596" y="24"/>
                    <a:pt x="584" y="48"/>
                  </a:cubicBezTo>
                  <a:cubicBezTo>
                    <a:pt x="572" y="715"/>
                    <a:pt x="369" y="1370"/>
                    <a:pt x="24" y="1941"/>
                  </a:cubicBezTo>
                  <a:cubicBezTo>
                    <a:pt x="0" y="1965"/>
                    <a:pt x="12" y="2001"/>
                    <a:pt x="36" y="2013"/>
                  </a:cubicBezTo>
                  <a:cubicBezTo>
                    <a:pt x="48" y="2025"/>
                    <a:pt x="60" y="2025"/>
                    <a:pt x="72" y="2025"/>
                  </a:cubicBezTo>
                  <a:cubicBezTo>
                    <a:pt x="84" y="2025"/>
                    <a:pt x="107" y="2013"/>
                    <a:pt x="119" y="2001"/>
                  </a:cubicBezTo>
                  <a:cubicBezTo>
                    <a:pt x="476" y="1417"/>
                    <a:pt x="679" y="739"/>
                    <a:pt x="703" y="60"/>
                  </a:cubicBezTo>
                  <a:cubicBezTo>
                    <a:pt x="703" y="24"/>
                    <a:pt x="679" y="1"/>
                    <a:pt x="643"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4782425" y="3956575"/>
              <a:ext cx="23250" cy="41400"/>
            </a:xfrm>
            <a:custGeom>
              <a:avLst/>
              <a:gdLst/>
              <a:ahLst/>
              <a:cxnLst/>
              <a:rect l="l" t="t" r="r" b="b"/>
              <a:pathLst>
                <a:path w="930" h="1656" extrusionOk="0">
                  <a:moveTo>
                    <a:pt x="108" y="0"/>
                  </a:moveTo>
                  <a:cubicBezTo>
                    <a:pt x="48" y="0"/>
                    <a:pt x="1" y="48"/>
                    <a:pt x="1" y="107"/>
                  </a:cubicBezTo>
                  <a:cubicBezTo>
                    <a:pt x="1" y="179"/>
                    <a:pt x="48" y="226"/>
                    <a:pt x="108" y="226"/>
                  </a:cubicBezTo>
                  <a:cubicBezTo>
                    <a:pt x="441" y="226"/>
                    <a:pt x="715" y="488"/>
                    <a:pt x="715" y="822"/>
                  </a:cubicBezTo>
                  <a:cubicBezTo>
                    <a:pt x="715" y="1155"/>
                    <a:pt x="441" y="1429"/>
                    <a:pt x="108" y="1429"/>
                  </a:cubicBezTo>
                  <a:cubicBezTo>
                    <a:pt x="48" y="1429"/>
                    <a:pt x="1" y="1477"/>
                    <a:pt x="1" y="1536"/>
                  </a:cubicBezTo>
                  <a:cubicBezTo>
                    <a:pt x="1" y="1596"/>
                    <a:pt x="48" y="1655"/>
                    <a:pt x="108" y="1655"/>
                  </a:cubicBezTo>
                  <a:cubicBezTo>
                    <a:pt x="560" y="1655"/>
                    <a:pt x="929" y="1274"/>
                    <a:pt x="929" y="822"/>
                  </a:cubicBezTo>
                  <a:cubicBezTo>
                    <a:pt x="929" y="369"/>
                    <a:pt x="560" y="0"/>
                    <a:pt x="108"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4782425" y="3974425"/>
              <a:ext cx="14325" cy="23550"/>
            </a:xfrm>
            <a:custGeom>
              <a:avLst/>
              <a:gdLst/>
              <a:ahLst/>
              <a:cxnLst/>
              <a:rect l="l" t="t" r="r" b="b"/>
              <a:pathLst>
                <a:path w="573" h="942" extrusionOk="0">
                  <a:moveTo>
                    <a:pt x="108" y="1"/>
                  </a:moveTo>
                  <a:cubicBezTo>
                    <a:pt x="48" y="1"/>
                    <a:pt x="1" y="48"/>
                    <a:pt x="1" y="108"/>
                  </a:cubicBezTo>
                  <a:cubicBezTo>
                    <a:pt x="1" y="179"/>
                    <a:pt x="48" y="227"/>
                    <a:pt x="108" y="227"/>
                  </a:cubicBezTo>
                  <a:cubicBezTo>
                    <a:pt x="239" y="227"/>
                    <a:pt x="358" y="334"/>
                    <a:pt x="358" y="465"/>
                  </a:cubicBezTo>
                  <a:cubicBezTo>
                    <a:pt x="358" y="608"/>
                    <a:pt x="239" y="715"/>
                    <a:pt x="108" y="715"/>
                  </a:cubicBezTo>
                  <a:cubicBezTo>
                    <a:pt x="48" y="715"/>
                    <a:pt x="1" y="763"/>
                    <a:pt x="1" y="822"/>
                  </a:cubicBezTo>
                  <a:cubicBezTo>
                    <a:pt x="1" y="882"/>
                    <a:pt x="48" y="941"/>
                    <a:pt x="108" y="941"/>
                  </a:cubicBezTo>
                  <a:cubicBezTo>
                    <a:pt x="370" y="941"/>
                    <a:pt x="572" y="727"/>
                    <a:pt x="572" y="465"/>
                  </a:cubicBezTo>
                  <a:cubicBezTo>
                    <a:pt x="572" y="215"/>
                    <a:pt x="370" y="1"/>
                    <a:pt x="108"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4395775" y="3956575"/>
              <a:ext cx="23250" cy="41400"/>
            </a:xfrm>
            <a:custGeom>
              <a:avLst/>
              <a:gdLst/>
              <a:ahLst/>
              <a:cxnLst/>
              <a:rect l="l" t="t" r="r" b="b"/>
              <a:pathLst>
                <a:path w="930" h="1656" extrusionOk="0">
                  <a:moveTo>
                    <a:pt x="822" y="0"/>
                  </a:moveTo>
                  <a:cubicBezTo>
                    <a:pt x="370" y="0"/>
                    <a:pt x="1" y="369"/>
                    <a:pt x="1" y="822"/>
                  </a:cubicBezTo>
                  <a:cubicBezTo>
                    <a:pt x="1" y="1286"/>
                    <a:pt x="370" y="1655"/>
                    <a:pt x="822" y="1655"/>
                  </a:cubicBezTo>
                  <a:cubicBezTo>
                    <a:pt x="882" y="1655"/>
                    <a:pt x="929" y="1596"/>
                    <a:pt x="929" y="1548"/>
                  </a:cubicBezTo>
                  <a:cubicBezTo>
                    <a:pt x="929" y="1477"/>
                    <a:pt x="882" y="1429"/>
                    <a:pt x="822" y="1429"/>
                  </a:cubicBezTo>
                  <a:cubicBezTo>
                    <a:pt x="489" y="1429"/>
                    <a:pt x="215" y="1155"/>
                    <a:pt x="215" y="834"/>
                  </a:cubicBezTo>
                  <a:cubicBezTo>
                    <a:pt x="215" y="500"/>
                    <a:pt x="489" y="226"/>
                    <a:pt x="822" y="226"/>
                  </a:cubicBezTo>
                  <a:cubicBezTo>
                    <a:pt x="882" y="226"/>
                    <a:pt x="929" y="179"/>
                    <a:pt x="929" y="119"/>
                  </a:cubicBezTo>
                  <a:cubicBezTo>
                    <a:pt x="929" y="48"/>
                    <a:pt x="882" y="0"/>
                    <a:pt x="822"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4404700" y="3974425"/>
              <a:ext cx="14325" cy="23550"/>
            </a:xfrm>
            <a:custGeom>
              <a:avLst/>
              <a:gdLst/>
              <a:ahLst/>
              <a:cxnLst/>
              <a:rect l="l" t="t" r="r" b="b"/>
              <a:pathLst>
                <a:path w="573" h="942" extrusionOk="0">
                  <a:moveTo>
                    <a:pt x="465" y="1"/>
                  </a:moveTo>
                  <a:cubicBezTo>
                    <a:pt x="203" y="1"/>
                    <a:pt x="1" y="215"/>
                    <a:pt x="1" y="465"/>
                  </a:cubicBezTo>
                  <a:cubicBezTo>
                    <a:pt x="1" y="727"/>
                    <a:pt x="203" y="941"/>
                    <a:pt x="465" y="941"/>
                  </a:cubicBezTo>
                  <a:cubicBezTo>
                    <a:pt x="525" y="941"/>
                    <a:pt x="572" y="882"/>
                    <a:pt x="572" y="834"/>
                  </a:cubicBezTo>
                  <a:cubicBezTo>
                    <a:pt x="572" y="763"/>
                    <a:pt x="525" y="715"/>
                    <a:pt x="465" y="715"/>
                  </a:cubicBezTo>
                  <a:cubicBezTo>
                    <a:pt x="322" y="715"/>
                    <a:pt x="215" y="608"/>
                    <a:pt x="215" y="477"/>
                  </a:cubicBezTo>
                  <a:cubicBezTo>
                    <a:pt x="215" y="334"/>
                    <a:pt x="322" y="227"/>
                    <a:pt x="465" y="227"/>
                  </a:cubicBezTo>
                  <a:cubicBezTo>
                    <a:pt x="525" y="227"/>
                    <a:pt x="572" y="179"/>
                    <a:pt x="572" y="120"/>
                  </a:cubicBezTo>
                  <a:cubicBezTo>
                    <a:pt x="572" y="48"/>
                    <a:pt x="525" y="1"/>
                    <a:pt x="465"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4356475" y="4129800"/>
              <a:ext cx="4800" cy="57775"/>
            </a:xfrm>
            <a:custGeom>
              <a:avLst/>
              <a:gdLst/>
              <a:ahLst/>
              <a:cxnLst/>
              <a:rect l="l" t="t" r="r" b="b"/>
              <a:pathLst>
                <a:path w="192" h="2311" extrusionOk="0">
                  <a:moveTo>
                    <a:pt x="144" y="1"/>
                  </a:moveTo>
                  <a:cubicBezTo>
                    <a:pt x="108" y="1"/>
                    <a:pt x="84" y="24"/>
                    <a:pt x="84" y="48"/>
                  </a:cubicBezTo>
                  <a:cubicBezTo>
                    <a:pt x="72" y="358"/>
                    <a:pt x="60" y="763"/>
                    <a:pt x="49" y="1156"/>
                  </a:cubicBezTo>
                  <a:cubicBezTo>
                    <a:pt x="25" y="1548"/>
                    <a:pt x="13" y="1941"/>
                    <a:pt x="1" y="2251"/>
                  </a:cubicBezTo>
                  <a:cubicBezTo>
                    <a:pt x="1" y="2287"/>
                    <a:pt x="25" y="2310"/>
                    <a:pt x="49" y="2310"/>
                  </a:cubicBezTo>
                  <a:lnTo>
                    <a:pt x="60" y="2310"/>
                  </a:lnTo>
                  <a:cubicBezTo>
                    <a:pt x="84" y="2310"/>
                    <a:pt x="108" y="2287"/>
                    <a:pt x="108" y="2251"/>
                  </a:cubicBezTo>
                  <a:cubicBezTo>
                    <a:pt x="120" y="1953"/>
                    <a:pt x="144" y="1548"/>
                    <a:pt x="156" y="1156"/>
                  </a:cubicBezTo>
                  <a:cubicBezTo>
                    <a:pt x="168" y="763"/>
                    <a:pt x="179" y="370"/>
                    <a:pt x="191" y="60"/>
                  </a:cubicBezTo>
                  <a:cubicBezTo>
                    <a:pt x="191" y="24"/>
                    <a:pt x="179" y="1"/>
                    <a:pt x="144" y="1"/>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4503825" y="4256000"/>
              <a:ext cx="207800" cy="3300"/>
            </a:xfrm>
            <a:custGeom>
              <a:avLst/>
              <a:gdLst/>
              <a:ahLst/>
              <a:cxnLst/>
              <a:rect l="l" t="t" r="r" b="b"/>
              <a:pathLst>
                <a:path w="8312" h="132" extrusionOk="0">
                  <a:moveTo>
                    <a:pt x="8252" y="1"/>
                  </a:moveTo>
                  <a:lnTo>
                    <a:pt x="60" y="25"/>
                  </a:lnTo>
                  <a:cubicBezTo>
                    <a:pt x="24" y="25"/>
                    <a:pt x="0" y="49"/>
                    <a:pt x="0" y="84"/>
                  </a:cubicBezTo>
                  <a:cubicBezTo>
                    <a:pt x="0" y="108"/>
                    <a:pt x="24" y="132"/>
                    <a:pt x="60" y="132"/>
                  </a:cubicBezTo>
                  <a:lnTo>
                    <a:pt x="8252" y="120"/>
                  </a:lnTo>
                  <a:cubicBezTo>
                    <a:pt x="8275" y="120"/>
                    <a:pt x="8311" y="96"/>
                    <a:pt x="8311" y="60"/>
                  </a:cubicBezTo>
                  <a:cubicBezTo>
                    <a:pt x="8311" y="37"/>
                    <a:pt x="8287" y="1"/>
                    <a:pt x="8252" y="1"/>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4220450" y="4103975"/>
              <a:ext cx="71475" cy="66925"/>
            </a:xfrm>
            <a:custGeom>
              <a:avLst/>
              <a:gdLst/>
              <a:ahLst/>
              <a:cxnLst/>
              <a:rect l="l" t="t" r="r" b="b"/>
              <a:pathLst>
                <a:path w="2859" h="2677" extrusionOk="0">
                  <a:moveTo>
                    <a:pt x="488" y="0"/>
                  </a:moveTo>
                  <a:cubicBezTo>
                    <a:pt x="453" y="0"/>
                    <a:pt x="421" y="7"/>
                    <a:pt x="394" y="22"/>
                  </a:cubicBezTo>
                  <a:cubicBezTo>
                    <a:pt x="1" y="224"/>
                    <a:pt x="679" y="903"/>
                    <a:pt x="679" y="903"/>
                  </a:cubicBezTo>
                  <a:cubicBezTo>
                    <a:pt x="679" y="903"/>
                    <a:pt x="667" y="903"/>
                    <a:pt x="632" y="891"/>
                  </a:cubicBezTo>
                  <a:lnTo>
                    <a:pt x="632" y="891"/>
                  </a:lnTo>
                  <a:cubicBezTo>
                    <a:pt x="1084" y="1177"/>
                    <a:pt x="1394" y="1665"/>
                    <a:pt x="1560" y="2165"/>
                  </a:cubicBezTo>
                  <a:cubicBezTo>
                    <a:pt x="1608" y="2320"/>
                    <a:pt x="1632" y="2498"/>
                    <a:pt x="1632" y="2677"/>
                  </a:cubicBezTo>
                  <a:cubicBezTo>
                    <a:pt x="1822" y="2641"/>
                    <a:pt x="1989" y="2605"/>
                    <a:pt x="2096" y="2570"/>
                  </a:cubicBezTo>
                  <a:cubicBezTo>
                    <a:pt x="2858" y="2331"/>
                    <a:pt x="2120" y="1284"/>
                    <a:pt x="2120" y="1284"/>
                  </a:cubicBezTo>
                  <a:cubicBezTo>
                    <a:pt x="2120" y="1284"/>
                    <a:pt x="971" y="0"/>
                    <a:pt x="488" y="0"/>
                  </a:cubicBez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4467225" y="4750725"/>
              <a:ext cx="117575" cy="26800"/>
            </a:xfrm>
            <a:custGeom>
              <a:avLst/>
              <a:gdLst/>
              <a:ahLst/>
              <a:cxnLst/>
              <a:rect l="l" t="t" r="r" b="b"/>
              <a:pathLst>
                <a:path w="4703" h="1072" extrusionOk="0">
                  <a:moveTo>
                    <a:pt x="2822" y="0"/>
                  </a:moveTo>
                  <a:lnTo>
                    <a:pt x="631" y="345"/>
                  </a:lnTo>
                  <a:cubicBezTo>
                    <a:pt x="262" y="405"/>
                    <a:pt x="0" y="714"/>
                    <a:pt x="0" y="1072"/>
                  </a:cubicBezTo>
                  <a:lnTo>
                    <a:pt x="4703" y="1072"/>
                  </a:lnTo>
                  <a:lnTo>
                    <a:pt x="4703" y="0"/>
                  </a:ln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4630925" y="4750725"/>
              <a:ext cx="117600" cy="26800"/>
            </a:xfrm>
            <a:custGeom>
              <a:avLst/>
              <a:gdLst/>
              <a:ahLst/>
              <a:cxnLst/>
              <a:rect l="l" t="t" r="r" b="b"/>
              <a:pathLst>
                <a:path w="4704" h="1072" extrusionOk="0">
                  <a:moveTo>
                    <a:pt x="0" y="0"/>
                  </a:moveTo>
                  <a:lnTo>
                    <a:pt x="0" y="1072"/>
                  </a:lnTo>
                  <a:lnTo>
                    <a:pt x="4703" y="1072"/>
                  </a:lnTo>
                  <a:cubicBezTo>
                    <a:pt x="4703" y="714"/>
                    <a:pt x="4441" y="405"/>
                    <a:pt x="4084" y="345"/>
                  </a:cubicBezTo>
                  <a:lnTo>
                    <a:pt x="1894" y="0"/>
                  </a:ln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4526750" y="4750425"/>
              <a:ext cx="4175" cy="10725"/>
            </a:xfrm>
            <a:custGeom>
              <a:avLst/>
              <a:gdLst/>
              <a:ahLst/>
              <a:cxnLst/>
              <a:rect l="l" t="t" r="r" b="b"/>
              <a:pathLst>
                <a:path w="167" h="429" extrusionOk="0">
                  <a:moveTo>
                    <a:pt x="48" y="0"/>
                  </a:moveTo>
                  <a:cubicBezTo>
                    <a:pt x="12" y="12"/>
                    <a:pt x="0" y="36"/>
                    <a:pt x="0" y="72"/>
                  </a:cubicBezTo>
                  <a:lnTo>
                    <a:pt x="48" y="381"/>
                  </a:lnTo>
                  <a:cubicBezTo>
                    <a:pt x="48" y="405"/>
                    <a:pt x="72" y="429"/>
                    <a:pt x="107" y="429"/>
                  </a:cubicBezTo>
                  <a:cubicBezTo>
                    <a:pt x="107" y="429"/>
                    <a:pt x="107" y="429"/>
                    <a:pt x="107" y="417"/>
                  </a:cubicBezTo>
                  <a:cubicBezTo>
                    <a:pt x="143" y="417"/>
                    <a:pt x="167" y="393"/>
                    <a:pt x="155" y="357"/>
                  </a:cubicBezTo>
                  <a:lnTo>
                    <a:pt x="107" y="48"/>
                  </a:lnTo>
                  <a:cubicBezTo>
                    <a:pt x="107" y="24"/>
                    <a:pt x="84" y="0"/>
                    <a:pt x="48" y="0"/>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4514550" y="4752200"/>
              <a:ext cx="3875" cy="9550"/>
            </a:xfrm>
            <a:custGeom>
              <a:avLst/>
              <a:gdLst/>
              <a:ahLst/>
              <a:cxnLst/>
              <a:rect l="l" t="t" r="r" b="b"/>
              <a:pathLst>
                <a:path w="155" h="382" extrusionOk="0">
                  <a:moveTo>
                    <a:pt x="60" y="1"/>
                  </a:moveTo>
                  <a:cubicBezTo>
                    <a:pt x="24" y="12"/>
                    <a:pt x="0" y="36"/>
                    <a:pt x="12" y="72"/>
                  </a:cubicBezTo>
                  <a:lnTo>
                    <a:pt x="48" y="334"/>
                  </a:lnTo>
                  <a:cubicBezTo>
                    <a:pt x="48" y="370"/>
                    <a:pt x="72" y="382"/>
                    <a:pt x="95" y="382"/>
                  </a:cubicBezTo>
                  <a:lnTo>
                    <a:pt x="107" y="382"/>
                  </a:lnTo>
                  <a:cubicBezTo>
                    <a:pt x="131" y="382"/>
                    <a:pt x="155" y="358"/>
                    <a:pt x="155" y="322"/>
                  </a:cubicBezTo>
                  <a:lnTo>
                    <a:pt x="119" y="48"/>
                  </a:lnTo>
                  <a:cubicBezTo>
                    <a:pt x="107" y="24"/>
                    <a:pt x="83" y="1"/>
                    <a:pt x="60" y="1"/>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4688375" y="4750625"/>
              <a:ext cx="4200" cy="10525"/>
            </a:xfrm>
            <a:custGeom>
              <a:avLst/>
              <a:gdLst/>
              <a:ahLst/>
              <a:cxnLst/>
              <a:rect l="l" t="t" r="r" b="b"/>
              <a:pathLst>
                <a:path w="168" h="421" extrusionOk="0">
                  <a:moveTo>
                    <a:pt x="101" y="1"/>
                  </a:moveTo>
                  <a:cubicBezTo>
                    <a:pt x="75" y="1"/>
                    <a:pt x="58" y="20"/>
                    <a:pt x="48" y="40"/>
                  </a:cubicBezTo>
                  <a:lnTo>
                    <a:pt x="0" y="349"/>
                  </a:lnTo>
                  <a:cubicBezTo>
                    <a:pt x="0" y="385"/>
                    <a:pt x="24" y="409"/>
                    <a:pt x="48" y="421"/>
                  </a:cubicBezTo>
                  <a:lnTo>
                    <a:pt x="60" y="421"/>
                  </a:lnTo>
                  <a:cubicBezTo>
                    <a:pt x="84" y="421"/>
                    <a:pt x="108" y="397"/>
                    <a:pt x="108" y="373"/>
                  </a:cubicBezTo>
                  <a:lnTo>
                    <a:pt x="155" y="64"/>
                  </a:lnTo>
                  <a:cubicBezTo>
                    <a:pt x="167" y="28"/>
                    <a:pt x="143" y="4"/>
                    <a:pt x="119" y="4"/>
                  </a:cubicBezTo>
                  <a:cubicBezTo>
                    <a:pt x="113" y="2"/>
                    <a:pt x="107" y="1"/>
                    <a:pt x="101" y="1"/>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4700575" y="4752200"/>
              <a:ext cx="3900" cy="9550"/>
            </a:xfrm>
            <a:custGeom>
              <a:avLst/>
              <a:gdLst/>
              <a:ahLst/>
              <a:cxnLst/>
              <a:rect l="l" t="t" r="r" b="b"/>
              <a:pathLst>
                <a:path w="156" h="382" extrusionOk="0">
                  <a:moveTo>
                    <a:pt x="108" y="1"/>
                  </a:moveTo>
                  <a:cubicBezTo>
                    <a:pt x="72" y="1"/>
                    <a:pt x="48" y="24"/>
                    <a:pt x="48" y="48"/>
                  </a:cubicBezTo>
                  <a:lnTo>
                    <a:pt x="12" y="322"/>
                  </a:lnTo>
                  <a:cubicBezTo>
                    <a:pt x="1" y="358"/>
                    <a:pt x="24" y="382"/>
                    <a:pt x="60" y="382"/>
                  </a:cubicBezTo>
                  <a:cubicBezTo>
                    <a:pt x="96" y="382"/>
                    <a:pt x="120" y="370"/>
                    <a:pt x="120" y="334"/>
                  </a:cubicBezTo>
                  <a:lnTo>
                    <a:pt x="155" y="72"/>
                  </a:lnTo>
                  <a:cubicBezTo>
                    <a:pt x="155" y="36"/>
                    <a:pt x="143" y="12"/>
                    <a:pt x="108" y="1"/>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3"/>
            <p:cNvSpPr/>
            <p:nvPr/>
          </p:nvSpPr>
          <p:spPr>
            <a:xfrm>
              <a:off x="4466625" y="4769475"/>
              <a:ext cx="121450" cy="3875"/>
            </a:xfrm>
            <a:custGeom>
              <a:avLst/>
              <a:gdLst/>
              <a:ahLst/>
              <a:cxnLst/>
              <a:rect l="l" t="t" r="r" b="b"/>
              <a:pathLst>
                <a:path w="4858" h="155" extrusionOk="0">
                  <a:moveTo>
                    <a:pt x="4798" y="0"/>
                  </a:moveTo>
                  <a:cubicBezTo>
                    <a:pt x="4167" y="12"/>
                    <a:pt x="3298" y="12"/>
                    <a:pt x="2429" y="24"/>
                  </a:cubicBezTo>
                  <a:cubicBezTo>
                    <a:pt x="1560" y="24"/>
                    <a:pt x="691" y="36"/>
                    <a:pt x="60" y="36"/>
                  </a:cubicBezTo>
                  <a:cubicBezTo>
                    <a:pt x="24" y="36"/>
                    <a:pt x="0" y="60"/>
                    <a:pt x="0" y="95"/>
                  </a:cubicBezTo>
                  <a:cubicBezTo>
                    <a:pt x="0" y="119"/>
                    <a:pt x="24" y="155"/>
                    <a:pt x="60" y="155"/>
                  </a:cubicBezTo>
                  <a:cubicBezTo>
                    <a:pt x="691" y="143"/>
                    <a:pt x="1560" y="143"/>
                    <a:pt x="2429" y="131"/>
                  </a:cubicBezTo>
                  <a:cubicBezTo>
                    <a:pt x="3298" y="131"/>
                    <a:pt x="4167" y="119"/>
                    <a:pt x="4798" y="119"/>
                  </a:cubicBezTo>
                  <a:cubicBezTo>
                    <a:pt x="4834" y="119"/>
                    <a:pt x="4858" y="95"/>
                    <a:pt x="4858" y="60"/>
                  </a:cubicBezTo>
                  <a:cubicBezTo>
                    <a:pt x="4858" y="24"/>
                    <a:pt x="4834" y="0"/>
                    <a:pt x="4798" y="0"/>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3"/>
            <p:cNvSpPr/>
            <p:nvPr/>
          </p:nvSpPr>
          <p:spPr>
            <a:xfrm>
              <a:off x="4628850" y="4769475"/>
              <a:ext cx="121450" cy="3875"/>
            </a:xfrm>
            <a:custGeom>
              <a:avLst/>
              <a:gdLst/>
              <a:ahLst/>
              <a:cxnLst/>
              <a:rect l="l" t="t" r="r" b="b"/>
              <a:pathLst>
                <a:path w="4858" h="155" extrusionOk="0">
                  <a:moveTo>
                    <a:pt x="4810" y="0"/>
                  </a:moveTo>
                  <a:cubicBezTo>
                    <a:pt x="4167" y="12"/>
                    <a:pt x="3298" y="12"/>
                    <a:pt x="2429" y="24"/>
                  </a:cubicBezTo>
                  <a:cubicBezTo>
                    <a:pt x="1560" y="24"/>
                    <a:pt x="691" y="36"/>
                    <a:pt x="60" y="36"/>
                  </a:cubicBezTo>
                  <a:cubicBezTo>
                    <a:pt x="24" y="36"/>
                    <a:pt x="0" y="60"/>
                    <a:pt x="0" y="95"/>
                  </a:cubicBezTo>
                  <a:cubicBezTo>
                    <a:pt x="0" y="119"/>
                    <a:pt x="36" y="155"/>
                    <a:pt x="60" y="155"/>
                  </a:cubicBezTo>
                  <a:cubicBezTo>
                    <a:pt x="691" y="143"/>
                    <a:pt x="1560" y="143"/>
                    <a:pt x="2429" y="131"/>
                  </a:cubicBezTo>
                  <a:cubicBezTo>
                    <a:pt x="3298" y="131"/>
                    <a:pt x="4167" y="119"/>
                    <a:pt x="4810" y="119"/>
                  </a:cubicBezTo>
                  <a:cubicBezTo>
                    <a:pt x="4834" y="119"/>
                    <a:pt x="4858" y="95"/>
                    <a:pt x="4858" y="60"/>
                  </a:cubicBezTo>
                  <a:cubicBezTo>
                    <a:pt x="4858" y="24"/>
                    <a:pt x="4834" y="0"/>
                    <a:pt x="4810" y="0"/>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3" name="Google Shape;893;p33"/>
          <p:cNvSpPr txBox="1">
            <a:spLocks noGrp="1"/>
          </p:cNvSpPr>
          <p:nvPr>
            <p:ph type="ctrTitle"/>
          </p:nvPr>
        </p:nvSpPr>
        <p:spPr>
          <a:xfrm>
            <a:off x="975524" y="707544"/>
            <a:ext cx="7182000" cy="216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9300" dirty="0"/>
              <a:t>Review 3</a:t>
            </a:r>
            <a:br>
              <a:rPr lang="en" sz="8000" dirty="0"/>
            </a:br>
            <a:r>
              <a:rPr lang="en" sz="6500" dirty="0">
                <a:solidFill>
                  <a:schemeClr val="lt1"/>
                </a:solidFill>
              </a:rPr>
              <a:t>Unit 7 – 8 – 9</a:t>
            </a:r>
            <a:endParaRPr sz="6500" dirty="0">
              <a:solidFill>
                <a:schemeClr val="lt1"/>
              </a:solidFill>
              <a:latin typeface="Lobster"/>
              <a:ea typeface="Lobster"/>
              <a:cs typeface="Lobster"/>
              <a:sym typeface="Lobster"/>
            </a:endParaRPr>
          </a:p>
        </p:txBody>
      </p:sp>
      <p:grpSp>
        <p:nvGrpSpPr>
          <p:cNvPr id="894" name="Google Shape;894;p33"/>
          <p:cNvGrpSpPr/>
          <p:nvPr/>
        </p:nvGrpSpPr>
        <p:grpSpPr>
          <a:xfrm rot="-481051">
            <a:off x="895790" y="2016615"/>
            <a:ext cx="1836341" cy="2610738"/>
            <a:chOff x="5149750" y="2616525"/>
            <a:chExt cx="823025" cy="1170100"/>
          </a:xfrm>
        </p:grpSpPr>
        <p:sp>
          <p:nvSpPr>
            <p:cNvPr id="895" name="Google Shape;895;p33"/>
            <p:cNvSpPr/>
            <p:nvPr/>
          </p:nvSpPr>
          <p:spPr>
            <a:xfrm>
              <a:off x="5149750" y="2616525"/>
              <a:ext cx="823025" cy="1170100"/>
            </a:xfrm>
            <a:custGeom>
              <a:avLst/>
              <a:gdLst/>
              <a:ahLst/>
              <a:cxnLst/>
              <a:rect l="l" t="t" r="r" b="b"/>
              <a:pathLst>
                <a:path w="32921" h="46804" extrusionOk="0">
                  <a:moveTo>
                    <a:pt x="12168" y="0"/>
                  </a:moveTo>
                  <a:cubicBezTo>
                    <a:pt x="7953" y="0"/>
                    <a:pt x="4632" y="0"/>
                    <a:pt x="4632" y="2429"/>
                  </a:cubicBezTo>
                  <a:lnTo>
                    <a:pt x="4632" y="3322"/>
                  </a:lnTo>
                  <a:cubicBezTo>
                    <a:pt x="3489" y="3941"/>
                    <a:pt x="2715" y="5120"/>
                    <a:pt x="2667" y="6501"/>
                  </a:cubicBezTo>
                  <a:cubicBezTo>
                    <a:pt x="2655" y="6501"/>
                    <a:pt x="2631" y="6489"/>
                    <a:pt x="2619" y="6489"/>
                  </a:cubicBezTo>
                  <a:cubicBezTo>
                    <a:pt x="2191" y="6489"/>
                    <a:pt x="1786" y="6668"/>
                    <a:pt x="1488" y="6989"/>
                  </a:cubicBezTo>
                  <a:cubicBezTo>
                    <a:pt x="1476" y="7001"/>
                    <a:pt x="1476" y="7001"/>
                    <a:pt x="1465" y="7013"/>
                  </a:cubicBezTo>
                  <a:cubicBezTo>
                    <a:pt x="1095" y="7108"/>
                    <a:pt x="762" y="7358"/>
                    <a:pt x="548" y="7704"/>
                  </a:cubicBezTo>
                  <a:cubicBezTo>
                    <a:pt x="0" y="8597"/>
                    <a:pt x="429" y="10514"/>
                    <a:pt x="726" y="11573"/>
                  </a:cubicBezTo>
                  <a:lnTo>
                    <a:pt x="738" y="17634"/>
                  </a:lnTo>
                  <a:cubicBezTo>
                    <a:pt x="738" y="20062"/>
                    <a:pt x="2715" y="22051"/>
                    <a:pt x="5155" y="22051"/>
                  </a:cubicBezTo>
                  <a:lnTo>
                    <a:pt x="5667" y="22051"/>
                  </a:lnTo>
                  <a:cubicBezTo>
                    <a:pt x="5906" y="22229"/>
                    <a:pt x="6203" y="22336"/>
                    <a:pt x="6525" y="22336"/>
                  </a:cubicBezTo>
                  <a:lnTo>
                    <a:pt x="7227" y="22336"/>
                  </a:lnTo>
                  <a:cubicBezTo>
                    <a:pt x="7346" y="22372"/>
                    <a:pt x="7465" y="22384"/>
                    <a:pt x="7584" y="22384"/>
                  </a:cubicBezTo>
                  <a:lnTo>
                    <a:pt x="7644" y="22384"/>
                  </a:lnTo>
                  <a:cubicBezTo>
                    <a:pt x="7751" y="22384"/>
                    <a:pt x="7858" y="22360"/>
                    <a:pt x="7965" y="22336"/>
                  </a:cubicBezTo>
                  <a:lnTo>
                    <a:pt x="8156" y="22336"/>
                  </a:lnTo>
                  <a:lnTo>
                    <a:pt x="8156" y="22753"/>
                  </a:lnTo>
                  <a:cubicBezTo>
                    <a:pt x="8156" y="23432"/>
                    <a:pt x="8275" y="24075"/>
                    <a:pt x="8489" y="24682"/>
                  </a:cubicBezTo>
                  <a:cubicBezTo>
                    <a:pt x="8513" y="24801"/>
                    <a:pt x="8537" y="24932"/>
                    <a:pt x="8596" y="25051"/>
                  </a:cubicBezTo>
                  <a:lnTo>
                    <a:pt x="8608" y="25087"/>
                  </a:lnTo>
                  <a:cubicBezTo>
                    <a:pt x="8751" y="25420"/>
                    <a:pt x="8930" y="25730"/>
                    <a:pt x="9120" y="26027"/>
                  </a:cubicBezTo>
                  <a:cubicBezTo>
                    <a:pt x="9132" y="26063"/>
                    <a:pt x="9132" y="26099"/>
                    <a:pt x="9144" y="26123"/>
                  </a:cubicBezTo>
                  <a:cubicBezTo>
                    <a:pt x="9180" y="26301"/>
                    <a:pt x="9263" y="26468"/>
                    <a:pt x="9358" y="26611"/>
                  </a:cubicBezTo>
                  <a:lnTo>
                    <a:pt x="9358" y="27897"/>
                  </a:lnTo>
                  <a:cubicBezTo>
                    <a:pt x="9287" y="28063"/>
                    <a:pt x="9239" y="28254"/>
                    <a:pt x="9227" y="28456"/>
                  </a:cubicBezTo>
                  <a:cubicBezTo>
                    <a:pt x="9227" y="28683"/>
                    <a:pt x="9275" y="28885"/>
                    <a:pt x="9358" y="29087"/>
                  </a:cubicBezTo>
                  <a:lnTo>
                    <a:pt x="9358" y="29325"/>
                  </a:lnTo>
                  <a:cubicBezTo>
                    <a:pt x="9358" y="29742"/>
                    <a:pt x="9549" y="30111"/>
                    <a:pt x="9835" y="30373"/>
                  </a:cubicBezTo>
                  <a:lnTo>
                    <a:pt x="9835" y="38922"/>
                  </a:lnTo>
                  <a:lnTo>
                    <a:pt x="9835" y="39386"/>
                  </a:lnTo>
                  <a:cubicBezTo>
                    <a:pt x="9799" y="39505"/>
                    <a:pt x="9775" y="39636"/>
                    <a:pt x="9787" y="39779"/>
                  </a:cubicBezTo>
                  <a:cubicBezTo>
                    <a:pt x="9787" y="39886"/>
                    <a:pt x="9799" y="39993"/>
                    <a:pt x="9835" y="40101"/>
                  </a:cubicBezTo>
                  <a:cubicBezTo>
                    <a:pt x="9799" y="40220"/>
                    <a:pt x="9775" y="40351"/>
                    <a:pt x="9787" y="40482"/>
                  </a:cubicBezTo>
                  <a:cubicBezTo>
                    <a:pt x="9787" y="40601"/>
                    <a:pt x="9811" y="40708"/>
                    <a:pt x="9835" y="40815"/>
                  </a:cubicBezTo>
                  <a:lnTo>
                    <a:pt x="9835" y="42994"/>
                  </a:lnTo>
                  <a:cubicBezTo>
                    <a:pt x="9763" y="43018"/>
                    <a:pt x="9680" y="43053"/>
                    <a:pt x="9608" y="43089"/>
                  </a:cubicBezTo>
                  <a:cubicBezTo>
                    <a:pt x="9561" y="43089"/>
                    <a:pt x="9525" y="43089"/>
                    <a:pt x="9477" y="43101"/>
                  </a:cubicBezTo>
                  <a:lnTo>
                    <a:pt x="8834" y="43196"/>
                  </a:lnTo>
                  <a:cubicBezTo>
                    <a:pt x="8025" y="43327"/>
                    <a:pt x="7382" y="43887"/>
                    <a:pt x="7120" y="44625"/>
                  </a:cubicBezTo>
                  <a:cubicBezTo>
                    <a:pt x="7013" y="44839"/>
                    <a:pt x="6941" y="45077"/>
                    <a:pt x="6941" y="45304"/>
                  </a:cubicBezTo>
                  <a:cubicBezTo>
                    <a:pt x="6941" y="45625"/>
                    <a:pt x="7049" y="45911"/>
                    <a:pt x="7215" y="46149"/>
                  </a:cubicBezTo>
                  <a:cubicBezTo>
                    <a:pt x="7465" y="46542"/>
                    <a:pt x="7906" y="46804"/>
                    <a:pt x="8406" y="46804"/>
                  </a:cubicBezTo>
                  <a:lnTo>
                    <a:pt x="13168" y="46804"/>
                  </a:lnTo>
                  <a:cubicBezTo>
                    <a:pt x="13514" y="46804"/>
                    <a:pt x="13811" y="46673"/>
                    <a:pt x="14061" y="46482"/>
                  </a:cubicBezTo>
                  <a:cubicBezTo>
                    <a:pt x="14299" y="46685"/>
                    <a:pt x="14609" y="46804"/>
                    <a:pt x="14954" y="46804"/>
                  </a:cubicBezTo>
                  <a:lnTo>
                    <a:pt x="19717" y="46804"/>
                  </a:lnTo>
                  <a:cubicBezTo>
                    <a:pt x="20134" y="46804"/>
                    <a:pt x="20503" y="46613"/>
                    <a:pt x="20753" y="46328"/>
                  </a:cubicBezTo>
                  <a:cubicBezTo>
                    <a:pt x="21026" y="46054"/>
                    <a:pt x="21205" y="45673"/>
                    <a:pt x="21205" y="45256"/>
                  </a:cubicBezTo>
                  <a:cubicBezTo>
                    <a:pt x="21205" y="44935"/>
                    <a:pt x="21086" y="44637"/>
                    <a:pt x="20896" y="44387"/>
                  </a:cubicBezTo>
                  <a:cubicBezTo>
                    <a:pt x="20598" y="43768"/>
                    <a:pt x="20014" y="43315"/>
                    <a:pt x="19288" y="43196"/>
                  </a:cubicBezTo>
                  <a:lnTo>
                    <a:pt x="18645" y="43101"/>
                  </a:lnTo>
                  <a:cubicBezTo>
                    <a:pt x="18574" y="43089"/>
                    <a:pt x="18490" y="43077"/>
                    <a:pt x="18419" y="43077"/>
                  </a:cubicBezTo>
                  <a:cubicBezTo>
                    <a:pt x="18407" y="43077"/>
                    <a:pt x="18395" y="43089"/>
                    <a:pt x="18371" y="43089"/>
                  </a:cubicBezTo>
                  <a:cubicBezTo>
                    <a:pt x="18348" y="43077"/>
                    <a:pt x="18312" y="43053"/>
                    <a:pt x="18288" y="43041"/>
                  </a:cubicBezTo>
                  <a:lnTo>
                    <a:pt x="18288" y="40863"/>
                  </a:lnTo>
                  <a:cubicBezTo>
                    <a:pt x="18336" y="40708"/>
                    <a:pt x="18371" y="40553"/>
                    <a:pt x="18371" y="40374"/>
                  </a:cubicBezTo>
                  <a:cubicBezTo>
                    <a:pt x="18359" y="40267"/>
                    <a:pt x="18348" y="40160"/>
                    <a:pt x="18324" y="40053"/>
                  </a:cubicBezTo>
                  <a:cubicBezTo>
                    <a:pt x="18348" y="39934"/>
                    <a:pt x="18371" y="39815"/>
                    <a:pt x="18371" y="39684"/>
                  </a:cubicBezTo>
                  <a:cubicBezTo>
                    <a:pt x="18359" y="39529"/>
                    <a:pt x="18336" y="39398"/>
                    <a:pt x="18288" y="39255"/>
                  </a:cubicBezTo>
                  <a:lnTo>
                    <a:pt x="18288" y="38922"/>
                  </a:lnTo>
                  <a:lnTo>
                    <a:pt x="18288" y="30373"/>
                  </a:lnTo>
                  <a:cubicBezTo>
                    <a:pt x="18574" y="30111"/>
                    <a:pt x="18764" y="29742"/>
                    <a:pt x="18764" y="29325"/>
                  </a:cubicBezTo>
                  <a:lnTo>
                    <a:pt x="18764" y="28516"/>
                  </a:lnTo>
                  <a:cubicBezTo>
                    <a:pt x="18764" y="28492"/>
                    <a:pt x="18764" y="28468"/>
                    <a:pt x="18764" y="28432"/>
                  </a:cubicBezTo>
                  <a:cubicBezTo>
                    <a:pt x="18764" y="28421"/>
                    <a:pt x="18764" y="28409"/>
                    <a:pt x="18764" y="28409"/>
                  </a:cubicBezTo>
                  <a:lnTo>
                    <a:pt x="18764" y="26456"/>
                  </a:lnTo>
                  <a:cubicBezTo>
                    <a:pt x="18812" y="26385"/>
                    <a:pt x="18848" y="26301"/>
                    <a:pt x="18883" y="26206"/>
                  </a:cubicBezTo>
                  <a:cubicBezTo>
                    <a:pt x="18895" y="26170"/>
                    <a:pt x="18895" y="26135"/>
                    <a:pt x="18907" y="26099"/>
                  </a:cubicBezTo>
                  <a:cubicBezTo>
                    <a:pt x="19062" y="25885"/>
                    <a:pt x="19193" y="25658"/>
                    <a:pt x="19312" y="25420"/>
                  </a:cubicBezTo>
                  <a:cubicBezTo>
                    <a:pt x="19502" y="25182"/>
                    <a:pt x="19622" y="24884"/>
                    <a:pt x="19633" y="24563"/>
                  </a:cubicBezTo>
                  <a:cubicBezTo>
                    <a:pt x="19824" y="23991"/>
                    <a:pt x="19919" y="23384"/>
                    <a:pt x="19919" y="22753"/>
                  </a:cubicBezTo>
                  <a:lnTo>
                    <a:pt x="19919" y="22682"/>
                  </a:lnTo>
                  <a:cubicBezTo>
                    <a:pt x="20038" y="22682"/>
                    <a:pt x="20145" y="22694"/>
                    <a:pt x="20253" y="22706"/>
                  </a:cubicBezTo>
                  <a:cubicBezTo>
                    <a:pt x="20336" y="22717"/>
                    <a:pt x="20419" y="22741"/>
                    <a:pt x="20503" y="22741"/>
                  </a:cubicBezTo>
                  <a:cubicBezTo>
                    <a:pt x="20538" y="22753"/>
                    <a:pt x="20574" y="22753"/>
                    <a:pt x="20610" y="22753"/>
                  </a:cubicBezTo>
                  <a:cubicBezTo>
                    <a:pt x="20657" y="22753"/>
                    <a:pt x="20705" y="22741"/>
                    <a:pt x="20753" y="22729"/>
                  </a:cubicBezTo>
                  <a:cubicBezTo>
                    <a:pt x="21122" y="22753"/>
                    <a:pt x="21407" y="22777"/>
                    <a:pt x="21598" y="22789"/>
                  </a:cubicBezTo>
                  <a:lnTo>
                    <a:pt x="21669" y="22789"/>
                  </a:lnTo>
                  <a:cubicBezTo>
                    <a:pt x="21979" y="22789"/>
                    <a:pt x="22277" y="22682"/>
                    <a:pt x="22515" y="22503"/>
                  </a:cubicBezTo>
                  <a:lnTo>
                    <a:pt x="22765" y="22503"/>
                  </a:lnTo>
                  <a:cubicBezTo>
                    <a:pt x="25075" y="22503"/>
                    <a:pt x="26896" y="22301"/>
                    <a:pt x="27718" y="22194"/>
                  </a:cubicBezTo>
                  <a:cubicBezTo>
                    <a:pt x="27754" y="22194"/>
                    <a:pt x="27801" y="22206"/>
                    <a:pt x="27837" y="22217"/>
                  </a:cubicBezTo>
                  <a:cubicBezTo>
                    <a:pt x="27920" y="22229"/>
                    <a:pt x="27992" y="22241"/>
                    <a:pt x="28075" y="22253"/>
                  </a:cubicBezTo>
                  <a:lnTo>
                    <a:pt x="28099" y="22253"/>
                  </a:lnTo>
                  <a:cubicBezTo>
                    <a:pt x="28730" y="22336"/>
                    <a:pt x="29432" y="22384"/>
                    <a:pt x="29968" y="22384"/>
                  </a:cubicBezTo>
                  <a:cubicBezTo>
                    <a:pt x="30861" y="22384"/>
                    <a:pt x="31552" y="22277"/>
                    <a:pt x="32040" y="21777"/>
                  </a:cubicBezTo>
                  <a:cubicBezTo>
                    <a:pt x="32266" y="21527"/>
                    <a:pt x="32409" y="21229"/>
                    <a:pt x="32445" y="20920"/>
                  </a:cubicBezTo>
                  <a:cubicBezTo>
                    <a:pt x="32468" y="20884"/>
                    <a:pt x="32492" y="20848"/>
                    <a:pt x="32516" y="20824"/>
                  </a:cubicBezTo>
                  <a:cubicBezTo>
                    <a:pt x="32802" y="20467"/>
                    <a:pt x="32921" y="20015"/>
                    <a:pt x="32837" y="19574"/>
                  </a:cubicBezTo>
                  <a:cubicBezTo>
                    <a:pt x="32814" y="19431"/>
                    <a:pt x="32754" y="19253"/>
                    <a:pt x="32659" y="19074"/>
                  </a:cubicBezTo>
                  <a:cubicBezTo>
                    <a:pt x="32659" y="18991"/>
                    <a:pt x="32659" y="18907"/>
                    <a:pt x="32647" y="18812"/>
                  </a:cubicBezTo>
                  <a:cubicBezTo>
                    <a:pt x="32587" y="18396"/>
                    <a:pt x="32278" y="17407"/>
                    <a:pt x="30623" y="17407"/>
                  </a:cubicBezTo>
                  <a:lnTo>
                    <a:pt x="30337" y="17407"/>
                  </a:lnTo>
                  <a:cubicBezTo>
                    <a:pt x="30325" y="17384"/>
                    <a:pt x="30313" y="17360"/>
                    <a:pt x="30290" y="17348"/>
                  </a:cubicBezTo>
                  <a:cubicBezTo>
                    <a:pt x="30290" y="17336"/>
                    <a:pt x="30278" y="17324"/>
                    <a:pt x="30266" y="17312"/>
                  </a:cubicBezTo>
                  <a:cubicBezTo>
                    <a:pt x="30206" y="17229"/>
                    <a:pt x="30135" y="17157"/>
                    <a:pt x="30051" y="17086"/>
                  </a:cubicBezTo>
                  <a:lnTo>
                    <a:pt x="30028" y="17062"/>
                  </a:lnTo>
                  <a:cubicBezTo>
                    <a:pt x="29944" y="17003"/>
                    <a:pt x="29849" y="16931"/>
                    <a:pt x="29754" y="16883"/>
                  </a:cubicBezTo>
                  <a:cubicBezTo>
                    <a:pt x="29647" y="16824"/>
                    <a:pt x="29528" y="16776"/>
                    <a:pt x="29408" y="16752"/>
                  </a:cubicBezTo>
                  <a:lnTo>
                    <a:pt x="29385" y="16741"/>
                  </a:lnTo>
                  <a:cubicBezTo>
                    <a:pt x="29349" y="16729"/>
                    <a:pt x="29301" y="16729"/>
                    <a:pt x="29254" y="16717"/>
                  </a:cubicBezTo>
                  <a:cubicBezTo>
                    <a:pt x="29230" y="16717"/>
                    <a:pt x="29218" y="16705"/>
                    <a:pt x="29194" y="16705"/>
                  </a:cubicBezTo>
                  <a:cubicBezTo>
                    <a:pt x="29123" y="16705"/>
                    <a:pt x="29063" y="16693"/>
                    <a:pt x="28992" y="16693"/>
                  </a:cubicBezTo>
                  <a:cubicBezTo>
                    <a:pt x="28873" y="16693"/>
                    <a:pt x="28682" y="16693"/>
                    <a:pt x="28420" y="16788"/>
                  </a:cubicBezTo>
                  <a:cubicBezTo>
                    <a:pt x="28063" y="16907"/>
                    <a:pt x="27563" y="17193"/>
                    <a:pt x="26884" y="17860"/>
                  </a:cubicBezTo>
                  <a:cubicBezTo>
                    <a:pt x="26087" y="17955"/>
                    <a:pt x="24575" y="18098"/>
                    <a:pt x="22741" y="18098"/>
                  </a:cubicBezTo>
                  <a:lnTo>
                    <a:pt x="22670" y="18098"/>
                  </a:lnTo>
                  <a:cubicBezTo>
                    <a:pt x="22443" y="17907"/>
                    <a:pt x="22158" y="17776"/>
                    <a:pt x="21836" y="17765"/>
                  </a:cubicBezTo>
                  <a:cubicBezTo>
                    <a:pt x="21658" y="17753"/>
                    <a:pt x="21467" y="17741"/>
                    <a:pt x="21277" y="17729"/>
                  </a:cubicBezTo>
                  <a:cubicBezTo>
                    <a:pt x="21658" y="17253"/>
                    <a:pt x="21991" y="16741"/>
                    <a:pt x="22253" y="16181"/>
                  </a:cubicBezTo>
                  <a:cubicBezTo>
                    <a:pt x="23610" y="15895"/>
                    <a:pt x="24634" y="14693"/>
                    <a:pt x="24634" y="13252"/>
                  </a:cubicBezTo>
                  <a:cubicBezTo>
                    <a:pt x="24634" y="12514"/>
                    <a:pt x="24372" y="11835"/>
                    <a:pt x="23920" y="11311"/>
                  </a:cubicBezTo>
                  <a:lnTo>
                    <a:pt x="23920" y="8263"/>
                  </a:lnTo>
                  <a:cubicBezTo>
                    <a:pt x="23920" y="7478"/>
                    <a:pt x="23801" y="6727"/>
                    <a:pt x="23574" y="6013"/>
                  </a:cubicBezTo>
                  <a:cubicBezTo>
                    <a:pt x="23598" y="5906"/>
                    <a:pt x="23598" y="5799"/>
                    <a:pt x="23598" y="5715"/>
                  </a:cubicBezTo>
                  <a:lnTo>
                    <a:pt x="23598" y="2429"/>
                  </a:lnTo>
                  <a:cubicBezTo>
                    <a:pt x="23598" y="0"/>
                    <a:pt x="20276" y="0"/>
                    <a:pt x="16062" y="0"/>
                  </a:cubicBezTo>
                  <a:close/>
                </a:path>
              </a:pathLst>
            </a:custGeom>
            <a:solidFill>
              <a:srgbClr val="FFFFFF"/>
            </a:solidFill>
            <a:ln>
              <a:noFill/>
            </a:ln>
            <a:effectLst>
              <a:outerShdw blurRad="71438"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3"/>
            <p:cNvSpPr/>
            <p:nvPr/>
          </p:nvSpPr>
          <p:spPr>
            <a:xfrm>
              <a:off x="5431025" y="3221050"/>
              <a:ext cx="47350" cy="502475"/>
            </a:xfrm>
            <a:custGeom>
              <a:avLst/>
              <a:gdLst/>
              <a:ahLst/>
              <a:cxnLst/>
              <a:rect l="l" t="t" r="r" b="b"/>
              <a:pathLst>
                <a:path w="1894" h="20099" extrusionOk="0">
                  <a:moveTo>
                    <a:pt x="0" y="1"/>
                  </a:moveTo>
                  <a:lnTo>
                    <a:pt x="0" y="20099"/>
                  </a:lnTo>
                  <a:lnTo>
                    <a:pt x="1894" y="20099"/>
                  </a:lnTo>
                  <a:lnTo>
                    <a:pt x="1894" y="1"/>
                  </a:ln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3"/>
            <p:cNvSpPr/>
            <p:nvPr/>
          </p:nvSpPr>
          <p:spPr>
            <a:xfrm>
              <a:off x="5419125" y="3221050"/>
              <a:ext cx="70850" cy="128625"/>
            </a:xfrm>
            <a:custGeom>
              <a:avLst/>
              <a:gdLst/>
              <a:ahLst/>
              <a:cxnLst/>
              <a:rect l="l" t="t" r="r" b="b"/>
              <a:pathLst>
                <a:path w="2834" h="5145" extrusionOk="0">
                  <a:moveTo>
                    <a:pt x="0" y="1"/>
                  </a:moveTo>
                  <a:lnTo>
                    <a:pt x="0" y="5144"/>
                  </a:lnTo>
                  <a:lnTo>
                    <a:pt x="2834" y="5144"/>
                  </a:lnTo>
                  <a:lnTo>
                    <a:pt x="2834" y="1"/>
                  </a:ln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3"/>
            <p:cNvSpPr/>
            <p:nvPr/>
          </p:nvSpPr>
          <p:spPr>
            <a:xfrm>
              <a:off x="5524200" y="3221050"/>
              <a:ext cx="47350" cy="502475"/>
            </a:xfrm>
            <a:custGeom>
              <a:avLst/>
              <a:gdLst/>
              <a:ahLst/>
              <a:cxnLst/>
              <a:rect l="l" t="t" r="r" b="b"/>
              <a:pathLst>
                <a:path w="1894" h="20099" extrusionOk="0">
                  <a:moveTo>
                    <a:pt x="0" y="1"/>
                  </a:moveTo>
                  <a:lnTo>
                    <a:pt x="0" y="20099"/>
                  </a:lnTo>
                  <a:lnTo>
                    <a:pt x="1893" y="20099"/>
                  </a:lnTo>
                  <a:lnTo>
                    <a:pt x="1893" y="1"/>
                  </a:ln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3"/>
            <p:cNvSpPr/>
            <p:nvPr/>
          </p:nvSpPr>
          <p:spPr>
            <a:xfrm>
              <a:off x="5512275" y="3221050"/>
              <a:ext cx="70875" cy="128625"/>
            </a:xfrm>
            <a:custGeom>
              <a:avLst/>
              <a:gdLst/>
              <a:ahLst/>
              <a:cxnLst/>
              <a:rect l="l" t="t" r="r" b="b"/>
              <a:pathLst>
                <a:path w="2835" h="5145" extrusionOk="0">
                  <a:moveTo>
                    <a:pt x="1" y="1"/>
                  </a:moveTo>
                  <a:lnTo>
                    <a:pt x="1" y="5144"/>
                  </a:lnTo>
                  <a:lnTo>
                    <a:pt x="2835" y="5144"/>
                  </a:lnTo>
                  <a:lnTo>
                    <a:pt x="2835" y="1"/>
                  </a:ln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3"/>
            <p:cNvSpPr/>
            <p:nvPr/>
          </p:nvSpPr>
          <p:spPr>
            <a:xfrm>
              <a:off x="5389050" y="3042475"/>
              <a:ext cx="223275" cy="254525"/>
            </a:xfrm>
            <a:custGeom>
              <a:avLst/>
              <a:gdLst/>
              <a:ahLst/>
              <a:cxnLst/>
              <a:rect l="l" t="t" r="r" b="b"/>
              <a:pathLst>
                <a:path w="8931" h="10181" extrusionOk="0">
                  <a:moveTo>
                    <a:pt x="286" y="0"/>
                  </a:moveTo>
                  <a:cubicBezTo>
                    <a:pt x="120" y="0"/>
                    <a:pt x="1" y="119"/>
                    <a:pt x="1" y="274"/>
                  </a:cubicBezTo>
                  <a:lnTo>
                    <a:pt x="1" y="8299"/>
                  </a:lnTo>
                  <a:cubicBezTo>
                    <a:pt x="1" y="9335"/>
                    <a:pt x="846" y="10180"/>
                    <a:pt x="1882" y="10180"/>
                  </a:cubicBezTo>
                  <a:lnTo>
                    <a:pt x="7049" y="10180"/>
                  </a:lnTo>
                  <a:cubicBezTo>
                    <a:pt x="8097" y="10180"/>
                    <a:pt x="8930" y="9335"/>
                    <a:pt x="8930" y="8299"/>
                  </a:cubicBezTo>
                  <a:lnTo>
                    <a:pt x="8930" y="274"/>
                  </a:lnTo>
                  <a:cubicBezTo>
                    <a:pt x="8930" y="119"/>
                    <a:pt x="8811" y="0"/>
                    <a:pt x="8645" y="0"/>
                  </a:cubicBez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3"/>
            <p:cNvSpPr/>
            <p:nvPr/>
          </p:nvSpPr>
          <p:spPr>
            <a:xfrm>
              <a:off x="5397975" y="3229400"/>
              <a:ext cx="205425" cy="67600"/>
            </a:xfrm>
            <a:custGeom>
              <a:avLst/>
              <a:gdLst/>
              <a:ahLst/>
              <a:cxnLst/>
              <a:rect l="l" t="t" r="r" b="b"/>
              <a:pathLst>
                <a:path w="8217" h="2704" extrusionOk="0">
                  <a:moveTo>
                    <a:pt x="1" y="0"/>
                  </a:moveTo>
                  <a:cubicBezTo>
                    <a:pt x="691" y="1584"/>
                    <a:pt x="2275" y="2703"/>
                    <a:pt x="4109" y="2703"/>
                  </a:cubicBezTo>
                  <a:cubicBezTo>
                    <a:pt x="5954" y="2703"/>
                    <a:pt x="7526" y="1596"/>
                    <a:pt x="8216" y="0"/>
                  </a:cubicBez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3"/>
            <p:cNvSpPr/>
            <p:nvPr/>
          </p:nvSpPr>
          <p:spPr>
            <a:xfrm>
              <a:off x="5397100" y="3228500"/>
              <a:ext cx="207475" cy="69375"/>
            </a:xfrm>
            <a:custGeom>
              <a:avLst/>
              <a:gdLst/>
              <a:ahLst/>
              <a:cxnLst/>
              <a:rect l="l" t="t" r="r" b="b"/>
              <a:pathLst>
                <a:path w="8299" h="2775" extrusionOk="0">
                  <a:moveTo>
                    <a:pt x="8204" y="72"/>
                  </a:moveTo>
                  <a:cubicBezTo>
                    <a:pt x="7489" y="1679"/>
                    <a:pt x="5906" y="2715"/>
                    <a:pt x="4144" y="2715"/>
                  </a:cubicBezTo>
                  <a:cubicBezTo>
                    <a:pt x="2381" y="2715"/>
                    <a:pt x="798" y="1679"/>
                    <a:pt x="83" y="72"/>
                  </a:cubicBezTo>
                  <a:close/>
                  <a:moveTo>
                    <a:pt x="0" y="1"/>
                  </a:moveTo>
                  <a:lnTo>
                    <a:pt x="12" y="48"/>
                  </a:lnTo>
                  <a:cubicBezTo>
                    <a:pt x="726" y="1703"/>
                    <a:pt x="2346" y="2775"/>
                    <a:pt x="4144" y="2775"/>
                  </a:cubicBezTo>
                  <a:cubicBezTo>
                    <a:pt x="5941" y="2775"/>
                    <a:pt x="7561" y="1703"/>
                    <a:pt x="8275" y="48"/>
                  </a:cubicBezTo>
                  <a:lnTo>
                    <a:pt x="8299" y="1"/>
                  </a:ln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3"/>
            <p:cNvSpPr/>
            <p:nvPr/>
          </p:nvSpPr>
          <p:spPr>
            <a:xfrm>
              <a:off x="5397675" y="3227600"/>
              <a:ext cx="207500" cy="3000"/>
            </a:xfrm>
            <a:custGeom>
              <a:avLst/>
              <a:gdLst/>
              <a:ahLst/>
              <a:cxnLst/>
              <a:rect l="l" t="t" r="r" b="b"/>
              <a:pathLst>
                <a:path w="8300" h="120" extrusionOk="0">
                  <a:moveTo>
                    <a:pt x="49" y="1"/>
                  </a:moveTo>
                  <a:cubicBezTo>
                    <a:pt x="25" y="1"/>
                    <a:pt x="1" y="25"/>
                    <a:pt x="1" y="49"/>
                  </a:cubicBezTo>
                  <a:cubicBezTo>
                    <a:pt x="1" y="84"/>
                    <a:pt x="25" y="108"/>
                    <a:pt x="49" y="108"/>
                  </a:cubicBezTo>
                  <a:lnTo>
                    <a:pt x="8252" y="120"/>
                  </a:lnTo>
                  <a:cubicBezTo>
                    <a:pt x="8276" y="120"/>
                    <a:pt x="8300" y="96"/>
                    <a:pt x="8300" y="72"/>
                  </a:cubicBezTo>
                  <a:cubicBezTo>
                    <a:pt x="8300" y="37"/>
                    <a:pt x="8276" y="13"/>
                    <a:pt x="8240" y="13"/>
                  </a:cubicBezTo>
                  <a:lnTo>
                    <a:pt x="49" y="1"/>
                  </a:ln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3"/>
            <p:cNvSpPr/>
            <p:nvPr/>
          </p:nvSpPr>
          <p:spPr>
            <a:xfrm>
              <a:off x="5439050" y="3064550"/>
              <a:ext cx="68800" cy="107125"/>
            </a:xfrm>
            <a:custGeom>
              <a:avLst/>
              <a:gdLst/>
              <a:ahLst/>
              <a:cxnLst/>
              <a:rect l="l" t="t" r="r" b="b"/>
              <a:pathLst>
                <a:path w="2752" h="4285" extrusionOk="0">
                  <a:moveTo>
                    <a:pt x="2052" y="1"/>
                  </a:moveTo>
                  <a:cubicBezTo>
                    <a:pt x="1980" y="1"/>
                    <a:pt x="1908" y="36"/>
                    <a:pt x="1858" y="94"/>
                  </a:cubicBezTo>
                  <a:lnTo>
                    <a:pt x="608" y="1713"/>
                  </a:lnTo>
                  <a:cubicBezTo>
                    <a:pt x="596" y="1737"/>
                    <a:pt x="572" y="1772"/>
                    <a:pt x="572" y="1796"/>
                  </a:cubicBezTo>
                  <a:lnTo>
                    <a:pt x="25" y="3773"/>
                  </a:lnTo>
                  <a:cubicBezTo>
                    <a:pt x="1" y="3880"/>
                    <a:pt x="49" y="3987"/>
                    <a:pt x="144" y="4034"/>
                  </a:cubicBezTo>
                  <a:lnTo>
                    <a:pt x="608" y="4261"/>
                  </a:lnTo>
                  <a:cubicBezTo>
                    <a:pt x="641" y="4277"/>
                    <a:pt x="676" y="4285"/>
                    <a:pt x="711" y="4285"/>
                  </a:cubicBezTo>
                  <a:cubicBezTo>
                    <a:pt x="778" y="4285"/>
                    <a:pt x="843" y="4256"/>
                    <a:pt x="882" y="4201"/>
                  </a:cubicBezTo>
                  <a:lnTo>
                    <a:pt x="2144" y="2570"/>
                  </a:lnTo>
                  <a:cubicBezTo>
                    <a:pt x="2156" y="2546"/>
                    <a:pt x="2168" y="2522"/>
                    <a:pt x="2180" y="2499"/>
                  </a:cubicBezTo>
                  <a:lnTo>
                    <a:pt x="2716" y="510"/>
                  </a:lnTo>
                  <a:cubicBezTo>
                    <a:pt x="2751" y="415"/>
                    <a:pt x="2704" y="308"/>
                    <a:pt x="2596" y="248"/>
                  </a:cubicBezTo>
                  <a:lnTo>
                    <a:pt x="2144" y="22"/>
                  </a:lnTo>
                  <a:cubicBezTo>
                    <a:pt x="2115" y="8"/>
                    <a:pt x="2084" y="1"/>
                    <a:pt x="2052" y="1"/>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3"/>
            <p:cNvSpPr/>
            <p:nvPr/>
          </p:nvSpPr>
          <p:spPr>
            <a:xfrm>
              <a:off x="5490250" y="3071275"/>
              <a:ext cx="80700" cy="101275"/>
            </a:xfrm>
            <a:custGeom>
              <a:avLst/>
              <a:gdLst/>
              <a:ahLst/>
              <a:cxnLst/>
              <a:rect l="l" t="t" r="r" b="b"/>
              <a:pathLst>
                <a:path w="3228" h="4051" extrusionOk="0">
                  <a:moveTo>
                    <a:pt x="668" y="1"/>
                  </a:moveTo>
                  <a:cubicBezTo>
                    <a:pt x="623" y="1"/>
                    <a:pt x="578" y="13"/>
                    <a:pt x="537" y="39"/>
                  </a:cubicBezTo>
                  <a:lnTo>
                    <a:pt x="120" y="337"/>
                  </a:lnTo>
                  <a:cubicBezTo>
                    <a:pt x="37" y="396"/>
                    <a:pt x="1" y="515"/>
                    <a:pt x="48" y="610"/>
                  </a:cubicBezTo>
                  <a:lnTo>
                    <a:pt x="870" y="2492"/>
                  </a:lnTo>
                  <a:cubicBezTo>
                    <a:pt x="882" y="2515"/>
                    <a:pt x="906" y="2539"/>
                    <a:pt x="918" y="2563"/>
                  </a:cubicBezTo>
                  <a:lnTo>
                    <a:pt x="2406" y="3980"/>
                  </a:lnTo>
                  <a:cubicBezTo>
                    <a:pt x="2446" y="4026"/>
                    <a:pt x="2500" y="4051"/>
                    <a:pt x="2557" y="4051"/>
                  </a:cubicBezTo>
                  <a:cubicBezTo>
                    <a:pt x="2603" y="4051"/>
                    <a:pt x="2649" y="4035"/>
                    <a:pt x="2692" y="4004"/>
                  </a:cubicBezTo>
                  <a:lnTo>
                    <a:pt x="3108" y="3718"/>
                  </a:lnTo>
                  <a:cubicBezTo>
                    <a:pt x="3204" y="3646"/>
                    <a:pt x="3227" y="3539"/>
                    <a:pt x="3192" y="3432"/>
                  </a:cubicBezTo>
                  <a:lnTo>
                    <a:pt x="2358" y="1563"/>
                  </a:lnTo>
                  <a:cubicBezTo>
                    <a:pt x="2346" y="1527"/>
                    <a:pt x="2334" y="1503"/>
                    <a:pt x="2311" y="1491"/>
                  </a:cubicBezTo>
                  <a:lnTo>
                    <a:pt x="822" y="63"/>
                  </a:lnTo>
                  <a:cubicBezTo>
                    <a:pt x="782" y="22"/>
                    <a:pt x="726" y="1"/>
                    <a:pt x="668" y="1"/>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3"/>
            <p:cNvSpPr/>
            <p:nvPr/>
          </p:nvSpPr>
          <p:spPr>
            <a:xfrm>
              <a:off x="5461075" y="3051000"/>
              <a:ext cx="78025" cy="73150"/>
            </a:xfrm>
            <a:custGeom>
              <a:avLst/>
              <a:gdLst/>
              <a:ahLst/>
              <a:cxnLst/>
              <a:rect l="l" t="t" r="r" b="b"/>
              <a:pathLst>
                <a:path w="3121" h="2926" extrusionOk="0">
                  <a:moveTo>
                    <a:pt x="1198" y="1"/>
                  </a:moveTo>
                  <a:cubicBezTo>
                    <a:pt x="1008" y="1"/>
                    <a:pt x="833" y="93"/>
                    <a:pt x="715" y="243"/>
                  </a:cubicBezTo>
                  <a:lnTo>
                    <a:pt x="156" y="993"/>
                  </a:lnTo>
                  <a:cubicBezTo>
                    <a:pt x="25" y="1159"/>
                    <a:pt x="1" y="1386"/>
                    <a:pt x="84" y="1588"/>
                  </a:cubicBezTo>
                  <a:lnTo>
                    <a:pt x="453" y="2445"/>
                  </a:lnTo>
                  <a:cubicBezTo>
                    <a:pt x="537" y="2648"/>
                    <a:pt x="715" y="2779"/>
                    <a:pt x="930" y="2802"/>
                  </a:cubicBezTo>
                  <a:lnTo>
                    <a:pt x="1858" y="2922"/>
                  </a:lnTo>
                  <a:cubicBezTo>
                    <a:pt x="1882" y="2924"/>
                    <a:pt x="1906" y="2926"/>
                    <a:pt x="1930" y="2926"/>
                  </a:cubicBezTo>
                  <a:cubicBezTo>
                    <a:pt x="2117" y="2926"/>
                    <a:pt x="2290" y="2842"/>
                    <a:pt x="2406" y="2683"/>
                  </a:cubicBezTo>
                  <a:lnTo>
                    <a:pt x="2966" y="1933"/>
                  </a:lnTo>
                  <a:cubicBezTo>
                    <a:pt x="3097" y="1767"/>
                    <a:pt x="3120" y="1540"/>
                    <a:pt x="3037" y="1350"/>
                  </a:cubicBezTo>
                  <a:lnTo>
                    <a:pt x="2668" y="481"/>
                  </a:lnTo>
                  <a:cubicBezTo>
                    <a:pt x="2585" y="278"/>
                    <a:pt x="2406" y="147"/>
                    <a:pt x="2204" y="124"/>
                  </a:cubicBezTo>
                  <a:lnTo>
                    <a:pt x="1263" y="5"/>
                  </a:lnTo>
                  <a:cubicBezTo>
                    <a:pt x="1241" y="2"/>
                    <a:pt x="1219" y="1"/>
                    <a:pt x="1198" y="1"/>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3"/>
            <p:cNvSpPr/>
            <p:nvPr/>
          </p:nvSpPr>
          <p:spPr>
            <a:xfrm>
              <a:off x="5251525" y="2723675"/>
              <a:ext cx="116125" cy="116125"/>
            </a:xfrm>
            <a:custGeom>
              <a:avLst/>
              <a:gdLst/>
              <a:ahLst/>
              <a:cxnLst/>
              <a:rect l="l" t="t" r="r" b="b"/>
              <a:pathLst>
                <a:path w="4645" h="4645" extrusionOk="0">
                  <a:moveTo>
                    <a:pt x="2323" y="1"/>
                  </a:moveTo>
                  <a:cubicBezTo>
                    <a:pt x="1049" y="1"/>
                    <a:pt x="1" y="1048"/>
                    <a:pt x="1" y="2322"/>
                  </a:cubicBezTo>
                  <a:cubicBezTo>
                    <a:pt x="1" y="3608"/>
                    <a:pt x="1049" y="4644"/>
                    <a:pt x="2323" y="4644"/>
                  </a:cubicBezTo>
                  <a:cubicBezTo>
                    <a:pt x="3609" y="4644"/>
                    <a:pt x="4644" y="3608"/>
                    <a:pt x="4644" y="2322"/>
                  </a:cubicBezTo>
                  <a:cubicBezTo>
                    <a:pt x="4644" y="1048"/>
                    <a:pt x="3609" y="1"/>
                    <a:pt x="2323"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3"/>
            <p:cNvSpPr/>
            <p:nvPr/>
          </p:nvSpPr>
          <p:spPr>
            <a:xfrm>
              <a:off x="5251525" y="2810900"/>
              <a:ext cx="116125" cy="116100"/>
            </a:xfrm>
            <a:custGeom>
              <a:avLst/>
              <a:gdLst/>
              <a:ahLst/>
              <a:cxnLst/>
              <a:rect l="l" t="t" r="r" b="b"/>
              <a:pathLst>
                <a:path w="4645" h="4644" extrusionOk="0">
                  <a:moveTo>
                    <a:pt x="2323" y="0"/>
                  </a:moveTo>
                  <a:cubicBezTo>
                    <a:pt x="1049" y="0"/>
                    <a:pt x="1" y="1036"/>
                    <a:pt x="1" y="2322"/>
                  </a:cubicBezTo>
                  <a:cubicBezTo>
                    <a:pt x="1" y="3608"/>
                    <a:pt x="1049" y="4644"/>
                    <a:pt x="2323" y="4644"/>
                  </a:cubicBezTo>
                  <a:cubicBezTo>
                    <a:pt x="3609" y="4644"/>
                    <a:pt x="4644" y="3608"/>
                    <a:pt x="4644" y="2322"/>
                  </a:cubicBezTo>
                  <a:cubicBezTo>
                    <a:pt x="4644" y="1036"/>
                    <a:pt x="3609" y="0"/>
                    <a:pt x="2323"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3"/>
            <p:cNvSpPr/>
            <p:nvPr/>
          </p:nvSpPr>
          <p:spPr>
            <a:xfrm>
              <a:off x="5251525" y="2904650"/>
              <a:ext cx="116125" cy="116125"/>
            </a:xfrm>
            <a:custGeom>
              <a:avLst/>
              <a:gdLst/>
              <a:ahLst/>
              <a:cxnLst/>
              <a:rect l="l" t="t" r="r" b="b"/>
              <a:pathLst>
                <a:path w="4645" h="4645" extrusionOk="0">
                  <a:moveTo>
                    <a:pt x="2323" y="1"/>
                  </a:moveTo>
                  <a:cubicBezTo>
                    <a:pt x="1049" y="1"/>
                    <a:pt x="1" y="1036"/>
                    <a:pt x="1" y="2322"/>
                  </a:cubicBezTo>
                  <a:cubicBezTo>
                    <a:pt x="1" y="3596"/>
                    <a:pt x="1049" y="4644"/>
                    <a:pt x="2323" y="4644"/>
                  </a:cubicBezTo>
                  <a:cubicBezTo>
                    <a:pt x="3609" y="4644"/>
                    <a:pt x="4644" y="3596"/>
                    <a:pt x="4644" y="2322"/>
                  </a:cubicBezTo>
                  <a:cubicBezTo>
                    <a:pt x="4644" y="1036"/>
                    <a:pt x="3609" y="1"/>
                    <a:pt x="2323"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3"/>
            <p:cNvSpPr/>
            <p:nvPr/>
          </p:nvSpPr>
          <p:spPr>
            <a:xfrm>
              <a:off x="5267025" y="2985925"/>
              <a:ext cx="85450" cy="85450"/>
            </a:xfrm>
            <a:custGeom>
              <a:avLst/>
              <a:gdLst/>
              <a:ahLst/>
              <a:cxnLst/>
              <a:rect l="l" t="t" r="r" b="b"/>
              <a:pathLst>
                <a:path w="3418" h="3418" extrusionOk="0">
                  <a:moveTo>
                    <a:pt x="1703" y="0"/>
                  </a:moveTo>
                  <a:cubicBezTo>
                    <a:pt x="762" y="0"/>
                    <a:pt x="0" y="774"/>
                    <a:pt x="0" y="1715"/>
                  </a:cubicBezTo>
                  <a:cubicBezTo>
                    <a:pt x="0" y="2655"/>
                    <a:pt x="762" y="3417"/>
                    <a:pt x="1703" y="3417"/>
                  </a:cubicBezTo>
                  <a:cubicBezTo>
                    <a:pt x="2655" y="3417"/>
                    <a:pt x="3417" y="2655"/>
                    <a:pt x="3417" y="1715"/>
                  </a:cubicBezTo>
                  <a:cubicBezTo>
                    <a:pt x="3417" y="774"/>
                    <a:pt x="2655" y="0"/>
                    <a:pt x="1703"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3"/>
            <p:cNvSpPr/>
            <p:nvPr/>
          </p:nvSpPr>
          <p:spPr>
            <a:xfrm>
              <a:off x="5203325" y="2902575"/>
              <a:ext cx="218200" cy="229800"/>
            </a:xfrm>
            <a:custGeom>
              <a:avLst/>
              <a:gdLst/>
              <a:ahLst/>
              <a:cxnLst/>
              <a:rect l="l" t="t" r="r" b="b"/>
              <a:pathLst>
                <a:path w="8728" h="9192" extrusionOk="0">
                  <a:moveTo>
                    <a:pt x="0" y="0"/>
                  </a:moveTo>
                  <a:lnTo>
                    <a:pt x="0" y="6192"/>
                  </a:lnTo>
                  <a:cubicBezTo>
                    <a:pt x="0" y="7846"/>
                    <a:pt x="1346" y="9192"/>
                    <a:pt x="3012" y="9192"/>
                  </a:cubicBezTo>
                  <a:lnTo>
                    <a:pt x="8727" y="9192"/>
                  </a:lnTo>
                  <a:lnTo>
                    <a:pt x="8727" y="7727"/>
                  </a:lnTo>
                  <a:lnTo>
                    <a:pt x="3012" y="7727"/>
                  </a:lnTo>
                  <a:cubicBezTo>
                    <a:pt x="2155" y="7727"/>
                    <a:pt x="1465" y="7037"/>
                    <a:pt x="1465" y="6192"/>
                  </a:cubicBezTo>
                  <a:lnTo>
                    <a:pt x="1465" y="0"/>
                  </a:ln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3"/>
            <p:cNvSpPr/>
            <p:nvPr/>
          </p:nvSpPr>
          <p:spPr>
            <a:xfrm>
              <a:off x="5312550" y="3088600"/>
              <a:ext cx="108975" cy="50925"/>
            </a:xfrm>
            <a:custGeom>
              <a:avLst/>
              <a:gdLst/>
              <a:ahLst/>
              <a:cxnLst/>
              <a:rect l="l" t="t" r="r" b="b"/>
              <a:pathLst>
                <a:path w="4359" h="2037" extrusionOk="0">
                  <a:moveTo>
                    <a:pt x="1" y="1"/>
                  </a:moveTo>
                  <a:lnTo>
                    <a:pt x="1" y="2037"/>
                  </a:lnTo>
                  <a:lnTo>
                    <a:pt x="4358" y="2037"/>
                  </a:lnTo>
                  <a:lnTo>
                    <a:pt x="4358" y="1"/>
                  </a:ln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3"/>
            <p:cNvSpPr/>
            <p:nvPr/>
          </p:nvSpPr>
          <p:spPr>
            <a:xfrm>
              <a:off x="5185150" y="2814150"/>
              <a:ext cx="81300" cy="102800"/>
            </a:xfrm>
            <a:custGeom>
              <a:avLst/>
              <a:gdLst/>
              <a:ahLst/>
              <a:cxnLst/>
              <a:rect l="l" t="t" r="r" b="b"/>
              <a:pathLst>
                <a:path w="3252" h="4112" extrusionOk="0">
                  <a:moveTo>
                    <a:pt x="1207" y="1"/>
                  </a:moveTo>
                  <a:cubicBezTo>
                    <a:pt x="819" y="1"/>
                    <a:pt x="926" y="1728"/>
                    <a:pt x="929" y="1786"/>
                  </a:cubicBezTo>
                  <a:lnTo>
                    <a:pt x="929" y="1786"/>
                  </a:lnTo>
                  <a:cubicBezTo>
                    <a:pt x="926" y="1737"/>
                    <a:pt x="840" y="477"/>
                    <a:pt x="440" y="477"/>
                  </a:cubicBezTo>
                  <a:cubicBezTo>
                    <a:pt x="437" y="477"/>
                    <a:pt x="433" y="477"/>
                    <a:pt x="430" y="477"/>
                  </a:cubicBezTo>
                  <a:cubicBezTo>
                    <a:pt x="1" y="501"/>
                    <a:pt x="537" y="3168"/>
                    <a:pt x="834" y="3835"/>
                  </a:cubicBezTo>
                  <a:cubicBezTo>
                    <a:pt x="924" y="4040"/>
                    <a:pt x="1068" y="4111"/>
                    <a:pt x="1225" y="4111"/>
                  </a:cubicBezTo>
                  <a:cubicBezTo>
                    <a:pt x="1589" y="4111"/>
                    <a:pt x="2025" y="3728"/>
                    <a:pt x="2025" y="3728"/>
                  </a:cubicBezTo>
                  <a:cubicBezTo>
                    <a:pt x="2025" y="3728"/>
                    <a:pt x="3251" y="2359"/>
                    <a:pt x="3025" y="2013"/>
                  </a:cubicBezTo>
                  <a:cubicBezTo>
                    <a:pt x="2977" y="1944"/>
                    <a:pt x="2917" y="1917"/>
                    <a:pt x="2851" y="1917"/>
                  </a:cubicBezTo>
                  <a:cubicBezTo>
                    <a:pt x="2585" y="1917"/>
                    <a:pt x="2227" y="2359"/>
                    <a:pt x="2227" y="2359"/>
                  </a:cubicBezTo>
                  <a:cubicBezTo>
                    <a:pt x="2227" y="2359"/>
                    <a:pt x="2394" y="108"/>
                    <a:pt x="2001" y="108"/>
                  </a:cubicBezTo>
                  <a:cubicBezTo>
                    <a:pt x="2000" y="108"/>
                    <a:pt x="1998" y="108"/>
                    <a:pt x="1997" y="108"/>
                  </a:cubicBezTo>
                  <a:cubicBezTo>
                    <a:pt x="1622" y="108"/>
                    <a:pt x="1565" y="1588"/>
                    <a:pt x="1561" y="1697"/>
                  </a:cubicBezTo>
                  <a:lnTo>
                    <a:pt x="1561" y="1697"/>
                  </a:lnTo>
                  <a:cubicBezTo>
                    <a:pt x="1564" y="1585"/>
                    <a:pt x="1606" y="36"/>
                    <a:pt x="1215" y="1"/>
                  </a:cubicBezTo>
                  <a:cubicBezTo>
                    <a:pt x="1213" y="1"/>
                    <a:pt x="1210" y="1"/>
                    <a:pt x="1207" y="1"/>
                  </a:cubicBez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3"/>
            <p:cNvSpPr/>
            <p:nvPr/>
          </p:nvSpPr>
          <p:spPr>
            <a:xfrm>
              <a:off x="5337550" y="3085925"/>
              <a:ext cx="3300" cy="55100"/>
            </a:xfrm>
            <a:custGeom>
              <a:avLst/>
              <a:gdLst/>
              <a:ahLst/>
              <a:cxnLst/>
              <a:rect l="l" t="t" r="r" b="b"/>
              <a:pathLst>
                <a:path w="132" h="2204" extrusionOk="0">
                  <a:moveTo>
                    <a:pt x="60" y="1"/>
                  </a:moveTo>
                  <a:cubicBezTo>
                    <a:pt x="25" y="12"/>
                    <a:pt x="1" y="36"/>
                    <a:pt x="1" y="60"/>
                  </a:cubicBezTo>
                  <a:cubicBezTo>
                    <a:pt x="13" y="370"/>
                    <a:pt x="13" y="739"/>
                    <a:pt x="13" y="1108"/>
                  </a:cubicBezTo>
                  <a:cubicBezTo>
                    <a:pt x="13" y="1465"/>
                    <a:pt x="1" y="1846"/>
                    <a:pt x="13" y="2144"/>
                  </a:cubicBezTo>
                  <a:cubicBezTo>
                    <a:pt x="25" y="2179"/>
                    <a:pt x="49" y="2203"/>
                    <a:pt x="72" y="2203"/>
                  </a:cubicBezTo>
                  <a:cubicBezTo>
                    <a:pt x="108" y="2203"/>
                    <a:pt x="132" y="2167"/>
                    <a:pt x="132" y="2144"/>
                  </a:cubicBezTo>
                  <a:cubicBezTo>
                    <a:pt x="120" y="1846"/>
                    <a:pt x="120" y="1465"/>
                    <a:pt x="120" y="1108"/>
                  </a:cubicBezTo>
                  <a:cubicBezTo>
                    <a:pt x="132" y="739"/>
                    <a:pt x="132" y="358"/>
                    <a:pt x="120" y="60"/>
                  </a:cubicBezTo>
                  <a:cubicBezTo>
                    <a:pt x="120" y="24"/>
                    <a:pt x="84" y="1"/>
                    <a:pt x="60" y="1"/>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3"/>
            <p:cNvSpPr/>
            <p:nvPr/>
          </p:nvSpPr>
          <p:spPr>
            <a:xfrm>
              <a:off x="5220875" y="2844825"/>
              <a:ext cx="4200" cy="27400"/>
            </a:xfrm>
            <a:custGeom>
              <a:avLst/>
              <a:gdLst/>
              <a:ahLst/>
              <a:cxnLst/>
              <a:rect l="l" t="t" r="r" b="b"/>
              <a:pathLst>
                <a:path w="168" h="1096" extrusionOk="0">
                  <a:moveTo>
                    <a:pt x="108" y="0"/>
                  </a:moveTo>
                  <a:cubicBezTo>
                    <a:pt x="72" y="0"/>
                    <a:pt x="48" y="24"/>
                    <a:pt x="48" y="48"/>
                  </a:cubicBezTo>
                  <a:cubicBezTo>
                    <a:pt x="36" y="239"/>
                    <a:pt x="36" y="393"/>
                    <a:pt x="24" y="548"/>
                  </a:cubicBezTo>
                  <a:cubicBezTo>
                    <a:pt x="24" y="703"/>
                    <a:pt x="13" y="846"/>
                    <a:pt x="13" y="1036"/>
                  </a:cubicBezTo>
                  <a:cubicBezTo>
                    <a:pt x="1" y="1072"/>
                    <a:pt x="24" y="1096"/>
                    <a:pt x="60" y="1096"/>
                  </a:cubicBezTo>
                  <a:cubicBezTo>
                    <a:pt x="96" y="1096"/>
                    <a:pt x="120" y="1072"/>
                    <a:pt x="120" y="1036"/>
                  </a:cubicBezTo>
                  <a:cubicBezTo>
                    <a:pt x="132" y="858"/>
                    <a:pt x="132" y="703"/>
                    <a:pt x="144" y="548"/>
                  </a:cubicBezTo>
                  <a:cubicBezTo>
                    <a:pt x="144" y="393"/>
                    <a:pt x="155" y="251"/>
                    <a:pt x="155" y="60"/>
                  </a:cubicBezTo>
                  <a:cubicBezTo>
                    <a:pt x="167" y="24"/>
                    <a:pt x="144" y="0"/>
                    <a:pt x="108"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3"/>
            <p:cNvSpPr/>
            <p:nvPr/>
          </p:nvSpPr>
          <p:spPr>
            <a:xfrm>
              <a:off x="5206300" y="2850175"/>
              <a:ext cx="3875" cy="27425"/>
            </a:xfrm>
            <a:custGeom>
              <a:avLst/>
              <a:gdLst/>
              <a:ahLst/>
              <a:cxnLst/>
              <a:rect l="l" t="t" r="r" b="b"/>
              <a:pathLst>
                <a:path w="155" h="1097" extrusionOk="0">
                  <a:moveTo>
                    <a:pt x="48" y="1"/>
                  </a:moveTo>
                  <a:cubicBezTo>
                    <a:pt x="24" y="1"/>
                    <a:pt x="0" y="25"/>
                    <a:pt x="0" y="60"/>
                  </a:cubicBezTo>
                  <a:cubicBezTo>
                    <a:pt x="0" y="239"/>
                    <a:pt x="12" y="394"/>
                    <a:pt x="24" y="548"/>
                  </a:cubicBezTo>
                  <a:cubicBezTo>
                    <a:pt x="24" y="703"/>
                    <a:pt x="36" y="846"/>
                    <a:pt x="36" y="1037"/>
                  </a:cubicBezTo>
                  <a:cubicBezTo>
                    <a:pt x="36" y="1072"/>
                    <a:pt x="60" y="1096"/>
                    <a:pt x="95" y="1096"/>
                  </a:cubicBezTo>
                  <a:cubicBezTo>
                    <a:pt x="131" y="1096"/>
                    <a:pt x="155" y="1072"/>
                    <a:pt x="155" y="1037"/>
                  </a:cubicBezTo>
                  <a:cubicBezTo>
                    <a:pt x="143" y="846"/>
                    <a:pt x="131" y="691"/>
                    <a:pt x="131" y="548"/>
                  </a:cubicBezTo>
                  <a:cubicBezTo>
                    <a:pt x="119" y="394"/>
                    <a:pt x="119" y="239"/>
                    <a:pt x="107" y="48"/>
                  </a:cubicBezTo>
                  <a:cubicBezTo>
                    <a:pt x="107" y="25"/>
                    <a:pt x="84" y="1"/>
                    <a:pt x="48"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3"/>
            <p:cNvSpPr/>
            <p:nvPr/>
          </p:nvSpPr>
          <p:spPr>
            <a:xfrm>
              <a:off x="5215225" y="2871125"/>
              <a:ext cx="28600" cy="18675"/>
            </a:xfrm>
            <a:custGeom>
              <a:avLst/>
              <a:gdLst/>
              <a:ahLst/>
              <a:cxnLst/>
              <a:rect l="l" t="t" r="r" b="b"/>
              <a:pathLst>
                <a:path w="1144" h="747" extrusionOk="0">
                  <a:moveTo>
                    <a:pt x="1082" y="0"/>
                  </a:moveTo>
                  <a:cubicBezTo>
                    <a:pt x="1070" y="0"/>
                    <a:pt x="1058" y="3"/>
                    <a:pt x="1048" y="8"/>
                  </a:cubicBezTo>
                  <a:lnTo>
                    <a:pt x="1024" y="32"/>
                  </a:lnTo>
                  <a:cubicBezTo>
                    <a:pt x="834" y="222"/>
                    <a:pt x="691" y="353"/>
                    <a:pt x="620" y="615"/>
                  </a:cubicBezTo>
                  <a:cubicBezTo>
                    <a:pt x="541" y="610"/>
                    <a:pt x="462" y="608"/>
                    <a:pt x="383" y="608"/>
                  </a:cubicBezTo>
                  <a:cubicBezTo>
                    <a:pt x="271" y="608"/>
                    <a:pt x="160" y="613"/>
                    <a:pt x="48" y="627"/>
                  </a:cubicBezTo>
                  <a:cubicBezTo>
                    <a:pt x="24" y="639"/>
                    <a:pt x="0" y="663"/>
                    <a:pt x="0" y="687"/>
                  </a:cubicBezTo>
                  <a:cubicBezTo>
                    <a:pt x="0" y="723"/>
                    <a:pt x="24" y="746"/>
                    <a:pt x="60" y="746"/>
                  </a:cubicBezTo>
                  <a:cubicBezTo>
                    <a:pt x="60" y="746"/>
                    <a:pt x="60" y="746"/>
                    <a:pt x="60" y="734"/>
                  </a:cubicBezTo>
                  <a:cubicBezTo>
                    <a:pt x="161" y="723"/>
                    <a:pt x="262" y="717"/>
                    <a:pt x="364" y="717"/>
                  </a:cubicBezTo>
                  <a:cubicBezTo>
                    <a:pt x="465" y="717"/>
                    <a:pt x="566" y="723"/>
                    <a:pt x="667" y="734"/>
                  </a:cubicBezTo>
                  <a:cubicBezTo>
                    <a:pt x="691" y="734"/>
                    <a:pt x="715" y="723"/>
                    <a:pt x="727" y="687"/>
                  </a:cubicBezTo>
                  <a:cubicBezTo>
                    <a:pt x="774" y="425"/>
                    <a:pt x="905" y="306"/>
                    <a:pt x="1108" y="115"/>
                  </a:cubicBezTo>
                  <a:lnTo>
                    <a:pt x="1132" y="91"/>
                  </a:lnTo>
                  <a:cubicBezTo>
                    <a:pt x="1143" y="68"/>
                    <a:pt x="1143" y="32"/>
                    <a:pt x="1132" y="20"/>
                  </a:cubicBezTo>
                  <a:cubicBezTo>
                    <a:pt x="1118" y="6"/>
                    <a:pt x="1100" y="0"/>
                    <a:pt x="1082"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3"/>
            <p:cNvSpPr/>
            <p:nvPr/>
          </p:nvSpPr>
          <p:spPr>
            <a:xfrm>
              <a:off x="5815600" y="3069325"/>
              <a:ext cx="122000" cy="71425"/>
            </a:xfrm>
            <a:custGeom>
              <a:avLst/>
              <a:gdLst/>
              <a:ahLst/>
              <a:cxnLst/>
              <a:rect l="l" t="t" r="r" b="b"/>
              <a:pathLst>
                <a:path w="4880" h="2857" extrusionOk="0">
                  <a:moveTo>
                    <a:pt x="2359" y="0"/>
                  </a:moveTo>
                  <a:cubicBezTo>
                    <a:pt x="1875" y="0"/>
                    <a:pt x="727" y="1284"/>
                    <a:pt x="727" y="1284"/>
                  </a:cubicBezTo>
                  <a:cubicBezTo>
                    <a:pt x="727" y="1284"/>
                    <a:pt x="0" y="2331"/>
                    <a:pt x="750" y="2570"/>
                  </a:cubicBezTo>
                  <a:cubicBezTo>
                    <a:pt x="1203" y="2711"/>
                    <a:pt x="2417" y="2857"/>
                    <a:pt x="3323" y="2857"/>
                  </a:cubicBezTo>
                  <a:cubicBezTo>
                    <a:pt x="3941" y="2857"/>
                    <a:pt x="4415" y="2789"/>
                    <a:pt x="4406" y="2605"/>
                  </a:cubicBezTo>
                  <a:cubicBezTo>
                    <a:pt x="4388" y="2261"/>
                    <a:pt x="3544" y="2220"/>
                    <a:pt x="3140" y="2220"/>
                  </a:cubicBezTo>
                  <a:cubicBezTo>
                    <a:pt x="3033" y="2220"/>
                    <a:pt x="2957" y="2223"/>
                    <a:pt x="2935" y="2224"/>
                  </a:cubicBezTo>
                  <a:lnTo>
                    <a:pt x="2935" y="2224"/>
                  </a:lnTo>
                  <a:cubicBezTo>
                    <a:pt x="3054" y="2218"/>
                    <a:pt x="4880" y="2127"/>
                    <a:pt x="4810" y="1712"/>
                  </a:cubicBezTo>
                  <a:cubicBezTo>
                    <a:pt x="4773" y="1519"/>
                    <a:pt x="4393" y="1466"/>
                    <a:pt x="3987" y="1466"/>
                  </a:cubicBezTo>
                  <a:cubicBezTo>
                    <a:pt x="3535" y="1466"/>
                    <a:pt x="3050" y="1532"/>
                    <a:pt x="2966" y="1544"/>
                  </a:cubicBezTo>
                  <a:lnTo>
                    <a:pt x="2966" y="1544"/>
                  </a:lnTo>
                  <a:cubicBezTo>
                    <a:pt x="3123" y="1521"/>
                    <a:pt x="4665" y="1286"/>
                    <a:pt x="4608" y="879"/>
                  </a:cubicBezTo>
                  <a:cubicBezTo>
                    <a:pt x="4589" y="745"/>
                    <a:pt x="4330" y="700"/>
                    <a:pt x="3988" y="700"/>
                  </a:cubicBezTo>
                  <a:cubicBezTo>
                    <a:pt x="3265" y="700"/>
                    <a:pt x="2167" y="903"/>
                    <a:pt x="2167" y="903"/>
                  </a:cubicBezTo>
                  <a:cubicBezTo>
                    <a:pt x="2167" y="903"/>
                    <a:pt x="2846" y="224"/>
                    <a:pt x="2453" y="22"/>
                  </a:cubicBezTo>
                  <a:cubicBezTo>
                    <a:pt x="2426" y="7"/>
                    <a:pt x="2394" y="0"/>
                    <a:pt x="2359" y="0"/>
                  </a:cubicBez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3"/>
            <p:cNvSpPr/>
            <p:nvPr/>
          </p:nvSpPr>
          <p:spPr>
            <a:xfrm>
              <a:off x="5564075" y="3090975"/>
              <a:ext cx="284275" cy="52725"/>
            </a:xfrm>
            <a:custGeom>
              <a:avLst/>
              <a:gdLst/>
              <a:ahLst/>
              <a:cxnLst/>
              <a:rect l="l" t="t" r="r" b="b"/>
              <a:pathLst>
                <a:path w="11371" h="2109" extrusionOk="0">
                  <a:moveTo>
                    <a:pt x="310" y="1"/>
                  </a:moveTo>
                  <a:lnTo>
                    <a:pt x="1" y="1537"/>
                  </a:lnTo>
                  <a:cubicBezTo>
                    <a:pt x="2167" y="1977"/>
                    <a:pt x="4334" y="2108"/>
                    <a:pt x="6180" y="2108"/>
                  </a:cubicBezTo>
                  <a:cubicBezTo>
                    <a:pt x="9097" y="2108"/>
                    <a:pt x="11228" y="1787"/>
                    <a:pt x="11371" y="1763"/>
                  </a:cubicBezTo>
                  <a:lnTo>
                    <a:pt x="11121" y="203"/>
                  </a:lnTo>
                  <a:cubicBezTo>
                    <a:pt x="11084" y="203"/>
                    <a:pt x="8987" y="531"/>
                    <a:pt x="6140" y="531"/>
                  </a:cubicBezTo>
                  <a:cubicBezTo>
                    <a:pt x="4380" y="531"/>
                    <a:pt x="2334" y="406"/>
                    <a:pt x="310" y="1"/>
                  </a:cubicBez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3"/>
            <p:cNvSpPr/>
            <p:nvPr/>
          </p:nvSpPr>
          <p:spPr>
            <a:xfrm>
              <a:off x="5562600" y="3083250"/>
              <a:ext cx="131275" cy="67600"/>
            </a:xfrm>
            <a:custGeom>
              <a:avLst/>
              <a:gdLst/>
              <a:ahLst/>
              <a:cxnLst/>
              <a:rect l="l" t="t" r="r" b="b"/>
              <a:pathLst>
                <a:path w="5251" h="2704" extrusionOk="0">
                  <a:moveTo>
                    <a:pt x="429" y="0"/>
                  </a:moveTo>
                  <a:lnTo>
                    <a:pt x="0" y="2155"/>
                  </a:lnTo>
                  <a:cubicBezTo>
                    <a:pt x="1810" y="2524"/>
                    <a:pt x="4393" y="2667"/>
                    <a:pt x="5144" y="2703"/>
                  </a:cubicBezTo>
                  <a:lnTo>
                    <a:pt x="5251" y="500"/>
                  </a:lnTo>
                  <a:cubicBezTo>
                    <a:pt x="3786" y="441"/>
                    <a:pt x="1750" y="262"/>
                    <a:pt x="429" y="0"/>
                  </a:cubicBez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3"/>
            <p:cNvSpPr/>
            <p:nvPr/>
          </p:nvSpPr>
          <p:spPr>
            <a:xfrm>
              <a:off x="5524200" y="3723500"/>
              <a:ext cx="117600" cy="27125"/>
            </a:xfrm>
            <a:custGeom>
              <a:avLst/>
              <a:gdLst/>
              <a:ahLst/>
              <a:cxnLst/>
              <a:rect l="l" t="t" r="r" b="b"/>
              <a:pathLst>
                <a:path w="4704" h="1085" extrusionOk="0">
                  <a:moveTo>
                    <a:pt x="0" y="1"/>
                  </a:moveTo>
                  <a:lnTo>
                    <a:pt x="0" y="1084"/>
                  </a:lnTo>
                  <a:lnTo>
                    <a:pt x="4703" y="1084"/>
                  </a:lnTo>
                  <a:cubicBezTo>
                    <a:pt x="4703" y="715"/>
                    <a:pt x="4441" y="405"/>
                    <a:pt x="4084" y="358"/>
                  </a:cubicBezTo>
                  <a:lnTo>
                    <a:pt x="1893" y="1"/>
                  </a:ln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3"/>
            <p:cNvSpPr/>
            <p:nvPr/>
          </p:nvSpPr>
          <p:spPr>
            <a:xfrm>
              <a:off x="5524200" y="3729750"/>
              <a:ext cx="117600" cy="20875"/>
            </a:xfrm>
            <a:custGeom>
              <a:avLst/>
              <a:gdLst/>
              <a:ahLst/>
              <a:cxnLst/>
              <a:rect l="l" t="t" r="r" b="b"/>
              <a:pathLst>
                <a:path w="4704" h="835" extrusionOk="0">
                  <a:moveTo>
                    <a:pt x="3477" y="1"/>
                  </a:moveTo>
                  <a:lnTo>
                    <a:pt x="3477" y="513"/>
                  </a:lnTo>
                  <a:lnTo>
                    <a:pt x="917" y="513"/>
                  </a:lnTo>
                  <a:cubicBezTo>
                    <a:pt x="834" y="251"/>
                    <a:pt x="595" y="132"/>
                    <a:pt x="310" y="132"/>
                  </a:cubicBezTo>
                  <a:cubicBezTo>
                    <a:pt x="203" y="132"/>
                    <a:pt x="95" y="155"/>
                    <a:pt x="0" y="215"/>
                  </a:cubicBezTo>
                  <a:lnTo>
                    <a:pt x="0" y="834"/>
                  </a:lnTo>
                  <a:lnTo>
                    <a:pt x="4703" y="834"/>
                  </a:lnTo>
                  <a:cubicBezTo>
                    <a:pt x="4703" y="465"/>
                    <a:pt x="4441" y="155"/>
                    <a:pt x="4084" y="96"/>
                  </a:cubicBezTo>
                  <a:lnTo>
                    <a:pt x="3477" y="1"/>
                  </a:ln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3"/>
            <p:cNvSpPr/>
            <p:nvPr/>
          </p:nvSpPr>
          <p:spPr>
            <a:xfrm>
              <a:off x="5523300" y="3729150"/>
              <a:ext cx="119375" cy="22350"/>
            </a:xfrm>
            <a:custGeom>
              <a:avLst/>
              <a:gdLst/>
              <a:ahLst/>
              <a:cxnLst/>
              <a:rect l="l" t="t" r="r" b="b"/>
              <a:pathLst>
                <a:path w="4775" h="894" extrusionOk="0">
                  <a:moveTo>
                    <a:pt x="3537" y="60"/>
                  </a:moveTo>
                  <a:lnTo>
                    <a:pt x="4108" y="156"/>
                  </a:lnTo>
                  <a:cubicBezTo>
                    <a:pt x="4453" y="203"/>
                    <a:pt x="4691" y="489"/>
                    <a:pt x="4715" y="822"/>
                  </a:cubicBezTo>
                  <a:lnTo>
                    <a:pt x="72" y="822"/>
                  </a:lnTo>
                  <a:lnTo>
                    <a:pt x="72" y="251"/>
                  </a:lnTo>
                  <a:cubicBezTo>
                    <a:pt x="155" y="203"/>
                    <a:pt x="250" y="179"/>
                    <a:pt x="346" y="179"/>
                  </a:cubicBezTo>
                  <a:cubicBezTo>
                    <a:pt x="643" y="179"/>
                    <a:pt x="846" y="310"/>
                    <a:pt x="917" y="537"/>
                  </a:cubicBezTo>
                  <a:lnTo>
                    <a:pt x="929" y="560"/>
                  </a:lnTo>
                  <a:lnTo>
                    <a:pt x="3537" y="560"/>
                  </a:lnTo>
                  <a:lnTo>
                    <a:pt x="3537" y="60"/>
                  </a:lnTo>
                  <a:close/>
                  <a:moveTo>
                    <a:pt x="3477" y="1"/>
                  </a:moveTo>
                  <a:lnTo>
                    <a:pt x="3477" y="501"/>
                  </a:lnTo>
                  <a:lnTo>
                    <a:pt x="965" y="501"/>
                  </a:lnTo>
                  <a:cubicBezTo>
                    <a:pt x="881" y="263"/>
                    <a:pt x="655" y="120"/>
                    <a:pt x="346" y="120"/>
                  </a:cubicBezTo>
                  <a:cubicBezTo>
                    <a:pt x="227" y="120"/>
                    <a:pt x="119" y="156"/>
                    <a:pt x="24" y="203"/>
                  </a:cubicBezTo>
                  <a:lnTo>
                    <a:pt x="0" y="215"/>
                  </a:lnTo>
                  <a:lnTo>
                    <a:pt x="0" y="894"/>
                  </a:lnTo>
                  <a:lnTo>
                    <a:pt x="4775" y="894"/>
                  </a:lnTo>
                  <a:lnTo>
                    <a:pt x="4775" y="858"/>
                  </a:lnTo>
                  <a:cubicBezTo>
                    <a:pt x="4775" y="477"/>
                    <a:pt x="4489" y="156"/>
                    <a:pt x="4120" y="96"/>
                  </a:cubicBezTo>
                  <a:lnTo>
                    <a:pt x="3477" y="1"/>
                  </a:ln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3"/>
            <p:cNvSpPr/>
            <p:nvPr/>
          </p:nvSpPr>
          <p:spPr>
            <a:xfrm>
              <a:off x="5360475" y="3723500"/>
              <a:ext cx="117600" cy="27125"/>
            </a:xfrm>
            <a:custGeom>
              <a:avLst/>
              <a:gdLst/>
              <a:ahLst/>
              <a:cxnLst/>
              <a:rect l="l" t="t" r="r" b="b"/>
              <a:pathLst>
                <a:path w="4704" h="1085" extrusionOk="0">
                  <a:moveTo>
                    <a:pt x="2822" y="1"/>
                  </a:moveTo>
                  <a:lnTo>
                    <a:pt x="632" y="358"/>
                  </a:lnTo>
                  <a:cubicBezTo>
                    <a:pt x="263" y="405"/>
                    <a:pt x="1" y="715"/>
                    <a:pt x="1" y="1084"/>
                  </a:cubicBezTo>
                  <a:lnTo>
                    <a:pt x="4704" y="1084"/>
                  </a:lnTo>
                  <a:lnTo>
                    <a:pt x="4704" y="1"/>
                  </a:ln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3"/>
            <p:cNvSpPr/>
            <p:nvPr/>
          </p:nvSpPr>
          <p:spPr>
            <a:xfrm>
              <a:off x="5360475" y="3729750"/>
              <a:ext cx="117600" cy="20875"/>
            </a:xfrm>
            <a:custGeom>
              <a:avLst/>
              <a:gdLst/>
              <a:ahLst/>
              <a:cxnLst/>
              <a:rect l="l" t="t" r="r" b="b"/>
              <a:pathLst>
                <a:path w="4704" h="835" extrusionOk="0">
                  <a:moveTo>
                    <a:pt x="1239" y="1"/>
                  </a:moveTo>
                  <a:lnTo>
                    <a:pt x="632" y="96"/>
                  </a:lnTo>
                  <a:cubicBezTo>
                    <a:pt x="263" y="155"/>
                    <a:pt x="1" y="465"/>
                    <a:pt x="1" y="834"/>
                  </a:cubicBezTo>
                  <a:lnTo>
                    <a:pt x="4704" y="834"/>
                  </a:lnTo>
                  <a:lnTo>
                    <a:pt x="4704" y="215"/>
                  </a:lnTo>
                  <a:cubicBezTo>
                    <a:pt x="4620" y="155"/>
                    <a:pt x="4513" y="132"/>
                    <a:pt x="4394" y="132"/>
                  </a:cubicBezTo>
                  <a:cubicBezTo>
                    <a:pt x="4108" y="132"/>
                    <a:pt x="3858" y="298"/>
                    <a:pt x="3799" y="513"/>
                  </a:cubicBezTo>
                  <a:lnTo>
                    <a:pt x="1239" y="513"/>
                  </a:lnTo>
                  <a:lnTo>
                    <a:pt x="1239" y="1"/>
                  </a:ln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5359875" y="3728850"/>
              <a:ext cx="119100" cy="22650"/>
            </a:xfrm>
            <a:custGeom>
              <a:avLst/>
              <a:gdLst/>
              <a:ahLst/>
              <a:cxnLst/>
              <a:rect l="l" t="t" r="r" b="b"/>
              <a:pathLst>
                <a:path w="4764" h="906" extrusionOk="0">
                  <a:moveTo>
                    <a:pt x="1227" y="72"/>
                  </a:moveTo>
                  <a:lnTo>
                    <a:pt x="1227" y="572"/>
                  </a:lnTo>
                  <a:lnTo>
                    <a:pt x="3847" y="572"/>
                  </a:lnTo>
                  <a:lnTo>
                    <a:pt x="3847" y="549"/>
                  </a:lnTo>
                  <a:cubicBezTo>
                    <a:pt x="3907" y="349"/>
                    <a:pt x="4152" y="193"/>
                    <a:pt x="4414" y="193"/>
                  </a:cubicBezTo>
                  <a:cubicBezTo>
                    <a:pt x="4511" y="193"/>
                    <a:pt x="4611" y="215"/>
                    <a:pt x="4704" y="263"/>
                  </a:cubicBezTo>
                  <a:lnTo>
                    <a:pt x="4704" y="834"/>
                  </a:lnTo>
                  <a:lnTo>
                    <a:pt x="60" y="834"/>
                  </a:lnTo>
                  <a:cubicBezTo>
                    <a:pt x="72" y="501"/>
                    <a:pt x="322" y="215"/>
                    <a:pt x="656" y="168"/>
                  </a:cubicBezTo>
                  <a:lnTo>
                    <a:pt x="1227" y="72"/>
                  </a:lnTo>
                  <a:close/>
                  <a:moveTo>
                    <a:pt x="1287" y="1"/>
                  </a:moveTo>
                  <a:lnTo>
                    <a:pt x="644" y="108"/>
                  </a:lnTo>
                  <a:cubicBezTo>
                    <a:pt x="275" y="168"/>
                    <a:pt x="1" y="489"/>
                    <a:pt x="1" y="870"/>
                  </a:cubicBezTo>
                  <a:lnTo>
                    <a:pt x="1" y="906"/>
                  </a:lnTo>
                  <a:lnTo>
                    <a:pt x="4763" y="906"/>
                  </a:lnTo>
                  <a:lnTo>
                    <a:pt x="4763" y="227"/>
                  </a:lnTo>
                  <a:lnTo>
                    <a:pt x="4751" y="215"/>
                  </a:lnTo>
                  <a:cubicBezTo>
                    <a:pt x="4644" y="156"/>
                    <a:pt x="4537" y="132"/>
                    <a:pt x="4418" y="132"/>
                  </a:cubicBezTo>
                  <a:cubicBezTo>
                    <a:pt x="4144" y="132"/>
                    <a:pt x="3870" y="287"/>
                    <a:pt x="3799" y="513"/>
                  </a:cubicBezTo>
                  <a:lnTo>
                    <a:pt x="1287" y="513"/>
                  </a:lnTo>
                  <a:lnTo>
                    <a:pt x="1287" y="1"/>
                  </a:ln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3"/>
            <p:cNvSpPr/>
            <p:nvPr/>
          </p:nvSpPr>
          <p:spPr>
            <a:xfrm>
              <a:off x="5431025" y="3589550"/>
              <a:ext cx="47350" cy="133975"/>
            </a:xfrm>
            <a:custGeom>
              <a:avLst/>
              <a:gdLst/>
              <a:ahLst/>
              <a:cxnLst/>
              <a:rect l="l" t="t" r="r" b="b"/>
              <a:pathLst>
                <a:path w="1894" h="5359" extrusionOk="0">
                  <a:moveTo>
                    <a:pt x="0" y="1"/>
                  </a:moveTo>
                  <a:lnTo>
                    <a:pt x="0" y="5359"/>
                  </a:lnTo>
                  <a:lnTo>
                    <a:pt x="1894" y="5359"/>
                  </a:lnTo>
                  <a:lnTo>
                    <a:pt x="1894" y="1"/>
                  </a:ln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3"/>
            <p:cNvSpPr/>
            <p:nvPr/>
          </p:nvSpPr>
          <p:spPr>
            <a:xfrm>
              <a:off x="5524200" y="3589550"/>
              <a:ext cx="47350" cy="133975"/>
            </a:xfrm>
            <a:custGeom>
              <a:avLst/>
              <a:gdLst/>
              <a:ahLst/>
              <a:cxnLst/>
              <a:rect l="l" t="t" r="r" b="b"/>
              <a:pathLst>
                <a:path w="1894" h="5359" extrusionOk="0">
                  <a:moveTo>
                    <a:pt x="0" y="1"/>
                  </a:moveTo>
                  <a:lnTo>
                    <a:pt x="0" y="5359"/>
                  </a:lnTo>
                  <a:lnTo>
                    <a:pt x="1893" y="5359"/>
                  </a:lnTo>
                  <a:lnTo>
                    <a:pt x="1893" y="1"/>
                  </a:ln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3"/>
            <p:cNvSpPr/>
            <p:nvPr/>
          </p:nvSpPr>
          <p:spPr>
            <a:xfrm>
              <a:off x="5663500" y="3093950"/>
              <a:ext cx="5975" cy="56000"/>
            </a:xfrm>
            <a:custGeom>
              <a:avLst/>
              <a:gdLst/>
              <a:ahLst/>
              <a:cxnLst/>
              <a:rect l="l" t="t" r="r" b="b"/>
              <a:pathLst>
                <a:path w="239" h="2240" extrusionOk="0">
                  <a:moveTo>
                    <a:pt x="191" y="1"/>
                  </a:moveTo>
                  <a:cubicBezTo>
                    <a:pt x="155" y="1"/>
                    <a:pt x="131" y="25"/>
                    <a:pt x="131" y="49"/>
                  </a:cubicBezTo>
                  <a:cubicBezTo>
                    <a:pt x="107" y="358"/>
                    <a:pt x="84" y="739"/>
                    <a:pt x="60" y="1120"/>
                  </a:cubicBezTo>
                  <a:cubicBezTo>
                    <a:pt x="48" y="1501"/>
                    <a:pt x="24" y="1870"/>
                    <a:pt x="0" y="2180"/>
                  </a:cubicBezTo>
                  <a:cubicBezTo>
                    <a:pt x="0" y="2216"/>
                    <a:pt x="24" y="2239"/>
                    <a:pt x="48" y="2239"/>
                  </a:cubicBezTo>
                  <a:lnTo>
                    <a:pt x="60" y="2239"/>
                  </a:lnTo>
                  <a:cubicBezTo>
                    <a:pt x="84" y="2239"/>
                    <a:pt x="107" y="2216"/>
                    <a:pt x="107" y="2192"/>
                  </a:cubicBezTo>
                  <a:cubicBezTo>
                    <a:pt x="131" y="1882"/>
                    <a:pt x="155" y="1501"/>
                    <a:pt x="179" y="1120"/>
                  </a:cubicBezTo>
                  <a:cubicBezTo>
                    <a:pt x="203" y="751"/>
                    <a:pt x="215" y="370"/>
                    <a:pt x="238" y="61"/>
                  </a:cubicBezTo>
                  <a:cubicBezTo>
                    <a:pt x="238" y="25"/>
                    <a:pt x="215" y="1"/>
                    <a:pt x="191" y="1"/>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5415850" y="3327400"/>
              <a:ext cx="72950" cy="2925"/>
            </a:xfrm>
            <a:custGeom>
              <a:avLst/>
              <a:gdLst/>
              <a:ahLst/>
              <a:cxnLst/>
              <a:rect l="l" t="t" r="r" b="b"/>
              <a:pathLst>
                <a:path w="2918" h="117" extrusionOk="0">
                  <a:moveTo>
                    <a:pt x="2155" y="0"/>
                  </a:moveTo>
                  <a:cubicBezTo>
                    <a:pt x="1920" y="0"/>
                    <a:pt x="1685" y="3"/>
                    <a:pt x="1453" y="9"/>
                  </a:cubicBezTo>
                  <a:cubicBezTo>
                    <a:pt x="1151" y="9"/>
                    <a:pt x="839" y="15"/>
                    <a:pt x="527" y="15"/>
                  </a:cubicBezTo>
                  <a:cubicBezTo>
                    <a:pt x="371" y="15"/>
                    <a:pt x="215" y="13"/>
                    <a:pt x="60" y="9"/>
                  </a:cubicBezTo>
                  <a:cubicBezTo>
                    <a:pt x="53" y="7"/>
                    <a:pt x="47" y="6"/>
                    <a:pt x="42" y="6"/>
                  </a:cubicBezTo>
                  <a:cubicBezTo>
                    <a:pt x="16" y="6"/>
                    <a:pt x="0" y="28"/>
                    <a:pt x="0" y="57"/>
                  </a:cubicBezTo>
                  <a:cubicBezTo>
                    <a:pt x="0" y="93"/>
                    <a:pt x="24" y="117"/>
                    <a:pt x="60" y="117"/>
                  </a:cubicBezTo>
                  <a:lnTo>
                    <a:pt x="1453" y="117"/>
                  </a:lnTo>
                  <a:cubicBezTo>
                    <a:pt x="1762" y="117"/>
                    <a:pt x="2077" y="111"/>
                    <a:pt x="2390" y="111"/>
                  </a:cubicBezTo>
                  <a:cubicBezTo>
                    <a:pt x="2547" y="111"/>
                    <a:pt x="2703" y="113"/>
                    <a:pt x="2858" y="117"/>
                  </a:cubicBezTo>
                  <a:cubicBezTo>
                    <a:pt x="2893" y="117"/>
                    <a:pt x="2905" y="93"/>
                    <a:pt x="2917" y="69"/>
                  </a:cubicBezTo>
                  <a:cubicBezTo>
                    <a:pt x="2917" y="33"/>
                    <a:pt x="2893" y="9"/>
                    <a:pt x="2858" y="9"/>
                  </a:cubicBezTo>
                  <a:cubicBezTo>
                    <a:pt x="2626" y="3"/>
                    <a:pt x="2390" y="0"/>
                    <a:pt x="2155" y="0"/>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5509900" y="3327275"/>
              <a:ext cx="73550" cy="3650"/>
            </a:xfrm>
            <a:custGeom>
              <a:avLst/>
              <a:gdLst/>
              <a:ahLst/>
              <a:cxnLst/>
              <a:rect l="l" t="t" r="r" b="b"/>
              <a:pathLst>
                <a:path w="2942" h="146" extrusionOk="0">
                  <a:moveTo>
                    <a:pt x="672" y="1"/>
                  </a:moveTo>
                  <a:cubicBezTo>
                    <a:pt x="471" y="1"/>
                    <a:pt x="266" y="4"/>
                    <a:pt x="60" y="14"/>
                  </a:cubicBezTo>
                  <a:cubicBezTo>
                    <a:pt x="24" y="14"/>
                    <a:pt x="1" y="38"/>
                    <a:pt x="1" y="74"/>
                  </a:cubicBezTo>
                  <a:cubicBezTo>
                    <a:pt x="1" y="94"/>
                    <a:pt x="27" y="124"/>
                    <a:pt x="50" y="124"/>
                  </a:cubicBezTo>
                  <a:cubicBezTo>
                    <a:pt x="53" y="124"/>
                    <a:pt x="57" y="123"/>
                    <a:pt x="60" y="122"/>
                  </a:cubicBezTo>
                  <a:cubicBezTo>
                    <a:pt x="271" y="111"/>
                    <a:pt x="476" y="108"/>
                    <a:pt x="677" y="108"/>
                  </a:cubicBezTo>
                  <a:cubicBezTo>
                    <a:pt x="951" y="108"/>
                    <a:pt x="1216" y="115"/>
                    <a:pt x="1477" y="122"/>
                  </a:cubicBezTo>
                  <a:cubicBezTo>
                    <a:pt x="1739" y="133"/>
                    <a:pt x="2013" y="145"/>
                    <a:pt x="2287" y="145"/>
                  </a:cubicBezTo>
                  <a:cubicBezTo>
                    <a:pt x="2489" y="145"/>
                    <a:pt x="2680" y="133"/>
                    <a:pt x="2882" y="133"/>
                  </a:cubicBezTo>
                  <a:cubicBezTo>
                    <a:pt x="2918" y="122"/>
                    <a:pt x="2941" y="98"/>
                    <a:pt x="2941" y="74"/>
                  </a:cubicBezTo>
                  <a:cubicBezTo>
                    <a:pt x="2941" y="38"/>
                    <a:pt x="2906" y="14"/>
                    <a:pt x="2882" y="14"/>
                  </a:cubicBezTo>
                  <a:cubicBezTo>
                    <a:pt x="2671" y="24"/>
                    <a:pt x="2466" y="28"/>
                    <a:pt x="2266" y="28"/>
                  </a:cubicBezTo>
                  <a:cubicBezTo>
                    <a:pt x="1994" y="28"/>
                    <a:pt x="1731" y="21"/>
                    <a:pt x="1477" y="14"/>
                  </a:cubicBezTo>
                  <a:cubicBezTo>
                    <a:pt x="1216" y="8"/>
                    <a:pt x="947" y="1"/>
                    <a:pt x="672" y="1"/>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5412275" y="3228975"/>
              <a:ext cx="35750" cy="33200"/>
            </a:xfrm>
            <a:custGeom>
              <a:avLst/>
              <a:gdLst/>
              <a:ahLst/>
              <a:cxnLst/>
              <a:rect l="l" t="t" r="r" b="b"/>
              <a:pathLst>
                <a:path w="1430" h="1328" extrusionOk="0">
                  <a:moveTo>
                    <a:pt x="1369" y="1"/>
                  </a:moveTo>
                  <a:cubicBezTo>
                    <a:pt x="1347" y="1"/>
                    <a:pt x="1331" y="14"/>
                    <a:pt x="1322" y="41"/>
                  </a:cubicBezTo>
                  <a:cubicBezTo>
                    <a:pt x="1131" y="601"/>
                    <a:pt x="631" y="1077"/>
                    <a:pt x="48" y="1220"/>
                  </a:cubicBezTo>
                  <a:cubicBezTo>
                    <a:pt x="24" y="1232"/>
                    <a:pt x="0" y="1256"/>
                    <a:pt x="12" y="1291"/>
                  </a:cubicBezTo>
                  <a:cubicBezTo>
                    <a:pt x="12" y="1315"/>
                    <a:pt x="36" y="1327"/>
                    <a:pt x="60" y="1327"/>
                  </a:cubicBezTo>
                  <a:lnTo>
                    <a:pt x="72" y="1327"/>
                  </a:lnTo>
                  <a:cubicBezTo>
                    <a:pt x="691" y="1172"/>
                    <a:pt x="1227" y="672"/>
                    <a:pt x="1429" y="77"/>
                  </a:cubicBezTo>
                  <a:cubicBezTo>
                    <a:pt x="1429" y="41"/>
                    <a:pt x="1417" y="17"/>
                    <a:pt x="1393" y="5"/>
                  </a:cubicBezTo>
                  <a:cubicBezTo>
                    <a:pt x="1384" y="2"/>
                    <a:pt x="1376" y="1"/>
                    <a:pt x="1369" y="1"/>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5503950" y="3092700"/>
              <a:ext cx="35750" cy="33425"/>
            </a:xfrm>
            <a:custGeom>
              <a:avLst/>
              <a:gdLst/>
              <a:ahLst/>
              <a:cxnLst/>
              <a:rect l="l" t="t" r="r" b="b"/>
              <a:pathLst>
                <a:path w="1430" h="1337" extrusionOk="0">
                  <a:moveTo>
                    <a:pt x="1368" y="0"/>
                  </a:moveTo>
                  <a:cubicBezTo>
                    <a:pt x="1345" y="0"/>
                    <a:pt x="1320" y="20"/>
                    <a:pt x="1310" y="39"/>
                  </a:cubicBezTo>
                  <a:cubicBezTo>
                    <a:pt x="1120" y="611"/>
                    <a:pt x="620" y="1075"/>
                    <a:pt x="48" y="1230"/>
                  </a:cubicBezTo>
                  <a:cubicBezTo>
                    <a:pt x="12" y="1230"/>
                    <a:pt x="0" y="1265"/>
                    <a:pt x="0" y="1289"/>
                  </a:cubicBezTo>
                  <a:cubicBezTo>
                    <a:pt x="12" y="1325"/>
                    <a:pt x="36" y="1337"/>
                    <a:pt x="60" y="1337"/>
                  </a:cubicBezTo>
                  <a:lnTo>
                    <a:pt x="72" y="1337"/>
                  </a:lnTo>
                  <a:cubicBezTo>
                    <a:pt x="691" y="1170"/>
                    <a:pt x="1215" y="682"/>
                    <a:pt x="1417" y="75"/>
                  </a:cubicBezTo>
                  <a:cubicBezTo>
                    <a:pt x="1429" y="51"/>
                    <a:pt x="1417" y="15"/>
                    <a:pt x="1382" y="3"/>
                  </a:cubicBezTo>
                  <a:cubicBezTo>
                    <a:pt x="1377" y="1"/>
                    <a:pt x="1372" y="0"/>
                    <a:pt x="1368" y="0"/>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5271175" y="2994125"/>
              <a:ext cx="28300" cy="39825"/>
            </a:xfrm>
            <a:custGeom>
              <a:avLst/>
              <a:gdLst/>
              <a:ahLst/>
              <a:cxnLst/>
              <a:rect l="l" t="t" r="r" b="b"/>
              <a:pathLst>
                <a:path w="1132" h="1593" extrusionOk="0">
                  <a:moveTo>
                    <a:pt x="1067" y="1"/>
                  </a:moveTo>
                  <a:cubicBezTo>
                    <a:pt x="1061" y="1"/>
                    <a:pt x="1055" y="2"/>
                    <a:pt x="1049" y="5"/>
                  </a:cubicBezTo>
                  <a:lnTo>
                    <a:pt x="1037" y="5"/>
                  </a:lnTo>
                  <a:cubicBezTo>
                    <a:pt x="477" y="303"/>
                    <a:pt x="72" y="898"/>
                    <a:pt x="1" y="1529"/>
                  </a:cubicBezTo>
                  <a:cubicBezTo>
                    <a:pt x="1" y="1565"/>
                    <a:pt x="25" y="1589"/>
                    <a:pt x="60" y="1589"/>
                  </a:cubicBezTo>
                  <a:cubicBezTo>
                    <a:pt x="65" y="1591"/>
                    <a:pt x="69" y="1592"/>
                    <a:pt x="73" y="1592"/>
                  </a:cubicBezTo>
                  <a:cubicBezTo>
                    <a:pt x="92" y="1592"/>
                    <a:pt x="110" y="1571"/>
                    <a:pt x="120" y="1541"/>
                  </a:cubicBezTo>
                  <a:cubicBezTo>
                    <a:pt x="179" y="946"/>
                    <a:pt x="560" y="386"/>
                    <a:pt x="1084" y="101"/>
                  </a:cubicBezTo>
                  <a:cubicBezTo>
                    <a:pt x="1120" y="89"/>
                    <a:pt x="1132" y="53"/>
                    <a:pt x="1108" y="29"/>
                  </a:cubicBezTo>
                  <a:cubicBezTo>
                    <a:pt x="1099" y="12"/>
                    <a:pt x="1084" y="1"/>
                    <a:pt x="1067" y="1"/>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5263150" y="2912100"/>
              <a:ext cx="31875" cy="37225"/>
            </a:xfrm>
            <a:custGeom>
              <a:avLst/>
              <a:gdLst/>
              <a:ahLst/>
              <a:cxnLst/>
              <a:rect l="l" t="t" r="r" b="b"/>
              <a:pathLst>
                <a:path w="1275" h="1489" extrusionOk="0">
                  <a:moveTo>
                    <a:pt x="1191" y="0"/>
                  </a:moveTo>
                  <a:cubicBezTo>
                    <a:pt x="596" y="238"/>
                    <a:pt x="131" y="798"/>
                    <a:pt x="12" y="1417"/>
                  </a:cubicBezTo>
                  <a:cubicBezTo>
                    <a:pt x="0" y="1453"/>
                    <a:pt x="24" y="1477"/>
                    <a:pt x="48" y="1489"/>
                  </a:cubicBezTo>
                  <a:cubicBezTo>
                    <a:pt x="84" y="1489"/>
                    <a:pt x="107" y="1465"/>
                    <a:pt x="119" y="1441"/>
                  </a:cubicBezTo>
                  <a:cubicBezTo>
                    <a:pt x="238" y="858"/>
                    <a:pt x="667" y="334"/>
                    <a:pt x="1227" y="107"/>
                  </a:cubicBezTo>
                  <a:cubicBezTo>
                    <a:pt x="1250" y="96"/>
                    <a:pt x="1274" y="60"/>
                    <a:pt x="1262" y="36"/>
                  </a:cubicBezTo>
                  <a:cubicBezTo>
                    <a:pt x="1250" y="12"/>
                    <a:pt x="1227" y="0"/>
                    <a:pt x="1203" y="0"/>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5263150" y="2818925"/>
              <a:ext cx="31875" cy="37025"/>
            </a:xfrm>
            <a:custGeom>
              <a:avLst/>
              <a:gdLst/>
              <a:ahLst/>
              <a:cxnLst/>
              <a:rect l="l" t="t" r="r" b="b"/>
              <a:pathLst>
                <a:path w="1275" h="1481" extrusionOk="0">
                  <a:moveTo>
                    <a:pt x="1191" y="1"/>
                  </a:moveTo>
                  <a:cubicBezTo>
                    <a:pt x="596" y="239"/>
                    <a:pt x="131" y="798"/>
                    <a:pt x="12" y="1417"/>
                  </a:cubicBezTo>
                  <a:cubicBezTo>
                    <a:pt x="0" y="1441"/>
                    <a:pt x="24" y="1477"/>
                    <a:pt x="48" y="1477"/>
                  </a:cubicBezTo>
                  <a:cubicBezTo>
                    <a:pt x="54" y="1479"/>
                    <a:pt x="61" y="1480"/>
                    <a:pt x="66" y="1480"/>
                  </a:cubicBezTo>
                  <a:cubicBezTo>
                    <a:pt x="92" y="1480"/>
                    <a:pt x="110" y="1461"/>
                    <a:pt x="119" y="1441"/>
                  </a:cubicBezTo>
                  <a:cubicBezTo>
                    <a:pt x="238" y="846"/>
                    <a:pt x="667" y="322"/>
                    <a:pt x="1227" y="108"/>
                  </a:cubicBezTo>
                  <a:cubicBezTo>
                    <a:pt x="1250" y="96"/>
                    <a:pt x="1274" y="60"/>
                    <a:pt x="1262" y="36"/>
                  </a:cubicBezTo>
                  <a:cubicBezTo>
                    <a:pt x="1250" y="13"/>
                    <a:pt x="1227" y="1"/>
                    <a:pt x="1203" y="1"/>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5263150" y="2733800"/>
              <a:ext cx="31875" cy="37225"/>
            </a:xfrm>
            <a:custGeom>
              <a:avLst/>
              <a:gdLst/>
              <a:ahLst/>
              <a:cxnLst/>
              <a:rect l="l" t="t" r="r" b="b"/>
              <a:pathLst>
                <a:path w="1275" h="1489" extrusionOk="0">
                  <a:moveTo>
                    <a:pt x="1203" y="0"/>
                  </a:moveTo>
                  <a:cubicBezTo>
                    <a:pt x="1191" y="0"/>
                    <a:pt x="1191" y="12"/>
                    <a:pt x="1191" y="12"/>
                  </a:cubicBezTo>
                  <a:cubicBezTo>
                    <a:pt x="596" y="239"/>
                    <a:pt x="131" y="798"/>
                    <a:pt x="12" y="1417"/>
                  </a:cubicBezTo>
                  <a:cubicBezTo>
                    <a:pt x="0" y="1453"/>
                    <a:pt x="24" y="1477"/>
                    <a:pt x="48" y="1489"/>
                  </a:cubicBezTo>
                  <a:cubicBezTo>
                    <a:pt x="84" y="1489"/>
                    <a:pt x="107" y="1477"/>
                    <a:pt x="119" y="1441"/>
                  </a:cubicBezTo>
                  <a:cubicBezTo>
                    <a:pt x="238" y="858"/>
                    <a:pt x="667" y="334"/>
                    <a:pt x="1227" y="108"/>
                  </a:cubicBezTo>
                  <a:cubicBezTo>
                    <a:pt x="1250" y="96"/>
                    <a:pt x="1274" y="72"/>
                    <a:pt x="1262" y="36"/>
                  </a:cubicBezTo>
                  <a:cubicBezTo>
                    <a:pt x="1250" y="12"/>
                    <a:pt x="1227" y="0"/>
                    <a:pt x="1203" y="0"/>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3"/>
            <p:cNvSpPr/>
            <p:nvPr/>
          </p:nvSpPr>
          <p:spPr>
            <a:xfrm>
              <a:off x="5552475" y="3231000"/>
              <a:ext cx="36325" cy="29375"/>
            </a:xfrm>
            <a:custGeom>
              <a:avLst/>
              <a:gdLst/>
              <a:ahLst/>
              <a:cxnLst/>
              <a:rect l="l" t="t" r="r" b="b"/>
              <a:pathLst>
                <a:path w="1453" h="1175" extrusionOk="0">
                  <a:moveTo>
                    <a:pt x="65" y="1"/>
                  </a:moveTo>
                  <a:cubicBezTo>
                    <a:pt x="55" y="1"/>
                    <a:pt x="45" y="3"/>
                    <a:pt x="36" y="8"/>
                  </a:cubicBezTo>
                  <a:cubicBezTo>
                    <a:pt x="12" y="20"/>
                    <a:pt x="0" y="55"/>
                    <a:pt x="12" y="79"/>
                  </a:cubicBezTo>
                  <a:cubicBezTo>
                    <a:pt x="334" y="579"/>
                    <a:pt x="810" y="972"/>
                    <a:pt x="1369" y="1175"/>
                  </a:cubicBezTo>
                  <a:lnTo>
                    <a:pt x="1393" y="1175"/>
                  </a:lnTo>
                  <a:cubicBezTo>
                    <a:pt x="1417" y="1175"/>
                    <a:pt x="1441" y="1163"/>
                    <a:pt x="1441" y="1139"/>
                  </a:cubicBezTo>
                  <a:cubicBezTo>
                    <a:pt x="1453" y="1115"/>
                    <a:pt x="1441" y="1079"/>
                    <a:pt x="1405" y="1067"/>
                  </a:cubicBezTo>
                  <a:cubicBezTo>
                    <a:pt x="881" y="877"/>
                    <a:pt x="417" y="508"/>
                    <a:pt x="107" y="32"/>
                  </a:cubicBezTo>
                  <a:cubicBezTo>
                    <a:pt x="100" y="9"/>
                    <a:pt x="83" y="1"/>
                    <a:pt x="65" y="1"/>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3"/>
            <p:cNvSpPr/>
            <p:nvPr/>
          </p:nvSpPr>
          <p:spPr>
            <a:xfrm>
              <a:off x="5463775" y="3095550"/>
              <a:ext cx="36325" cy="29400"/>
            </a:xfrm>
            <a:custGeom>
              <a:avLst/>
              <a:gdLst/>
              <a:ahLst/>
              <a:cxnLst/>
              <a:rect l="l" t="t" r="r" b="b"/>
              <a:pathLst>
                <a:path w="1453" h="1176" extrusionOk="0">
                  <a:moveTo>
                    <a:pt x="69" y="1"/>
                  </a:moveTo>
                  <a:cubicBezTo>
                    <a:pt x="58" y="1"/>
                    <a:pt x="46" y="4"/>
                    <a:pt x="36" y="8"/>
                  </a:cubicBezTo>
                  <a:cubicBezTo>
                    <a:pt x="12" y="20"/>
                    <a:pt x="0" y="56"/>
                    <a:pt x="12" y="80"/>
                  </a:cubicBezTo>
                  <a:cubicBezTo>
                    <a:pt x="334" y="580"/>
                    <a:pt x="810" y="973"/>
                    <a:pt x="1369" y="1175"/>
                  </a:cubicBezTo>
                  <a:lnTo>
                    <a:pt x="1393" y="1175"/>
                  </a:lnTo>
                  <a:cubicBezTo>
                    <a:pt x="1417" y="1175"/>
                    <a:pt x="1429" y="1163"/>
                    <a:pt x="1441" y="1140"/>
                  </a:cubicBezTo>
                  <a:cubicBezTo>
                    <a:pt x="1453" y="1116"/>
                    <a:pt x="1441" y="1080"/>
                    <a:pt x="1405" y="1068"/>
                  </a:cubicBezTo>
                  <a:cubicBezTo>
                    <a:pt x="881" y="878"/>
                    <a:pt x="417" y="508"/>
                    <a:pt x="107" y="20"/>
                  </a:cubicBezTo>
                  <a:cubicBezTo>
                    <a:pt x="100" y="6"/>
                    <a:pt x="85" y="1"/>
                    <a:pt x="69" y="1"/>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3"/>
            <p:cNvSpPr/>
            <p:nvPr/>
          </p:nvSpPr>
          <p:spPr>
            <a:xfrm>
              <a:off x="5523600" y="3608025"/>
              <a:ext cx="49725" cy="3575"/>
            </a:xfrm>
            <a:custGeom>
              <a:avLst/>
              <a:gdLst/>
              <a:ahLst/>
              <a:cxnLst/>
              <a:rect l="l" t="t" r="r" b="b"/>
              <a:pathLst>
                <a:path w="1989" h="143" extrusionOk="0">
                  <a:moveTo>
                    <a:pt x="1941" y="0"/>
                  </a:moveTo>
                  <a:cubicBezTo>
                    <a:pt x="1643" y="0"/>
                    <a:pt x="1322" y="12"/>
                    <a:pt x="1000" y="12"/>
                  </a:cubicBezTo>
                  <a:cubicBezTo>
                    <a:pt x="667" y="24"/>
                    <a:pt x="346" y="24"/>
                    <a:pt x="48" y="36"/>
                  </a:cubicBezTo>
                  <a:cubicBezTo>
                    <a:pt x="24" y="36"/>
                    <a:pt x="0" y="60"/>
                    <a:pt x="0" y="95"/>
                  </a:cubicBezTo>
                  <a:cubicBezTo>
                    <a:pt x="0" y="119"/>
                    <a:pt x="24" y="143"/>
                    <a:pt x="48" y="143"/>
                  </a:cubicBezTo>
                  <a:cubicBezTo>
                    <a:pt x="346" y="143"/>
                    <a:pt x="667" y="131"/>
                    <a:pt x="1000" y="131"/>
                  </a:cubicBezTo>
                  <a:cubicBezTo>
                    <a:pt x="1322" y="119"/>
                    <a:pt x="1655" y="119"/>
                    <a:pt x="1941" y="107"/>
                  </a:cubicBezTo>
                  <a:cubicBezTo>
                    <a:pt x="1965" y="107"/>
                    <a:pt x="1989" y="83"/>
                    <a:pt x="1989" y="60"/>
                  </a:cubicBezTo>
                  <a:cubicBezTo>
                    <a:pt x="1989" y="24"/>
                    <a:pt x="1965" y="0"/>
                    <a:pt x="1941" y="0"/>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3"/>
            <p:cNvSpPr/>
            <p:nvPr/>
          </p:nvSpPr>
          <p:spPr>
            <a:xfrm>
              <a:off x="5523600" y="3625575"/>
              <a:ext cx="49725" cy="3600"/>
            </a:xfrm>
            <a:custGeom>
              <a:avLst/>
              <a:gdLst/>
              <a:ahLst/>
              <a:cxnLst/>
              <a:rect l="l" t="t" r="r" b="b"/>
              <a:pathLst>
                <a:path w="1989" h="144" extrusionOk="0">
                  <a:moveTo>
                    <a:pt x="1941" y="1"/>
                  </a:moveTo>
                  <a:cubicBezTo>
                    <a:pt x="1643" y="1"/>
                    <a:pt x="1322" y="12"/>
                    <a:pt x="1000" y="12"/>
                  </a:cubicBezTo>
                  <a:cubicBezTo>
                    <a:pt x="667" y="24"/>
                    <a:pt x="346" y="24"/>
                    <a:pt x="48" y="36"/>
                  </a:cubicBezTo>
                  <a:cubicBezTo>
                    <a:pt x="24" y="36"/>
                    <a:pt x="0" y="60"/>
                    <a:pt x="0" y="84"/>
                  </a:cubicBezTo>
                  <a:cubicBezTo>
                    <a:pt x="0" y="120"/>
                    <a:pt x="24" y="143"/>
                    <a:pt x="48" y="143"/>
                  </a:cubicBezTo>
                  <a:cubicBezTo>
                    <a:pt x="346" y="131"/>
                    <a:pt x="667" y="131"/>
                    <a:pt x="1000" y="131"/>
                  </a:cubicBezTo>
                  <a:cubicBezTo>
                    <a:pt x="1322" y="120"/>
                    <a:pt x="1655" y="120"/>
                    <a:pt x="1941" y="108"/>
                  </a:cubicBezTo>
                  <a:cubicBezTo>
                    <a:pt x="1965" y="108"/>
                    <a:pt x="1989" y="84"/>
                    <a:pt x="1989" y="48"/>
                  </a:cubicBezTo>
                  <a:cubicBezTo>
                    <a:pt x="1989" y="24"/>
                    <a:pt x="1965" y="1"/>
                    <a:pt x="1941" y="1"/>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3"/>
            <p:cNvSpPr/>
            <p:nvPr/>
          </p:nvSpPr>
          <p:spPr>
            <a:xfrm>
              <a:off x="5429525" y="3608025"/>
              <a:ext cx="50050" cy="3575"/>
            </a:xfrm>
            <a:custGeom>
              <a:avLst/>
              <a:gdLst/>
              <a:ahLst/>
              <a:cxnLst/>
              <a:rect l="l" t="t" r="r" b="b"/>
              <a:pathLst>
                <a:path w="2002" h="143" extrusionOk="0">
                  <a:moveTo>
                    <a:pt x="1942" y="0"/>
                  </a:moveTo>
                  <a:cubicBezTo>
                    <a:pt x="1656" y="0"/>
                    <a:pt x="1334" y="12"/>
                    <a:pt x="1001" y="12"/>
                  </a:cubicBezTo>
                  <a:cubicBezTo>
                    <a:pt x="680" y="24"/>
                    <a:pt x="346" y="24"/>
                    <a:pt x="60" y="36"/>
                  </a:cubicBezTo>
                  <a:cubicBezTo>
                    <a:pt x="25" y="36"/>
                    <a:pt x="1" y="60"/>
                    <a:pt x="1" y="95"/>
                  </a:cubicBezTo>
                  <a:cubicBezTo>
                    <a:pt x="1" y="119"/>
                    <a:pt x="25" y="143"/>
                    <a:pt x="60" y="143"/>
                  </a:cubicBezTo>
                  <a:cubicBezTo>
                    <a:pt x="346" y="143"/>
                    <a:pt x="680" y="131"/>
                    <a:pt x="1001" y="131"/>
                  </a:cubicBezTo>
                  <a:cubicBezTo>
                    <a:pt x="1334" y="119"/>
                    <a:pt x="1656" y="119"/>
                    <a:pt x="1954" y="107"/>
                  </a:cubicBezTo>
                  <a:cubicBezTo>
                    <a:pt x="1977" y="107"/>
                    <a:pt x="2001" y="83"/>
                    <a:pt x="2001" y="60"/>
                  </a:cubicBezTo>
                  <a:cubicBezTo>
                    <a:pt x="2001" y="24"/>
                    <a:pt x="1977" y="0"/>
                    <a:pt x="1942" y="0"/>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3"/>
            <p:cNvSpPr/>
            <p:nvPr/>
          </p:nvSpPr>
          <p:spPr>
            <a:xfrm>
              <a:off x="5429525" y="3625575"/>
              <a:ext cx="50050" cy="3600"/>
            </a:xfrm>
            <a:custGeom>
              <a:avLst/>
              <a:gdLst/>
              <a:ahLst/>
              <a:cxnLst/>
              <a:rect l="l" t="t" r="r" b="b"/>
              <a:pathLst>
                <a:path w="2002" h="144" extrusionOk="0">
                  <a:moveTo>
                    <a:pt x="1942" y="1"/>
                  </a:moveTo>
                  <a:cubicBezTo>
                    <a:pt x="1656" y="1"/>
                    <a:pt x="1334" y="12"/>
                    <a:pt x="1001" y="12"/>
                  </a:cubicBezTo>
                  <a:cubicBezTo>
                    <a:pt x="680" y="24"/>
                    <a:pt x="346" y="24"/>
                    <a:pt x="60" y="36"/>
                  </a:cubicBezTo>
                  <a:cubicBezTo>
                    <a:pt x="25" y="36"/>
                    <a:pt x="1" y="60"/>
                    <a:pt x="1" y="84"/>
                  </a:cubicBezTo>
                  <a:cubicBezTo>
                    <a:pt x="1" y="120"/>
                    <a:pt x="25" y="143"/>
                    <a:pt x="60" y="143"/>
                  </a:cubicBezTo>
                  <a:cubicBezTo>
                    <a:pt x="346" y="131"/>
                    <a:pt x="680" y="131"/>
                    <a:pt x="1001" y="131"/>
                  </a:cubicBezTo>
                  <a:cubicBezTo>
                    <a:pt x="1334" y="120"/>
                    <a:pt x="1656" y="120"/>
                    <a:pt x="1954" y="108"/>
                  </a:cubicBezTo>
                  <a:cubicBezTo>
                    <a:pt x="1977" y="108"/>
                    <a:pt x="2001" y="84"/>
                    <a:pt x="2001" y="48"/>
                  </a:cubicBezTo>
                  <a:cubicBezTo>
                    <a:pt x="2001" y="24"/>
                    <a:pt x="1977" y="1"/>
                    <a:pt x="1942" y="1"/>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3"/>
            <p:cNvSpPr/>
            <p:nvPr/>
          </p:nvSpPr>
          <p:spPr>
            <a:xfrm>
              <a:off x="5578375" y="3723500"/>
              <a:ext cx="4175" cy="10450"/>
            </a:xfrm>
            <a:custGeom>
              <a:avLst/>
              <a:gdLst/>
              <a:ahLst/>
              <a:cxnLst/>
              <a:rect l="l" t="t" r="r" b="b"/>
              <a:pathLst>
                <a:path w="167" h="418" extrusionOk="0">
                  <a:moveTo>
                    <a:pt x="107" y="1"/>
                  </a:moveTo>
                  <a:cubicBezTo>
                    <a:pt x="83" y="1"/>
                    <a:pt x="60" y="24"/>
                    <a:pt x="48" y="48"/>
                  </a:cubicBezTo>
                  <a:lnTo>
                    <a:pt x="0" y="358"/>
                  </a:lnTo>
                  <a:cubicBezTo>
                    <a:pt x="0" y="394"/>
                    <a:pt x="24" y="417"/>
                    <a:pt x="48" y="417"/>
                  </a:cubicBezTo>
                  <a:lnTo>
                    <a:pt x="60" y="417"/>
                  </a:lnTo>
                  <a:cubicBezTo>
                    <a:pt x="83" y="417"/>
                    <a:pt x="107" y="405"/>
                    <a:pt x="107" y="370"/>
                  </a:cubicBezTo>
                  <a:lnTo>
                    <a:pt x="155" y="72"/>
                  </a:lnTo>
                  <a:cubicBezTo>
                    <a:pt x="167" y="36"/>
                    <a:pt x="143" y="13"/>
                    <a:pt x="107" y="1"/>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3"/>
            <p:cNvSpPr/>
            <p:nvPr/>
          </p:nvSpPr>
          <p:spPr>
            <a:xfrm>
              <a:off x="5590575" y="3725300"/>
              <a:ext cx="3875" cy="9550"/>
            </a:xfrm>
            <a:custGeom>
              <a:avLst/>
              <a:gdLst/>
              <a:ahLst/>
              <a:cxnLst/>
              <a:rect l="l" t="t" r="r" b="b"/>
              <a:pathLst>
                <a:path w="155" h="382" extrusionOk="0">
                  <a:moveTo>
                    <a:pt x="107" y="0"/>
                  </a:moveTo>
                  <a:cubicBezTo>
                    <a:pt x="72" y="0"/>
                    <a:pt x="48" y="12"/>
                    <a:pt x="48" y="48"/>
                  </a:cubicBezTo>
                  <a:lnTo>
                    <a:pt x="12" y="322"/>
                  </a:lnTo>
                  <a:cubicBezTo>
                    <a:pt x="0" y="357"/>
                    <a:pt x="24" y="381"/>
                    <a:pt x="60" y="381"/>
                  </a:cubicBezTo>
                  <a:cubicBezTo>
                    <a:pt x="95" y="381"/>
                    <a:pt x="119" y="357"/>
                    <a:pt x="119" y="333"/>
                  </a:cubicBezTo>
                  <a:lnTo>
                    <a:pt x="155" y="60"/>
                  </a:lnTo>
                  <a:cubicBezTo>
                    <a:pt x="155" y="36"/>
                    <a:pt x="131" y="0"/>
                    <a:pt x="107" y="0"/>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3"/>
            <p:cNvSpPr/>
            <p:nvPr/>
          </p:nvSpPr>
          <p:spPr>
            <a:xfrm>
              <a:off x="5416725" y="3723500"/>
              <a:ext cx="3900" cy="10450"/>
            </a:xfrm>
            <a:custGeom>
              <a:avLst/>
              <a:gdLst/>
              <a:ahLst/>
              <a:cxnLst/>
              <a:rect l="l" t="t" r="r" b="b"/>
              <a:pathLst>
                <a:path w="156" h="418" extrusionOk="0">
                  <a:moveTo>
                    <a:pt x="49" y="1"/>
                  </a:moveTo>
                  <a:cubicBezTo>
                    <a:pt x="13" y="1"/>
                    <a:pt x="1" y="36"/>
                    <a:pt x="1" y="60"/>
                  </a:cubicBezTo>
                  <a:lnTo>
                    <a:pt x="49" y="370"/>
                  </a:lnTo>
                  <a:cubicBezTo>
                    <a:pt x="49" y="405"/>
                    <a:pt x="72" y="417"/>
                    <a:pt x="108" y="417"/>
                  </a:cubicBezTo>
                  <a:cubicBezTo>
                    <a:pt x="144" y="417"/>
                    <a:pt x="156" y="382"/>
                    <a:pt x="156" y="358"/>
                  </a:cubicBezTo>
                  <a:lnTo>
                    <a:pt x="108" y="48"/>
                  </a:lnTo>
                  <a:cubicBezTo>
                    <a:pt x="108" y="24"/>
                    <a:pt x="72" y="1"/>
                    <a:pt x="49" y="1"/>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3"/>
            <p:cNvSpPr/>
            <p:nvPr/>
          </p:nvSpPr>
          <p:spPr>
            <a:xfrm>
              <a:off x="5404525" y="3725300"/>
              <a:ext cx="3900" cy="9550"/>
            </a:xfrm>
            <a:custGeom>
              <a:avLst/>
              <a:gdLst/>
              <a:ahLst/>
              <a:cxnLst/>
              <a:rect l="l" t="t" r="r" b="b"/>
              <a:pathLst>
                <a:path w="156" h="382" extrusionOk="0">
                  <a:moveTo>
                    <a:pt x="48" y="0"/>
                  </a:moveTo>
                  <a:cubicBezTo>
                    <a:pt x="25" y="0"/>
                    <a:pt x="1" y="36"/>
                    <a:pt x="1" y="60"/>
                  </a:cubicBezTo>
                  <a:lnTo>
                    <a:pt x="37" y="333"/>
                  </a:lnTo>
                  <a:cubicBezTo>
                    <a:pt x="48" y="357"/>
                    <a:pt x="72" y="381"/>
                    <a:pt x="96" y="381"/>
                  </a:cubicBezTo>
                  <a:lnTo>
                    <a:pt x="108" y="381"/>
                  </a:lnTo>
                  <a:cubicBezTo>
                    <a:pt x="132" y="381"/>
                    <a:pt x="156" y="345"/>
                    <a:pt x="156" y="322"/>
                  </a:cubicBezTo>
                  <a:lnTo>
                    <a:pt x="120" y="48"/>
                  </a:lnTo>
                  <a:cubicBezTo>
                    <a:pt x="108" y="24"/>
                    <a:pt x="84" y="0"/>
                    <a:pt x="48" y="0"/>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3"/>
            <p:cNvSpPr/>
            <p:nvPr/>
          </p:nvSpPr>
          <p:spPr>
            <a:xfrm>
              <a:off x="5293500" y="2673375"/>
              <a:ext cx="418825" cy="309275"/>
            </a:xfrm>
            <a:custGeom>
              <a:avLst/>
              <a:gdLst/>
              <a:ahLst/>
              <a:cxnLst/>
              <a:rect l="l" t="t" r="r" b="b"/>
              <a:pathLst>
                <a:path w="16753" h="12371" extrusionOk="0">
                  <a:moveTo>
                    <a:pt x="5990" y="1"/>
                  </a:moveTo>
                  <a:cubicBezTo>
                    <a:pt x="2680" y="1"/>
                    <a:pt x="1" y="2679"/>
                    <a:pt x="1" y="5977"/>
                  </a:cubicBezTo>
                  <a:lnTo>
                    <a:pt x="1" y="10133"/>
                  </a:lnTo>
                  <a:cubicBezTo>
                    <a:pt x="1" y="11963"/>
                    <a:pt x="826" y="12371"/>
                    <a:pt x="2127" y="12371"/>
                  </a:cubicBezTo>
                  <a:cubicBezTo>
                    <a:pt x="3169" y="12371"/>
                    <a:pt x="4517" y="12109"/>
                    <a:pt x="5990" y="12109"/>
                  </a:cubicBezTo>
                  <a:lnTo>
                    <a:pt x="10776" y="12109"/>
                  </a:lnTo>
                  <a:cubicBezTo>
                    <a:pt x="12243" y="12109"/>
                    <a:pt x="13588" y="12371"/>
                    <a:pt x="14629" y="12371"/>
                  </a:cubicBezTo>
                  <a:cubicBezTo>
                    <a:pt x="15927" y="12371"/>
                    <a:pt x="16753" y="11963"/>
                    <a:pt x="16753" y="10133"/>
                  </a:cubicBezTo>
                  <a:lnTo>
                    <a:pt x="16753" y="5977"/>
                  </a:lnTo>
                  <a:cubicBezTo>
                    <a:pt x="16753" y="2679"/>
                    <a:pt x="14074" y="1"/>
                    <a:pt x="10776" y="1"/>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3"/>
            <p:cNvSpPr/>
            <p:nvPr/>
          </p:nvSpPr>
          <p:spPr>
            <a:xfrm>
              <a:off x="5317625" y="2749875"/>
              <a:ext cx="372975" cy="350075"/>
            </a:xfrm>
            <a:custGeom>
              <a:avLst/>
              <a:gdLst/>
              <a:ahLst/>
              <a:cxnLst/>
              <a:rect l="l" t="t" r="r" b="b"/>
              <a:pathLst>
                <a:path w="14919" h="14003" extrusionOk="0">
                  <a:moveTo>
                    <a:pt x="2798" y="0"/>
                  </a:moveTo>
                  <a:cubicBezTo>
                    <a:pt x="1250" y="0"/>
                    <a:pt x="0" y="1251"/>
                    <a:pt x="0" y="2798"/>
                  </a:cubicBezTo>
                  <a:lnTo>
                    <a:pt x="0" y="11204"/>
                  </a:lnTo>
                  <a:cubicBezTo>
                    <a:pt x="0" y="12740"/>
                    <a:pt x="1250" y="14002"/>
                    <a:pt x="2798" y="14002"/>
                  </a:cubicBezTo>
                  <a:lnTo>
                    <a:pt x="12121" y="14002"/>
                  </a:lnTo>
                  <a:cubicBezTo>
                    <a:pt x="13669" y="14002"/>
                    <a:pt x="14919" y="12752"/>
                    <a:pt x="14919" y="11204"/>
                  </a:cubicBezTo>
                  <a:lnTo>
                    <a:pt x="14919" y="2798"/>
                  </a:lnTo>
                  <a:cubicBezTo>
                    <a:pt x="14919" y="1251"/>
                    <a:pt x="13669" y="0"/>
                    <a:pt x="12121" y="0"/>
                  </a:cubicBez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3"/>
            <p:cNvSpPr/>
            <p:nvPr/>
          </p:nvSpPr>
          <p:spPr>
            <a:xfrm>
              <a:off x="5278925" y="2908225"/>
              <a:ext cx="79200" cy="79200"/>
            </a:xfrm>
            <a:custGeom>
              <a:avLst/>
              <a:gdLst/>
              <a:ahLst/>
              <a:cxnLst/>
              <a:rect l="l" t="t" r="r" b="b"/>
              <a:pathLst>
                <a:path w="3168" h="3168" extrusionOk="0">
                  <a:moveTo>
                    <a:pt x="1584" y="1"/>
                  </a:moveTo>
                  <a:cubicBezTo>
                    <a:pt x="715" y="1"/>
                    <a:pt x="0" y="715"/>
                    <a:pt x="0" y="1584"/>
                  </a:cubicBezTo>
                  <a:cubicBezTo>
                    <a:pt x="0" y="2453"/>
                    <a:pt x="715" y="3168"/>
                    <a:pt x="1584" y="3168"/>
                  </a:cubicBezTo>
                  <a:cubicBezTo>
                    <a:pt x="2465" y="3168"/>
                    <a:pt x="3167" y="2453"/>
                    <a:pt x="3167" y="1584"/>
                  </a:cubicBezTo>
                  <a:cubicBezTo>
                    <a:pt x="3167" y="715"/>
                    <a:pt x="2465" y="1"/>
                    <a:pt x="1584" y="1"/>
                  </a:cubicBez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a:off x="5651000" y="2908225"/>
              <a:ext cx="79200" cy="79200"/>
            </a:xfrm>
            <a:custGeom>
              <a:avLst/>
              <a:gdLst/>
              <a:ahLst/>
              <a:cxnLst/>
              <a:rect l="l" t="t" r="r" b="b"/>
              <a:pathLst>
                <a:path w="3168" h="3168" extrusionOk="0">
                  <a:moveTo>
                    <a:pt x="1584" y="1"/>
                  </a:moveTo>
                  <a:cubicBezTo>
                    <a:pt x="715" y="1"/>
                    <a:pt x="0" y="715"/>
                    <a:pt x="0" y="1584"/>
                  </a:cubicBezTo>
                  <a:cubicBezTo>
                    <a:pt x="0" y="2453"/>
                    <a:pt x="715" y="3168"/>
                    <a:pt x="1584" y="3168"/>
                  </a:cubicBezTo>
                  <a:cubicBezTo>
                    <a:pt x="2465" y="3168"/>
                    <a:pt x="3167" y="2453"/>
                    <a:pt x="3167" y="1584"/>
                  </a:cubicBezTo>
                  <a:cubicBezTo>
                    <a:pt x="3167" y="715"/>
                    <a:pt x="2465" y="1"/>
                    <a:pt x="1584" y="1"/>
                  </a:cubicBez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3"/>
            <p:cNvSpPr/>
            <p:nvPr/>
          </p:nvSpPr>
          <p:spPr>
            <a:xfrm>
              <a:off x="5367625" y="2718750"/>
              <a:ext cx="356025" cy="141275"/>
            </a:xfrm>
            <a:custGeom>
              <a:avLst/>
              <a:gdLst/>
              <a:ahLst/>
              <a:cxnLst/>
              <a:rect l="l" t="t" r="r" b="b"/>
              <a:pathLst>
                <a:path w="14241" h="5651" extrusionOk="0">
                  <a:moveTo>
                    <a:pt x="3448" y="0"/>
                  </a:moveTo>
                  <a:cubicBezTo>
                    <a:pt x="1482" y="0"/>
                    <a:pt x="0" y="126"/>
                    <a:pt x="0" y="126"/>
                  </a:cubicBezTo>
                  <a:cubicBezTo>
                    <a:pt x="0" y="126"/>
                    <a:pt x="3763" y="5067"/>
                    <a:pt x="12919" y="5651"/>
                  </a:cubicBezTo>
                  <a:cubicBezTo>
                    <a:pt x="12919" y="5651"/>
                    <a:pt x="14240" y="2055"/>
                    <a:pt x="10406" y="805"/>
                  </a:cubicBezTo>
                  <a:cubicBezTo>
                    <a:pt x="8393" y="154"/>
                    <a:pt x="5624" y="0"/>
                    <a:pt x="3448" y="0"/>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3"/>
            <p:cNvSpPr/>
            <p:nvPr/>
          </p:nvSpPr>
          <p:spPr>
            <a:xfrm>
              <a:off x="5411375" y="2731225"/>
              <a:ext cx="294400" cy="103500"/>
            </a:xfrm>
            <a:custGeom>
              <a:avLst/>
              <a:gdLst/>
              <a:ahLst/>
              <a:cxnLst/>
              <a:rect l="l" t="t" r="r" b="b"/>
              <a:pathLst>
                <a:path w="11776" h="4140" extrusionOk="0">
                  <a:moveTo>
                    <a:pt x="62" y="0"/>
                  </a:moveTo>
                  <a:cubicBezTo>
                    <a:pt x="45" y="0"/>
                    <a:pt x="26" y="6"/>
                    <a:pt x="13" y="20"/>
                  </a:cubicBezTo>
                  <a:cubicBezTo>
                    <a:pt x="1" y="44"/>
                    <a:pt x="1" y="80"/>
                    <a:pt x="24" y="103"/>
                  </a:cubicBezTo>
                  <a:cubicBezTo>
                    <a:pt x="3358" y="2675"/>
                    <a:pt x="7513" y="4104"/>
                    <a:pt x="11716" y="4140"/>
                  </a:cubicBezTo>
                  <a:cubicBezTo>
                    <a:pt x="11752" y="4140"/>
                    <a:pt x="11776" y="4116"/>
                    <a:pt x="11776" y="4080"/>
                  </a:cubicBezTo>
                  <a:cubicBezTo>
                    <a:pt x="11776" y="4044"/>
                    <a:pt x="11752" y="4021"/>
                    <a:pt x="11716" y="4021"/>
                  </a:cubicBezTo>
                  <a:cubicBezTo>
                    <a:pt x="7537" y="3997"/>
                    <a:pt x="3406" y="2568"/>
                    <a:pt x="96" y="8"/>
                  </a:cubicBezTo>
                  <a:cubicBezTo>
                    <a:pt x="86" y="3"/>
                    <a:pt x="74" y="0"/>
                    <a:pt x="62"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3"/>
            <p:cNvSpPr/>
            <p:nvPr/>
          </p:nvSpPr>
          <p:spPr>
            <a:xfrm>
              <a:off x="5421500" y="2698250"/>
              <a:ext cx="271775" cy="91525"/>
            </a:xfrm>
            <a:custGeom>
              <a:avLst/>
              <a:gdLst/>
              <a:ahLst/>
              <a:cxnLst/>
              <a:rect l="l" t="t" r="r" b="b"/>
              <a:pathLst>
                <a:path w="10871" h="3661" extrusionOk="0">
                  <a:moveTo>
                    <a:pt x="60" y="1"/>
                  </a:moveTo>
                  <a:cubicBezTo>
                    <a:pt x="45" y="1"/>
                    <a:pt x="31" y="10"/>
                    <a:pt x="24" y="29"/>
                  </a:cubicBezTo>
                  <a:cubicBezTo>
                    <a:pt x="0" y="53"/>
                    <a:pt x="0" y="89"/>
                    <a:pt x="36" y="101"/>
                  </a:cubicBezTo>
                  <a:cubicBezTo>
                    <a:pt x="3144" y="2351"/>
                    <a:pt x="6978" y="3613"/>
                    <a:pt x="10811" y="3661"/>
                  </a:cubicBezTo>
                  <a:cubicBezTo>
                    <a:pt x="10847" y="3661"/>
                    <a:pt x="10871" y="3637"/>
                    <a:pt x="10871" y="3601"/>
                  </a:cubicBezTo>
                  <a:cubicBezTo>
                    <a:pt x="10871" y="3577"/>
                    <a:pt x="10847" y="3554"/>
                    <a:pt x="10811" y="3554"/>
                  </a:cubicBezTo>
                  <a:cubicBezTo>
                    <a:pt x="7001" y="3506"/>
                    <a:pt x="3191" y="2244"/>
                    <a:pt x="96" y="18"/>
                  </a:cubicBezTo>
                  <a:cubicBezTo>
                    <a:pt x="85" y="7"/>
                    <a:pt x="72" y="1"/>
                    <a:pt x="60"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3"/>
            <p:cNvSpPr/>
            <p:nvPr/>
          </p:nvSpPr>
          <p:spPr>
            <a:xfrm>
              <a:off x="5451275" y="2684275"/>
              <a:ext cx="219375" cy="74250"/>
            </a:xfrm>
            <a:custGeom>
              <a:avLst/>
              <a:gdLst/>
              <a:ahLst/>
              <a:cxnLst/>
              <a:rect l="l" t="t" r="r" b="b"/>
              <a:pathLst>
                <a:path w="8775" h="2970" extrusionOk="0">
                  <a:moveTo>
                    <a:pt x="74" y="0"/>
                  </a:moveTo>
                  <a:cubicBezTo>
                    <a:pt x="54" y="0"/>
                    <a:pt x="33" y="11"/>
                    <a:pt x="24" y="29"/>
                  </a:cubicBezTo>
                  <a:cubicBezTo>
                    <a:pt x="0" y="53"/>
                    <a:pt x="12" y="88"/>
                    <a:pt x="36" y="100"/>
                  </a:cubicBezTo>
                  <a:cubicBezTo>
                    <a:pt x="2631" y="1791"/>
                    <a:pt x="5620" y="2779"/>
                    <a:pt x="8715" y="2970"/>
                  </a:cubicBezTo>
                  <a:cubicBezTo>
                    <a:pt x="8739" y="2970"/>
                    <a:pt x="8763" y="2946"/>
                    <a:pt x="8775" y="2922"/>
                  </a:cubicBezTo>
                  <a:cubicBezTo>
                    <a:pt x="8775" y="2886"/>
                    <a:pt x="8751" y="2863"/>
                    <a:pt x="8715" y="2863"/>
                  </a:cubicBezTo>
                  <a:cubicBezTo>
                    <a:pt x="5656" y="2672"/>
                    <a:pt x="2667" y="1684"/>
                    <a:pt x="95" y="5"/>
                  </a:cubicBezTo>
                  <a:cubicBezTo>
                    <a:pt x="89" y="2"/>
                    <a:pt x="82" y="0"/>
                    <a:pt x="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3"/>
            <p:cNvSpPr/>
            <p:nvPr/>
          </p:nvSpPr>
          <p:spPr>
            <a:xfrm>
              <a:off x="5517350" y="2678725"/>
              <a:ext cx="153300" cy="50325"/>
            </a:xfrm>
            <a:custGeom>
              <a:avLst/>
              <a:gdLst/>
              <a:ahLst/>
              <a:cxnLst/>
              <a:rect l="l" t="t" r="r" b="b"/>
              <a:pathLst>
                <a:path w="6132" h="2013" extrusionOk="0">
                  <a:moveTo>
                    <a:pt x="55" y="0"/>
                  </a:moveTo>
                  <a:cubicBezTo>
                    <a:pt x="37" y="0"/>
                    <a:pt x="20" y="13"/>
                    <a:pt x="12" y="37"/>
                  </a:cubicBezTo>
                  <a:cubicBezTo>
                    <a:pt x="0" y="60"/>
                    <a:pt x="12" y="96"/>
                    <a:pt x="36" y="108"/>
                  </a:cubicBezTo>
                  <a:cubicBezTo>
                    <a:pt x="1941" y="1037"/>
                    <a:pt x="3965" y="1680"/>
                    <a:pt x="6061" y="2013"/>
                  </a:cubicBezTo>
                  <a:lnTo>
                    <a:pt x="6072" y="2013"/>
                  </a:lnTo>
                  <a:cubicBezTo>
                    <a:pt x="6096" y="2013"/>
                    <a:pt x="6120" y="1989"/>
                    <a:pt x="6132" y="1965"/>
                  </a:cubicBezTo>
                  <a:cubicBezTo>
                    <a:pt x="6132" y="1930"/>
                    <a:pt x="6108" y="1906"/>
                    <a:pt x="6084" y="1906"/>
                  </a:cubicBezTo>
                  <a:cubicBezTo>
                    <a:pt x="4001" y="1572"/>
                    <a:pt x="1977" y="930"/>
                    <a:pt x="84" y="13"/>
                  </a:cubicBezTo>
                  <a:cubicBezTo>
                    <a:pt x="75" y="4"/>
                    <a:pt x="6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3"/>
            <p:cNvSpPr/>
            <p:nvPr/>
          </p:nvSpPr>
          <p:spPr>
            <a:xfrm>
              <a:off x="5285475" y="2728775"/>
              <a:ext cx="122950" cy="129775"/>
            </a:xfrm>
            <a:custGeom>
              <a:avLst/>
              <a:gdLst/>
              <a:ahLst/>
              <a:cxnLst/>
              <a:rect l="l" t="t" r="r" b="b"/>
              <a:pathLst>
                <a:path w="4918" h="5191" extrusionOk="0">
                  <a:moveTo>
                    <a:pt x="4577" y="1"/>
                  </a:moveTo>
                  <a:cubicBezTo>
                    <a:pt x="4322" y="1"/>
                    <a:pt x="3862" y="44"/>
                    <a:pt x="3429" y="309"/>
                  </a:cubicBezTo>
                  <a:cubicBezTo>
                    <a:pt x="0" y="2416"/>
                    <a:pt x="1274" y="5190"/>
                    <a:pt x="1274" y="5190"/>
                  </a:cubicBezTo>
                  <a:cubicBezTo>
                    <a:pt x="4918" y="3428"/>
                    <a:pt x="4775" y="11"/>
                    <a:pt x="4775" y="11"/>
                  </a:cubicBezTo>
                  <a:cubicBezTo>
                    <a:pt x="4775" y="11"/>
                    <a:pt x="4700" y="1"/>
                    <a:pt x="4577" y="1"/>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3"/>
            <p:cNvSpPr/>
            <p:nvPr/>
          </p:nvSpPr>
          <p:spPr>
            <a:xfrm>
              <a:off x="5484600" y="2928025"/>
              <a:ext cx="38700" cy="68625"/>
            </a:xfrm>
            <a:custGeom>
              <a:avLst/>
              <a:gdLst/>
              <a:ahLst/>
              <a:cxnLst/>
              <a:rect l="l" t="t" r="r" b="b"/>
              <a:pathLst>
                <a:path w="1548" h="2745" extrusionOk="0">
                  <a:moveTo>
                    <a:pt x="769" y="0"/>
                  </a:moveTo>
                  <a:cubicBezTo>
                    <a:pt x="623" y="0"/>
                    <a:pt x="477" y="90"/>
                    <a:pt x="441" y="268"/>
                  </a:cubicBezTo>
                  <a:lnTo>
                    <a:pt x="96" y="1899"/>
                  </a:lnTo>
                  <a:cubicBezTo>
                    <a:pt x="1" y="2328"/>
                    <a:pt x="322" y="2733"/>
                    <a:pt x="763" y="2745"/>
                  </a:cubicBezTo>
                  <a:cubicBezTo>
                    <a:pt x="769" y="2745"/>
                    <a:pt x="775" y="2745"/>
                    <a:pt x="781" y="2745"/>
                  </a:cubicBezTo>
                  <a:cubicBezTo>
                    <a:pt x="1224" y="2745"/>
                    <a:pt x="1547" y="2334"/>
                    <a:pt x="1453" y="1899"/>
                  </a:cubicBezTo>
                  <a:lnTo>
                    <a:pt x="1096" y="268"/>
                  </a:lnTo>
                  <a:cubicBezTo>
                    <a:pt x="1060" y="90"/>
                    <a:pt x="914" y="0"/>
                    <a:pt x="769"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3"/>
            <p:cNvSpPr/>
            <p:nvPr/>
          </p:nvSpPr>
          <p:spPr>
            <a:xfrm>
              <a:off x="5403050" y="2878650"/>
              <a:ext cx="58350" cy="21275"/>
            </a:xfrm>
            <a:custGeom>
              <a:avLst/>
              <a:gdLst/>
              <a:ahLst/>
              <a:cxnLst/>
              <a:rect l="l" t="t" r="r" b="b"/>
              <a:pathLst>
                <a:path w="2334" h="851" extrusionOk="0">
                  <a:moveTo>
                    <a:pt x="2082" y="0"/>
                  </a:moveTo>
                  <a:cubicBezTo>
                    <a:pt x="2067" y="0"/>
                    <a:pt x="2052" y="2"/>
                    <a:pt x="2036" y="5"/>
                  </a:cubicBezTo>
                  <a:lnTo>
                    <a:pt x="191" y="410"/>
                  </a:lnTo>
                  <a:cubicBezTo>
                    <a:pt x="72" y="445"/>
                    <a:pt x="0" y="564"/>
                    <a:pt x="24" y="683"/>
                  </a:cubicBezTo>
                  <a:cubicBezTo>
                    <a:pt x="48" y="779"/>
                    <a:pt x="143" y="850"/>
                    <a:pt x="238" y="850"/>
                  </a:cubicBezTo>
                  <a:lnTo>
                    <a:pt x="286" y="850"/>
                  </a:lnTo>
                  <a:lnTo>
                    <a:pt x="2143" y="433"/>
                  </a:lnTo>
                  <a:cubicBezTo>
                    <a:pt x="2262" y="410"/>
                    <a:pt x="2334" y="291"/>
                    <a:pt x="2310" y="171"/>
                  </a:cubicBezTo>
                  <a:cubicBezTo>
                    <a:pt x="2279" y="68"/>
                    <a:pt x="2185" y="0"/>
                    <a:pt x="2082"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3"/>
            <p:cNvSpPr/>
            <p:nvPr/>
          </p:nvSpPr>
          <p:spPr>
            <a:xfrm>
              <a:off x="5542650" y="2880825"/>
              <a:ext cx="58950" cy="16700"/>
            </a:xfrm>
            <a:custGeom>
              <a:avLst/>
              <a:gdLst/>
              <a:ahLst/>
              <a:cxnLst/>
              <a:rect l="l" t="t" r="r" b="b"/>
              <a:pathLst>
                <a:path w="2358" h="668" extrusionOk="0">
                  <a:moveTo>
                    <a:pt x="249" y="0"/>
                  </a:moveTo>
                  <a:cubicBezTo>
                    <a:pt x="130" y="0"/>
                    <a:pt x="35" y="81"/>
                    <a:pt x="24" y="204"/>
                  </a:cubicBezTo>
                  <a:cubicBezTo>
                    <a:pt x="0" y="323"/>
                    <a:pt x="96" y="430"/>
                    <a:pt x="215" y="442"/>
                  </a:cubicBezTo>
                  <a:lnTo>
                    <a:pt x="2096" y="668"/>
                  </a:lnTo>
                  <a:lnTo>
                    <a:pt x="2120" y="668"/>
                  </a:lnTo>
                  <a:cubicBezTo>
                    <a:pt x="2239" y="668"/>
                    <a:pt x="2334" y="585"/>
                    <a:pt x="2346" y="477"/>
                  </a:cubicBezTo>
                  <a:cubicBezTo>
                    <a:pt x="2358" y="358"/>
                    <a:pt x="2274" y="251"/>
                    <a:pt x="2155" y="227"/>
                  </a:cubicBezTo>
                  <a:lnTo>
                    <a:pt x="274" y="1"/>
                  </a:lnTo>
                  <a:cubicBezTo>
                    <a:pt x="266" y="0"/>
                    <a:pt x="258" y="0"/>
                    <a:pt x="249"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3"/>
            <p:cNvSpPr/>
            <p:nvPr/>
          </p:nvSpPr>
          <p:spPr>
            <a:xfrm>
              <a:off x="5477150" y="3007000"/>
              <a:ext cx="53900" cy="23875"/>
            </a:xfrm>
            <a:custGeom>
              <a:avLst/>
              <a:gdLst/>
              <a:ahLst/>
              <a:cxnLst/>
              <a:rect l="l" t="t" r="r" b="b"/>
              <a:pathLst>
                <a:path w="2156" h="955" extrusionOk="0">
                  <a:moveTo>
                    <a:pt x="2038" y="0"/>
                  </a:moveTo>
                  <a:cubicBezTo>
                    <a:pt x="1986" y="0"/>
                    <a:pt x="1939" y="34"/>
                    <a:pt x="1918" y="86"/>
                  </a:cubicBezTo>
                  <a:cubicBezTo>
                    <a:pt x="1823" y="467"/>
                    <a:pt x="1465" y="729"/>
                    <a:pt x="1072" y="729"/>
                  </a:cubicBezTo>
                  <a:cubicBezTo>
                    <a:pt x="680" y="729"/>
                    <a:pt x="346" y="479"/>
                    <a:pt x="227" y="110"/>
                  </a:cubicBezTo>
                  <a:cubicBezTo>
                    <a:pt x="208" y="63"/>
                    <a:pt x="168" y="31"/>
                    <a:pt x="122" y="31"/>
                  </a:cubicBezTo>
                  <a:cubicBezTo>
                    <a:pt x="110" y="31"/>
                    <a:pt x="97" y="33"/>
                    <a:pt x="84" y="38"/>
                  </a:cubicBezTo>
                  <a:cubicBezTo>
                    <a:pt x="25" y="62"/>
                    <a:pt x="1" y="121"/>
                    <a:pt x="13" y="181"/>
                  </a:cubicBezTo>
                  <a:cubicBezTo>
                    <a:pt x="156" y="633"/>
                    <a:pt x="584" y="955"/>
                    <a:pt x="1072" y="955"/>
                  </a:cubicBezTo>
                  <a:cubicBezTo>
                    <a:pt x="1573" y="955"/>
                    <a:pt x="2001" y="622"/>
                    <a:pt x="2132" y="133"/>
                  </a:cubicBezTo>
                  <a:cubicBezTo>
                    <a:pt x="2156" y="86"/>
                    <a:pt x="2120" y="14"/>
                    <a:pt x="2061" y="2"/>
                  </a:cubicBezTo>
                  <a:cubicBezTo>
                    <a:pt x="2053" y="1"/>
                    <a:pt x="2045" y="0"/>
                    <a:pt x="2038"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3"/>
            <p:cNvSpPr/>
            <p:nvPr/>
          </p:nvSpPr>
          <p:spPr>
            <a:xfrm>
              <a:off x="5537000" y="2911200"/>
              <a:ext cx="72950" cy="73250"/>
            </a:xfrm>
            <a:custGeom>
              <a:avLst/>
              <a:gdLst/>
              <a:ahLst/>
              <a:cxnLst/>
              <a:rect l="l" t="t" r="r" b="b"/>
              <a:pathLst>
                <a:path w="2918" h="2930" extrusionOk="0">
                  <a:moveTo>
                    <a:pt x="1453" y="1"/>
                  </a:moveTo>
                  <a:cubicBezTo>
                    <a:pt x="655" y="1"/>
                    <a:pt x="0" y="655"/>
                    <a:pt x="0" y="1465"/>
                  </a:cubicBezTo>
                  <a:cubicBezTo>
                    <a:pt x="0" y="2275"/>
                    <a:pt x="655" y="2930"/>
                    <a:pt x="1453" y="2930"/>
                  </a:cubicBezTo>
                  <a:cubicBezTo>
                    <a:pt x="2262" y="2930"/>
                    <a:pt x="2917" y="2275"/>
                    <a:pt x="2917" y="1465"/>
                  </a:cubicBezTo>
                  <a:cubicBezTo>
                    <a:pt x="2917" y="655"/>
                    <a:pt x="2262" y="1"/>
                    <a:pt x="1453" y="1"/>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3"/>
            <p:cNvSpPr/>
            <p:nvPr/>
          </p:nvSpPr>
          <p:spPr>
            <a:xfrm>
              <a:off x="5543710" y="2923709"/>
              <a:ext cx="58951" cy="55099"/>
            </a:xfrm>
            <a:custGeom>
              <a:avLst/>
              <a:gdLst/>
              <a:ahLst/>
              <a:cxnLst/>
              <a:rect l="l" t="t" r="r" b="b"/>
              <a:pathLst>
                <a:path w="2918" h="2930" extrusionOk="0">
                  <a:moveTo>
                    <a:pt x="1465" y="1"/>
                  </a:moveTo>
                  <a:cubicBezTo>
                    <a:pt x="656" y="1"/>
                    <a:pt x="1" y="655"/>
                    <a:pt x="1" y="1465"/>
                  </a:cubicBezTo>
                  <a:cubicBezTo>
                    <a:pt x="1" y="2275"/>
                    <a:pt x="656" y="2930"/>
                    <a:pt x="1465" y="2930"/>
                  </a:cubicBezTo>
                  <a:cubicBezTo>
                    <a:pt x="2263" y="2930"/>
                    <a:pt x="2918" y="2275"/>
                    <a:pt x="2918" y="1465"/>
                  </a:cubicBezTo>
                  <a:cubicBezTo>
                    <a:pt x="2918" y="655"/>
                    <a:pt x="2263" y="1"/>
                    <a:pt x="1465" y="1"/>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3"/>
            <p:cNvSpPr/>
            <p:nvPr/>
          </p:nvSpPr>
          <p:spPr>
            <a:xfrm>
              <a:off x="5398875" y="2911200"/>
              <a:ext cx="73250" cy="73250"/>
            </a:xfrm>
            <a:custGeom>
              <a:avLst/>
              <a:gdLst/>
              <a:ahLst/>
              <a:cxnLst/>
              <a:rect l="l" t="t" r="r" b="b"/>
              <a:pathLst>
                <a:path w="2930" h="2930" extrusionOk="0">
                  <a:moveTo>
                    <a:pt x="1465" y="1"/>
                  </a:moveTo>
                  <a:cubicBezTo>
                    <a:pt x="655" y="1"/>
                    <a:pt x="1" y="655"/>
                    <a:pt x="1" y="1465"/>
                  </a:cubicBezTo>
                  <a:cubicBezTo>
                    <a:pt x="1" y="2275"/>
                    <a:pt x="655" y="2930"/>
                    <a:pt x="1465" y="2930"/>
                  </a:cubicBezTo>
                  <a:cubicBezTo>
                    <a:pt x="2275" y="2930"/>
                    <a:pt x="2930" y="2275"/>
                    <a:pt x="2930" y="1465"/>
                  </a:cubicBezTo>
                  <a:cubicBezTo>
                    <a:pt x="2930" y="655"/>
                    <a:pt x="2275" y="1"/>
                    <a:pt x="1465" y="1"/>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3"/>
            <p:cNvSpPr/>
            <p:nvPr/>
          </p:nvSpPr>
          <p:spPr>
            <a:xfrm>
              <a:off x="5405659" y="2923571"/>
              <a:ext cx="53897" cy="53897"/>
            </a:xfrm>
            <a:custGeom>
              <a:avLst/>
              <a:gdLst/>
              <a:ahLst/>
              <a:cxnLst/>
              <a:rect l="l" t="t" r="r" b="b"/>
              <a:pathLst>
                <a:path w="2930" h="2930" extrusionOk="0">
                  <a:moveTo>
                    <a:pt x="1465" y="1"/>
                  </a:moveTo>
                  <a:cubicBezTo>
                    <a:pt x="655" y="1"/>
                    <a:pt x="0" y="655"/>
                    <a:pt x="0" y="1465"/>
                  </a:cubicBezTo>
                  <a:cubicBezTo>
                    <a:pt x="0" y="2275"/>
                    <a:pt x="655" y="2930"/>
                    <a:pt x="1465" y="2930"/>
                  </a:cubicBezTo>
                  <a:cubicBezTo>
                    <a:pt x="2274" y="2930"/>
                    <a:pt x="2929" y="2275"/>
                    <a:pt x="2929" y="1465"/>
                  </a:cubicBezTo>
                  <a:cubicBezTo>
                    <a:pt x="2929" y="655"/>
                    <a:pt x="2274" y="1"/>
                    <a:pt x="1465" y="1"/>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3"/>
            <p:cNvSpPr/>
            <p:nvPr/>
          </p:nvSpPr>
          <p:spPr>
            <a:xfrm>
              <a:off x="5689975" y="2927275"/>
              <a:ext cx="23250" cy="41400"/>
            </a:xfrm>
            <a:custGeom>
              <a:avLst/>
              <a:gdLst/>
              <a:ahLst/>
              <a:cxnLst/>
              <a:rect l="l" t="t" r="r" b="b"/>
              <a:pathLst>
                <a:path w="930" h="1656" extrusionOk="0">
                  <a:moveTo>
                    <a:pt x="108" y="1"/>
                  </a:moveTo>
                  <a:cubicBezTo>
                    <a:pt x="49" y="1"/>
                    <a:pt x="1" y="48"/>
                    <a:pt x="1" y="120"/>
                  </a:cubicBezTo>
                  <a:cubicBezTo>
                    <a:pt x="1" y="179"/>
                    <a:pt x="49" y="227"/>
                    <a:pt x="108" y="227"/>
                  </a:cubicBezTo>
                  <a:cubicBezTo>
                    <a:pt x="441" y="227"/>
                    <a:pt x="715" y="501"/>
                    <a:pt x="715" y="834"/>
                  </a:cubicBezTo>
                  <a:cubicBezTo>
                    <a:pt x="715" y="1155"/>
                    <a:pt x="441" y="1429"/>
                    <a:pt x="108" y="1429"/>
                  </a:cubicBezTo>
                  <a:cubicBezTo>
                    <a:pt x="49" y="1429"/>
                    <a:pt x="1" y="1477"/>
                    <a:pt x="1" y="1536"/>
                  </a:cubicBezTo>
                  <a:cubicBezTo>
                    <a:pt x="1" y="1608"/>
                    <a:pt x="49" y="1655"/>
                    <a:pt x="108" y="1655"/>
                  </a:cubicBezTo>
                  <a:cubicBezTo>
                    <a:pt x="560" y="1655"/>
                    <a:pt x="930" y="1274"/>
                    <a:pt x="930" y="822"/>
                  </a:cubicBezTo>
                  <a:cubicBezTo>
                    <a:pt x="930" y="370"/>
                    <a:pt x="560" y="1"/>
                    <a:pt x="108"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3"/>
            <p:cNvSpPr/>
            <p:nvPr/>
          </p:nvSpPr>
          <p:spPr>
            <a:xfrm>
              <a:off x="5689975" y="2945125"/>
              <a:ext cx="14325" cy="23550"/>
            </a:xfrm>
            <a:custGeom>
              <a:avLst/>
              <a:gdLst/>
              <a:ahLst/>
              <a:cxnLst/>
              <a:rect l="l" t="t" r="r" b="b"/>
              <a:pathLst>
                <a:path w="573" h="942" extrusionOk="0">
                  <a:moveTo>
                    <a:pt x="108" y="1"/>
                  </a:moveTo>
                  <a:cubicBezTo>
                    <a:pt x="49" y="1"/>
                    <a:pt x="1" y="49"/>
                    <a:pt x="1" y="120"/>
                  </a:cubicBezTo>
                  <a:cubicBezTo>
                    <a:pt x="1" y="179"/>
                    <a:pt x="49" y="227"/>
                    <a:pt x="108" y="227"/>
                  </a:cubicBezTo>
                  <a:cubicBezTo>
                    <a:pt x="239" y="227"/>
                    <a:pt x="358" y="334"/>
                    <a:pt x="358" y="477"/>
                  </a:cubicBezTo>
                  <a:cubicBezTo>
                    <a:pt x="358" y="608"/>
                    <a:pt x="239" y="715"/>
                    <a:pt x="108" y="715"/>
                  </a:cubicBezTo>
                  <a:cubicBezTo>
                    <a:pt x="49" y="715"/>
                    <a:pt x="1" y="763"/>
                    <a:pt x="1" y="822"/>
                  </a:cubicBezTo>
                  <a:cubicBezTo>
                    <a:pt x="1" y="894"/>
                    <a:pt x="49" y="941"/>
                    <a:pt x="108" y="941"/>
                  </a:cubicBezTo>
                  <a:cubicBezTo>
                    <a:pt x="370" y="941"/>
                    <a:pt x="572" y="727"/>
                    <a:pt x="572" y="465"/>
                  </a:cubicBezTo>
                  <a:cubicBezTo>
                    <a:pt x="572" y="215"/>
                    <a:pt x="370" y="1"/>
                    <a:pt x="108"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3"/>
            <p:cNvSpPr/>
            <p:nvPr/>
          </p:nvSpPr>
          <p:spPr>
            <a:xfrm>
              <a:off x="5297975" y="2927275"/>
              <a:ext cx="23525" cy="41400"/>
            </a:xfrm>
            <a:custGeom>
              <a:avLst/>
              <a:gdLst/>
              <a:ahLst/>
              <a:cxnLst/>
              <a:rect l="l" t="t" r="r" b="b"/>
              <a:pathLst>
                <a:path w="941" h="1656" extrusionOk="0">
                  <a:moveTo>
                    <a:pt x="822" y="1"/>
                  </a:moveTo>
                  <a:cubicBezTo>
                    <a:pt x="369" y="1"/>
                    <a:pt x="0" y="382"/>
                    <a:pt x="0" y="834"/>
                  </a:cubicBezTo>
                  <a:cubicBezTo>
                    <a:pt x="0" y="1286"/>
                    <a:pt x="369" y="1655"/>
                    <a:pt x="822" y="1655"/>
                  </a:cubicBezTo>
                  <a:cubicBezTo>
                    <a:pt x="893" y="1655"/>
                    <a:pt x="941" y="1608"/>
                    <a:pt x="941" y="1548"/>
                  </a:cubicBezTo>
                  <a:cubicBezTo>
                    <a:pt x="941" y="1489"/>
                    <a:pt x="893" y="1429"/>
                    <a:pt x="822" y="1429"/>
                  </a:cubicBezTo>
                  <a:cubicBezTo>
                    <a:pt x="500" y="1429"/>
                    <a:pt x="227" y="1167"/>
                    <a:pt x="227" y="834"/>
                  </a:cubicBezTo>
                  <a:cubicBezTo>
                    <a:pt x="227" y="501"/>
                    <a:pt x="500" y="227"/>
                    <a:pt x="822" y="227"/>
                  </a:cubicBezTo>
                  <a:cubicBezTo>
                    <a:pt x="893" y="227"/>
                    <a:pt x="941" y="179"/>
                    <a:pt x="941" y="120"/>
                  </a:cubicBezTo>
                  <a:cubicBezTo>
                    <a:pt x="941" y="60"/>
                    <a:pt x="893" y="1"/>
                    <a:pt x="822"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3"/>
            <p:cNvSpPr/>
            <p:nvPr/>
          </p:nvSpPr>
          <p:spPr>
            <a:xfrm>
              <a:off x="5306900" y="2945125"/>
              <a:ext cx="14600" cy="23550"/>
            </a:xfrm>
            <a:custGeom>
              <a:avLst/>
              <a:gdLst/>
              <a:ahLst/>
              <a:cxnLst/>
              <a:rect l="l" t="t" r="r" b="b"/>
              <a:pathLst>
                <a:path w="584" h="942" extrusionOk="0">
                  <a:moveTo>
                    <a:pt x="465" y="1"/>
                  </a:moveTo>
                  <a:cubicBezTo>
                    <a:pt x="215" y="1"/>
                    <a:pt x="1" y="215"/>
                    <a:pt x="1" y="477"/>
                  </a:cubicBezTo>
                  <a:cubicBezTo>
                    <a:pt x="1" y="727"/>
                    <a:pt x="215" y="941"/>
                    <a:pt x="465" y="941"/>
                  </a:cubicBezTo>
                  <a:cubicBezTo>
                    <a:pt x="536" y="941"/>
                    <a:pt x="584" y="894"/>
                    <a:pt x="584" y="834"/>
                  </a:cubicBezTo>
                  <a:cubicBezTo>
                    <a:pt x="584" y="775"/>
                    <a:pt x="536" y="715"/>
                    <a:pt x="465" y="715"/>
                  </a:cubicBezTo>
                  <a:cubicBezTo>
                    <a:pt x="334" y="715"/>
                    <a:pt x="227" y="608"/>
                    <a:pt x="227" y="477"/>
                  </a:cubicBezTo>
                  <a:cubicBezTo>
                    <a:pt x="227" y="334"/>
                    <a:pt x="334" y="227"/>
                    <a:pt x="465" y="227"/>
                  </a:cubicBezTo>
                  <a:cubicBezTo>
                    <a:pt x="536" y="227"/>
                    <a:pt x="584" y="179"/>
                    <a:pt x="584" y="120"/>
                  </a:cubicBezTo>
                  <a:cubicBezTo>
                    <a:pt x="584" y="60"/>
                    <a:pt x="536" y="1"/>
                    <a:pt x="465"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3"/>
            <p:cNvSpPr/>
            <p:nvPr/>
          </p:nvSpPr>
          <p:spPr>
            <a:xfrm>
              <a:off x="5300650" y="2696900"/>
              <a:ext cx="94075" cy="152425"/>
            </a:xfrm>
            <a:custGeom>
              <a:avLst/>
              <a:gdLst/>
              <a:ahLst/>
              <a:cxnLst/>
              <a:rect l="l" t="t" r="r" b="b"/>
              <a:pathLst>
                <a:path w="3763" h="6097" extrusionOk="0">
                  <a:moveTo>
                    <a:pt x="3703" y="0"/>
                  </a:moveTo>
                  <a:cubicBezTo>
                    <a:pt x="3680" y="0"/>
                    <a:pt x="3644" y="24"/>
                    <a:pt x="3644" y="48"/>
                  </a:cubicBezTo>
                  <a:cubicBezTo>
                    <a:pt x="3560" y="2465"/>
                    <a:pt x="2144" y="4798"/>
                    <a:pt x="36" y="5989"/>
                  </a:cubicBezTo>
                  <a:cubicBezTo>
                    <a:pt x="12" y="6001"/>
                    <a:pt x="1" y="6037"/>
                    <a:pt x="24" y="6072"/>
                  </a:cubicBezTo>
                  <a:cubicBezTo>
                    <a:pt x="24" y="6084"/>
                    <a:pt x="48" y="6096"/>
                    <a:pt x="72" y="6096"/>
                  </a:cubicBezTo>
                  <a:cubicBezTo>
                    <a:pt x="84" y="6096"/>
                    <a:pt x="84" y="6096"/>
                    <a:pt x="96" y="6084"/>
                  </a:cubicBezTo>
                  <a:cubicBezTo>
                    <a:pt x="2227" y="4882"/>
                    <a:pt x="3668" y="2512"/>
                    <a:pt x="3763" y="60"/>
                  </a:cubicBezTo>
                  <a:cubicBezTo>
                    <a:pt x="3763" y="24"/>
                    <a:pt x="3739" y="0"/>
                    <a:pt x="3703"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3"/>
            <p:cNvSpPr/>
            <p:nvPr/>
          </p:nvSpPr>
          <p:spPr>
            <a:xfrm>
              <a:off x="5297675" y="2709400"/>
              <a:ext cx="70275" cy="111925"/>
            </a:xfrm>
            <a:custGeom>
              <a:avLst/>
              <a:gdLst/>
              <a:ahLst/>
              <a:cxnLst/>
              <a:rect l="l" t="t" r="r" b="b"/>
              <a:pathLst>
                <a:path w="2811" h="4477" extrusionOk="0">
                  <a:moveTo>
                    <a:pt x="2763" y="0"/>
                  </a:moveTo>
                  <a:cubicBezTo>
                    <a:pt x="2739" y="0"/>
                    <a:pt x="2703" y="12"/>
                    <a:pt x="2703" y="48"/>
                  </a:cubicBezTo>
                  <a:cubicBezTo>
                    <a:pt x="2275" y="1715"/>
                    <a:pt x="1334" y="3262"/>
                    <a:pt x="24" y="4382"/>
                  </a:cubicBezTo>
                  <a:cubicBezTo>
                    <a:pt x="0" y="4405"/>
                    <a:pt x="0" y="4441"/>
                    <a:pt x="12" y="4465"/>
                  </a:cubicBezTo>
                  <a:cubicBezTo>
                    <a:pt x="24" y="4477"/>
                    <a:pt x="48" y="4477"/>
                    <a:pt x="60" y="4477"/>
                  </a:cubicBezTo>
                  <a:cubicBezTo>
                    <a:pt x="72" y="4477"/>
                    <a:pt x="84" y="4477"/>
                    <a:pt x="96" y="4465"/>
                  </a:cubicBezTo>
                  <a:cubicBezTo>
                    <a:pt x="1417" y="3322"/>
                    <a:pt x="2382" y="1762"/>
                    <a:pt x="2810" y="72"/>
                  </a:cubicBezTo>
                  <a:cubicBezTo>
                    <a:pt x="2810" y="36"/>
                    <a:pt x="2798" y="12"/>
                    <a:pt x="2763"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3"/>
            <p:cNvSpPr/>
            <p:nvPr/>
          </p:nvSpPr>
          <p:spPr>
            <a:xfrm>
              <a:off x="5311375" y="2732275"/>
              <a:ext cx="22625" cy="35775"/>
            </a:xfrm>
            <a:custGeom>
              <a:avLst/>
              <a:gdLst/>
              <a:ahLst/>
              <a:cxnLst/>
              <a:rect l="l" t="t" r="r" b="b"/>
              <a:pathLst>
                <a:path w="905" h="1431" extrusionOk="0">
                  <a:moveTo>
                    <a:pt x="839" y="1"/>
                  </a:moveTo>
                  <a:cubicBezTo>
                    <a:pt x="822" y="1"/>
                    <a:pt x="805" y="11"/>
                    <a:pt x="798" y="26"/>
                  </a:cubicBezTo>
                  <a:lnTo>
                    <a:pt x="24" y="1347"/>
                  </a:lnTo>
                  <a:cubicBezTo>
                    <a:pt x="0" y="1371"/>
                    <a:pt x="12" y="1407"/>
                    <a:pt x="36" y="1431"/>
                  </a:cubicBezTo>
                  <a:lnTo>
                    <a:pt x="72" y="1431"/>
                  </a:lnTo>
                  <a:cubicBezTo>
                    <a:pt x="83" y="1431"/>
                    <a:pt x="107" y="1419"/>
                    <a:pt x="119" y="1407"/>
                  </a:cubicBezTo>
                  <a:lnTo>
                    <a:pt x="893" y="85"/>
                  </a:lnTo>
                  <a:cubicBezTo>
                    <a:pt x="905" y="61"/>
                    <a:pt x="893" y="26"/>
                    <a:pt x="869" y="14"/>
                  </a:cubicBezTo>
                  <a:cubicBezTo>
                    <a:pt x="860" y="5"/>
                    <a:pt x="849" y="1"/>
                    <a:pt x="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3"/>
            <p:cNvSpPr/>
            <p:nvPr/>
          </p:nvSpPr>
          <p:spPr>
            <a:xfrm>
              <a:off x="5815600" y="3069075"/>
              <a:ext cx="67000" cy="68675"/>
            </a:xfrm>
            <a:custGeom>
              <a:avLst/>
              <a:gdLst/>
              <a:ahLst/>
              <a:cxnLst/>
              <a:rect l="l" t="t" r="r" b="b"/>
              <a:pathLst>
                <a:path w="2680" h="2747" extrusionOk="0">
                  <a:moveTo>
                    <a:pt x="2364" y="0"/>
                  </a:moveTo>
                  <a:cubicBezTo>
                    <a:pt x="1884" y="0"/>
                    <a:pt x="739" y="1282"/>
                    <a:pt x="739" y="1282"/>
                  </a:cubicBezTo>
                  <a:cubicBezTo>
                    <a:pt x="739" y="1282"/>
                    <a:pt x="0" y="2341"/>
                    <a:pt x="750" y="2580"/>
                  </a:cubicBezTo>
                  <a:cubicBezTo>
                    <a:pt x="941" y="2639"/>
                    <a:pt x="1262" y="2699"/>
                    <a:pt x="1643" y="2746"/>
                  </a:cubicBezTo>
                  <a:cubicBezTo>
                    <a:pt x="1584" y="2282"/>
                    <a:pt x="1715" y="1794"/>
                    <a:pt x="1929" y="1389"/>
                  </a:cubicBezTo>
                  <a:cubicBezTo>
                    <a:pt x="1965" y="1317"/>
                    <a:pt x="2001" y="1258"/>
                    <a:pt x="2048" y="1198"/>
                  </a:cubicBezTo>
                  <a:cubicBezTo>
                    <a:pt x="2084" y="1103"/>
                    <a:pt x="2132" y="1008"/>
                    <a:pt x="2191" y="913"/>
                  </a:cubicBezTo>
                  <a:lnTo>
                    <a:pt x="2167" y="913"/>
                  </a:lnTo>
                  <a:cubicBezTo>
                    <a:pt x="2167" y="913"/>
                    <a:pt x="2191" y="889"/>
                    <a:pt x="2227" y="841"/>
                  </a:cubicBezTo>
                  <a:cubicBezTo>
                    <a:pt x="2274" y="770"/>
                    <a:pt x="2334" y="710"/>
                    <a:pt x="2393" y="639"/>
                  </a:cubicBezTo>
                  <a:cubicBezTo>
                    <a:pt x="2548" y="436"/>
                    <a:pt x="2679" y="151"/>
                    <a:pt x="2453" y="20"/>
                  </a:cubicBezTo>
                  <a:cubicBezTo>
                    <a:pt x="2427" y="7"/>
                    <a:pt x="2397" y="0"/>
                    <a:pt x="2364" y="0"/>
                  </a:cubicBez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3"/>
            <p:cNvSpPr/>
            <p:nvPr/>
          </p:nvSpPr>
          <p:spPr>
            <a:xfrm>
              <a:off x="5493225" y="3229400"/>
              <a:ext cx="19375" cy="42875"/>
            </a:xfrm>
            <a:custGeom>
              <a:avLst/>
              <a:gdLst/>
              <a:ahLst/>
              <a:cxnLst/>
              <a:rect l="l" t="t" r="r" b="b"/>
              <a:pathLst>
                <a:path w="775" h="1715" extrusionOk="0">
                  <a:moveTo>
                    <a:pt x="48" y="0"/>
                  </a:moveTo>
                  <a:cubicBezTo>
                    <a:pt x="25" y="0"/>
                    <a:pt x="1" y="24"/>
                    <a:pt x="1" y="48"/>
                  </a:cubicBezTo>
                  <a:lnTo>
                    <a:pt x="1" y="1143"/>
                  </a:lnTo>
                  <a:cubicBezTo>
                    <a:pt x="1" y="1250"/>
                    <a:pt x="1" y="1405"/>
                    <a:pt x="84" y="1524"/>
                  </a:cubicBezTo>
                  <a:cubicBezTo>
                    <a:pt x="179" y="1679"/>
                    <a:pt x="370" y="1715"/>
                    <a:pt x="549" y="1715"/>
                  </a:cubicBezTo>
                  <a:lnTo>
                    <a:pt x="727" y="1715"/>
                  </a:lnTo>
                  <a:cubicBezTo>
                    <a:pt x="751" y="1703"/>
                    <a:pt x="775" y="1679"/>
                    <a:pt x="775" y="1643"/>
                  </a:cubicBezTo>
                  <a:cubicBezTo>
                    <a:pt x="775" y="1620"/>
                    <a:pt x="739" y="1596"/>
                    <a:pt x="715" y="1596"/>
                  </a:cubicBezTo>
                  <a:cubicBezTo>
                    <a:pt x="655" y="1602"/>
                    <a:pt x="594" y="1607"/>
                    <a:pt x="534" y="1607"/>
                  </a:cubicBezTo>
                  <a:cubicBezTo>
                    <a:pt x="383" y="1607"/>
                    <a:pt x="245" y="1576"/>
                    <a:pt x="168" y="1465"/>
                  </a:cubicBezTo>
                  <a:cubicBezTo>
                    <a:pt x="108" y="1381"/>
                    <a:pt x="108" y="1262"/>
                    <a:pt x="108" y="1143"/>
                  </a:cubicBezTo>
                  <a:lnTo>
                    <a:pt x="108" y="48"/>
                  </a:lnTo>
                  <a:cubicBezTo>
                    <a:pt x="108" y="24"/>
                    <a:pt x="84" y="0"/>
                    <a:pt x="48" y="0"/>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3"/>
            <p:cNvSpPr/>
            <p:nvPr/>
          </p:nvSpPr>
          <p:spPr>
            <a:xfrm>
              <a:off x="5523000" y="3747025"/>
              <a:ext cx="121475" cy="3600"/>
            </a:xfrm>
            <a:custGeom>
              <a:avLst/>
              <a:gdLst/>
              <a:ahLst/>
              <a:cxnLst/>
              <a:rect l="l" t="t" r="r" b="b"/>
              <a:pathLst>
                <a:path w="4859" h="144" extrusionOk="0">
                  <a:moveTo>
                    <a:pt x="4799" y="0"/>
                  </a:moveTo>
                  <a:cubicBezTo>
                    <a:pt x="4168" y="12"/>
                    <a:pt x="3299" y="12"/>
                    <a:pt x="2429" y="24"/>
                  </a:cubicBezTo>
                  <a:cubicBezTo>
                    <a:pt x="1560" y="24"/>
                    <a:pt x="691" y="24"/>
                    <a:pt x="60" y="36"/>
                  </a:cubicBezTo>
                  <a:cubicBezTo>
                    <a:pt x="24" y="36"/>
                    <a:pt x="0" y="60"/>
                    <a:pt x="0" y="96"/>
                  </a:cubicBezTo>
                  <a:cubicBezTo>
                    <a:pt x="0" y="119"/>
                    <a:pt x="24" y="143"/>
                    <a:pt x="60" y="143"/>
                  </a:cubicBezTo>
                  <a:cubicBezTo>
                    <a:pt x="691" y="143"/>
                    <a:pt x="1560" y="131"/>
                    <a:pt x="2429" y="131"/>
                  </a:cubicBezTo>
                  <a:cubicBezTo>
                    <a:pt x="3299" y="119"/>
                    <a:pt x="4168" y="119"/>
                    <a:pt x="4799" y="119"/>
                  </a:cubicBezTo>
                  <a:cubicBezTo>
                    <a:pt x="4834" y="107"/>
                    <a:pt x="4858" y="84"/>
                    <a:pt x="4858" y="60"/>
                  </a:cubicBezTo>
                  <a:cubicBezTo>
                    <a:pt x="4858" y="24"/>
                    <a:pt x="4834" y="0"/>
                    <a:pt x="4799" y="0"/>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3"/>
            <p:cNvSpPr/>
            <p:nvPr/>
          </p:nvSpPr>
          <p:spPr>
            <a:xfrm>
              <a:off x="5358700" y="3747025"/>
              <a:ext cx="121450" cy="3600"/>
            </a:xfrm>
            <a:custGeom>
              <a:avLst/>
              <a:gdLst/>
              <a:ahLst/>
              <a:cxnLst/>
              <a:rect l="l" t="t" r="r" b="b"/>
              <a:pathLst>
                <a:path w="4858" h="144" extrusionOk="0">
                  <a:moveTo>
                    <a:pt x="4798" y="0"/>
                  </a:moveTo>
                  <a:cubicBezTo>
                    <a:pt x="4167" y="12"/>
                    <a:pt x="3298" y="12"/>
                    <a:pt x="2429" y="24"/>
                  </a:cubicBezTo>
                  <a:cubicBezTo>
                    <a:pt x="1560" y="24"/>
                    <a:pt x="691" y="24"/>
                    <a:pt x="60" y="36"/>
                  </a:cubicBezTo>
                  <a:cubicBezTo>
                    <a:pt x="24" y="36"/>
                    <a:pt x="0" y="60"/>
                    <a:pt x="0" y="96"/>
                  </a:cubicBezTo>
                  <a:cubicBezTo>
                    <a:pt x="0" y="119"/>
                    <a:pt x="24" y="143"/>
                    <a:pt x="60" y="143"/>
                  </a:cubicBezTo>
                  <a:cubicBezTo>
                    <a:pt x="691" y="143"/>
                    <a:pt x="1560" y="131"/>
                    <a:pt x="2429" y="131"/>
                  </a:cubicBezTo>
                  <a:cubicBezTo>
                    <a:pt x="3298" y="119"/>
                    <a:pt x="4167" y="119"/>
                    <a:pt x="4798" y="119"/>
                  </a:cubicBezTo>
                  <a:cubicBezTo>
                    <a:pt x="4834" y="107"/>
                    <a:pt x="4858" y="84"/>
                    <a:pt x="4858" y="60"/>
                  </a:cubicBezTo>
                  <a:cubicBezTo>
                    <a:pt x="4858" y="24"/>
                    <a:pt x="4834" y="0"/>
                    <a:pt x="4798" y="0"/>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5300650" y="2651900"/>
              <a:ext cx="403650" cy="115250"/>
            </a:xfrm>
            <a:custGeom>
              <a:avLst/>
              <a:gdLst/>
              <a:ahLst/>
              <a:cxnLst/>
              <a:rect l="l" t="t" r="r" b="b"/>
              <a:pathLst>
                <a:path w="16146" h="4610" extrusionOk="0">
                  <a:moveTo>
                    <a:pt x="6175" y="0"/>
                  </a:moveTo>
                  <a:cubicBezTo>
                    <a:pt x="2635" y="0"/>
                    <a:pt x="1" y="70"/>
                    <a:pt x="1" y="1014"/>
                  </a:cubicBezTo>
                  <a:lnTo>
                    <a:pt x="1" y="4300"/>
                  </a:lnTo>
                  <a:cubicBezTo>
                    <a:pt x="1" y="4467"/>
                    <a:pt x="548" y="4610"/>
                    <a:pt x="1215" y="4610"/>
                  </a:cubicBezTo>
                  <a:lnTo>
                    <a:pt x="14931" y="4610"/>
                  </a:lnTo>
                  <a:cubicBezTo>
                    <a:pt x="15610" y="4610"/>
                    <a:pt x="16145" y="4467"/>
                    <a:pt x="16145" y="4300"/>
                  </a:cubicBezTo>
                  <a:lnTo>
                    <a:pt x="16145" y="1014"/>
                  </a:lnTo>
                  <a:cubicBezTo>
                    <a:pt x="16145" y="70"/>
                    <a:pt x="13519" y="0"/>
                    <a:pt x="9975" y="0"/>
                  </a:cubicBezTo>
                  <a:cubicBezTo>
                    <a:pt x="9365" y="0"/>
                    <a:pt x="8728" y="2"/>
                    <a:pt x="8073" y="2"/>
                  </a:cubicBezTo>
                  <a:cubicBezTo>
                    <a:pt x="7419" y="2"/>
                    <a:pt x="6784" y="0"/>
                    <a:pt x="6175"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a:off x="5327150" y="2896325"/>
              <a:ext cx="355125" cy="118775"/>
            </a:xfrm>
            <a:custGeom>
              <a:avLst/>
              <a:gdLst/>
              <a:ahLst/>
              <a:cxnLst/>
              <a:rect l="l" t="t" r="r" b="b"/>
              <a:pathLst>
                <a:path w="14205" h="4751" extrusionOk="0">
                  <a:moveTo>
                    <a:pt x="5382" y="322"/>
                  </a:moveTo>
                  <a:cubicBezTo>
                    <a:pt x="4751" y="84"/>
                    <a:pt x="4096" y="0"/>
                    <a:pt x="3322" y="0"/>
                  </a:cubicBezTo>
                  <a:cubicBezTo>
                    <a:pt x="3191" y="0"/>
                    <a:pt x="2953" y="12"/>
                    <a:pt x="2727" y="36"/>
                  </a:cubicBezTo>
                  <a:cubicBezTo>
                    <a:pt x="2060" y="96"/>
                    <a:pt x="607" y="274"/>
                    <a:pt x="48" y="596"/>
                  </a:cubicBezTo>
                  <a:cubicBezTo>
                    <a:pt x="24" y="607"/>
                    <a:pt x="0" y="655"/>
                    <a:pt x="0" y="691"/>
                  </a:cubicBezTo>
                  <a:cubicBezTo>
                    <a:pt x="0" y="869"/>
                    <a:pt x="0" y="1048"/>
                    <a:pt x="12" y="1215"/>
                  </a:cubicBezTo>
                  <a:cubicBezTo>
                    <a:pt x="24" y="1346"/>
                    <a:pt x="72" y="1453"/>
                    <a:pt x="214" y="1500"/>
                  </a:cubicBezTo>
                  <a:cubicBezTo>
                    <a:pt x="441" y="1584"/>
                    <a:pt x="607" y="1750"/>
                    <a:pt x="679" y="1989"/>
                  </a:cubicBezTo>
                  <a:cubicBezTo>
                    <a:pt x="774" y="2262"/>
                    <a:pt x="857" y="2536"/>
                    <a:pt x="953" y="2810"/>
                  </a:cubicBezTo>
                  <a:cubicBezTo>
                    <a:pt x="1096" y="3227"/>
                    <a:pt x="1286" y="3620"/>
                    <a:pt x="1584" y="3953"/>
                  </a:cubicBezTo>
                  <a:cubicBezTo>
                    <a:pt x="1965" y="4394"/>
                    <a:pt x="2477" y="4596"/>
                    <a:pt x="3036" y="4668"/>
                  </a:cubicBezTo>
                  <a:cubicBezTo>
                    <a:pt x="3560" y="4739"/>
                    <a:pt x="4072" y="4679"/>
                    <a:pt x="4560" y="4525"/>
                  </a:cubicBezTo>
                  <a:cubicBezTo>
                    <a:pt x="4870" y="4417"/>
                    <a:pt x="5144" y="4251"/>
                    <a:pt x="5370" y="4013"/>
                  </a:cubicBezTo>
                  <a:cubicBezTo>
                    <a:pt x="5572" y="3798"/>
                    <a:pt x="5727" y="3548"/>
                    <a:pt x="5858" y="3274"/>
                  </a:cubicBezTo>
                  <a:cubicBezTo>
                    <a:pt x="6060" y="2846"/>
                    <a:pt x="6215" y="2405"/>
                    <a:pt x="6310" y="1941"/>
                  </a:cubicBezTo>
                  <a:cubicBezTo>
                    <a:pt x="6334" y="1822"/>
                    <a:pt x="6334" y="1727"/>
                    <a:pt x="6239" y="1620"/>
                  </a:cubicBezTo>
                  <a:cubicBezTo>
                    <a:pt x="6108" y="1453"/>
                    <a:pt x="6191" y="1215"/>
                    <a:pt x="6406" y="1155"/>
                  </a:cubicBezTo>
                  <a:cubicBezTo>
                    <a:pt x="6834" y="1036"/>
                    <a:pt x="7370" y="1036"/>
                    <a:pt x="7799" y="1155"/>
                  </a:cubicBezTo>
                  <a:cubicBezTo>
                    <a:pt x="8013" y="1215"/>
                    <a:pt x="8096" y="1453"/>
                    <a:pt x="7954" y="1620"/>
                  </a:cubicBezTo>
                  <a:cubicBezTo>
                    <a:pt x="7870" y="1727"/>
                    <a:pt x="7858" y="1822"/>
                    <a:pt x="7894" y="1953"/>
                  </a:cubicBezTo>
                  <a:cubicBezTo>
                    <a:pt x="7989" y="2405"/>
                    <a:pt x="8144" y="2858"/>
                    <a:pt x="8335" y="3286"/>
                  </a:cubicBezTo>
                  <a:cubicBezTo>
                    <a:pt x="8466" y="3548"/>
                    <a:pt x="8620" y="3798"/>
                    <a:pt x="8823" y="4013"/>
                  </a:cubicBezTo>
                  <a:cubicBezTo>
                    <a:pt x="9049" y="4251"/>
                    <a:pt x="9323" y="4429"/>
                    <a:pt x="9632" y="4525"/>
                  </a:cubicBezTo>
                  <a:cubicBezTo>
                    <a:pt x="10120" y="4691"/>
                    <a:pt x="10632" y="4751"/>
                    <a:pt x="11144" y="4679"/>
                  </a:cubicBezTo>
                  <a:cubicBezTo>
                    <a:pt x="11716" y="4608"/>
                    <a:pt x="12228" y="4406"/>
                    <a:pt x="12609" y="3965"/>
                  </a:cubicBezTo>
                  <a:cubicBezTo>
                    <a:pt x="12907" y="3632"/>
                    <a:pt x="13097" y="3251"/>
                    <a:pt x="13240" y="2834"/>
                  </a:cubicBezTo>
                  <a:cubicBezTo>
                    <a:pt x="13335" y="2560"/>
                    <a:pt x="13430" y="2274"/>
                    <a:pt x="13514" y="2001"/>
                  </a:cubicBezTo>
                  <a:cubicBezTo>
                    <a:pt x="13597" y="1762"/>
                    <a:pt x="13752" y="1596"/>
                    <a:pt x="13990" y="1512"/>
                  </a:cubicBezTo>
                  <a:cubicBezTo>
                    <a:pt x="14121" y="1465"/>
                    <a:pt x="14181" y="1369"/>
                    <a:pt x="14192" y="1239"/>
                  </a:cubicBezTo>
                  <a:cubicBezTo>
                    <a:pt x="14204" y="1060"/>
                    <a:pt x="14204" y="893"/>
                    <a:pt x="14204" y="715"/>
                  </a:cubicBezTo>
                  <a:cubicBezTo>
                    <a:pt x="14204" y="679"/>
                    <a:pt x="14181" y="631"/>
                    <a:pt x="14157" y="619"/>
                  </a:cubicBezTo>
                  <a:cubicBezTo>
                    <a:pt x="13597" y="298"/>
                    <a:pt x="12145" y="119"/>
                    <a:pt x="11478" y="48"/>
                  </a:cubicBezTo>
                  <a:cubicBezTo>
                    <a:pt x="11252" y="24"/>
                    <a:pt x="11013" y="24"/>
                    <a:pt x="10882" y="12"/>
                  </a:cubicBezTo>
                  <a:cubicBezTo>
                    <a:pt x="10109" y="12"/>
                    <a:pt x="9454" y="96"/>
                    <a:pt x="8823" y="334"/>
                  </a:cubicBezTo>
                  <a:cubicBezTo>
                    <a:pt x="8632" y="393"/>
                    <a:pt x="8454" y="488"/>
                    <a:pt x="8275" y="572"/>
                  </a:cubicBezTo>
                  <a:cubicBezTo>
                    <a:pt x="8168" y="619"/>
                    <a:pt x="8073" y="619"/>
                    <a:pt x="7965" y="560"/>
                  </a:cubicBezTo>
                  <a:cubicBezTo>
                    <a:pt x="7906" y="524"/>
                    <a:pt x="7823" y="512"/>
                    <a:pt x="7751" y="512"/>
                  </a:cubicBezTo>
                  <a:cubicBezTo>
                    <a:pt x="7311" y="500"/>
                    <a:pt x="6882" y="500"/>
                    <a:pt x="6441" y="500"/>
                  </a:cubicBezTo>
                  <a:cubicBezTo>
                    <a:pt x="6370" y="500"/>
                    <a:pt x="6299" y="524"/>
                    <a:pt x="6227" y="560"/>
                  </a:cubicBezTo>
                  <a:cubicBezTo>
                    <a:pt x="6120" y="607"/>
                    <a:pt x="6025" y="619"/>
                    <a:pt x="5918" y="560"/>
                  </a:cubicBezTo>
                  <a:cubicBezTo>
                    <a:pt x="5751" y="477"/>
                    <a:pt x="5572" y="393"/>
                    <a:pt x="5382" y="322"/>
                  </a:cubicBezTo>
                  <a:close/>
                  <a:moveTo>
                    <a:pt x="13109" y="1750"/>
                  </a:moveTo>
                  <a:lnTo>
                    <a:pt x="13109" y="1750"/>
                  </a:lnTo>
                  <a:cubicBezTo>
                    <a:pt x="13121" y="2084"/>
                    <a:pt x="13061" y="2405"/>
                    <a:pt x="12990" y="2715"/>
                  </a:cubicBezTo>
                  <a:cubicBezTo>
                    <a:pt x="12823" y="3441"/>
                    <a:pt x="12228" y="4203"/>
                    <a:pt x="11478" y="4382"/>
                  </a:cubicBezTo>
                  <a:cubicBezTo>
                    <a:pt x="10871" y="4525"/>
                    <a:pt x="10490" y="4513"/>
                    <a:pt x="9870" y="4346"/>
                  </a:cubicBezTo>
                  <a:cubicBezTo>
                    <a:pt x="9358" y="4203"/>
                    <a:pt x="8954" y="3906"/>
                    <a:pt x="8727" y="3417"/>
                  </a:cubicBezTo>
                  <a:cubicBezTo>
                    <a:pt x="8466" y="2858"/>
                    <a:pt x="8311" y="2262"/>
                    <a:pt x="8358" y="1631"/>
                  </a:cubicBezTo>
                  <a:cubicBezTo>
                    <a:pt x="8382" y="1250"/>
                    <a:pt x="8537" y="941"/>
                    <a:pt x="8847" y="727"/>
                  </a:cubicBezTo>
                  <a:cubicBezTo>
                    <a:pt x="9085" y="560"/>
                    <a:pt x="9358" y="488"/>
                    <a:pt x="9644" y="441"/>
                  </a:cubicBezTo>
                  <a:cubicBezTo>
                    <a:pt x="10251" y="322"/>
                    <a:pt x="10871" y="310"/>
                    <a:pt x="11490" y="393"/>
                  </a:cubicBezTo>
                  <a:cubicBezTo>
                    <a:pt x="11775" y="429"/>
                    <a:pt x="12061" y="477"/>
                    <a:pt x="12335" y="584"/>
                  </a:cubicBezTo>
                  <a:cubicBezTo>
                    <a:pt x="12847" y="810"/>
                    <a:pt x="13109" y="1191"/>
                    <a:pt x="13109" y="1750"/>
                  </a:cubicBezTo>
                  <a:close/>
                  <a:moveTo>
                    <a:pt x="1096" y="1739"/>
                  </a:moveTo>
                  <a:lnTo>
                    <a:pt x="1096" y="1739"/>
                  </a:lnTo>
                  <a:cubicBezTo>
                    <a:pt x="1096" y="1179"/>
                    <a:pt x="1357" y="786"/>
                    <a:pt x="1869" y="572"/>
                  </a:cubicBezTo>
                  <a:cubicBezTo>
                    <a:pt x="2143" y="465"/>
                    <a:pt x="2429" y="405"/>
                    <a:pt x="2715" y="381"/>
                  </a:cubicBezTo>
                  <a:cubicBezTo>
                    <a:pt x="3334" y="298"/>
                    <a:pt x="3953" y="322"/>
                    <a:pt x="4572" y="429"/>
                  </a:cubicBezTo>
                  <a:cubicBezTo>
                    <a:pt x="4846" y="477"/>
                    <a:pt x="5120" y="560"/>
                    <a:pt x="5358" y="727"/>
                  </a:cubicBezTo>
                  <a:cubicBezTo>
                    <a:pt x="5668" y="941"/>
                    <a:pt x="5822" y="1250"/>
                    <a:pt x="5846" y="1620"/>
                  </a:cubicBezTo>
                  <a:cubicBezTo>
                    <a:pt x="5894" y="2251"/>
                    <a:pt x="5739" y="2846"/>
                    <a:pt x="5477" y="3417"/>
                  </a:cubicBezTo>
                  <a:cubicBezTo>
                    <a:pt x="5239" y="3906"/>
                    <a:pt x="4846" y="4191"/>
                    <a:pt x="4322" y="4334"/>
                  </a:cubicBezTo>
                  <a:cubicBezTo>
                    <a:pt x="3703" y="4501"/>
                    <a:pt x="3334" y="4513"/>
                    <a:pt x="2715" y="4358"/>
                  </a:cubicBezTo>
                  <a:cubicBezTo>
                    <a:pt x="1977" y="4191"/>
                    <a:pt x="1381" y="3417"/>
                    <a:pt x="1215" y="2703"/>
                  </a:cubicBezTo>
                  <a:cubicBezTo>
                    <a:pt x="1143" y="2382"/>
                    <a:pt x="1096" y="2060"/>
                    <a:pt x="1096" y="1739"/>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a:off x="5489075" y="3145150"/>
              <a:ext cx="24725" cy="24750"/>
            </a:xfrm>
            <a:custGeom>
              <a:avLst/>
              <a:gdLst/>
              <a:ahLst/>
              <a:cxnLst/>
              <a:rect l="l" t="t" r="r" b="b"/>
              <a:pathLst>
                <a:path w="989" h="990" extrusionOk="0">
                  <a:moveTo>
                    <a:pt x="488" y="108"/>
                  </a:moveTo>
                  <a:cubicBezTo>
                    <a:pt x="703" y="108"/>
                    <a:pt x="881" y="287"/>
                    <a:pt x="881" y="501"/>
                  </a:cubicBezTo>
                  <a:cubicBezTo>
                    <a:pt x="881" y="703"/>
                    <a:pt x="703" y="882"/>
                    <a:pt x="488" y="882"/>
                  </a:cubicBezTo>
                  <a:cubicBezTo>
                    <a:pt x="286" y="882"/>
                    <a:pt x="107" y="715"/>
                    <a:pt x="107" y="501"/>
                  </a:cubicBezTo>
                  <a:cubicBezTo>
                    <a:pt x="107" y="287"/>
                    <a:pt x="274" y="108"/>
                    <a:pt x="488" y="108"/>
                  </a:cubicBezTo>
                  <a:close/>
                  <a:moveTo>
                    <a:pt x="488" y="1"/>
                  </a:moveTo>
                  <a:cubicBezTo>
                    <a:pt x="214" y="1"/>
                    <a:pt x="0" y="215"/>
                    <a:pt x="0" y="489"/>
                  </a:cubicBezTo>
                  <a:cubicBezTo>
                    <a:pt x="0" y="775"/>
                    <a:pt x="214" y="989"/>
                    <a:pt x="488" y="989"/>
                  </a:cubicBezTo>
                  <a:cubicBezTo>
                    <a:pt x="774" y="989"/>
                    <a:pt x="988" y="775"/>
                    <a:pt x="988" y="489"/>
                  </a:cubicBezTo>
                  <a:cubicBezTo>
                    <a:pt x="988" y="215"/>
                    <a:pt x="762" y="1"/>
                    <a:pt x="488" y="1"/>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3"/>
            <p:cNvSpPr/>
            <p:nvPr/>
          </p:nvSpPr>
          <p:spPr>
            <a:xfrm>
              <a:off x="5489075" y="3179675"/>
              <a:ext cx="24725" cy="25050"/>
            </a:xfrm>
            <a:custGeom>
              <a:avLst/>
              <a:gdLst/>
              <a:ahLst/>
              <a:cxnLst/>
              <a:rect l="l" t="t" r="r" b="b"/>
              <a:pathLst>
                <a:path w="989" h="1002" extrusionOk="0">
                  <a:moveTo>
                    <a:pt x="488" y="120"/>
                  </a:moveTo>
                  <a:cubicBezTo>
                    <a:pt x="703" y="120"/>
                    <a:pt x="881" y="287"/>
                    <a:pt x="881" y="501"/>
                  </a:cubicBezTo>
                  <a:cubicBezTo>
                    <a:pt x="881" y="715"/>
                    <a:pt x="703" y="894"/>
                    <a:pt x="488" y="894"/>
                  </a:cubicBezTo>
                  <a:cubicBezTo>
                    <a:pt x="286" y="894"/>
                    <a:pt x="107" y="715"/>
                    <a:pt x="107" y="501"/>
                  </a:cubicBezTo>
                  <a:cubicBezTo>
                    <a:pt x="107" y="287"/>
                    <a:pt x="274" y="120"/>
                    <a:pt x="488" y="120"/>
                  </a:cubicBezTo>
                  <a:close/>
                  <a:moveTo>
                    <a:pt x="488" y="1"/>
                  </a:moveTo>
                  <a:cubicBezTo>
                    <a:pt x="214" y="1"/>
                    <a:pt x="0" y="227"/>
                    <a:pt x="0" y="501"/>
                  </a:cubicBezTo>
                  <a:cubicBezTo>
                    <a:pt x="0" y="775"/>
                    <a:pt x="214" y="1001"/>
                    <a:pt x="488" y="1001"/>
                  </a:cubicBezTo>
                  <a:cubicBezTo>
                    <a:pt x="774" y="1001"/>
                    <a:pt x="988" y="775"/>
                    <a:pt x="988" y="501"/>
                  </a:cubicBezTo>
                  <a:cubicBezTo>
                    <a:pt x="988" y="227"/>
                    <a:pt x="762" y="1"/>
                    <a:pt x="488" y="1"/>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3"/>
            <p:cNvSpPr/>
            <p:nvPr/>
          </p:nvSpPr>
          <p:spPr>
            <a:xfrm>
              <a:off x="5688200" y="2678725"/>
              <a:ext cx="3900" cy="73325"/>
            </a:xfrm>
            <a:custGeom>
              <a:avLst/>
              <a:gdLst/>
              <a:ahLst/>
              <a:cxnLst/>
              <a:rect l="l" t="t" r="r" b="b"/>
              <a:pathLst>
                <a:path w="156" h="2933" extrusionOk="0">
                  <a:moveTo>
                    <a:pt x="72" y="1"/>
                  </a:moveTo>
                  <a:cubicBezTo>
                    <a:pt x="36" y="1"/>
                    <a:pt x="12" y="25"/>
                    <a:pt x="12" y="60"/>
                  </a:cubicBezTo>
                  <a:cubicBezTo>
                    <a:pt x="36" y="549"/>
                    <a:pt x="24" y="1013"/>
                    <a:pt x="12" y="1465"/>
                  </a:cubicBezTo>
                  <a:cubicBezTo>
                    <a:pt x="12" y="1739"/>
                    <a:pt x="0" y="2001"/>
                    <a:pt x="0" y="2287"/>
                  </a:cubicBezTo>
                  <a:cubicBezTo>
                    <a:pt x="0" y="2477"/>
                    <a:pt x="0" y="2680"/>
                    <a:pt x="12" y="2882"/>
                  </a:cubicBezTo>
                  <a:cubicBezTo>
                    <a:pt x="12" y="2912"/>
                    <a:pt x="28" y="2933"/>
                    <a:pt x="54" y="2933"/>
                  </a:cubicBezTo>
                  <a:cubicBezTo>
                    <a:pt x="60" y="2933"/>
                    <a:pt x="66" y="2932"/>
                    <a:pt x="72" y="2930"/>
                  </a:cubicBezTo>
                  <a:cubicBezTo>
                    <a:pt x="96" y="2930"/>
                    <a:pt x="131" y="2906"/>
                    <a:pt x="120" y="2882"/>
                  </a:cubicBezTo>
                  <a:cubicBezTo>
                    <a:pt x="96" y="2382"/>
                    <a:pt x="108" y="1918"/>
                    <a:pt x="120" y="1465"/>
                  </a:cubicBezTo>
                  <a:cubicBezTo>
                    <a:pt x="131" y="1013"/>
                    <a:pt x="155" y="549"/>
                    <a:pt x="131" y="48"/>
                  </a:cubicBezTo>
                  <a:cubicBezTo>
                    <a:pt x="120" y="25"/>
                    <a:pt x="96" y="1"/>
                    <a:pt x="72" y="1"/>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 name="TextBox 10">
            <a:extLst>
              <a:ext uri="{FF2B5EF4-FFF2-40B4-BE49-F238E27FC236}">
                <a16:creationId xmlns:a16="http://schemas.microsoft.com/office/drawing/2014/main" id="{B88828EF-D467-9BA7-49FD-520FE3CEF850}"/>
              </a:ext>
            </a:extLst>
          </p:cNvPr>
          <p:cNvSpPr txBox="1"/>
          <p:nvPr/>
        </p:nvSpPr>
        <p:spPr>
          <a:xfrm>
            <a:off x="752326" y="390293"/>
            <a:ext cx="2363147" cy="646331"/>
          </a:xfrm>
          <a:prstGeom prst="rect">
            <a:avLst/>
          </a:prstGeom>
          <a:noFill/>
        </p:spPr>
        <p:txBody>
          <a:bodyPr wrap="none" rtlCol="0">
            <a:spAutoFit/>
          </a:bodyPr>
          <a:lstStyle/>
          <a:p>
            <a:r>
              <a:rPr lang="en-VN" sz="3600" b="1" dirty="0">
                <a:solidFill>
                  <a:schemeClr val="bg2"/>
                </a:solidFill>
                <a:latin typeface="Calibri" panose="020F0502020204030204" pitchFamily="34" charset="0"/>
                <a:cs typeface="Calibri" panose="020F0502020204030204" pitchFamily="34" charset="0"/>
              </a:rPr>
              <a:t>3. Listening</a:t>
            </a:r>
          </a:p>
        </p:txBody>
      </p:sp>
      <p:sp>
        <p:nvSpPr>
          <p:cNvPr id="12" name="TextBox 11">
            <a:extLst>
              <a:ext uri="{FF2B5EF4-FFF2-40B4-BE49-F238E27FC236}">
                <a16:creationId xmlns:a16="http://schemas.microsoft.com/office/drawing/2014/main" id="{FCEB9715-011E-CF71-FCF6-2F495EE2D5D0}"/>
              </a:ext>
            </a:extLst>
          </p:cNvPr>
          <p:cNvSpPr txBox="1"/>
          <p:nvPr/>
        </p:nvSpPr>
        <p:spPr>
          <a:xfrm>
            <a:off x="3115473" y="389853"/>
            <a:ext cx="5426361" cy="646331"/>
          </a:xfrm>
          <a:prstGeom prst="rect">
            <a:avLst/>
          </a:prstGeom>
          <a:noFill/>
        </p:spPr>
        <p:txBody>
          <a:bodyPr wrap="square" rtlCol="0">
            <a:spAutoFit/>
          </a:bodyPr>
          <a:lstStyle/>
          <a:p>
            <a:r>
              <a:rPr lang="en-US" sz="1800" dirty="0">
                <a:latin typeface="Cambria" panose="02040503050406030204" pitchFamily="18" charset="0"/>
              </a:rPr>
              <a:t>Ex 4: Listen to Trang talking about watching films with her family. Fill in each blank with ONE word.</a:t>
            </a:r>
            <a:endParaRPr lang="en-VN" sz="1800" dirty="0">
              <a:latin typeface="Cambria" panose="02040503050406030204" pitchFamily="18" charset="0"/>
            </a:endParaRPr>
          </a:p>
        </p:txBody>
      </p:sp>
      <p:sp>
        <p:nvSpPr>
          <p:cNvPr id="13" name="TextBox 12">
            <a:extLst>
              <a:ext uri="{FF2B5EF4-FFF2-40B4-BE49-F238E27FC236}">
                <a16:creationId xmlns:a16="http://schemas.microsoft.com/office/drawing/2014/main" id="{D01CDF06-98B8-FD66-CCBD-A5C08B1080AD}"/>
              </a:ext>
            </a:extLst>
          </p:cNvPr>
          <p:cNvSpPr txBox="1"/>
          <p:nvPr/>
        </p:nvSpPr>
        <p:spPr>
          <a:xfrm>
            <a:off x="1003610" y="1222632"/>
            <a:ext cx="7136780" cy="2814617"/>
          </a:xfrm>
          <a:prstGeom prst="rect">
            <a:avLst/>
          </a:prstGeom>
          <a:solidFill>
            <a:schemeClr val="tx2">
              <a:lumMod val="20000"/>
              <a:lumOff val="80000"/>
            </a:schemeClr>
          </a:solidFill>
        </p:spPr>
        <p:txBody>
          <a:bodyPr wrap="square" rtlCol="0">
            <a:spAutoFit/>
          </a:bodyPr>
          <a:lstStyle/>
          <a:p>
            <a:pPr>
              <a:lnSpc>
                <a:spcPct val="150000"/>
              </a:lnSpc>
            </a:pPr>
            <a:r>
              <a:rPr lang="en-US" sz="2000" dirty="0">
                <a:latin typeface="Calibri" panose="020F0502020204030204" pitchFamily="34" charset="0"/>
                <a:cs typeface="Calibri" panose="020F0502020204030204" pitchFamily="34" charset="0"/>
              </a:rPr>
              <a:t>1. Trang’s family mostly watches films at …….....</a:t>
            </a:r>
          </a:p>
          <a:p>
            <a:pPr>
              <a:lnSpc>
                <a:spcPct val="150000"/>
              </a:lnSpc>
            </a:pPr>
            <a:r>
              <a:rPr lang="en-US" sz="2000" dirty="0">
                <a:latin typeface="Calibri" panose="020F0502020204030204" pitchFamily="34" charset="0"/>
                <a:cs typeface="Calibri" panose="020F0502020204030204" pitchFamily="34" charset="0"/>
              </a:rPr>
              <a:t>2. Watching films together improves their ………………....</a:t>
            </a:r>
          </a:p>
          <a:p>
            <a:pPr>
              <a:lnSpc>
                <a:spcPct val="150000"/>
              </a:lnSpc>
            </a:pPr>
            <a:r>
              <a:rPr lang="en-US" sz="2000" dirty="0">
                <a:latin typeface="Calibri" panose="020F0502020204030204" pitchFamily="34" charset="0"/>
                <a:cs typeface="Calibri" panose="020F0502020204030204" pitchFamily="34" charset="0"/>
              </a:rPr>
              <a:t>3. They can spend quality …….. together.</a:t>
            </a:r>
          </a:p>
          <a:p>
            <a:pPr>
              <a:lnSpc>
                <a:spcPct val="150000"/>
              </a:lnSpc>
            </a:pPr>
            <a:r>
              <a:rPr lang="en-US" sz="2000" dirty="0">
                <a:latin typeface="Calibri" panose="020F0502020204030204" pitchFamily="34" charset="0"/>
                <a:cs typeface="Calibri" panose="020F0502020204030204" pitchFamily="34" charset="0"/>
              </a:rPr>
              <a:t>4. After watching a film, they talk about its …………. and what they like about the film.</a:t>
            </a:r>
          </a:p>
          <a:p>
            <a:pPr>
              <a:lnSpc>
                <a:spcPct val="150000"/>
              </a:lnSpc>
            </a:pPr>
            <a:r>
              <a:rPr lang="en-US" sz="2000" dirty="0">
                <a:latin typeface="Calibri" panose="020F0502020204030204" pitchFamily="34" charset="0"/>
                <a:cs typeface="Calibri" panose="020F0502020204030204" pitchFamily="34" charset="0"/>
              </a:rPr>
              <a:t>5. Watching films in English is good for her ……………. skills.</a:t>
            </a:r>
            <a:endParaRPr lang="en-VN" sz="20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FCB7F12E-6996-16D1-5C5A-BFD6F7E63188}"/>
              </a:ext>
            </a:extLst>
          </p:cNvPr>
          <p:cNvSpPr txBox="1"/>
          <p:nvPr/>
        </p:nvSpPr>
        <p:spPr>
          <a:xfrm>
            <a:off x="5252225" y="1322992"/>
            <a:ext cx="787395" cy="400110"/>
          </a:xfrm>
          <a:prstGeom prst="rect">
            <a:avLst/>
          </a:prstGeom>
          <a:noFill/>
        </p:spPr>
        <p:txBody>
          <a:bodyPr wrap="none" rtlCol="0">
            <a:spAutoFit/>
          </a:bodyPr>
          <a:lstStyle/>
          <a:p>
            <a:r>
              <a:rPr lang="en-US" sz="2000" b="0" i="0" dirty="0">
                <a:solidFill>
                  <a:srgbClr val="FF0000"/>
                </a:solidFill>
                <a:effectLst/>
                <a:highlight>
                  <a:srgbClr val="FFFF00"/>
                </a:highlight>
                <a:latin typeface="Calibri" panose="020F0502020204030204" pitchFamily="34" charset="0"/>
                <a:cs typeface="Calibri" panose="020F0502020204030204" pitchFamily="34" charset="0"/>
              </a:rPr>
              <a:t>home</a:t>
            </a:r>
            <a:endParaRPr lang="en-VN" sz="2000" dirty="0">
              <a:solidFill>
                <a:srgbClr val="FF0000"/>
              </a:solidFill>
              <a:highlight>
                <a:srgbClr val="FFFF00"/>
              </a:highlight>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BDB3553C-421F-B7FC-2607-FC3A95339A01}"/>
              </a:ext>
            </a:extLst>
          </p:cNvPr>
          <p:cNvSpPr txBox="1"/>
          <p:nvPr/>
        </p:nvSpPr>
        <p:spPr>
          <a:xfrm>
            <a:off x="5377358" y="1738316"/>
            <a:ext cx="1430200" cy="400110"/>
          </a:xfrm>
          <a:prstGeom prst="rect">
            <a:avLst/>
          </a:prstGeom>
          <a:noFill/>
        </p:spPr>
        <p:txBody>
          <a:bodyPr wrap="none" rtlCol="0">
            <a:spAutoFit/>
          </a:bodyPr>
          <a:lstStyle/>
          <a:p>
            <a:r>
              <a:rPr lang="en-US" sz="2000" b="0" i="0" dirty="0">
                <a:solidFill>
                  <a:srgbClr val="FF0000"/>
                </a:solidFill>
                <a:effectLst/>
                <a:highlight>
                  <a:srgbClr val="FFFF00"/>
                </a:highlight>
                <a:latin typeface="Calibri" panose="020F0502020204030204" pitchFamily="34" charset="0"/>
                <a:cs typeface="Calibri" panose="020F0502020204030204" pitchFamily="34" charset="0"/>
              </a:rPr>
              <a:t>relationship</a:t>
            </a:r>
            <a:endParaRPr lang="en-VN" sz="2000" dirty="0">
              <a:solidFill>
                <a:srgbClr val="FF0000"/>
              </a:solidFill>
              <a:highlight>
                <a:srgbClr val="FFFF00"/>
              </a:highlight>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3801E075-EFF0-D350-1D13-28C3C60EB08C}"/>
              </a:ext>
            </a:extLst>
          </p:cNvPr>
          <p:cNvSpPr txBox="1"/>
          <p:nvPr/>
        </p:nvSpPr>
        <p:spPr>
          <a:xfrm>
            <a:off x="3668751" y="2215090"/>
            <a:ext cx="663964" cy="400110"/>
          </a:xfrm>
          <a:prstGeom prst="rect">
            <a:avLst/>
          </a:prstGeom>
          <a:noFill/>
        </p:spPr>
        <p:txBody>
          <a:bodyPr wrap="none" rtlCol="0">
            <a:spAutoFit/>
          </a:bodyPr>
          <a:lstStyle/>
          <a:p>
            <a:r>
              <a:rPr lang="en-US" sz="2000" b="0" i="0" dirty="0">
                <a:solidFill>
                  <a:srgbClr val="FF0000"/>
                </a:solidFill>
                <a:effectLst/>
                <a:highlight>
                  <a:srgbClr val="FFFF00"/>
                </a:highlight>
                <a:latin typeface="Calibri" panose="020F0502020204030204" pitchFamily="34" charset="0"/>
                <a:cs typeface="Calibri" panose="020F0502020204030204" pitchFamily="34" charset="0"/>
              </a:rPr>
              <a:t>time</a:t>
            </a:r>
            <a:endParaRPr lang="en-VN" sz="2000" dirty="0">
              <a:solidFill>
                <a:srgbClr val="FF0000"/>
              </a:solidFill>
              <a:highlight>
                <a:srgbClr val="FFFF00"/>
              </a:highlight>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B02465E-E2BF-3D11-443A-1620AD87C2A2}"/>
              </a:ext>
            </a:extLst>
          </p:cNvPr>
          <p:cNvSpPr txBox="1"/>
          <p:nvPr/>
        </p:nvSpPr>
        <p:spPr>
          <a:xfrm>
            <a:off x="5464098" y="2694593"/>
            <a:ext cx="944489" cy="400110"/>
          </a:xfrm>
          <a:prstGeom prst="rect">
            <a:avLst/>
          </a:prstGeom>
          <a:noFill/>
        </p:spPr>
        <p:txBody>
          <a:bodyPr wrap="none" rtlCol="0">
            <a:spAutoFit/>
          </a:bodyPr>
          <a:lstStyle/>
          <a:p>
            <a:r>
              <a:rPr lang="en-US" sz="2000" b="0" i="0" dirty="0">
                <a:solidFill>
                  <a:srgbClr val="FF0000"/>
                </a:solidFill>
                <a:effectLst/>
                <a:highlight>
                  <a:srgbClr val="FFFF00"/>
                </a:highlight>
                <a:latin typeface="Calibri" panose="020F0502020204030204" pitchFamily="34" charset="0"/>
                <a:cs typeface="Calibri" panose="020F0502020204030204" pitchFamily="34" charset="0"/>
              </a:rPr>
              <a:t>lessons</a:t>
            </a:r>
            <a:endParaRPr lang="en-VN" sz="2000" dirty="0">
              <a:solidFill>
                <a:srgbClr val="FF0000"/>
              </a:solidFill>
              <a:highlight>
                <a:srgbClr val="FFFF00"/>
              </a:highlight>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FB99F425-9D6F-D9A9-165D-784175337083}"/>
              </a:ext>
            </a:extLst>
          </p:cNvPr>
          <p:cNvSpPr txBox="1"/>
          <p:nvPr/>
        </p:nvSpPr>
        <p:spPr>
          <a:xfrm>
            <a:off x="5441795" y="3608992"/>
            <a:ext cx="1128835" cy="400110"/>
          </a:xfrm>
          <a:prstGeom prst="rect">
            <a:avLst/>
          </a:prstGeom>
          <a:noFill/>
        </p:spPr>
        <p:txBody>
          <a:bodyPr wrap="none" rtlCol="0">
            <a:spAutoFit/>
          </a:bodyPr>
          <a:lstStyle/>
          <a:p>
            <a:r>
              <a:rPr lang="en-US" sz="2000" b="0" i="0" dirty="0">
                <a:solidFill>
                  <a:srgbClr val="FF0000"/>
                </a:solidFill>
                <a:effectLst/>
                <a:highlight>
                  <a:srgbClr val="FFFF00"/>
                </a:highlight>
                <a:latin typeface="Calibri" panose="020F0502020204030204" pitchFamily="34" charset="0"/>
                <a:cs typeface="Calibri" panose="020F0502020204030204" pitchFamily="34" charset="0"/>
              </a:rPr>
              <a:t>language</a:t>
            </a:r>
            <a:endParaRPr lang="en-VN" sz="2000" dirty="0">
              <a:solidFill>
                <a:srgbClr val="FF0000"/>
              </a:solidFill>
              <a:highlight>
                <a:srgbClr val="FFFF00"/>
              </a:highlight>
              <a:latin typeface="Calibri" panose="020F0502020204030204" pitchFamily="34" charset="0"/>
              <a:cs typeface="Calibri" panose="020F0502020204030204" pitchFamily="34" charset="0"/>
            </a:endParaRPr>
          </a:p>
        </p:txBody>
      </p:sp>
      <p:pic>
        <p:nvPicPr>
          <p:cNvPr id="23" name="TA7 - Review 3 - 068">
            <a:hlinkClick r:id="" action="ppaction://media"/>
            <a:extLst>
              <a:ext uri="{FF2B5EF4-FFF2-40B4-BE49-F238E27FC236}">
                <a16:creationId xmlns:a16="http://schemas.microsoft.com/office/drawing/2014/main" id="{7822B250-D0CB-0348-79F5-C037CEA6D0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1801" y="4365104"/>
            <a:ext cx="609600" cy="609600"/>
          </a:xfrm>
          <a:prstGeom prst="rect">
            <a:avLst/>
          </a:prstGeom>
        </p:spPr>
      </p:pic>
      <p:sp>
        <p:nvSpPr>
          <p:cNvPr id="2" name="TextBox 1">
            <a:extLst>
              <a:ext uri="{FF2B5EF4-FFF2-40B4-BE49-F238E27FC236}">
                <a16:creationId xmlns:a16="http://schemas.microsoft.com/office/drawing/2014/main" id="{0E059F04-FF68-FDFA-56FB-CD8AA04BCB0B}"/>
              </a:ext>
            </a:extLst>
          </p:cNvPr>
          <p:cNvSpPr txBox="1"/>
          <p:nvPr/>
        </p:nvSpPr>
        <p:spPr>
          <a:xfrm>
            <a:off x="1896677" y="4266818"/>
            <a:ext cx="5350646" cy="707886"/>
          </a:xfrm>
          <a:prstGeom prst="rect">
            <a:avLst/>
          </a:prstGeom>
          <a:solidFill>
            <a:schemeClr val="accent1">
              <a:lumMod val="20000"/>
              <a:lumOff val="80000"/>
            </a:schemeClr>
          </a:solidFill>
        </p:spPr>
        <p:txBody>
          <a:bodyPr wrap="square" rtlCol="0">
            <a:spAutoFit/>
          </a:bodyPr>
          <a:lstStyle/>
          <a:p>
            <a:r>
              <a:rPr lang="en-US" sz="2000" dirty="0">
                <a:latin typeface="Calibri" panose="020F0502020204030204" pitchFamily="34" charset="0"/>
                <a:cs typeface="Calibri" panose="020F0502020204030204" pitchFamily="34" charset="0"/>
              </a:rPr>
              <a:t>Sometimes we go to the cinema, but </a:t>
            </a:r>
            <a:r>
              <a:rPr lang="en-US" sz="2000" dirty="0">
                <a:solidFill>
                  <a:srgbClr val="FF0000"/>
                </a:solidFill>
                <a:latin typeface="Calibri" panose="020F0502020204030204" pitchFamily="34" charset="0"/>
                <a:cs typeface="Calibri" panose="020F0502020204030204" pitchFamily="34" charset="0"/>
              </a:rPr>
              <a:t>most of the time we watch films at home</a:t>
            </a:r>
            <a:r>
              <a:rPr lang="en-US" sz="2000" dirty="0">
                <a:latin typeface="Calibri" panose="020F0502020204030204" pitchFamily="34" charset="0"/>
                <a:cs typeface="Calibri" panose="020F0502020204030204" pitchFamily="34" charset="0"/>
              </a:rPr>
              <a:t>.</a:t>
            </a:r>
            <a:endParaRPr lang="en-VN" sz="2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BA59418-92E7-214C-2B98-09247C4C3C49}"/>
              </a:ext>
            </a:extLst>
          </p:cNvPr>
          <p:cNvSpPr txBox="1"/>
          <p:nvPr/>
        </p:nvSpPr>
        <p:spPr>
          <a:xfrm>
            <a:off x="1896677" y="4266818"/>
            <a:ext cx="5350646" cy="707886"/>
          </a:xfrm>
          <a:prstGeom prst="rect">
            <a:avLst/>
          </a:prstGeom>
          <a:solidFill>
            <a:schemeClr val="accent1">
              <a:lumMod val="20000"/>
              <a:lumOff val="80000"/>
            </a:schemeClr>
          </a:solidFill>
        </p:spPr>
        <p:txBody>
          <a:bodyPr wrap="square" rtlCol="0">
            <a:spAutoFit/>
          </a:bodyPr>
          <a:lstStyle/>
          <a:p>
            <a:r>
              <a:rPr lang="en-US" sz="2000" dirty="0">
                <a:latin typeface="Calibri" panose="020F0502020204030204" pitchFamily="34" charset="0"/>
                <a:cs typeface="Calibri" panose="020F0502020204030204" pitchFamily="34" charset="0"/>
              </a:rPr>
              <a:t>It also </a:t>
            </a:r>
            <a:r>
              <a:rPr lang="en-US" sz="2000" dirty="0">
                <a:solidFill>
                  <a:srgbClr val="FF0000"/>
                </a:solidFill>
                <a:latin typeface="Calibri" panose="020F0502020204030204" pitchFamily="34" charset="0"/>
                <a:cs typeface="Calibri" panose="020F0502020204030204" pitchFamily="34" charset="0"/>
              </a:rPr>
              <a:t>improves our relationship </a:t>
            </a:r>
            <a:r>
              <a:rPr lang="en-US" sz="2000" dirty="0">
                <a:latin typeface="Calibri" panose="020F0502020204030204" pitchFamily="34" charset="0"/>
                <a:cs typeface="Calibri" panose="020F0502020204030204" pitchFamily="34" charset="0"/>
              </a:rPr>
              <a:t>because it brings us closer.</a:t>
            </a:r>
            <a:endParaRPr lang="en-VN"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A666A14-8C54-1D13-85B6-2774A4D9DEF2}"/>
              </a:ext>
            </a:extLst>
          </p:cNvPr>
          <p:cNvSpPr txBox="1"/>
          <p:nvPr/>
        </p:nvSpPr>
        <p:spPr>
          <a:xfrm>
            <a:off x="1896677" y="4256427"/>
            <a:ext cx="5350646" cy="707886"/>
          </a:xfrm>
          <a:prstGeom prst="rect">
            <a:avLst/>
          </a:prstGeom>
          <a:solidFill>
            <a:schemeClr val="accent1">
              <a:lumMod val="20000"/>
              <a:lumOff val="80000"/>
            </a:schemeClr>
          </a:solidFill>
        </p:spPr>
        <p:txBody>
          <a:bodyPr wrap="square" rtlCol="0">
            <a:spAutoFit/>
          </a:bodyPr>
          <a:lstStyle/>
          <a:p>
            <a:r>
              <a:rPr lang="en-US" sz="2000" dirty="0">
                <a:latin typeface="Calibri" panose="020F0502020204030204" pitchFamily="34" charset="0"/>
                <a:cs typeface="Calibri" panose="020F0502020204030204" pitchFamily="34" charset="0"/>
              </a:rPr>
              <a:t>Besides, after watching a film, we </a:t>
            </a:r>
            <a:r>
              <a:rPr lang="en-US" sz="2000" dirty="0">
                <a:solidFill>
                  <a:srgbClr val="FF0000"/>
                </a:solidFill>
                <a:latin typeface="Calibri" panose="020F0502020204030204" pitchFamily="34" charset="0"/>
                <a:cs typeface="Calibri" panose="020F0502020204030204" pitchFamily="34" charset="0"/>
              </a:rPr>
              <a:t>talk about its lessons</a:t>
            </a:r>
            <a:r>
              <a:rPr lang="en-US" sz="2000" dirty="0">
                <a:latin typeface="Calibri" panose="020F0502020204030204" pitchFamily="34" charset="0"/>
                <a:cs typeface="Calibri" panose="020F0502020204030204" pitchFamily="34" charset="0"/>
              </a:rPr>
              <a:t> and </a:t>
            </a:r>
            <a:r>
              <a:rPr lang="en-US" sz="2000" dirty="0">
                <a:solidFill>
                  <a:srgbClr val="FF0000"/>
                </a:solidFill>
                <a:latin typeface="Calibri" panose="020F0502020204030204" pitchFamily="34" charset="0"/>
                <a:cs typeface="Calibri" panose="020F0502020204030204" pitchFamily="34" charset="0"/>
              </a:rPr>
              <a:t>share what we like about it</a:t>
            </a:r>
            <a:r>
              <a:rPr lang="en-US" sz="2000" dirty="0">
                <a:latin typeface="Calibri" panose="020F0502020204030204" pitchFamily="34" charset="0"/>
                <a:cs typeface="Calibri" panose="020F0502020204030204" pitchFamily="34" charset="0"/>
              </a:rPr>
              <a:t>.</a:t>
            </a:r>
            <a:endParaRPr lang="en-VN" sz="20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0ACB360-43D3-DF5A-4F16-D2595D9AAC68}"/>
              </a:ext>
            </a:extLst>
          </p:cNvPr>
          <p:cNvSpPr txBox="1"/>
          <p:nvPr/>
        </p:nvSpPr>
        <p:spPr>
          <a:xfrm>
            <a:off x="1896677" y="4264276"/>
            <a:ext cx="5350646" cy="707886"/>
          </a:xfrm>
          <a:prstGeom prst="rect">
            <a:avLst/>
          </a:prstGeom>
          <a:solidFill>
            <a:schemeClr val="accent1">
              <a:lumMod val="20000"/>
              <a:lumOff val="80000"/>
            </a:schemeClr>
          </a:solidFill>
        </p:spPr>
        <p:txBody>
          <a:bodyPr wrap="square" rtlCol="0">
            <a:spAutoFit/>
          </a:bodyPr>
          <a:lstStyle/>
          <a:p>
            <a:r>
              <a:rPr lang="en-US" sz="2000" dirty="0">
                <a:latin typeface="Calibri" panose="020F0502020204030204" pitchFamily="34" charset="0"/>
                <a:cs typeface="Calibri" panose="020F0502020204030204" pitchFamily="34" charset="0"/>
              </a:rPr>
              <a:t>Finally, watching films, especially those in English, helps us </a:t>
            </a:r>
            <a:r>
              <a:rPr lang="en-US" sz="2000" dirty="0">
                <a:solidFill>
                  <a:srgbClr val="FF0000"/>
                </a:solidFill>
                <a:latin typeface="Calibri" panose="020F0502020204030204" pitchFamily="34" charset="0"/>
                <a:cs typeface="Calibri" panose="020F0502020204030204" pitchFamily="34" charset="0"/>
              </a:rPr>
              <a:t>improve our language skills</a:t>
            </a:r>
            <a:r>
              <a:rPr lang="en-US" sz="2000" dirty="0">
                <a:latin typeface="Calibri" panose="020F0502020204030204" pitchFamily="34" charset="0"/>
                <a:cs typeface="Calibri" panose="020F0502020204030204" pitchFamily="34" charset="0"/>
              </a:rPr>
              <a:t>.</a:t>
            </a:r>
            <a:endParaRPr lang="en-VN" sz="20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617E33F7-BA7A-CD68-9127-B2024813D942}"/>
              </a:ext>
            </a:extLst>
          </p:cNvPr>
          <p:cNvSpPr txBox="1"/>
          <p:nvPr/>
        </p:nvSpPr>
        <p:spPr>
          <a:xfrm>
            <a:off x="1896677" y="4256427"/>
            <a:ext cx="5350646" cy="707886"/>
          </a:xfrm>
          <a:prstGeom prst="rect">
            <a:avLst/>
          </a:prstGeom>
          <a:solidFill>
            <a:schemeClr val="accent1">
              <a:lumMod val="20000"/>
              <a:lumOff val="80000"/>
            </a:schemeClr>
          </a:solidFill>
        </p:spPr>
        <p:txBody>
          <a:bodyPr wrap="square" rtlCol="0">
            <a:spAutoFit/>
          </a:bodyPr>
          <a:lstStyle/>
          <a:p>
            <a:r>
              <a:rPr lang="en-US" sz="2000" dirty="0">
                <a:latin typeface="Calibri" panose="020F0502020204030204" pitchFamily="34" charset="0"/>
                <a:cs typeface="Calibri" panose="020F0502020204030204" pitchFamily="34" charset="0"/>
              </a:rPr>
              <a:t>My parents </a:t>
            </a:r>
            <a:r>
              <a:rPr lang="en-US" sz="2000" dirty="0">
                <a:solidFill>
                  <a:srgbClr val="FF0000"/>
                </a:solidFill>
                <a:latin typeface="Calibri" panose="020F0502020204030204" pitchFamily="34" charset="0"/>
                <a:cs typeface="Calibri" panose="020F0502020204030204" pitchFamily="34" charset="0"/>
              </a:rPr>
              <a:t>spend quality time with us</a:t>
            </a:r>
            <a:r>
              <a:rPr lang="en-US" sz="2000" dirty="0">
                <a:latin typeface="Calibri" panose="020F0502020204030204" pitchFamily="34" charset="0"/>
                <a:cs typeface="Calibri" panose="020F0502020204030204" pitchFamily="34" charset="0"/>
              </a:rPr>
              <a:t>, and we don’t use our phones.</a:t>
            </a:r>
            <a:endParaRPr lang="en-VN" sz="2000" dirty="0">
              <a:latin typeface="Calibri" panose="020F0502020204030204" pitchFamily="34" charset="0"/>
              <a:cs typeface="Calibri" panose="020F050202020403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472" fill="hold"/>
                                        <p:tgtEl>
                                          <p:spTgt spid="23"/>
                                        </p:tgtEl>
                                      </p:cBhvr>
                                    </p:cmd>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heckerboard(across)">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xit" presetSubtype="4" fill="hold" grpId="1" nodeType="clickEffect">
                                  <p:stCondLst>
                                    <p:cond delay="0"/>
                                  </p:stCondLst>
                                  <p:childTnLst>
                                    <p:anim calcmode="lin" valueType="num">
                                      <p:cBhvr additive="base">
                                        <p:cTn id="20" dur="500"/>
                                        <p:tgtEl>
                                          <p:spTgt spid="2"/>
                                        </p:tgtEl>
                                        <p:attrNameLst>
                                          <p:attrName>ppt_y</p:attrName>
                                        </p:attrNameLst>
                                      </p:cBhvr>
                                      <p:tavLst>
                                        <p:tav tm="0">
                                          <p:val>
                                            <p:strVal val="#ppt_y"/>
                                          </p:val>
                                        </p:tav>
                                        <p:tav tm="100000">
                                          <p:val>
                                            <p:strVal val="#ppt_y+#ppt_h*1.125000"/>
                                          </p:val>
                                        </p:tav>
                                      </p:tavLst>
                                    </p:anim>
                                    <p:animEffect transition="out" filter="wipe(down)">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heckerboard(across)">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xit" presetSubtype="4" fill="hold" grpId="1" nodeType="clickEffect">
                                  <p:stCondLst>
                                    <p:cond delay="0"/>
                                  </p:stCondLst>
                                  <p:childTnLst>
                                    <p:anim calcmode="lin" valueType="num">
                                      <p:cBhvr additive="base">
                                        <p:cTn id="36" dur="500"/>
                                        <p:tgtEl>
                                          <p:spTgt spid="4"/>
                                        </p:tgtEl>
                                        <p:attrNameLst>
                                          <p:attrName>ppt_y</p:attrName>
                                        </p:attrNameLst>
                                      </p:cBhvr>
                                      <p:tavLst>
                                        <p:tav tm="0">
                                          <p:val>
                                            <p:strVal val="#ppt_y"/>
                                          </p:val>
                                        </p:tav>
                                        <p:tav tm="100000">
                                          <p:val>
                                            <p:strVal val="#ppt_y+#ppt_h*1.125000"/>
                                          </p:val>
                                        </p:tav>
                                      </p:tavLst>
                                    </p:anim>
                                    <p:animEffect transition="out" filter="wipe(down)">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dissolv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checkerboard(across)">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xit" presetSubtype="4" fill="hold" grpId="1" nodeType="clickEffect">
                                  <p:stCondLst>
                                    <p:cond delay="0"/>
                                  </p:stCondLst>
                                  <p:childTnLst>
                                    <p:anim calcmode="lin" valueType="num">
                                      <p:cBhvr additive="base">
                                        <p:cTn id="52" dur="500"/>
                                        <p:tgtEl>
                                          <p:spTgt spid="5"/>
                                        </p:tgtEl>
                                        <p:attrNameLst>
                                          <p:attrName>ppt_y</p:attrName>
                                        </p:attrNameLst>
                                      </p:cBhvr>
                                      <p:tavLst>
                                        <p:tav tm="0">
                                          <p:val>
                                            <p:strVal val="#ppt_y"/>
                                          </p:val>
                                        </p:tav>
                                        <p:tav tm="100000">
                                          <p:val>
                                            <p:strVal val="#ppt_y+#ppt_h*1.125000"/>
                                          </p:val>
                                        </p:tav>
                                      </p:tavLst>
                                    </p:anim>
                                    <p:animEffect transition="out" filter="wipe(down)">
                                      <p:cBhvr>
                                        <p:cTn id="53" dur="500"/>
                                        <p:tgtEl>
                                          <p:spTgt spid="5"/>
                                        </p:tgtEl>
                                      </p:cBhvr>
                                    </p:animEffect>
                                    <p:set>
                                      <p:cBhvr>
                                        <p:cTn id="54" dur="1" fill="hold">
                                          <p:stCondLst>
                                            <p:cond delay="499"/>
                                          </p:stCondLst>
                                        </p:cTn>
                                        <p:tgtEl>
                                          <p:spTgt spid="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dissolv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checkerboard(across)">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xit" presetSubtype="4" fill="hold" grpId="1" nodeType="clickEffect">
                                  <p:stCondLst>
                                    <p:cond delay="0"/>
                                  </p:stCondLst>
                                  <p:childTnLst>
                                    <p:anim calcmode="lin" valueType="num">
                                      <p:cBhvr additive="base">
                                        <p:cTn id="68" dur="500"/>
                                        <p:tgtEl>
                                          <p:spTgt spid="7"/>
                                        </p:tgtEl>
                                        <p:attrNameLst>
                                          <p:attrName>ppt_y</p:attrName>
                                        </p:attrNameLst>
                                      </p:cBhvr>
                                      <p:tavLst>
                                        <p:tav tm="0">
                                          <p:val>
                                            <p:strVal val="#ppt_y"/>
                                          </p:val>
                                        </p:tav>
                                        <p:tav tm="100000">
                                          <p:val>
                                            <p:strVal val="#ppt_y+#ppt_h*1.125000"/>
                                          </p:val>
                                        </p:tav>
                                      </p:tavLst>
                                    </p:anim>
                                    <p:animEffect transition="out" filter="wipe(down)">
                                      <p:cBhvr>
                                        <p:cTn id="69" dur="500"/>
                                        <p:tgtEl>
                                          <p:spTgt spid="7"/>
                                        </p:tgtEl>
                                      </p:cBhvr>
                                    </p:animEffect>
                                    <p:set>
                                      <p:cBhvr>
                                        <p:cTn id="70" dur="1" fill="hold">
                                          <p:stCondLst>
                                            <p:cond delay="499"/>
                                          </p:stCondLst>
                                        </p:cTn>
                                        <p:tgtEl>
                                          <p:spTgt spid="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dissolve">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checkerboard(across)">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xit" presetSubtype="4" fill="hold" grpId="1" nodeType="clickEffect">
                                  <p:stCondLst>
                                    <p:cond delay="0"/>
                                  </p:stCondLst>
                                  <p:childTnLst>
                                    <p:anim calcmode="lin" valueType="num">
                                      <p:cBhvr additive="base">
                                        <p:cTn id="84" dur="500"/>
                                        <p:tgtEl>
                                          <p:spTgt spid="8"/>
                                        </p:tgtEl>
                                        <p:attrNameLst>
                                          <p:attrName>ppt_y</p:attrName>
                                        </p:attrNameLst>
                                      </p:cBhvr>
                                      <p:tavLst>
                                        <p:tav tm="0">
                                          <p:val>
                                            <p:strVal val="#ppt_y"/>
                                          </p:val>
                                        </p:tav>
                                        <p:tav tm="100000">
                                          <p:val>
                                            <p:strVal val="#ppt_y+#ppt_h*1.125000"/>
                                          </p:val>
                                        </p:tav>
                                      </p:tavLst>
                                    </p:anim>
                                    <p:animEffect transition="out" filter="wipe(down)">
                                      <p:cBhvr>
                                        <p:cTn id="85" dur="500"/>
                                        <p:tgtEl>
                                          <p:spTgt spid="8"/>
                                        </p:tgtEl>
                                      </p:cBhvr>
                                    </p:animEffect>
                                    <p:set>
                                      <p:cBhvr>
                                        <p:cTn id="8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7" fill="hold" display="0">
                  <p:stCondLst>
                    <p:cond delay="indefinite"/>
                  </p:stCondLst>
                  <p:endCondLst>
                    <p:cond evt="onStopAudio" delay="0">
                      <p:tgtEl>
                        <p:sldTgt/>
                      </p:tgtEl>
                    </p:cond>
                  </p:endCondLst>
                </p:cTn>
                <p:tgtEl>
                  <p:spTgt spid="23"/>
                </p:tgtEl>
              </p:cMediaNode>
            </p:audio>
          </p:childTnLst>
        </p:cTn>
      </p:par>
    </p:tnLst>
    <p:bldLst>
      <p:bldP spid="14" grpId="0"/>
      <p:bldP spid="19" grpId="0"/>
      <p:bldP spid="20" grpId="0"/>
      <p:bldP spid="21" grpId="0"/>
      <p:bldP spid="22" grpId="0"/>
      <p:bldP spid="2" grpId="0" animBg="1"/>
      <p:bldP spid="2" grpId="1" animBg="1"/>
      <p:bldP spid="4" grpId="0" animBg="1"/>
      <p:bldP spid="4" grpId="1" animBg="1"/>
      <p:bldP spid="7" grpId="0" animBg="1"/>
      <p:bldP spid="7" grpId="1" animBg="1"/>
      <p:bldP spid="8" grpId="0" animBg="1"/>
      <p:bldP spid="8" grpId="1" animBg="1"/>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0">
  <p:cSld>
    <p:spTree>
      <p:nvGrpSpPr>
        <p:cNvPr id="1" name="Shape 1503"/>
        <p:cNvGrpSpPr/>
        <p:nvPr/>
      </p:nvGrpSpPr>
      <p:grpSpPr>
        <a:xfrm>
          <a:off x="0" y="0"/>
          <a:ext cx="0" cy="0"/>
          <a:chOff x="0" y="0"/>
          <a:chExt cx="0" cy="0"/>
        </a:xfrm>
      </p:grpSpPr>
      <p:sp>
        <p:nvSpPr>
          <p:cNvPr id="3" name="TextBox 2">
            <a:extLst>
              <a:ext uri="{FF2B5EF4-FFF2-40B4-BE49-F238E27FC236}">
                <a16:creationId xmlns:a16="http://schemas.microsoft.com/office/drawing/2014/main" id="{1EAB8E4F-4C20-E3DE-15C8-326A33E67514}"/>
              </a:ext>
            </a:extLst>
          </p:cNvPr>
          <p:cNvSpPr txBox="1"/>
          <p:nvPr/>
        </p:nvSpPr>
        <p:spPr>
          <a:xfrm>
            <a:off x="3676561" y="517272"/>
            <a:ext cx="1790875" cy="461665"/>
          </a:xfrm>
          <a:prstGeom prst="rect">
            <a:avLst/>
          </a:prstGeom>
          <a:solidFill>
            <a:schemeClr val="accent2">
              <a:lumMod val="20000"/>
              <a:lumOff val="80000"/>
            </a:schemeClr>
          </a:solidFill>
        </p:spPr>
        <p:txBody>
          <a:bodyPr wrap="none" rtlCol="0">
            <a:spAutoFit/>
          </a:bodyPr>
          <a:lstStyle/>
          <a:p>
            <a:r>
              <a:rPr lang="en-VN" sz="2400" dirty="0">
                <a:latin typeface="Cambria" panose="02040503050406030204" pitchFamily="18" charset="0"/>
              </a:rPr>
              <a:t>Audio script</a:t>
            </a:r>
          </a:p>
        </p:txBody>
      </p:sp>
      <p:sp>
        <p:nvSpPr>
          <p:cNvPr id="2" name="TextBox 1">
            <a:extLst>
              <a:ext uri="{FF2B5EF4-FFF2-40B4-BE49-F238E27FC236}">
                <a16:creationId xmlns:a16="http://schemas.microsoft.com/office/drawing/2014/main" id="{463E01F2-A8B7-8911-0208-52B0A1B5F890}"/>
              </a:ext>
            </a:extLst>
          </p:cNvPr>
          <p:cNvSpPr txBox="1"/>
          <p:nvPr/>
        </p:nvSpPr>
        <p:spPr>
          <a:xfrm>
            <a:off x="720090" y="1225296"/>
            <a:ext cx="7703819" cy="3170099"/>
          </a:xfrm>
          <a:prstGeom prst="rect">
            <a:avLst/>
          </a:prstGeom>
          <a:solidFill>
            <a:schemeClr val="accent6"/>
          </a:solidFill>
        </p:spPr>
        <p:txBody>
          <a:bodyPr wrap="square" rtlCol="0">
            <a:spAutoFit/>
          </a:bodyPr>
          <a:lstStyle/>
          <a:p>
            <a:pPr algn="just"/>
            <a:r>
              <a:rPr lang="en-US" sz="2000" dirty="0">
                <a:latin typeface="Calibri" panose="020F0502020204030204" pitchFamily="34" charset="0"/>
                <a:cs typeface="Calibri" panose="020F0502020204030204" pitchFamily="34" charset="0"/>
              </a:rPr>
              <a:t>My family usually watches films together at weekends. Sometimes we go to the cinema, but most of the time we watch films at home. It’s a cheap entertainment activity because we don’t have to buy tickets. It also improves our relationship because it brings us closer. My parents spend quality time with us, and we don’t use our phones. Besides, after watching a film, we talk about its lessons and share what we like about it. This is a good way to learn about life and the world. Finally, watching films, especially those in English, helps us improve our language skills. So why don’t you start watching films with your family? You can see the good things it brings.</a:t>
            </a:r>
            <a:endParaRPr lang="en-VN"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6173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30" name="TextBox 29">
            <a:extLst>
              <a:ext uri="{FF2B5EF4-FFF2-40B4-BE49-F238E27FC236}">
                <a16:creationId xmlns:a16="http://schemas.microsoft.com/office/drawing/2014/main" id="{2C5AAC8B-1DE3-2839-D6D6-EBF917BF5269}"/>
              </a:ext>
            </a:extLst>
          </p:cNvPr>
          <p:cNvSpPr txBox="1"/>
          <p:nvPr/>
        </p:nvSpPr>
        <p:spPr>
          <a:xfrm>
            <a:off x="752326" y="390293"/>
            <a:ext cx="2084225" cy="646331"/>
          </a:xfrm>
          <a:prstGeom prst="rect">
            <a:avLst/>
          </a:prstGeom>
          <a:noFill/>
        </p:spPr>
        <p:txBody>
          <a:bodyPr wrap="none" rtlCol="0">
            <a:spAutoFit/>
          </a:bodyPr>
          <a:lstStyle/>
          <a:p>
            <a:r>
              <a:rPr lang="en-VN" sz="3600" b="1" dirty="0">
                <a:solidFill>
                  <a:schemeClr val="bg2"/>
                </a:solidFill>
                <a:latin typeface="Calibri" panose="020F0502020204030204" pitchFamily="34" charset="0"/>
                <a:cs typeface="Calibri" panose="020F0502020204030204" pitchFamily="34" charset="0"/>
              </a:rPr>
              <a:t>4. Writing</a:t>
            </a:r>
          </a:p>
        </p:txBody>
      </p:sp>
      <p:sp>
        <p:nvSpPr>
          <p:cNvPr id="32" name="TextBox 31">
            <a:extLst>
              <a:ext uri="{FF2B5EF4-FFF2-40B4-BE49-F238E27FC236}">
                <a16:creationId xmlns:a16="http://schemas.microsoft.com/office/drawing/2014/main" id="{2196E7ED-D75E-32A2-300B-B4397587BEC7}"/>
              </a:ext>
            </a:extLst>
          </p:cNvPr>
          <p:cNvSpPr txBox="1"/>
          <p:nvPr/>
        </p:nvSpPr>
        <p:spPr>
          <a:xfrm>
            <a:off x="2981657" y="390293"/>
            <a:ext cx="5526722" cy="923330"/>
          </a:xfrm>
          <a:prstGeom prst="rect">
            <a:avLst/>
          </a:prstGeom>
          <a:solidFill>
            <a:schemeClr val="accent2">
              <a:lumMod val="20000"/>
              <a:lumOff val="80000"/>
            </a:schemeClr>
          </a:solidFill>
        </p:spPr>
        <p:txBody>
          <a:bodyPr wrap="square" rtlCol="0">
            <a:spAutoFit/>
          </a:bodyPr>
          <a:lstStyle/>
          <a:p>
            <a:r>
              <a:rPr lang="en-US" sz="1800" dirty="0">
                <a:latin typeface="Cambria" panose="02040503050406030204" pitchFamily="18" charset="0"/>
              </a:rPr>
              <a:t>Ex 5: Write a paragraph of about 70 words about your </a:t>
            </a:r>
            <a:r>
              <a:rPr lang="en-US" sz="1800" dirty="0" err="1">
                <a:latin typeface="Cambria" panose="02040503050406030204" pitchFamily="18" charset="0"/>
              </a:rPr>
              <a:t>favourite</a:t>
            </a:r>
            <a:r>
              <a:rPr lang="en-US" sz="1800" dirty="0">
                <a:latin typeface="Cambria" panose="02040503050406030204" pitchFamily="18" charset="0"/>
              </a:rPr>
              <a:t> means of transport. You may use the following questions as cues.</a:t>
            </a:r>
            <a:endParaRPr lang="en-VN" sz="1800" dirty="0">
              <a:latin typeface="Cambria" panose="02040503050406030204" pitchFamily="18" charset="0"/>
            </a:endParaRPr>
          </a:p>
        </p:txBody>
      </p:sp>
      <p:sp>
        <p:nvSpPr>
          <p:cNvPr id="33" name="TextBox 32">
            <a:extLst>
              <a:ext uri="{FF2B5EF4-FFF2-40B4-BE49-F238E27FC236}">
                <a16:creationId xmlns:a16="http://schemas.microsoft.com/office/drawing/2014/main" id="{7FE3178E-8175-AEBC-91CA-E44CED12C3E7}"/>
              </a:ext>
            </a:extLst>
          </p:cNvPr>
          <p:cNvSpPr txBox="1"/>
          <p:nvPr/>
        </p:nvSpPr>
        <p:spPr>
          <a:xfrm>
            <a:off x="451958" y="1556087"/>
            <a:ext cx="5059398" cy="707886"/>
          </a:xfrm>
          <a:prstGeom prst="rect">
            <a:avLst/>
          </a:prstGeom>
          <a:solidFill>
            <a:schemeClr val="tx2">
              <a:lumMod val="20000"/>
              <a:lumOff val="80000"/>
            </a:schemeClr>
          </a:solidFill>
        </p:spPr>
        <p:txBody>
          <a:bodyPr wrap="none" rtlCol="0">
            <a:spAutoFit/>
          </a:bodyPr>
          <a:lstStyle/>
          <a:p>
            <a:r>
              <a:rPr lang="en-US" sz="2000" b="1" i="0" dirty="0">
                <a:solidFill>
                  <a:srgbClr val="333333"/>
                </a:solidFill>
                <a:effectLst/>
                <a:latin typeface="Calibri" panose="020F0502020204030204" pitchFamily="34" charset="0"/>
                <a:cs typeface="Calibri" panose="020F0502020204030204" pitchFamily="34" charset="0"/>
              </a:rPr>
              <a:t>1. </a:t>
            </a:r>
            <a:r>
              <a:rPr lang="en-US" sz="2000" b="0" i="0" dirty="0">
                <a:solidFill>
                  <a:srgbClr val="333333"/>
                </a:solidFill>
                <a:effectLst/>
                <a:latin typeface="Calibri" panose="020F0502020204030204" pitchFamily="34" charset="0"/>
                <a:cs typeface="Calibri" panose="020F0502020204030204" pitchFamily="34" charset="0"/>
              </a:rPr>
              <a:t>What is your </a:t>
            </a:r>
            <a:r>
              <a:rPr lang="en-US" sz="2000" b="0" i="0" dirty="0" err="1">
                <a:solidFill>
                  <a:srgbClr val="333333"/>
                </a:solidFill>
                <a:effectLst/>
                <a:latin typeface="Calibri" panose="020F0502020204030204" pitchFamily="34" charset="0"/>
                <a:cs typeface="Calibri" panose="020F0502020204030204" pitchFamily="34" charset="0"/>
              </a:rPr>
              <a:t>favourite</a:t>
            </a:r>
            <a:r>
              <a:rPr lang="en-US" sz="2000" b="0" i="0" dirty="0">
                <a:solidFill>
                  <a:srgbClr val="333333"/>
                </a:solidFill>
                <a:effectLst/>
                <a:latin typeface="Calibri" panose="020F0502020204030204" pitchFamily="34" charset="0"/>
                <a:cs typeface="Calibri" panose="020F0502020204030204" pitchFamily="34" charset="0"/>
              </a:rPr>
              <a:t> means of transport?</a:t>
            </a:r>
          </a:p>
          <a:p>
            <a:r>
              <a:rPr lang="en-US" sz="2000" b="1" i="0" dirty="0">
                <a:solidFill>
                  <a:srgbClr val="333333"/>
                </a:solidFill>
                <a:effectLst/>
                <a:latin typeface="Calibri" panose="020F0502020204030204" pitchFamily="34" charset="0"/>
                <a:cs typeface="Calibri" panose="020F0502020204030204" pitchFamily="34" charset="0"/>
              </a:rPr>
              <a:t>2. </a:t>
            </a:r>
            <a:r>
              <a:rPr lang="en-US" sz="2000" b="0" i="0" dirty="0">
                <a:solidFill>
                  <a:srgbClr val="333333"/>
                </a:solidFill>
                <a:effectLst/>
                <a:latin typeface="Calibri" panose="020F0502020204030204" pitchFamily="34" charset="0"/>
                <a:cs typeface="Calibri" panose="020F0502020204030204" pitchFamily="34" charset="0"/>
              </a:rPr>
              <a:t>Why is it your </a:t>
            </a:r>
            <a:r>
              <a:rPr lang="en-US" sz="2000" b="0" i="0" dirty="0" err="1">
                <a:solidFill>
                  <a:srgbClr val="333333"/>
                </a:solidFill>
                <a:effectLst/>
                <a:latin typeface="Calibri" panose="020F0502020204030204" pitchFamily="34" charset="0"/>
                <a:cs typeface="Calibri" panose="020F0502020204030204" pitchFamily="34" charset="0"/>
              </a:rPr>
              <a:t>favourite</a:t>
            </a:r>
            <a:r>
              <a:rPr lang="en-US" sz="2000" b="0" i="0" dirty="0">
                <a:solidFill>
                  <a:srgbClr val="333333"/>
                </a:solidFill>
                <a:effectLst/>
                <a:latin typeface="Calibri" panose="020F0502020204030204" pitchFamily="34" charset="0"/>
                <a:cs typeface="Calibri" panose="020F0502020204030204" pitchFamily="34" charset="0"/>
              </a:rPr>
              <a:t> means of transport?</a:t>
            </a:r>
          </a:p>
        </p:txBody>
      </p:sp>
      <p:sp>
        <p:nvSpPr>
          <p:cNvPr id="34" name="TextBox 33">
            <a:extLst>
              <a:ext uri="{FF2B5EF4-FFF2-40B4-BE49-F238E27FC236}">
                <a16:creationId xmlns:a16="http://schemas.microsoft.com/office/drawing/2014/main" id="{45AE238C-B6DB-9DF6-1BB9-8FA4746A48D7}"/>
              </a:ext>
            </a:extLst>
          </p:cNvPr>
          <p:cNvSpPr txBox="1"/>
          <p:nvPr/>
        </p:nvSpPr>
        <p:spPr>
          <a:xfrm>
            <a:off x="2163336" y="2506438"/>
            <a:ext cx="4817327" cy="2246769"/>
          </a:xfrm>
          <a:prstGeom prst="rect">
            <a:avLst/>
          </a:prstGeom>
          <a:solidFill>
            <a:schemeClr val="accent5">
              <a:lumMod val="95000"/>
            </a:schemeClr>
          </a:solidFill>
        </p:spPr>
        <p:txBody>
          <a:bodyPr wrap="square" rtlCol="0">
            <a:spAutoFit/>
          </a:bodyPr>
          <a:lstStyle/>
          <a:p>
            <a:r>
              <a:rPr lang="en-US" sz="2000" b="0" i="1" dirty="0">
                <a:solidFill>
                  <a:srgbClr val="333333"/>
                </a:solidFill>
                <a:effectLst/>
                <a:latin typeface="Calibri" panose="020F0502020204030204" pitchFamily="34" charset="0"/>
                <a:cs typeface="Calibri" panose="020F0502020204030204" pitchFamily="34" charset="0"/>
              </a:rPr>
              <a:t>My </a:t>
            </a:r>
            <a:r>
              <a:rPr lang="en-US" sz="2000" b="0" i="1" dirty="0" err="1">
                <a:solidFill>
                  <a:srgbClr val="333333"/>
                </a:solidFill>
                <a:effectLst/>
                <a:latin typeface="Calibri" panose="020F0502020204030204" pitchFamily="34" charset="0"/>
                <a:cs typeface="Calibri" panose="020F0502020204030204" pitchFamily="34" charset="0"/>
              </a:rPr>
              <a:t>favourite</a:t>
            </a:r>
            <a:r>
              <a:rPr lang="en-US" sz="2000" b="0" i="1" dirty="0">
                <a:solidFill>
                  <a:srgbClr val="333333"/>
                </a:solidFill>
                <a:effectLst/>
                <a:latin typeface="Calibri" panose="020F0502020204030204" pitchFamily="34" charset="0"/>
                <a:cs typeface="Calibri" panose="020F0502020204030204" pitchFamily="34" charset="0"/>
              </a:rPr>
              <a:t> means of transport is </a:t>
            </a:r>
            <a:r>
              <a:rPr lang="en-US" sz="2000" b="0" i="1" u="sng" dirty="0">
                <a:solidFill>
                  <a:srgbClr val="333333"/>
                </a:solidFill>
                <a:effectLst/>
                <a:latin typeface="Calibri" panose="020F0502020204030204" pitchFamily="34" charset="0"/>
                <a:cs typeface="Calibri" panose="020F0502020204030204" pitchFamily="34" charset="0"/>
              </a:rPr>
              <a:t>							</a:t>
            </a:r>
          </a:p>
          <a:p>
            <a:r>
              <a:rPr lang="en-US" sz="2000" i="1" u="sng" dirty="0">
                <a:solidFill>
                  <a:srgbClr val="333333"/>
                </a:solidFill>
                <a:latin typeface="Calibri" panose="020F0502020204030204" pitchFamily="34" charset="0"/>
                <a:cs typeface="Calibri" panose="020F0502020204030204" pitchFamily="34" charset="0"/>
              </a:rPr>
              <a:t>					</a:t>
            </a:r>
          </a:p>
          <a:p>
            <a:r>
              <a:rPr lang="en-US" sz="2000" i="1" u="sng" dirty="0">
                <a:solidFill>
                  <a:srgbClr val="333333"/>
                </a:solidFill>
                <a:latin typeface="Calibri" panose="020F0502020204030204" pitchFamily="34" charset="0"/>
                <a:cs typeface="Calibri" panose="020F0502020204030204" pitchFamily="34" charset="0"/>
              </a:rPr>
              <a:t>					</a:t>
            </a:r>
          </a:p>
          <a:p>
            <a:r>
              <a:rPr lang="en-US" sz="2000" i="1" u="sng" dirty="0">
                <a:solidFill>
                  <a:srgbClr val="333333"/>
                </a:solidFill>
                <a:latin typeface="Calibri" panose="020F0502020204030204" pitchFamily="34" charset="0"/>
                <a:cs typeface="Calibri" panose="020F0502020204030204" pitchFamily="34" charset="0"/>
              </a:rPr>
              <a:t>					</a:t>
            </a:r>
          </a:p>
          <a:p>
            <a:r>
              <a:rPr lang="en-US" sz="2000" i="1" u="sng" dirty="0">
                <a:solidFill>
                  <a:srgbClr val="333333"/>
                </a:solidFill>
                <a:latin typeface="Calibri" panose="020F0502020204030204" pitchFamily="34" charset="0"/>
                <a:cs typeface="Calibri" panose="020F0502020204030204" pitchFamily="34" charset="0"/>
              </a:rPr>
              <a:t>					</a:t>
            </a:r>
          </a:p>
          <a:p>
            <a:r>
              <a:rPr lang="en-US" sz="2000" i="1" u="sng" dirty="0">
                <a:solidFill>
                  <a:srgbClr val="333333"/>
                </a:solidFill>
                <a:latin typeface="Calibri" panose="020F0502020204030204" pitchFamily="34" charset="0"/>
                <a:cs typeface="Calibri" panose="020F0502020204030204" pitchFamily="34" charset="0"/>
              </a:rPr>
              <a:t>					</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ppt_x"/>
                                          </p:val>
                                        </p:tav>
                                        <p:tav tm="100000">
                                          <p:val>
                                            <p:strVal val="#ppt_x"/>
                                          </p:val>
                                        </p:tav>
                                      </p:tavLst>
                                    </p:anim>
                                    <p:anim calcmode="lin" valueType="num">
                                      <p:cBhvr additive="base">
                                        <p:cTn id="1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3"/>
        <p:cNvGrpSpPr/>
        <p:nvPr/>
      </p:nvGrpSpPr>
      <p:grpSpPr>
        <a:xfrm>
          <a:off x="0" y="0"/>
          <a:ext cx="0" cy="0"/>
          <a:chOff x="0" y="0"/>
          <a:chExt cx="0" cy="0"/>
        </a:xfrm>
      </p:grpSpPr>
      <p:grpSp>
        <p:nvGrpSpPr>
          <p:cNvPr id="1505" name="Google Shape;1505;p43"/>
          <p:cNvGrpSpPr/>
          <p:nvPr/>
        </p:nvGrpSpPr>
        <p:grpSpPr>
          <a:xfrm>
            <a:off x="535151" y="1469889"/>
            <a:ext cx="1467709" cy="3149942"/>
            <a:chOff x="3793325" y="2127175"/>
            <a:chExt cx="409300" cy="878400"/>
          </a:xfrm>
        </p:grpSpPr>
        <p:sp>
          <p:nvSpPr>
            <p:cNvPr id="1506" name="Google Shape;1506;p43"/>
            <p:cNvSpPr/>
            <p:nvPr/>
          </p:nvSpPr>
          <p:spPr>
            <a:xfrm>
              <a:off x="3793325" y="2127175"/>
              <a:ext cx="409300" cy="878400"/>
            </a:xfrm>
            <a:custGeom>
              <a:avLst/>
              <a:gdLst/>
              <a:ahLst/>
              <a:cxnLst/>
              <a:rect l="l" t="t" r="r" b="b"/>
              <a:pathLst>
                <a:path w="16372" h="35136" extrusionOk="0">
                  <a:moveTo>
                    <a:pt x="8180" y="1"/>
                  </a:moveTo>
                  <a:cubicBezTo>
                    <a:pt x="7823" y="1"/>
                    <a:pt x="7477" y="132"/>
                    <a:pt x="7204" y="393"/>
                  </a:cubicBezTo>
                  <a:lnTo>
                    <a:pt x="4227" y="3263"/>
                  </a:lnTo>
                  <a:lnTo>
                    <a:pt x="2596" y="2382"/>
                  </a:lnTo>
                  <a:cubicBezTo>
                    <a:pt x="2382" y="2263"/>
                    <a:pt x="2155" y="2203"/>
                    <a:pt x="1917" y="2203"/>
                  </a:cubicBezTo>
                  <a:cubicBezTo>
                    <a:pt x="1762" y="2203"/>
                    <a:pt x="1608" y="2239"/>
                    <a:pt x="1453" y="2287"/>
                  </a:cubicBezTo>
                  <a:cubicBezTo>
                    <a:pt x="1072" y="2418"/>
                    <a:pt x="774" y="2703"/>
                    <a:pt x="619" y="3072"/>
                  </a:cubicBezTo>
                  <a:lnTo>
                    <a:pt x="369" y="3656"/>
                  </a:lnTo>
                  <a:cubicBezTo>
                    <a:pt x="250" y="3953"/>
                    <a:pt x="238" y="4287"/>
                    <a:pt x="322" y="4596"/>
                  </a:cubicBezTo>
                  <a:cubicBezTo>
                    <a:pt x="119" y="4846"/>
                    <a:pt x="0" y="5156"/>
                    <a:pt x="0" y="5489"/>
                  </a:cubicBezTo>
                  <a:lnTo>
                    <a:pt x="0" y="6120"/>
                  </a:lnTo>
                  <a:cubicBezTo>
                    <a:pt x="0" y="6430"/>
                    <a:pt x="107" y="6728"/>
                    <a:pt x="298" y="6978"/>
                  </a:cubicBezTo>
                  <a:cubicBezTo>
                    <a:pt x="215" y="7275"/>
                    <a:pt x="226" y="7585"/>
                    <a:pt x="346" y="7883"/>
                  </a:cubicBezTo>
                  <a:lnTo>
                    <a:pt x="584" y="8466"/>
                  </a:lnTo>
                  <a:cubicBezTo>
                    <a:pt x="738" y="8835"/>
                    <a:pt x="1036" y="9121"/>
                    <a:pt x="1417" y="9264"/>
                  </a:cubicBezTo>
                  <a:cubicBezTo>
                    <a:pt x="1572" y="9311"/>
                    <a:pt x="1739" y="9347"/>
                    <a:pt x="1893" y="9347"/>
                  </a:cubicBezTo>
                  <a:cubicBezTo>
                    <a:pt x="2120" y="9347"/>
                    <a:pt x="2346" y="9287"/>
                    <a:pt x="2560" y="9180"/>
                  </a:cubicBezTo>
                  <a:lnTo>
                    <a:pt x="3394" y="8740"/>
                  </a:lnTo>
                  <a:lnTo>
                    <a:pt x="3751" y="9847"/>
                  </a:lnTo>
                  <a:lnTo>
                    <a:pt x="3441" y="12871"/>
                  </a:lnTo>
                  <a:lnTo>
                    <a:pt x="3001" y="17038"/>
                  </a:lnTo>
                  <a:lnTo>
                    <a:pt x="2441" y="22456"/>
                  </a:lnTo>
                  <a:lnTo>
                    <a:pt x="1691" y="29766"/>
                  </a:lnTo>
                  <a:cubicBezTo>
                    <a:pt x="1691" y="29790"/>
                    <a:pt x="1691" y="29814"/>
                    <a:pt x="1691" y="29838"/>
                  </a:cubicBezTo>
                  <a:cubicBezTo>
                    <a:pt x="1691" y="29861"/>
                    <a:pt x="1679" y="29885"/>
                    <a:pt x="1679" y="29909"/>
                  </a:cubicBezTo>
                  <a:lnTo>
                    <a:pt x="1679" y="33719"/>
                  </a:lnTo>
                  <a:cubicBezTo>
                    <a:pt x="1679" y="34505"/>
                    <a:pt x="2310" y="35136"/>
                    <a:pt x="3096" y="35136"/>
                  </a:cubicBezTo>
                  <a:lnTo>
                    <a:pt x="13276" y="35136"/>
                  </a:lnTo>
                  <a:cubicBezTo>
                    <a:pt x="14050" y="35136"/>
                    <a:pt x="14681" y="34505"/>
                    <a:pt x="14681" y="33719"/>
                  </a:cubicBezTo>
                  <a:lnTo>
                    <a:pt x="14681" y="29909"/>
                  </a:lnTo>
                  <a:cubicBezTo>
                    <a:pt x="14681" y="29885"/>
                    <a:pt x="14681" y="29861"/>
                    <a:pt x="14681" y="29838"/>
                  </a:cubicBezTo>
                  <a:cubicBezTo>
                    <a:pt x="14681" y="29814"/>
                    <a:pt x="14681" y="29790"/>
                    <a:pt x="14681" y="29766"/>
                  </a:cubicBezTo>
                  <a:lnTo>
                    <a:pt x="13919" y="22456"/>
                  </a:lnTo>
                  <a:lnTo>
                    <a:pt x="13359" y="17038"/>
                  </a:lnTo>
                  <a:lnTo>
                    <a:pt x="12930" y="12871"/>
                  </a:lnTo>
                  <a:lnTo>
                    <a:pt x="12621" y="9847"/>
                  </a:lnTo>
                  <a:lnTo>
                    <a:pt x="12978" y="8740"/>
                  </a:lnTo>
                  <a:lnTo>
                    <a:pt x="13812" y="9180"/>
                  </a:lnTo>
                  <a:cubicBezTo>
                    <a:pt x="14014" y="9287"/>
                    <a:pt x="14240" y="9347"/>
                    <a:pt x="14478" y="9347"/>
                  </a:cubicBezTo>
                  <a:cubicBezTo>
                    <a:pt x="14633" y="9347"/>
                    <a:pt x="14800" y="9311"/>
                    <a:pt x="14955" y="9264"/>
                  </a:cubicBezTo>
                  <a:cubicBezTo>
                    <a:pt x="15336" y="9121"/>
                    <a:pt x="15633" y="8835"/>
                    <a:pt x="15788" y="8466"/>
                  </a:cubicBezTo>
                  <a:lnTo>
                    <a:pt x="16026" y="7871"/>
                  </a:lnTo>
                  <a:cubicBezTo>
                    <a:pt x="16133" y="7585"/>
                    <a:pt x="16157" y="7275"/>
                    <a:pt x="16074" y="6978"/>
                  </a:cubicBezTo>
                  <a:cubicBezTo>
                    <a:pt x="16264" y="6728"/>
                    <a:pt x="16371" y="6430"/>
                    <a:pt x="16371" y="6120"/>
                  </a:cubicBezTo>
                  <a:lnTo>
                    <a:pt x="16371" y="5489"/>
                  </a:lnTo>
                  <a:cubicBezTo>
                    <a:pt x="16371" y="5156"/>
                    <a:pt x="16252" y="4846"/>
                    <a:pt x="16050" y="4596"/>
                  </a:cubicBezTo>
                  <a:cubicBezTo>
                    <a:pt x="16133" y="4287"/>
                    <a:pt x="16121" y="3953"/>
                    <a:pt x="15990" y="3656"/>
                  </a:cubicBezTo>
                  <a:lnTo>
                    <a:pt x="15740" y="3072"/>
                  </a:lnTo>
                  <a:cubicBezTo>
                    <a:pt x="15586" y="2703"/>
                    <a:pt x="15288" y="2418"/>
                    <a:pt x="14907" y="2287"/>
                  </a:cubicBezTo>
                  <a:cubicBezTo>
                    <a:pt x="14764" y="2239"/>
                    <a:pt x="14597" y="2203"/>
                    <a:pt x="14443" y="2203"/>
                  </a:cubicBezTo>
                  <a:cubicBezTo>
                    <a:pt x="14204" y="2203"/>
                    <a:pt x="13978" y="2263"/>
                    <a:pt x="13764" y="2382"/>
                  </a:cubicBezTo>
                  <a:lnTo>
                    <a:pt x="12145" y="3263"/>
                  </a:lnTo>
                  <a:lnTo>
                    <a:pt x="9168" y="393"/>
                  </a:lnTo>
                  <a:cubicBezTo>
                    <a:pt x="8882" y="132"/>
                    <a:pt x="8537" y="1"/>
                    <a:pt x="8180" y="1"/>
                  </a:cubicBezTo>
                  <a:close/>
                </a:path>
              </a:pathLst>
            </a:custGeom>
            <a:solidFill>
              <a:srgbClr val="FFFFFF"/>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3"/>
            <p:cNvSpPr/>
            <p:nvPr/>
          </p:nvSpPr>
          <p:spPr>
            <a:xfrm>
              <a:off x="3916850" y="2252800"/>
              <a:ext cx="25625" cy="37525"/>
            </a:xfrm>
            <a:custGeom>
              <a:avLst/>
              <a:gdLst/>
              <a:ahLst/>
              <a:cxnLst/>
              <a:rect l="l" t="t" r="r" b="b"/>
              <a:pathLst>
                <a:path w="1025" h="1501" extrusionOk="0">
                  <a:moveTo>
                    <a:pt x="322" y="0"/>
                  </a:moveTo>
                  <a:cubicBezTo>
                    <a:pt x="143" y="0"/>
                    <a:pt x="0" y="143"/>
                    <a:pt x="0" y="321"/>
                  </a:cubicBezTo>
                  <a:lnTo>
                    <a:pt x="0" y="1179"/>
                  </a:lnTo>
                  <a:cubicBezTo>
                    <a:pt x="0" y="1357"/>
                    <a:pt x="143" y="1500"/>
                    <a:pt x="322" y="1500"/>
                  </a:cubicBezTo>
                  <a:lnTo>
                    <a:pt x="703" y="1500"/>
                  </a:lnTo>
                  <a:cubicBezTo>
                    <a:pt x="881" y="1500"/>
                    <a:pt x="1024" y="1357"/>
                    <a:pt x="1024" y="1179"/>
                  </a:cubicBezTo>
                  <a:lnTo>
                    <a:pt x="1024" y="321"/>
                  </a:lnTo>
                  <a:cubicBezTo>
                    <a:pt x="1024" y="143"/>
                    <a:pt x="881" y="0"/>
                    <a:pt x="703" y="0"/>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3"/>
            <p:cNvSpPr/>
            <p:nvPr/>
          </p:nvSpPr>
          <p:spPr>
            <a:xfrm>
              <a:off x="4053175" y="2252800"/>
              <a:ext cx="25625" cy="37525"/>
            </a:xfrm>
            <a:custGeom>
              <a:avLst/>
              <a:gdLst/>
              <a:ahLst/>
              <a:cxnLst/>
              <a:rect l="l" t="t" r="r" b="b"/>
              <a:pathLst>
                <a:path w="1025" h="1501" extrusionOk="0">
                  <a:moveTo>
                    <a:pt x="322" y="0"/>
                  </a:moveTo>
                  <a:cubicBezTo>
                    <a:pt x="143" y="0"/>
                    <a:pt x="0" y="143"/>
                    <a:pt x="0" y="321"/>
                  </a:cubicBezTo>
                  <a:lnTo>
                    <a:pt x="0" y="1179"/>
                  </a:lnTo>
                  <a:cubicBezTo>
                    <a:pt x="0" y="1357"/>
                    <a:pt x="143" y="1500"/>
                    <a:pt x="322" y="1500"/>
                  </a:cubicBezTo>
                  <a:lnTo>
                    <a:pt x="703" y="1500"/>
                  </a:lnTo>
                  <a:cubicBezTo>
                    <a:pt x="881" y="1500"/>
                    <a:pt x="1024" y="1357"/>
                    <a:pt x="1024" y="1179"/>
                  </a:cubicBezTo>
                  <a:lnTo>
                    <a:pt x="1024" y="321"/>
                  </a:lnTo>
                  <a:cubicBezTo>
                    <a:pt x="1024" y="143"/>
                    <a:pt x="881" y="0"/>
                    <a:pt x="703" y="0"/>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3"/>
            <p:cNvSpPr/>
            <p:nvPr/>
          </p:nvSpPr>
          <p:spPr>
            <a:xfrm>
              <a:off x="3929050" y="2244750"/>
              <a:ext cx="137550" cy="107175"/>
            </a:xfrm>
            <a:custGeom>
              <a:avLst/>
              <a:gdLst/>
              <a:ahLst/>
              <a:cxnLst/>
              <a:rect l="l" t="t" r="r" b="b"/>
              <a:pathLst>
                <a:path w="5502" h="4287" extrusionOk="0">
                  <a:moveTo>
                    <a:pt x="1" y="1"/>
                  </a:moveTo>
                  <a:lnTo>
                    <a:pt x="1" y="4287"/>
                  </a:lnTo>
                  <a:lnTo>
                    <a:pt x="5501" y="4287"/>
                  </a:lnTo>
                  <a:lnTo>
                    <a:pt x="5501" y="1"/>
                  </a:ln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3"/>
            <p:cNvSpPr/>
            <p:nvPr/>
          </p:nvSpPr>
          <p:spPr>
            <a:xfrm>
              <a:off x="3870700" y="2692425"/>
              <a:ext cx="254225" cy="182500"/>
            </a:xfrm>
            <a:custGeom>
              <a:avLst/>
              <a:gdLst/>
              <a:ahLst/>
              <a:cxnLst/>
              <a:rect l="l" t="t" r="r" b="b"/>
              <a:pathLst>
                <a:path w="10169" h="7300" extrusionOk="0">
                  <a:moveTo>
                    <a:pt x="751" y="1"/>
                  </a:moveTo>
                  <a:lnTo>
                    <a:pt x="1" y="7299"/>
                  </a:lnTo>
                  <a:lnTo>
                    <a:pt x="10169" y="7299"/>
                  </a:lnTo>
                  <a:lnTo>
                    <a:pt x="9419" y="1"/>
                  </a:ln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3"/>
            <p:cNvSpPr/>
            <p:nvPr/>
          </p:nvSpPr>
          <p:spPr>
            <a:xfrm>
              <a:off x="3889450" y="2557000"/>
              <a:ext cx="216725" cy="135450"/>
            </a:xfrm>
            <a:custGeom>
              <a:avLst/>
              <a:gdLst/>
              <a:ahLst/>
              <a:cxnLst/>
              <a:rect l="l" t="t" r="r" b="b"/>
              <a:pathLst>
                <a:path w="8669" h="5418" extrusionOk="0">
                  <a:moveTo>
                    <a:pt x="561" y="0"/>
                  </a:moveTo>
                  <a:lnTo>
                    <a:pt x="1" y="5418"/>
                  </a:lnTo>
                  <a:lnTo>
                    <a:pt x="8669" y="5418"/>
                  </a:lnTo>
                  <a:lnTo>
                    <a:pt x="8109" y="0"/>
                  </a:ln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3"/>
            <p:cNvSpPr/>
            <p:nvPr/>
          </p:nvSpPr>
          <p:spPr>
            <a:xfrm>
              <a:off x="3903450" y="2452525"/>
              <a:ext cx="188750" cy="104500"/>
            </a:xfrm>
            <a:custGeom>
              <a:avLst/>
              <a:gdLst/>
              <a:ahLst/>
              <a:cxnLst/>
              <a:rect l="l" t="t" r="r" b="b"/>
              <a:pathLst>
                <a:path w="7550" h="4180" extrusionOk="0">
                  <a:moveTo>
                    <a:pt x="441" y="0"/>
                  </a:moveTo>
                  <a:lnTo>
                    <a:pt x="1" y="4179"/>
                  </a:lnTo>
                  <a:lnTo>
                    <a:pt x="7549" y="4179"/>
                  </a:lnTo>
                  <a:lnTo>
                    <a:pt x="7109" y="0"/>
                  </a:ln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3"/>
            <p:cNvSpPr/>
            <p:nvPr/>
          </p:nvSpPr>
          <p:spPr>
            <a:xfrm>
              <a:off x="3914475" y="2369775"/>
              <a:ext cx="166700" cy="82775"/>
            </a:xfrm>
            <a:custGeom>
              <a:avLst/>
              <a:gdLst/>
              <a:ahLst/>
              <a:cxnLst/>
              <a:rect l="l" t="t" r="r" b="b"/>
              <a:pathLst>
                <a:path w="6668" h="3311" extrusionOk="0">
                  <a:moveTo>
                    <a:pt x="345" y="0"/>
                  </a:moveTo>
                  <a:lnTo>
                    <a:pt x="0" y="3310"/>
                  </a:lnTo>
                  <a:lnTo>
                    <a:pt x="6668" y="3310"/>
                  </a:lnTo>
                  <a:lnTo>
                    <a:pt x="6334" y="0"/>
                  </a:ln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3"/>
            <p:cNvSpPr/>
            <p:nvPr/>
          </p:nvSpPr>
          <p:spPr>
            <a:xfrm>
              <a:off x="3870700" y="2874900"/>
              <a:ext cx="254225" cy="95550"/>
            </a:xfrm>
            <a:custGeom>
              <a:avLst/>
              <a:gdLst/>
              <a:ahLst/>
              <a:cxnLst/>
              <a:rect l="l" t="t" r="r" b="b"/>
              <a:pathLst>
                <a:path w="10169" h="3822" extrusionOk="0">
                  <a:moveTo>
                    <a:pt x="1" y="0"/>
                  </a:moveTo>
                  <a:lnTo>
                    <a:pt x="1" y="3822"/>
                  </a:lnTo>
                  <a:lnTo>
                    <a:pt x="10169" y="3822"/>
                  </a:lnTo>
                  <a:lnTo>
                    <a:pt x="10169" y="0"/>
                  </a:ln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3"/>
            <p:cNvSpPr/>
            <p:nvPr/>
          </p:nvSpPr>
          <p:spPr>
            <a:xfrm>
              <a:off x="3968050" y="2857025"/>
              <a:ext cx="59550" cy="113425"/>
            </a:xfrm>
            <a:custGeom>
              <a:avLst/>
              <a:gdLst/>
              <a:ahLst/>
              <a:cxnLst/>
              <a:rect l="l" t="t" r="r" b="b"/>
              <a:pathLst>
                <a:path w="2382" h="4537" extrusionOk="0">
                  <a:moveTo>
                    <a:pt x="1191" y="1"/>
                  </a:moveTo>
                  <a:cubicBezTo>
                    <a:pt x="536" y="1"/>
                    <a:pt x="0" y="2025"/>
                    <a:pt x="0" y="4537"/>
                  </a:cubicBezTo>
                  <a:lnTo>
                    <a:pt x="2381" y="4537"/>
                  </a:lnTo>
                  <a:cubicBezTo>
                    <a:pt x="2381" y="2025"/>
                    <a:pt x="1846" y="1"/>
                    <a:pt x="1191" y="1"/>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3"/>
            <p:cNvSpPr/>
            <p:nvPr/>
          </p:nvSpPr>
          <p:spPr>
            <a:xfrm>
              <a:off x="3987400" y="2385550"/>
              <a:ext cx="20850" cy="39300"/>
            </a:xfrm>
            <a:custGeom>
              <a:avLst/>
              <a:gdLst/>
              <a:ahLst/>
              <a:cxnLst/>
              <a:rect l="l" t="t" r="r" b="b"/>
              <a:pathLst>
                <a:path w="834" h="1572" extrusionOk="0">
                  <a:moveTo>
                    <a:pt x="417" y="0"/>
                  </a:moveTo>
                  <a:cubicBezTo>
                    <a:pt x="191" y="0"/>
                    <a:pt x="0" y="703"/>
                    <a:pt x="0" y="1572"/>
                  </a:cubicBezTo>
                  <a:lnTo>
                    <a:pt x="834" y="1572"/>
                  </a:lnTo>
                  <a:cubicBezTo>
                    <a:pt x="834" y="703"/>
                    <a:pt x="643" y="0"/>
                    <a:pt x="417"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3"/>
            <p:cNvSpPr/>
            <p:nvPr/>
          </p:nvSpPr>
          <p:spPr>
            <a:xfrm>
              <a:off x="4060325" y="2604925"/>
              <a:ext cx="20850" cy="39300"/>
            </a:xfrm>
            <a:custGeom>
              <a:avLst/>
              <a:gdLst/>
              <a:ahLst/>
              <a:cxnLst/>
              <a:rect l="l" t="t" r="r" b="b"/>
              <a:pathLst>
                <a:path w="834" h="1572" extrusionOk="0">
                  <a:moveTo>
                    <a:pt x="417" y="0"/>
                  </a:moveTo>
                  <a:cubicBezTo>
                    <a:pt x="191" y="0"/>
                    <a:pt x="12" y="703"/>
                    <a:pt x="0" y="1572"/>
                  </a:cubicBezTo>
                  <a:lnTo>
                    <a:pt x="834" y="1572"/>
                  </a:lnTo>
                  <a:cubicBezTo>
                    <a:pt x="834" y="703"/>
                    <a:pt x="643" y="0"/>
                    <a:pt x="417"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3"/>
            <p:cNvSpPr/>
            <p:nvPr/>
          </p:nvSpPr>
          <p:spPr>
            <a:xfrm>
              <a:off x="3946900" y="2252800"/>
              <a:ext cx="20575" cy="27400"/>
            </a:xfrm>
            <a:custGeom>
              <a:avLst/>
              <a:gdLst/>
              <a:ahLst/>
              <a:cxnLst/>
              <a:rect l="l" t="t" r="r" b="b"/>
              <a:pathLst>
                <a:path w="823" h="1096" extrusionOk="0">
                  <a:moveTo>
                    <a:pt x="406" y="0"/>
                  </a:moveTo>
                  <a:cubicBezTo>
                    <a:pt x="179" y="0"/>
                    <a:pt x="1" y="488"/>
                    <a:pt x="1" y="1095"/>
                  </a:cubicBezTo>
                  <a:lnTo>
                    <a:pt x="822" y="1095"/>
                  </a:lnTo>
                  <a:cubicBezTo>
                    <a:pt x="822" y="488"/>
                    <a:pt x="644" y="0"/>
                    <a:pt x="406"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3"/>
            <p:cNvSpPr/>
            <p:nvPr/>
          </p:nvSpPr>
          <p:spPr>
            <a:xfrm>
              <a:off x="3987400" y="2252800"/>
              <a:ext cx="20850" cy="27400"/>
            </a:xfrm>
            <a:custGeom>
              <a:avLst/>
              <a:gdLst/>
              <a:ahLst/>
              <a:cxnLst/>
              <a:rect l="l" t="t" r="r" b="b"/>
              <a:pathLst>
                <a:path w="834" h="1096" extrusionOk="0">
                  <a:moveTo>
                    <a:pt x="417" y="0"/>
                  </a:moveTo>
                  <a:cubicBezTo>
                    <a:pt x="191" y="0"/>
                    <a:pt x="0" y="488"/>
                    <a:pt x="0" y="1095"/>
                  </a:cubicBezTo>
                  <a:lnTo>
                    <a:pt x="834" y="1095"/>
                  </a:lnTo>
                  <a:cubicBezTo>
                    <a:pt x="834" y="488"/>
                    <a:pt x="643" y="0"/>
                    <a:pt x="417"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3"/>
            <p:cNvSpPr/>
            <p:nvPr/>
          </p:nvSpPr>
          <p:spPr>
            <a:xfrm>
              <a:off x="4028175" y="2252800"/>
              <a:ext cx="20850" cy="27400"/>
            </a:xfrm>
            <a:custGeom>
              <a:avLst/>
              <a:gdLst/>
              <a:ahLst/>
              <a:cxnLst/>
              <a:rect l="l" t="t" r="r" b="b"/>
              <a:pathLst>
                <a:path w="834" h="1096" extrusionOk="0">
                  <a:moveTo>
                    <a:pt x="417" y="0"/>
                  </a:moveTo>
                  <a:cubicBezTo>
                    <a:pt x="191" y="0"/>
                    <a:pt x="0" y="488"/>
                    <a:pt x="0" y="1095"/>
                  </a:cubicBezTo>
                  <a:lnTo>
                    <a:pt x="834" y="1095"/>
                  </a:lnTo>
                  <a:cubicBezTo>
                    <a:pt x="822" y="488"/>
                    <a:pt x="643" y="0"/>
                    <a:pt x="417"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3"/>
            <p:cNvSpPr/>
            <p:nvPr/>
          </p:nvSpPr>
          <p:spPr>
            <a:xfrm>
              <a:off x="3910300" y="2330475"/>
              <a:ext cx="175350" cy="39325"/>
            </a:xfrm>
            <a:custGeom>
              <a:avLst/>
              <a:gdLst/>
              <a:ahLst/>
              <a:cxnLst/>
              <a:rect l="l" t="t" r="r" b="b"/>
              <a:pathLst>
                <a:path w="7014" h="1573" extrusionOk="0">
                  <a:moveTo>
                    <a:pt x="0" y="1"/>
                  </a:moveTo>
                  <a:lnTo>
                    <a:pt x="512" y="1572"/>
                  </a:lnTo>
                  <a:lnTo>
                    <a:pt x="6501" y="1572"/>
                  </a:lnTo>
                  <a:lnTo>
                    <a:pt x="7013" y="1"/>
                  </a:ln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3"/>
            <p:cNvSpPr/>
            <p:nvPr/>
          </p:nvSpPr>
          <p:spPr>
            <a:xfrm>
              <a:off x="3919525" y="2301900"/>
              <a:ext cx="3600" cy="28600"/>
            </a:xfrm>
            <a:custGeom>
              <a:avLst/>
              <a:gdLst/>
              <a:ahLst/>
              <a:cxnLst/>
              <a:rect l="l" t="t" r="r" b="b"/>
              <a:pathLst>
                <a:path w="144" h="1144" extrusionOk="0">
                  <a:moveTo>
                    <a:pt x="1" y="1"/>
                  </a:moveTo>
                  <a:lnTo>
                    <a:pt x="1" y="1144"/>
                  </a:lnTo>
                  <a:lnTo>
                    <a:pt x="143" y="1144"/>
                  </a:lnTo>
                  <a:lnTo>
                    <a:pt x="143" y="1"/>
                  </a:ln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3"/>
            <p:cNvSpPr/>
            <p:nvPr/>
          </p:nvSpPr>
          <p:spPr>
            <a:xfrm>
              <a:off x="3917450" y="2298025"/>
              <a:ext cx="7450" cy="7175"/>
            </a:xfrm>
            <a:custGeom>
              <a:avLst/>
              <a:gdLst/>
              <a:ahLst/>
              <a:cxnLst/>
              <a:rect l="l" t="t" r="r" b="b"/>
              <a:pathLst>
                <a:path w="298" h="287" extrusionOk="0">
                  <a:moveTo>
                    <a:pt x="155" y="1"/>
                  </a:moveTo>
                  <a:cubicBezTo>
                    <a:pt x="72" y="1"/>
                    <a:pt x="0" y="60"/>
                    <a:pt x="0" y="144"/>
                  </a:cubicBezTo>
                  <a:cubicBezTo>
                    <a:pt x="0" y="227"/>
                    <a:pt x="72" y="287"/>
                    <a:pt x="155" y="287"/>
                  </a:cubicBezTo>
                  <a:cubicBezTo>
                    <a:pt x="226" y="287"/>
                    <a:pt x="298" y="227"/>
                    <a:pt x="298" y="144"/>
                  </a:cubicBezTo>
                  <a:cubicBezTo>
                    <a:pt x="298" y="60"/>
                    <a:pt x="238" y="1"/>
                    <a:pt x="155" y="1"/>
                  </a:cubicBezTo>
                  <a:close/>
                </a:path>
              </a:pathLst>
            </a:custGeom>
            <a:solidFill>
              <a:srgbClr val="EF65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3"/>
            <p:cNvSpPr/>
            <p:nvPr/>
          </p:nvSpPr>
          <p:spPr>
            <a:xfrm>
              <a:off x="3945125" y="2301900"/>
              <a:ext cx="3300" cy="28600"/>
            </a:xfrm>
            <a:custGeom>
              <a:avLst/>
              <a:gdLst/>
              <a:ahLst/>
              <a:cxnLst/>
              <a:rect l="l" t="t" r="r" b="b"/>
              <a:pathLst>
                <a:path w="132" h="1144" extrusionOk="0">
                  <a:moveTo>
                    <a:pt x="0" y="1"/>
                  </a:moveTo>
                  <a:lnTo>
                    <a:pt x="0" y="1144"/>
                  </a:lnTo>
                  <a:lnTo>
                    <a:pt x="131" y="1144"/>
                  </a:lnTo>
                  <a:lnTo>
                    <a:pt x="131" y="1"/>
                  </a:ln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3"/>
            <p:cNvSpPr/>
            <p:nvPr/>
          </p:nvSpPr>
          <p:spPr>
            <a:xfrm>
              <a:off x="3943050" y="2298025"/>
              <a:ext cx="7450" cy="7175"/>
            </a:xfrm>
            <a:custGeom>
              <a:avLst/>
              <a:gdLst/>
              <a:ahLst/>
              <a:cxnLst/>
              <a:rect l="l" t="t" r="r" b="b"/>
              <a:pathLst>
                <a:path w="298" h="287" extrusionOk="0">
                  <a:moveTo>
                    <a:pt x="155" y="1"/>
                  </a:moveTo>
                  <a:cubicBezTo>
                    <a:pt x="72" y="1"/>
                    <a:pt x="0" y="60"/>
                    <a:pt x="0" y="144"/>
                  </a:cubicBezTo>
                  <a:cubicBezTo>
                    <a:pt x="0" y="227"/>
                    <a:pt x="72" y="287"/>
                    <a:pt x="155" y="287"/>
                  </a:cubicBezTo>
                  <a:cubicBezTo>
                    <a:pt x="226" y="287"/>
                    <a:pt x="298" y="227"/>
                    <a:pt x="298" y="144"/>
                  </a:cubicBezTo>
                  <a:cubicBezTo>
                    <a:pt x="298" y="60"/>
                    <a:pt x="226" y="1"/>
                    <a:pt x="155" y="1"/>
                  </a:cubicBezTo>
                  <a:close/>
                </a:path>
              </a:pathLst>
            </a:custGeom>
            <a:solidFill>
              <a:srgbClr val="EF65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3"/>
            <p:cNvSpPr/>
            <p:nvPr/>
          </p:nvSpPr>
          <p:spPr>
            <a:xfrm>
              <a:off x="3970425" y="2301900"/>
              <a:ext cx="3600" cy="28600"/>
            </a:xfrm>
            <a:custGeom>
              <a:avLst/>
              <a:gdLst/>
              <a:ahLst/>
              <a:cxnLst/>
              <a:rect l="l" t="t" r="r" b="b"/>
              <a:pathLst>
                <a:path w="144" h="1144" extrusionOk="0">
                  <a:moveTo>
                    <a:pt x="0" y="1"/>
                  </a:moveTo>
                  <a:lnTo>
                    <a:pt x="0" y="1144"/>
                  </a:lnTo>
                  <a:lnTo>
                    <a:pt x="143" y="1144"/>
                  </a:lnTo>
                  <a:lnTo>
                    <a:pt x="143" y="1"/>
                  </a:ln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3"/>
            <p:cNvSpPr/>
            <p:nvPr/>
          </p:nvSpPr>
          <p:spPr>
            <a:xfrm>
              <a:off x="3968650" y="2298025"/>
              <a:ext cx="7450" cy="7175"/>
            </a:xfrm>
            <a:custGeom>
              <a:avLst/>
              <a:gdLst/>
              <a:ahLst/>
              <a:cxnLst/>
              <a:rect l="l" t="t" r="r" b="b"/>
              <a:pathLst>
                <a:path w="298" h="287" extrusionOk="0">
                  <a:moveTo>
                    <a:pt x="143" y="1"/>
                  </a:moveTo>
                  <a:cubicBezTo>
                    <a:pt x="71" y="1"/>
                    <a:pt x="0" y="60"/>
                    <a:pt x="0" y="144"/>
                  </a:cubicBezTo>
                  <a:cubicBezTo>
                    <a:pt x="0" y="227"/>
                    <a:pt x="71" y="287"/>
                    <a:pt x="143" y="287"/>
                  </a:cubicBezTo>
                  <a:cubicBezTo>
                    <a:pt x="226" y="287"/>
                    <a:pt x="298" y="227"/>
                    <a:pt x="298" y="144"/>
                  </a:cubicBezTo>
                  <a:cubicBezTo>
                    <a:pt x="298" y="60"/>
                    <a:pt x="226" y="1"/>
                    <a:pt x="143" y="1"/>
                  </a:cubicBezTo>
                  <a:close/>
                </a:path>
              </a:pathLst>
            </a:custGeom>
            <a:solidFill>
              <a:srgbClr val="EF65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3"/>
            <p:cNvSpPr/>
            <p:nvPr/>
          </p:nvSpPr>
          <p:spPr>
            <a:xfrm>
              <a:off x="3996025" y="2301900"/>
              <a:ext cx="3600" cy="28600"/>
            </a:xfrm>
            <a:custGeom>
              <a:avLst/>
              <a:gdLst/>
              <a:ahLst/>
              <a:cxnLst/>
              <a:rect l="l" t="t" r="r" b="b"/>
              <a:pathLst>
                <a:path w="144" h="1144" extrusionOk="0">
                  <a:moveTo>
                    <a:pt x="0" y="1"/>
                  </a:moveTo>
                  <a:lnTo>
                    <a:pt x="0" y="1144"/>
                  </a:lnTo>
                  <a:lnTo>
                    <a:pt x="143" y="1144"/>
                  </a:lnTo>
                  <a:lnTo>
                    <a:pt x="143" y="1"/>
                  </a:ln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3"/>
            <p:cNvSpPr/>
            <p:nvPr/>
          </p:nvSpPr>
          <p:spPr>
            <a:xfrm>
              <a:off x="3994225" y="2298025"/>
              <a:ext cx="7175" cy="7175"/>
            </a:xfrm>
            <a:custGeom>
              <a:avLst/>
              <a:gdLst/>
              <a:ahLst/>
              <a:cxnLst/>
              <a:rect l="l" t="t" r="r" b="b"/>
              <a:pathLst>
                <a:path w="287" h="287" extrusionOk="0">
                  <a:moveTo>
                    <a:pt x="144" y="1"/>
                  </a:moveTo>
                  <a:cubicBezTo>
                    <a:pt x="61" y="1"/>
                    <a:pt x="1" y="60"/>
                    <a:pt x="1" y="144"/>
                  </a:cubicBezTo>
                  <a:cubicBezTo>
                    <a:pt x="1" y="227"/>
                    <a:pt x="61" y="287"/>
                    <a:pt x="144" y="287"/>
                  </a:cubicBezTo>
                  <a:cubicBezTo>
                    <a:pt x="227" y="287"/>
                    <a:pt x="287" y="227"/>
                    <a:pt x="287" y="144"/>
                  </a:cubicBezTo>
                  <a:cubicBezTo>
                    <a:pt x="287" y="60"/>
                    <a:pt x="227" y="1"/>
                    <a:pt x="144" y="1"/>
                  </a:cubicBezTo>
                  <a:close/>
                </a:path>
              </a:pathLst>
            </a:custGeom>
            <a:solidFill>
              <a:srgbClr val="EF65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3"/>
            <p:cNvSpPr/>
            <p:nvPr/>
          </p:nvSpPr>
          <p:spPr>
            <a:xfrm>
              <a:off x="4021625" y="2301900"/>
              <a:ext cx="3600" cy="28600"/>
            </a:xfrm>
            <a:custGeom>
              <a:avLst/>
              <a:gdLst/>
              <a:ahLst/>
              <a:cxnLst/>
              <a:rect l="l" t="t" r="r" b="b"/>
              <a:pathLst>
                <a:path w="144" h="1144" extrusionOk="0">
                  <a:moveTo>
                    <a:pt x="0" y="1"/>
                  </a:moveTo>
                  <a:lnTo>
                    <a:pt x="0" y="1144"/>
                  </a:lnTo>
                  <a:lnTo>
                    <a:pt x="143" y="1144"/>
                  </a:lnTo>
                  <a:lnTo>
                    <a:pt x="143" y="1"/>
                  </a:ln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3"/>
            <p:cNvSpPr/>
            <p:nvPr/>
          </p:nvSpPr>
          <p:spPr>
            <a:xfrm>
              <a:off x="4019825" y="2298025"/>
              <a:ext cx="7175" cy="7175"/>
            </a:xfrm>
            <a:custGeom>
              <a:avLst/>
              <a:gdLst/>
              <a:ahLst/>
              <a:cxnLst/>
              <a:rect l="l" t="t" r="r" b="b"/>
              <a:pathLst>
                <a:path w="287" h="287" extrusionOk="0">
                  <a:moveTo>
                    <a:pt x="144" y="1"/>
                  </a:moveTo>
                  <a:cubicBezTo>
                    <a:pt x="60" y="1"/>
                    <a:pt x="1" y="60"/>
                    <a:pt x="1" y="144"/>
                  </a:cubicBezTo>
                  <a:cubicBezTo>
                    <a:pt x="1" y="227"/>
                    <a:pt x="60" y="287"/>
                    <a:pt x="144" y="287"/>
                  </a:cubicBezTo>
                  <a:cubicBezTo>
                    <a:pt x="227" y="287"/>
                    <a:pt x="287" y="227"/>
                    <a:pt x="287" y="144"/>
                  </a:cubicBezTo>
                  <a:cubicBezTo>
                    <a:pt x="287" y="60"/>
                    <a:pt x="227" y="1"/>
                    <a:pt x="144" y="1"/>
                  </a:cubicBezTo>
                  <a:close/>
                </a:path>
              </a:pathLst>
            </a:custGeom>
            <a:solidFill>
              <a:srgbClr val="EF65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3"/>
            <p:cNvSpPr/>
            <p:nvPr/>
          </p:nvSpPr>
          <p:spPr>
            <a:xfrm>
              <a:off x="4047225" y="2301900"/>
              <a:ext cx="3300" cy="28600"/>
            </a:xfrm>
            <a:custGeom>
              <a:avLst/>
              <a:gdLst/>
              <a:ahLst/>
              <a:cxnLst/>
              <a:rect l="l" t="t" r="r" b="b"/>
              <a:pathLst>
                <a:path w="132" h="1144" extrusionOk="0">
                  <a:moveTo>
                    <a:pt x="0" y="1"/>
                  </a:moveTo>
                  <a:lnTo>
                    <a:pt x="0" y="1144"/>
                  </a:lnTo>
                  <a:lnTo>
                    <a:pt x="131" y="1144"/>
                  </a:lnTo>
                  <a:lnTo>
                    <a:pt x="131" y="1"/>
                  </a:ln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3"/>
            <p:cNvSpPr/>
            <p:nvPr/>
          </p:nvSpPr>
          <p:spPr>
            <a:xfrm>
              <a:off x="4045125" y="2298025"/>
              <a:ext cx="7475" cy="7175"/>
            </a:xfrm>
            <a:custGeom>
              <a:avLst/>
              <a:gdLst/>
              <a:ahLst/>
              <a:cxnLst/>
              <a:rect l="l" t="t" r="r" b="b"/>
              <a:pathLst>
                <a:path w="299" h="287" extrusionOk="0">
                  <a:moveTo>
                    <a:pt x="156" y="1"/>
                  </a:moveTo>
                  <a:cubicBezTo>
                    <a:pt x="72" y="1"/>
                    <a:pt x="1" y="60"/>
                    <a:pt x="1" y="144"/>
                  </a:cubicBezTo>
                  <a:cubicBezTo>
                    <a:pt x="1" y="227"/>
                    <a:pt x="72" y="287"/>
                    <a:pt x="156" y="287"/>
                  </a:cubicBezTo>
                  <a:cubicBezTo>
                    <a:pt x="227" y="287"/>
                    <a:pt x="299" y="227"/>
                    <a:pt x="299" y="144"/>
                  </a:cubicBezTo>
                  <a:cubicBezTo>
                    <a:pt x="299" y="60"/>
                    <a:pt x="227" y="1"/>
                    <a:pt x="156" y="1"/>
                  </a:cubicBezTo>
                  <a:close/>
                </a:path>
              </a:pathLst>
            </a:custGeom>
            <a:solidFill>
              <a:srgbClr val="EF65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3"/>
            <p:cNvSpPr/>
            <p:nvPr/>
          </p:nvSpPr>
          <p:spPr>
            <a:xfrm>
              <a:off x="4072825" y="2301900"/>
              <a:ext cx="3300" cy="28600"/>
            </a:xfrm>
            <a:custGeom>
              <a:avLst/>
              <a:gdLst/>
              <a:ahLst/>
              <a:cxnLst/>
              <a:rect l="l" t="t" r="r" b="b"/>
              <a:pathLst>
                <a:path w="132" h="1144" extrusionOk="0">
                  <a:moveTo>
                    <a:pt x="0" y="1"/>
                  </a:moveTo>
                  <a:lnTo>
                    <a:pt x="0" y="1144"/>
                  </a:lnTo>
                  <a:lnTo>
                    <a:pt x="131" y="1144"/>
                  </a:lnTo>
                  <a:lnTo>
                    <a:pt x="131" y="1"/>
                  </a:ln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3"/>
            <p:cNvSpPr/>
            <p:nvPr/>
          </p:nvSpPr>
          <p:spPr>
            <a:xfrm>
              <a:off x="4070725" y="2298025"/>
              <a:ext cx="7475" cy="7175"/>
            </a:xfrm>
            <a:custGeom>
              <a:avLst/>
              <a:gdLst/>
              <a:ahLst/>
              <a:cxnLst/>
              <a:rect l="l" t="t" r="r" b="b"/>
              <a:pathLst>
                <a:path w="299" h="287" extrusionOk="0">
                  <a:moveTo>
                    <a:pt x="144" y="1"/>
                  </a:moveTo>
                  <a:cubicBezTo>
                    <a:pt x="72" y="1"/>
                    <a:pt x="1" y="60"/>
                    <a:pt x="1" y="144"/>
                  </a:cubicBezTo>
                  <a:cubicBezTo>
                    <a:pt x="1" y="227"/>
                    <a:pt x="72" y="287"/>
                    <a:pt x="144" y="287"/>
                  </a:cubicBezTo>
                  <a:cubicBezTo>
                    <a:pt x="227" y="287"/>
                    <a:pt x="299" y="227"/>
                    <a:pt x="299" y="144"/>
                  </a:cubicBezTo>
                  <a:cubicBezTo>
                    <a:pt x="299" y="60"/>
                    <a:pt x="227" y="1"/>
                    <a:pt x="144" y="1"/>
                  </a:cubicBezTo>
                  <a:close/>
                </a:path>
              </a:pathLst>
            </a:custGeom>
            <a:solidFill>
              <a:srgbClr val="EF65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3"/>
            <p:cNvSpPr/>
            <p:nvPr/>
          </p:nvSpPr>
          <p:spPr>
            <a:xfrm>
              <a:off x="3919525" y="2309650"/>
              <a:ext cx="156600" cy="3575"/>
            </a:xfrm>
            <a:custGeom>
              <a:avLst/>
              <a:gdLst/>
              <a:ahLst/>
              <a:cxnLst/>
              <a:rect l="l" t="t" r="r" b="b"/>
              <a:pathLst>
                <a:path w="6264" h="143" extrusionOk="0">
                  <a:moveTo>
                    <a:pt x="1" y="0"/>
                  </a:moveTo>
                  <a:lnTo>
                    <a:pt x="1" y="143"/>
                  </a:lnTo>
                  <a:lnTo>
                    <a:pt x="6263" y="143"/>
                  </a:lnTo>
                  <a:lnTo>
                    <a:pt x="6263" y="0"/>
                  </a:ln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3"/>
            <p:cNvSpPr/>
            <p:nvPr/>
          </p:nvSpPr>
          <p:spPr>
            <a:xfrm>
              <a:off x="3912375" y="2162600"/>
              <a:ext cx="170875" cy="82175"/>
            </a:xfrm>
            <a:custGeom>
              <a:avLst/>
              <a:gdLst/>
              <a:ahLst/>
              <a:cxnLst/>
              <a:rect l="l" t="t" r="r" b="b"/>
              <a:pathLst>
                <a:path w="6835" h="3287" extrusionOk="0">
                  <a:moveTo>
                    <a:pt x="3418" y="0"/>
                  </a:moveTo>
                  <a:lnTo>
                    <a:pt x="1" y="3287"/>
                  </a:lnTo>
                  <a:lnTo>
                    <a:pt x="6835" y="3287"/>
                  </a:lnTo>
                  <a:lnTo>
                    <a:pt x="3418" y="0"/>
                  </a:lnTo>
                  <a:close/>
                </a:path>
              </a:pathLst>
            </a:custGeom>
            <a:solidFill>
              <a:srgbClr val="EF65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3"/>
            <p:cNvSpPr/>
            <p:nvPr/>
          </p:nvSpPr>
          <p:spPr>
            <a:xfrm>
              <a:off x="4087100" y="2264400"/>
              <a:ext cx="79800" cy="15800"/>
            </a:xfrm>
            <a:custGeom>
              <a:avLst/>
              <a:gdLst/>
              <a:ahLst/>
              <a:cxnLst/>
              <a:rect l="l" t="t" r="r" b="b"/>
              <a:pathLst>
                <a:path w="3192" h="632" extrusionOk="0">
                  <a:moveTo>
                    <a:pt x="3192" y="0"/>
                  </a:moveTo>
                  <a:lnTo>
                    <a:pt x="1" y="310"/>
                  </a:lnTo>
                  <a:lnTo>
                    <a:pt x="3192" y="631"/>
                  </a:lnTo>
                  <a:lnTo>
                    <a:pt x="3192" y="0"/>
                  </a:ln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3"/>
            <p:cNvSpPr/>
            <p:nvPr/>
          </p:nvSpPr>
          <p:spPr>
            <a:xfrm>
              <a:off x="4084125" y="2287900"/>
              <a:ext cx="76825" cy="37550"/>
            </a:xfrm>
            <a:custGeom>
              <a:avLst/>
              <a:gdLst/>
              <a:ahLst/>
              <a:cxnLst/>
              <a:rect l="l" t="t" r="r" b="b"/>
              <a:pathLst>
                <a:path w="3073" h="1502" extrusionOk="0">
                  <a:moveTo>
                    <a:pt x="1" y="1"/>
                  </a:moveTo>
                  <a:lnTo>
                    <a:pt x="2834" y="1501"/>
                  </a:lnTo>
                  <a:lnTo>
                    <a:pt x="3072" y="918"/>
                  </a:lnTo>
                  <a:lnTo>
                    <a:pt x="1" y="1"/>
                  </a:ln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3"/>
            <p:cNvSpPr/>
            <p:nvPr/>
          </p:nvSpPr>
          <p:spPr>
            <a:xfrm>
              <a:off x="4083825" y="2217675"/>
              <a:ext cx="76825" cy="38400"/>
            </a:xfrm>
            <a:custGeom>
              <a:avLst/>
              <a:gdLst/>
              <a:ahLst/>
              <a:cxnLst/>
              <a:rect l="l" t="t" r="r" b="b"/>
              <a:pathLst>
                <a:path w="3073" h="1536" extrusionOk="0">
                  <a:moveTo>
                    <a:pt x="2823" y="0"/>
                  </a:moveTo>
                  <a:lnTo>
                    <a:pt x="1" y="1536"/>
                  </a:lnTo>
                  <a:lnTo>
                    <a:pt x="1" y="1536"/>
                  </a:lnTo>
                  <a:lnTo>
                    <a:pt x="3073" y="583"/>
                  </a:lnTo>
                  <a:lnTo>
                    <a:pt x="2823" y="0"/>
                  </a:ln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3"/>
            <p:cNvSpPr/>
            <p:nvPr/>
          </p:nvSpPr>
          <p:spPr>
            <a:xfrm>
              <a:off x="3828750" y="2264400"/>
              <a:ext cx="79775" cy="15800"/>
            </a:xfrm>
            <a:custGeom>
              <a:avLst/>
              <a:gdLst/>
              <a:ahLst/>
              <a:cxnLst/>
              <a:rect l="l" t="t" r="r" b="b"/>
              <a:pathLst>
                <a:path w="3191" h="632" extrusionOk="0">
                  <a:moveTo>
                    <a:pt x="0" y="0"/>
                  </a:moveTo>
                  <a:lnTo>
                    <a:pt x="0" y="631"/>
                  </a:lnTo>
                  <a:lnTo>
                    <a:pt x="3191" y="310"/>
                  </a:lnTo>
                  <a:lnTo>
                    <a:pt x="0" y="0"/>
                  </a:ln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3"/>
            <p:cNvSpPr/>
            <p:nvPr/>
          </p:nvSpPr>
          <p:spPr>
            <a:xfrm>
              <a:off x="3834700" y="2287900"/>
              <a:ext cx="77100" cy="37550"/>
            </a:xfrm>
            <a:custGeom>
              <a:avLst/>
              <a:gdLst/>
              <a:ahLst/>
              <a:cxnLst/>
              <a:rect l="l" t="t" r="r" b="b"/>
              <a:pathLst>
                <a:path w="3084" h="1502" extrusionOk="0">
                  <a:moveTo>
                    <a:pt x="3084" y="1"/>
                  </a:moveTo>
                  <a:lnTo>
                    <a:pt x="0" y="918"/>
                  </a:lnTo>
                  <a:lnTo>
                    <a:pt x="238" y="1501"/>
                  </a:lnTo>
                  <a:lnTo>
                    <a:pt x="3084" y="1"/>
                  </a:ln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3"/>
            <p:cNvSpPr/>
            <p:nvPr/>
          </p:nvSpPr>
          <p:spPr>
            <a:xfrm>
              <a:off x="3835300" y="2217675"/>
              <a:ext cx="76500" cy="38400"/>
            </a:xfrm>
            <a:custGeom>
              <a:avLst/>
              <a:gdLst/>
              <a:ahLst/>
              <a:cxnLst/>
              <a:rect l="l" t="t" r="r" b="b"/>
              <a:pathLst>
                <a:path w="3060" h="1536" extrusionOk="0">
                  <a:moveTo>
                    <a:pt x="238" y="0"/>
                  </a:moveTo>
                  <a:lnTo>
                    <a:pt x="0" y="583"/>
                  </a:lnTo>
                  <a:lnTo>
                    <a:pt x="3060" y="1536"/>
                  </a:lnTo>
                  <a:lnTo>
                    <a:pt x="3060" y="1536"/>
                  </a:lnTo>
                  <a:lnTo>
                    <a:pt x="238" y="0"/>
                  </a:ln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4" name="Google Shape;1544;p43"/>
          <p:cNvGrpSpPr/>
          <p:nvPr/>
        </p:nvGrpSpPr>
        <p:grpSpPr>
          <a:xfrm>
            <a:off x="7326870" y="1805072"/>
            <a:ext cx="1281958" cy="2814756"/>
            <a:chOff x="4550313" y="955450"/>
            <a:chExt cx="521800" cy="1145700"/>
          </a:xfrm>
        </p:grpSpPr>
        <p:grpSp>
          <p:nvGrpSpPr>
            <p:cNvPr id="1545" name="Google Shape;1545;p43"/>
            <p:cNvGrpSpPr/>
            <p:nvPr/>
          </p:nvGrpSpPr>
          <p:grpSpPr>
            <a:xfrm>
              <a:off x="4550313" y="955450"/>
              <a:ext cx="521800" cy="1145700"/>
              <a:chOff x="4539250" y="1425600"/>
              <a:chExt cx="521800" cy="1145700"/>
            </a:xfrm>
          </p:grpSpPr>
          <p:sp>
            <p:nvSpPr>
              <p:cNvPr id="1546" name="Google Shape;1546;p43"/>
              <p:cNvSpPr/>
              <p:nvPr/>
            </p:nvSpPr>
            <p:spPr>
              <a:xfrm>
                <a:off x="4539250" y="1425600"/>
                <a:ext cx="521800" cy="1145700"/>
              </a:xfrm>
              <a:custGeom>
                <a:avLst/>
                <a:gdLst/>
                <a:ahLst/>
                <a:cxnLst/>
                <a:rect l="l" t="t" r="r" b="b"/>
                <a:pathLst>
                  <a:path w="20872" h="45828" extrusionOk="0">
                    <a:moveTo>
                      <a:pt x="7989" y="1"/>
                    </a:moveTo>
                    <a:cubicBezTo>
                      <a:pt x="3906" y="1"/>
                      <a:pt x="584" y="3322"/>
                      <a:pt x="584" y="7406"/>
                    </a:cubicBezTo>
                    <a:lnTo>
                      <a:pt x="584" y="10633"/>
                    </a:lnTo>
                    <a:cubicBezTo>
                      <a:pt x="215" y="11121"/>
                      <a:pt x="0" y="11740"/>
                      <a:pt x="0" y="12395"/>
                    </a:cubicBezTo>
                    <a:cubicBezTo>
                      <a:pt x="0" y="13074"/>
                      <a:pt x="227" y="13705"/>
                      <a:pt x="608" y="14205"/>
                    </a:cubicBezTo>
                    <a:lnTo>
                      <a:pt x="608" y="23146"/>
                    </a:lnTo>
                    <a:cubicBezTo>
                      <a:pt x="608" y="24694"/>
                      <a:pt x="965" y="26147"/>
                      <a:pt x="1608" y="27444"/>
                    </a:cubicBezTo>
                    <a:lnTo>
                      <a:pt x="1608" y="27730"/>
                    </a:lnTo>
                    <a:cubicBezTo>
                      <a:pt x="1310" y="28790"/>
                      <a:pt x="881" y="30707"/>
                      <a:pt x="1429" y="31612"/>
                    </a:cubicBezTo>
                    <a:cubicBezTo>
                      <a:pt x="1643" y="31957"/>
                      <a:pt x="1965" y="32195"/>
                      <a:pt x="2346" y="32290"/>
                    </a:cubicBezTo>
                    <a:cubicBezTo>
                      <a:pt x="2346" y="32302"/>
                      <a:pt x="2358" y="32314"/>
                      <a:pt x="2370" y="32314"/>
                    </a:cubicBezTo>
                    <a:cubicBezTo>
                      <a:pt x="2667" y="32636"/>
                      <a:pt x="3072" y="32814"/>
                      <a:pt x="3501" y="32814"/>
                    </a:cubicBezTo>
                    <a:lnTo>
                      <a:pt x="3596" y="32814"/>
                    </a:lnTo>
                    <a:cubicBezTo>
                      <a:pt x="3787" y="32802"/>
                      <a:pt x="3965" y="32755"/>
                      <a:pt x="4108" y="32695"/>
                    </a:cubicBezTo>
                    <a:cubicBezTo>
                      <a:pt x="4179" y="32707"/>
                      <a:pt x="4251" y="32707"/>
                      <a:pt x="4322" y="32707"/>
                    </a:cubicBezTo>
                    <a:cubicBezTo>
                      <a:pt x="4620" y="32707"/>
                      <a:pt x="4894" y="32612"/>
                      <a:pt x="5144" y="32445"/>
                    </a:cubicBezTo>
                    <a:cubicBezTo>
                      <a:pt x="5430" y="33338"/>
                      <a:pt x="5882" y="33957"/>
                      <a:pt x="6430" y="34362"/>
                    </a:cubicBezTo>
                    <a:lnTo>
                      <a:pt x="6430" y="39863"/>
                    </a:lnTo>
                    <a:lnTo>
                      <a:pt x="6430" y="42101"/>
                    </a:lnTo>
                    <a:cubicBezTo>
                      <a:pt x="6394" y="42113"/>
                      <a:pt x="6370" y="42125"/>
                      <a:pt x="6346" y="42137"/>
                    </a:cubicBezTo>
                    <a:lnTo>
                      <a:pt x="5441" y="42280"/>
                    </a:lnTo>
                    <a:cubicBezTo>
                      <a:pt x="4858" y="42375"/>
                      <a:pt x="4382" y="42684"/>
                      <a:pt x="4048" y="43125"/>
                    </a:cubicBezTo>
                    <a:cubicBezTo>
                      <a:pt x="3763" y="43387"/>
                      <a:pt x="3596" y="43768"/>
                      <a:pt x="3596" y="44197"/>
                    </a:cubicBezTo>
                    <a:cubicBezTo>
                      <a:pt x="3596" y="44304"/>
                      <a:pt x="3608" y="44399"/>
                      <a:pt x="3620" y="44494"/>
                    </a:cubicBezTo>
                    <a:cubicBezTo>
                      <a:pt x="3667" y="45232"/>
                      <a:pt x="4275" y="45828"/>
                      <a:pt x="5025" y="45828"/>
                    </a:cubicBezTo>
                    <a:lnTo>
                      <a:pt x="9740" y="45828"/>
                    </a:lnTo>
                    <a:cubicBezTo>
                      <a:pt x="10085" y="45828"/>
                      <a:pt x="10406" y="45697"/>
                      <a:pt x="10656" y="45482"/>
                    </a:cubicBezTo>
                    <a:cubicBezTo>
                      <a:pt x="10906" y="45697"/>
                      <a:pt x="11216" y="45828"/>
                      <a:pt x="11573" y="45828"/>
                    </a:cubicBezTo>
                    <a:lnTo>
                      <a:pt x="16276" y="45828"/>
                    </a:lnTo>
                    <a:cubicBezTo>
                      <a:pt x="16979" y="45828"/>
                      <a:pt x="17550" y="45316"/>
                      <a:pt x="17669" y="44661"/>
                    </a:cubicBezTo>
                    <a:cubicBezTo>
                      <a:pt x="17729" y="44494"/>
                      <a:pt x="17764" y="44316"/>
                      <a:pt x="17764" y="44149"/>
                    </a:cubicBezTo>
                    <a:cubicBezTo>
                      <a:pt x="17764" y="43625"/>
                      <a:pt x="17491" y="43173"/>
                      <a:pt x="17086" y="42911"/>
                    </a:cubicBezTo>
                    <a:cubicBezTo>
                      <a:pt x="16764" y="42589"/>
                      <a:pt x="16348" y="42363"/>
                      <a:pt x="15871" y="42280"/>
                    </a:cubicBezTo>
                    <a:lnTo>
                      <a:pt x="15169" y="42172"/>
                    </a:lnTo>
                    <a:cubicBezTo>
                      <a:pt x="15074" y="42125"/>
                      <a:pt x="14978" y="42077"/>
                      <a:pt x="14871" y="42053"/>
                    </a:cubicBezTo>
                    <a:lnTo>
                      <a:pt x="14871" y="39863"/>
                    </a:lnTo>
                    <a:lnTo>
                      <a:pt x="14871" y="34386"/>
                    </a:lnTo>
                    <a:cubicBezTo>
                      <a:pt x="15407" y="34005"/>
                      <a:pt x="15848" y="33457"/>
                      <a:pt x="16145" y="32636"/>
                    </a:cubicBezTo>
                    <a:cubicBezTo>
                      <a:pt x="16276" y="32683"/>
                      <a:pt x="16419" y="32707"/>
                      <a:pt x="16574" y="32707"/>
                    </a:cubicBezTo>
                    <a:lnTo>
                      <a:pt x="16752" y="32707"/>
                    </a:lnTo>
                    <a:cubicBezTo>
                      <a:pt x="16907" y="32755"/>
                      <a:pt x="17074" y="32802"/>
                      <a:pt x="17264" y="32814"/>
                    </a:cubicBezTo>
                    <a:lnTo>
                      <a:pt x="17360" y="32814"/>
                    </a:lnTo>
                    <a:cubicBezTo>
                      <a:pt x="17788" y="32814"/>
                      <a:pt x="18193" y="32636"/>
                      <a:pt x="18491" y="32314"/>
                    </a:cubicBezTo>
                    <a:cubicBezTo>
                      <a:pt x="18503" y="32314"/>
                      <a:pt x="18515" y="32302"/>
                      <a:pt x="18515" y="32290"/>
                    </a:cubicBezTo>
                    <a:cubicBezTo>
                      <a:pt x="18896" y="32195"/>
                      <a:pt x="19217" y="31945"/>
                      <a:pt x="19431" y="31612"/>
                    </a:cubicBezTo>
                    <a:cubicBezTo>
                      <a:pt x="19979" y="30707"/>
                      <a:pt x="19550" y="28790"/>
                      <a:pt x="19253" y="27730"/>
                    </a:cubicBezTo>
                    <a:lnTo>
                      <a:pt x="19253" y="27230"/>
                    </a:lnTo>
                    <a:cubicBezTo>
                      <a:pt x="19824" y="25992"/>
                      <a:pt x="20146" y="24611"/>
                      <a:pt x="20146" y="23146"/>
                    </a:cubicBezTo>
                    <a:lnTo>
                      <a:pt x="20146" y="14348"/>
                    </a:lnTo>
                    <a:cubicBezTo>
                      <a:pt x="20598" y="13824"/>
                      <a:pt x="20872" y="13145"/>
                      <a:pt x="20872" y="12395"/>
                    </a:cubicBezTo>
                    <a:cubicBezTo>
                      <a:pt x="20872" y="11657"/>
                      <a:pt x="20610" y="10990"/>
                      <a:pt x="20158" y="10466"/>
                    </a:cubicBezTo>
                    <a:lnTo>
                      <a:pt x="20158" y="7406"/>
                    </a:lnTo>
                    <a:cubicBezTo>
                      <a:pt x="20158" y="6549"/>
                      <a:pt x="20003" y="5728"/>
                      <a:pt x="19741" y="4966"/>
                    </a:cubicBezTo>
                    <a:cubicBezTo>
                      <a:pt x="19717" y="4870"/>
                      <a:pt x="19681" y="4775"/>
                      <a:pt x="19646" y="4692"/>
                    </a:cubicBezTo>
                    <a:cubicBezTo>
                      <a:pt x="18550" y="1953"/>
                      <a:pt x="15883" y="1"/>
                      <a:pt x="12764" y="1"/>
                    </a:cubicBezTo>
                    <a:close/>
                  </a:path>
                </a:pathLst>
              </a:custGeom>
              <a:solidFill>
                <a:srgbClr val="FFFFFF"/>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3"/>
              <p:cNvSpPr/>
              <p:nvPr/>
            </p:nvSpPr>
            <p:spPr>
              <a:xfrm>
                <a:off x="4589850" y="1467875"/>
                <a:ext cx="417925" cy="745350"/>
              </a:xfrm>
              <a:custGeom>
                <a:avLst/>
                <a:gdLst/>
                <a:ahLst/>
                <a:cxnLst/>
                <a:rect l="l" t="t" r="r" b="b"/>
                <a:pathLst>
                  <a:path w="16717" h="29814" extrusionOk="0">
                    <a:moveTo>
                      <a:pt x="8359" y="0"/>
                    </a:moveTo>
                    <a:cubicBezTo>
                      <a:pt x="3739" y="0"/>
                      <a:pt x="0" y="3739"/>
                      <a:pt x="0" y="8358"/>
                    </a:cubicBezTo>
                    <a:lnTo>
                      <a:pt x="0" y="21455"/>
                    </a:lnTo>
                    <a:cubicBezTo>
                      <a:pt x="0" y="26075"/>
                      <a:pt x="3739" y="29813"/>
                      <a:pt x="8359" y="29813"/>
                    </a:cubicBezTo>
                    <a:cubicBezTo>
                      <a:pt x="12966" y="29813"/>
                      <a:pt x="16717" y="26075"/>
                      <a:pt x="16717" y="21455"/>
                    </a:cubicBezTo>
                    <a:lnTo>
                      <a:pt x="16717" y="8358"/>
                    </a:lnTo>
                    <a:cubicBezTo>
                      <a:pt x="16717" y="3739"/>
                      <a:pt x="12966" y="0"/>
                      <a:pt x="8359" y="0"/>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3"/>
              <p:cNvSpPr/>
              <p:nvPr/>
            </p:nvSpPr>
            <p:spPr>
              <a:xfrm>
                <a:off x="4603250" y="1762475"/>
                <a:ext cx="145575" cy="403125"/>
              </a:xfrm>
              <a:custGeom>
                <a:avLst/>
                <a:gdLst/>
                <a:ahLst/>
                <a:cxnLst/>
                <a:rect l="l" t="t" r="r" b="b"/>
                <a:pathLst>
                  <a:path w="5823" h="16125" extrusionOk="0">
                    <a:moveTo>
                      <a:pt x="66" y="0"/>
                    </a:moveTo>
                    <a:cubicBezTo>
                      <a:pt x="60" y="0"/>
                      <a:pt x="54" y="1"/>
                      <a:pt x="48" y="3"/>
                    </a:cubicBezTo>
                    <a:cubicBezTo>
                      <a:pt x="24" y="3"/>
                      <a:pt x="0" y="39"/>
                      <a:pt x="0" y="63"/>
                    </a:cubicBezTo>
                    <a:cubicBezTo>
                      <a:pt x="226" y="1527"/>
                      <a:pt x="214" y="3552"/>
                      <a:pt x="203" y="5337"/>
                    </a:cubicBezTo>
                    <a:cubicBezTo>
                      <a:pt x="203" y="6147"/>
                      <a:pt x="191" y="6921"/>
                      <a:pt x="214" y="7576"/>
                    </a:cubicBezTo>
                    <a:cubicBezTo>
                      <a:pt x="274" y="10255"/>
                      <a:pt x="881" y="12255"/>
                      <a:pt x="2048" y="13696"/>
                    </a:cubicBezTo>
                    <a:cubicBezTo>
                      <a:pt x="2929" y="14791"/>
                      <a:pt x="4215" y="15636"/>
                      <a:pt x="5751" y="16124"/>
                    </a:cubicBezTo>
                    <a:lnTo>
                      <a:pt x="5763" y="16124"/>
                    </a:lnTo>
                    <a:cubicBezTo>
                      <a:pt x="5787" y="16124"/>
                      <a:pt x="5810" y="16113"/>
                      <a:pt x="5810" y="16089"/>
                    </a:cubicBezTo>
                    <a:cubicBezTo>
                      <a:pt x="5822" y="16065"/>
                      <a:pt x="5810" y="16029"/>
                      <a:pt x="5775" y="16017"/>
                    </a:cubicBezTo>
                    <a:cubicBezTo>
                      <a:pt x="4263" y="15541"/>
                      <a:pt x="3001" y="14708"/>
                      <a:pt x="2131" y="13636"/>
                    </a:cubicBezTo>
                    <a:cubicBezTo>
                      <a:pt x="976" y="12207"/>
                      <a:pt x="381" y="10231"/>
                      <a:pt x="322" y="7576"/>
                    </a:cubicBezTo>
                    <a:cubicBezTo>
                      <a:pt x="310" y="6921"/>
                      <a:pt x="310" y="6147"/>
                      <a:pt x="310" y="5337"/>
                    </a:cubicBezTo>
                    <a:cubicBezTo>
                      <a:pt x="322" y="3552"/>
                      <a:pt x="334" y="1516"/>
                      <a:pt x="119" y="51"/>
                    </a:cubicBezTo>
                    <a:cubicBezTo>
                      <a:pt x="109" y="22"/>
                      <a:pt x="92" y="0"/>
                      <a:pt x="66"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3"/>
              <p:cNvSpPr/>
              <p:nvPr/>
            </p:nvSpPr>
            <p:spPr>
              <a:xfrm>
                <a:off x="4635100" y="1786075"/>
                <a:ext cx="114900" cy="335475"/>
              </a:xfrm>
              <a:custGeom>
                <a:avLst/>
                <a:gdLst/>
                <a:ahLst/>
                <a:cxnLst/>
                <a:rect l="l" t="t" r="r" b="b"/>
                <a:pathLst>
                  <a:path w="4596" h="13419" extrusionOk="0">
                    <a:moveTo>
                      <a:pt x="60" y="0"/>
                    </a:moveTo>
                    <a:cubicBezTo>
                      <a:pt x="24" y="0"/>
                      <a:pt x="0" y="24"/>
                      <a:pt x="0" y="60"/>
                    </a:cubicBezTo>
                    <a:cubicBezTo>
                      <a:pt x="12" y="2858"/>
                      <a:pt x="36" y="5763"/>
                      <a:pt x="631" y="8561"/>
                    </a:cubicBezTo>
                    <a:cubicBezTo>
                      <a:pt x="857" y="9644"/>
                      <a:pt x="1238" y="11013"/>
                      <a:pt x="2179" y="12002"/>
                    </a:cubicBezTo>
                    <a:cubicBezTo>
                      <a:pt x="2750" y="12597"/>
                      <a:pt x="3536" y="13073"/>
                      <a:pt x="4513" y="13418"/>
                    </a:cubicBezTo>
                    <a:lnTo>
                      <a:pt x="4525" y="13418"/>
                    </a:lnTo>
                    <a:cubicBezTo>
                      <a:pt x="4548" y="13418"/>
                      <a:pt x="4572" y="13406"/>
                      <a:pt x="4584" y="13383"/>
                    </a:cubicBezTo>
                    <a:cubicBezTo>
                      <a:pt x="4596" y="13347"/>
                      <a:pt x="4572" y="13323"/>
                      <a:pt x="4548" y="13311"/>
                    </a:cubicBezTo>
                    <a:cubicBezTo>
                      <a:pt x="3584" y="12978"/>
                      <a:pt x="2822" y="12513"/>
                      <a:pt x="2262" y="11918"/>
                    </a:cubicBezTo>
                    <a:cubicBezTo>
                      <a:pt x="1334" y="10954"/>
                      <a:pt x="965" y="9608"/>
                      <a:pt x="738" y="8537"/>
                    </a:cubicBezTo>
                    <a:cubicBezTo>
                      <a:pt x="143" y="5751"/>
                      <a:pt x="119" y="2858"/>
                      <a:pt x="107" y="60"/>
                    </a:cubicBezTo>
                    <a:cubicBezTo>
                      <a:pt x="107" y="24"/>
                      <a:pt x="83" y="0"/>
                      <a:pt x="60"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3"/>
              <p:cNvSpPr/>
              <p:nvPr/>
            </p:nvSpPr>
            <p:spPr>
              <a:xfrm>
                <a:off x="4668125" y="1850300"/>
                <a:ext cx="89925" cy="219750"/>
              </a:xfrm>
              <a:custGeom>
                <a:avLst/>
                <a:gdLst/>
                <a:ahLst/>
                <a:cxnLst/>
                <a:rect l="l" t="t" r="r" b="b"/>
                <a:pathLst>
                  <a:path w="3597" h="8790" extrusionOk="0">
                    <a:moveTo>
                      <a:pt x="189" y="0"/>
                    </a:moveTo>
                    <a:cubicBezTo>
                      <a:pt x="161" y="0"/>
                      <a:pt x="144" y="30"/>
                      <a:pt x="144" y="50"/>
                    </a:cubicBezTo>
                    <a:cubicBezTo>
                      <a:pt x="13" y="1193"/>
                      <a:pt x="1" y="2348"/>
                      <a:pt x="108" y="3491"/>
                    </a:cubicBezTo>
                    <a:cubicBezTo>
                      <a:pt x="191" y="4384"/>
                      <a:pt x="394" y="5718"/>
                      <a:pt x="1120" y="6789"/>
                    </a:cubicBezTo>
                    <a:cubicBezTo>
                      <a:pt x="1644" y="7563"/>
                      <a:pt x="2453" y="8242"/>
                      <a:pt x="3513" y="8790"/>
                    </a:cubicBezTo>
                    <a:lnTo>
                      <a:pt x="3537" y="8790"/>
                    </a:lnTo>
                    <a:cubicBezTo>
                      <a:pt x="3549" y="8790"/>
                      <a:pt x="3573" y="8778"/>
                      <a:pt x="3585" y="8754"/>
                    </a:cubicBezTo>
                    <a:cubicBezTo>
                      <a:pt x="3596" y="8730"/>
                      <a:pt x="3585" y="8694"/>
                      <a:pt x="3561" y="8682"/>
                    </a:cubicBezTo>
                    <a:cubicBezTo>
                      <a:pt x="2513" y="8147"/>
                      <a:pt x="1727" y="7492"/>
                      <a:pt x="1215" y="6730"/>
                    </a:cubicBezTo>
                    <a:cubicBezTo>
                      <a:pt x="501" y="5670"/>
                      <a:pt x="298" y="4360"/>
                      <a:pt x="215" y="3479"/>
                    </a:cubicBezTo>
                    <a:cubicBezTo>
                      <a:pt x="120" y="2348"/>
                      <a:pt x="120" y="1193"/>
                      <a:pt x="251" y="62"/>
                    </a:cubicBezTo>
                    <a:cubicBezTo>
                      <a:pt x="263" y="27"/>
                      <a:pt x="239" y="3"/>
                      <a:pt x="203" y="3"/>
                    </a:cubicBezTo>
                    <a:cubicBezTo>
                      <a:pt x="198" y="1"/>
                      <a:pt x="194" y="0"/>
                      <a:pt x="189"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3"/>
              <p:cNvSpPr/>
              <p:nvPr/>
            </p:nvSpPr>
            <p:spPr>
              <a:xfrm>
                <a:off x="4791350" y="1770800"/>
                <a:ext cx="199475" cy="408200"/>
              </a:xfrm>
              <a:custGeom>
                <a:avLst/>
                <a:gdLst/>
                <a:ahLst/>
                <a:cxnLst/>
                <a:rect l="l" t="t" r="r" b="b"/>
                <a:pathLst>
                  <a:path w="7979" h="16328" extrusionOk="0">
                    <a:moveTo>
                      <a:pt x="7913" y="1"/>
                    </a:moveTo>
                    <a:cubicBezTo>
                      <a:pt x="7887" y="1"/>
                      <a:pt x="7871" y="22"/>
                      <a:pt x="7871" y="51"/>
                    </a:cubicBezTo>
                    <a:cubicBezTo>
                      <a:pt x="7657" y="1528"/>
                      <a:pt x="7692" y="3457"/>
                      <a:pt x="7716" y="5159"/>
                    </a:cubicBezTo>
                    <a:cubicBezTo>
                      <a:pt x="7728" y="5933"/>
                      <a:pt x="7740" y="6648"/>
                      <a:pt x="7728" y="7302"/>
                    </a:cubicBezTo>
                    <a:cubicBezTo>
                      <a:pt x="7692" y="9957"/>
                      <a:pt x="7121" y="11946"/>
                      <a:pt x="5990" y="13375"/>
                    </a:cubicBezTo>
                    <a:cubicBezTo>
                      <a:pt x="4609" y="15125"/>
                      <a:pt x="1930" y="15994"/>
                      <a:pt x="49" y="16220"/>
                    </a:cubicBezTo>
                    <a:cubicBezTo>
                      <a:pt x="13" y="16220"/>
                      <a:pt x="1" y="16244"/>
                      <a:pt x="1" y="16280"/>
                    </a:cubicBezTo>
                    <a:cubicBezTo>
                      <a:pt x="1" y="16303"/>
                      <a:pt x="25" y="16327"/>
                      <a:pt x="49" y="16327"/>
                    </a:cubicBezTo>
                    <a:lnTo>
                      <a:pt x="60" y="16327"/>
                    </a:lnTo>
                    <a:cubicBezTo>
                      <a:pt x="1954" y="16101"/>
                      <a:pt x="4668" y="15220"/>
                      <a:pt x="6073" y="13446"/>
                    </a:cubicBezTo>
                    <a:cubicBezTo>
                      <a:pt x="7228" y="11993"/>
                      <a:pt x="7800" y="9981"/>
                      <a:pt x="7847" y="7302"/>
                    </a:cubicBezTo>
                    <a:cubicBezTo>
                      <a:pt x="7847" y="6648"/>
                      <a:pt x="7835" y="5921"/>
                      <a:pt x="7823" y="5159"/>
                    </a:cubicBezTo>
                    <a:cubicBezTo>
                      <a:pt x="7800" y="3457"/>
                      <a:pt x="7776" y="1540"/>
                      <a:pt x="7978" y="63"/>
                    </a:cubicBezTo>
                    <a:cubicBezTo>
                      <a:pt x="7978" y="28"/>
                      <a:pt x="7954" y="4"/>
                      <a:pt x="7930" y="4"/>
                    </a:cubicBezTo>
                    <a:cubicBezTo>
                      <a:pt x="7924" y="2"/>
                      <a:pt x="7918" y="1"/>
                      <a:pt x="7913"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3"/>
              <p:cNvSpPr/>
              <p:nvPr/>
            </p:nvSpPr>
            <p:spPr>
              <a:xfrm>
                <a:off x="4780950" y="1787850"/>
                <a:ext cx="178900" cy="352150"/>
              </a:xfrm>
              <a:custGeom>
                <a:avLst/>
                <a:gdLst/>
                <a:ahLst/>
                <a:cxnLst/>
                <a:rect l="l" t="t" r="r" b="b"/>
                <a:pathLst>
                  <a:path w="7156" h="14086" extrusionOk="0">
                    <a:moveTo>
                      <a:pt x="7073" y="0"/>
                    </a:moveTo>
                    <a:cubicBezTo>
                      <a:pt x="7037" y="0"/>
                      <a:pt x="7013" y="24"/>
                      <a:pt x="7013" y="60"/>
                    </a:cubicBezTo>
                    <a:cubicBezTo>
                      <a:pt x="7037" y="2858"/>
                      <a:pt x="7049" y="5751"/>
                      <a:pt x="6489" y="8549"/>
                    </a:cubicBezTo>
                    <a:cubicBezTo>
                      <a:pt x="6275" y="9609"/>
                      <a:pt x="5906" y="10966"/>
                      <a:pt x="5001" y="11942"/>
                    </a:cubicBezTo>
                    <a:cubicBezTo>
                      <a:pt x="4441" y="12538"/>
                      <a:pt x="3679" y="13014"/>
                      <a:pt x="2727" y="13359"/>
                    </a:cubicBezTo>
                    <a:cubicBezTo>
                      <a:pt x="1834" y="13681"/>
                      <a:pt x="869" y="13847"/>
                      <a:pt x="48" y="13978"/>
                    </a:cubicBezTo>
                    <a:cubicBezTo>
                      <a:pt x="12" y="13990"/>
                      <a:pt x="0" y="14014"/>
                      <a:pt x="0" y="14038"/>
                    </a:cubicBezTo>
                    <a:cubicBezTo>
                      <a:pt x="0" y="14074"/>
                      <a:pt x="24" y="14086"/>
                      <a:pt x="60" y="14086"/>
                    </a:cubicBezTo>
                    <a:cubicBezTo>
                      <a:pt x="893" y="13955"/>
                      <a:pt x="1858" y="13788"/>
                      <a:pt x="2762" y="13455"/>
                    </a:cubicBezTo>
                    <a:cubicBezTo>
                      <a:pt x="3739" y="13109"/>
                      <a:pt x="4513" y="12621"/>
                      <a:pt x="5084" y="12014"/>
                    </a:cubicBezTo>
                    <a:cubicBezTo>
                      <a:pt x="6013" y="11014"/>
                      <a:pt x="6382" y="9645"/>
                      <a:pt x="6596" y="8573"/>
                    </a:cubicBezTo>
                    <a:cubicBezTo>
                      <a:pt x="7156" y="5763"/>
                      <a:pt x="7144" y="2858"/>
                      <a:pt x="7120" y="60"/>
                    </a:cubicBezTo>
                    <a:cubicBezTo>
                      <a:pt x="7120" y="24"/>
                      <a:pt x="7096" y="0"/>
                      <a:pt x="7073"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3"/>
              <p:cNvSpPr/>
              <p:nvPr/>
            </p:nvSpPr>
            <p:spPr>
              <a:xfrm>
                <a:off x="4765750" y="1852450"/>
                <a:ext cx="161675" cy="249750"/>
              </a:xfrm>
              <a:custGeom>
                <a:avLst/>
                <a:gdLst/>
                <a:ahLst/>
                <a:cxnLst/>
                <a:rect l="l" t="t" r="r" b="b"/>
                <a:pathLst>
                  <a:path w="6467" h="9990" extrusionOk="0">
                    <a:moveTo>
                      <a:pt x="6228" y="0"/>
                    </a:moveTo>
                    <a:cubicBezTo>
                      <a:pt x="6204" y="12"/>
                      <a:pt x="6180" y="36"/>
                      <a:pt x="6180" y="60"/>
                    </a:cubicBezTo>
                    <a:cubicBezTo>
                      <a:pt x="6323" y="1191"/>
                      <a:pt x="6347" y="2346"/>
                      <a:pt x="6264" y="3477"/>
                    </a:cubicBezTo>
                    <a:cubicBezTo>
                      <a:pt x="6180" y="4370"/>
                      <a:pt x="6002" y="5679"/>
                      <a:pt x="5299" y="6739"/>
                    </a:cubicBezTo>
                    <a:cubicBezTo>
                      <a:pt x="4799" y="7501"/>
                      <a:pt x="4013" y="8168"/>
                      <a:pt x="2978" y="8715"/>
                    </a:cubicBezTo>
                    <a:cubicBezTo>
                      <a:pt x="2049" y="9216"/>
                      <a:pt x="1037" y="9549"/>
                      <a:pt x="49" y="9882"/>
                    </a:cubicBezTo>
                    <a:cubicBezTo>
                      <a:pt x="13" y="9894"/>
                      <a:pt x="1" y="9930"/>
                      <a:pt x="13" y="9954"/>
                    </a:cubicBezTo>
                    <a:cubicBezTo>
                      <a:pt x="25" y="9978"/>
                      <a:pt x="37" y="9989"/>
                      <a:pt x="61" y="9989"/>
                    </a:cubicBezTo>
                    <a:lnTo>
                      <a:pt x="84" y="9989"/>
                    </a:lnTo>
                    <a:cubicBezTo>
                      <a:pt x="1073" y="9656"/>
                      <a:pt x="2096" y="9311"/>
                      <a:pt x="3025" y="8811"/>
                    </a:cubicBezTo>
                    <a:cubicBezTo>
                      <a:pt x="4085" y="8263"/>
                      <a:pt x="4883" y="7572"/>
                      <a:pt x="5395" y="6799"/>
                    </a:cubicBezTo>
                    <a:cubicBezTo>
                      <a:pt x="6109" y="5715"/>
                      <a:pt x="6299" y="4382"/>
                      <a:pt x="6371" y="3489"/>
                    </a:cubicBezTo>
                    <a:cubicBezTo>
                      <a:pt x="6466" y="2346"/>
                      <a:pt x="6442" y="1191"/>
                      <a:pt x="6299" y="48"/>
                    </a:cubicBezTo>
                    <a:cubicBezTo>
                      <a:pt x="6287" y="24"/>
                      <a:pt x="6264" y="0"/>
                      <a:pt x="6228"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3"/>
              <p:cNvSpPr/>
              <p:nvPr/>
            </p:nvSpPr>
            <p:spPr>
              <a:xfrm>
                <a:off x="4828275" y="2006325"/>
                <a:ext cx="47350" cy="502775"/>
              </a:xfrm>
              <a:custGeom>
                <a:avLst/>
                <a:gdLst/>
                <a:ahLst/>
                <a:cxnLst/>
                <a:rect l="l" t="t" r="r" b="b"/>
                <a:pathLst>
                  <a:path w="1894" h="20111" extrusionOk="0">
                    <a:moveTo>
                      <a:pt x="0" y="1"/>
                    </a:moveTo>
                    <a:lnTo>
                      <a:pt x="0" y="20110"/>
                    </a:lnTo>
                    <a:lnTo>
                      <a:pt x="1893" y="20110"/>
                    </a:lnTo>
                    <a:lnTo>
                      <a:pt x="1893" y="1"/>
                    </a:ln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3"/>
              <p:cNvSpPr/>
              <p:nvPr/>
            </p:nvSpPr>
            <p:spPr>
              <a:xfrm>
                <a:off x="4828575" y="2422150"/>
                <a:ext cx="47350" cy="92000"/>
              </a:xfrm>
              <a:custGeom>
                <a:avLst/>
                <a:gdLst/>
                <a:ahLst/>
                <a:cxnLst/>
                <a:rect l="l" t="t" r="r" b="b"/>
                <a:pathLst>
                  <a:path w="1894" h="3680" extrusionOk="0">
                    <a:moveTo>
                      <a:pt x="0" y="1"/>
                    </a:moveTo>
                    <a:lnTo>
                      <a:pt x="0" y="3680"/>
                    </a:lnTo>
                    <a:lnTo>
                      <a:pt x="1893" y="3680"/>
                    </a:lnTo>
                    <a:lnTo>
                      <a:pt x="1893" y="1"/>
                    </a:ln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3"/>
              <p:cNvSpPr/>
              <p:nvPr/>
            </p:nvSpPr>
            <p:spPr>
              <a:xfrm>
                <a:off x="4735400" y="2006325"/>
                <a:ext cx="47350" cy="502775"/>
              </a:xfrm>
              <a:custGeom>
                <a:avLst/>
                <a:gdLst/>
                <a:ahLst/>
                <a:cxnLst/>
                <a:rect l="l" t="t" r="r" b="b"/>
                <a:pathLst>
                  <a:path w="1894" h="20111" extrusionOk="0">
                    <a:moveTo>
                      <a:pt x="1" y="1"/>
                    </a:moveTo>
                    <a:lnTo>
                      <a:pt x="1" y="20110"/>
                    </a:lnTo>
                    <a:lnTo>
                      <a:pt x="1894" y="20110"/>
                    </a:lnTo>
                    <a:lnTo>
                      <a:pt x="1894" y="1"/>
                    </a:ln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3"/>
              <p:cNvSpPr/>
              <p:nvPr/>
            </p:nvSpPr>
            <p:spPr>
              <a:xfrm>
                <a:off x="4735400" y="2422150"/>
                <a:ext cx="47350" cy="92000"/>
              </a:xfrm>
              <a:custGeom>
                <a:avLst/>
                <a:gdLst/>
                <a:ahLst/>
                <a:cxnLst/>
                <a:rect l="l" t="t" r="r" b="b"/>
                <a:pathLst>
                  <a:path w="1894" h="3680" extrusionOk="0">
                    <a:moveTo>
                      <a:pt x="1" y="1"/>
                    </a:moveTo>
                    <a:lnTo>
                      <a:pt x="1" y="3680"/>
                    </a:lnTo>
                    <a:lnTo>
                      <a:pt x="1894" y="3680"/>
                    </a:lnTo>
                    <a:lnTo>
                      <a:pt x="1894" y="1"/>
                    </a:ln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3"/>
              <p:cNvSpPr/>
              <p:nvPr/>
            </p:nvSpPr>
            <p:spPr>
              <a:xfrm>
                <a:off x="4766950" y="1892325"/>
                <a:ext cx="218200" cy="230125"/>
              </a:xfrm>
              <a:custGeom>
                <a:avLst/>
                <a:gdLst/>
                <a:ahLst/>
                <a:cxnLst/>
                <a:rect l="l" t="t" r="r" b="b"/>
                <a:pathLst>
                  <a:path w="8728" h="9205" extrusionOk="0">
                    <a:moveTo>
                      <a:pt x="1" y="1"/>
                    </a:moveTo>
                    <a:lnTo>
                      <a:pt x="1" y="1477"/>
                    </a:lnTo>
                    <a:lnTo>
                      <a:pt x="5716" y="1477"/>
                    </a:lnTo>
                    <a:cubicBezTo>
                      <a:pt x="6573" y="1477"/>
                      <a:pt x="7263" y="2168"/>
                      <a:pt x="7263" y="3013"/>
                    </a:cubicBezTo>
                    <a:lnTo>
                      <a:pt x="7263" y="9204"/>
                    </a:lnTo>
                    <a:lnTo>
                      <a:pt x="8728" y="9204"/>
                    </a:lnTo>
                    <a:lnTo>
                      <a:pt x="8728" y="3013"/>
                    </a:lnTo>
                    <a:cubicBezTo>
                      <a:pt x="8728" y="1358"/>
                      <a:pt x="7382" y="1"/>
                      <a:pt x="5716" y="1"/>
                    </a:cubicBez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3"/>
              <p:cNvSpPr/>
              <p:nvPr/>
            </p:nvSpPr>
            <p:spPr>
              <a:xfrm>
                <a:off x="4766950" y="1882500"/>
                <a:ext cx="228325" cy="172675"/>
              </a:xfrm>
              <a:custGeom>
                <a:avLst/>
                <a:gdLst/>
                <a:ahLst/>
                <a:cxnLst/>
                <a:rect l="l" t="t" r="r" b="b"/>
                <a:pathLst>
                  <a:path w="9133" h="6907" extrusionOk="0">
                    <a:moveTo>
                      <a:pt x="1" y="1"/>
                    </a:moveTo>
                    <a:lnTo>
                      <a:pt x="1" y="2275"/>
                    </a:lnTo>
                    <a:lnTo>
                      <a:pt x="5716" y="2275"/>
                    </a:lnTo>
                    <a:cubicBezTo>
                      <a:pt x="6347" y="2275"/>
                      <a:pt x="6859" y="2775"/>
                      <a:pt x="6859" y="3406"/>
                    </a:cubicBezTo>
                    <a:lnTo>
                      <a:pt x="6859" y="6906"/>
                    </a:lnTo>
                    <a:lnTo>
                      <a:pt x="9133" y="6906"/>
                    </a:lnTo>
                    <a:lnTo>
                      <a:pt x="9133" y="3406"/>
                    </a:lnTo>
                    <a:cubicBezTo>
                      <a:pt x="9133" y="1525"/>
                      <a:pt x="7597" y="1"/>
                      <a:pt x="5716" y="1"/>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3"/>
              <p:cNvSpPr/>
              <p:nvPr/>
            </p:nvSpPr>
            <p:spPr>
              <a:xfrm>
                <a:off x="4922025" y="2107975"/>
                <a:ext cx="81300" cy="102575"/>
              </a:xfrm>
              <a:custGeom>
                <a:avLst/>
                <a:gdLst/>
                <a:ahLst/>
                <a:cxnLst/>
                <a:rect l="l" t="t" r="r" b="b"/>
                <a:pathLst>
                  <a:path w="3252" h="4103" extrusionOk="0">
                    <a:moveTo>
                      <a:pt x="2033" y="0"/>
                    </a:moveTo>
                    <a:cubicBezTo>
                      <a:pt x="1667" y="0"/>
                      <a:pt x="1227" y="388"/>
                      <a:pt x="1227" y="388"/>
                    </a:cubicBezTo>
                    <a:cubicBezTo>
                      <a:pt x="1227" y="388"/>
                      <a:pt x="1" y="1757"/>
                      <a:pt x="239" y="2102"/>
                    </a:cubicBezTo>
                    <a:cubicBezTo>
                      <a:pt x="284" y="2170"/>
                      <a:pt x="341" y="2198"/>
                      <a:pt x="405" y="2198"/>
                    </a:cubicBezTo>
                    <a:cubicBezTo>
                      <a:pt x="664" y="2198"/>
                      <a:pt x="1025" y="1745"/>
                      <a:pt x="1025" y="1745"/>
                    </a:cubicBezTo>
                    <a:lnTo>
                      <a:pt x="1025" y="1745"/>
                    </a:lnTo>
                    <a:cubicBezTo>
                      <a:pt x="1025" y="1745"/>
                      <a:pt x="870" y="3995"/>
                      <a:pt x="1263" y="4007"/>
                    </a:cubicBezTo>
                    <a:cubicBezTo>
                      <a:pt x="1264" y="4007"/>
                      <a:pt x="1266" y="4007"/>
                      <a:pt x="1267" y="4007"/>
                    </a:cubicBezTo>
                    <a:cubicBezTo>
                      <a:pt x="1625" y="4007"/>
                      <a:pt x="1684" y="2653"/>
                      <a:pt x="1691" y="2440"/>
                    </a:cubicBezTo>
                    <a:lnTo>
                      <a:pt x="1691" y="2440"/>
                    </a:lnTo>
                    <a:cubicBezTo>
                      <a:pt x="1685" y="2658"/>
                      <a:pt x="1664" y="4080"/>
                      <a:pt x="2049" y="4102"/>
                    </a:cubicBezTo>
                    <a:cubicBezTo>
                      <a:pt x="2053" y="4103"/>
                      <a:pt x="2056" y="4103"/>
                      <a:pt x="2060" y="4103"/>
                    </a:cubicBezTo>
                    <a:cubicBezTo>
                      <a:pt x="2432" y="4103"/>
                      <a:pt x="2334" y="2487"/>
                      <a:pt x="2323" y="2329"/>
                    </a:cubicBezTo>
                    <a:lnTo>
                      <a:pt x="2323" y="2329"/>
                    </a:lnTo>
                    <a:cubicBezTo>
                      <a:pt x="2333" y="2463"/>
                      <a:pt x="2428" y="3638"/>
                      <a:pt x="2823" y="3638"/>
                    </a:cubicBezTo>
                    <a:cubicBezTo>
                      <a:pt x="2827" y="3638"/>
                      <a:pt x="2831" y="3638"/>
                      <a:pt x="2834" y="3638"/>
                    </a:cubicBezTo>
                    <a:cubicBezTo>
                      <a:pt x="3251" y="3614"/>
                      <a:pt x="2715" y="947"/>
                      <a:pt x="2418" y="269"/>
                    </a:cubicBezTo>
                    <a:cubicBezTo>
                      <a:pt x="2329" y="70"/>
                      <a:pt x="2188" y="0"/>
                      <a:pt x="2033" y="0"/>
                    </a:cubicBez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3"/>
              <p:cNvSpPr/>
              <p:nvPr/>
            </p:nvSpPr>
            <p:spPr>
              <a:xfrm>
                <a:off x="4614850" y="1892325"/>
                <a:ext cx="218200" cy="230125"/>
              </a:xfrm>
              <a:custGeom>
                <a:avLst/>
                <a:gdLst/>
                <a:ahLst/>
                <a:cxnLst/>
                <a:rect l="l" t="t" r="r" b="b"/>
                <a:pathLst>
                  <a:path w="8728" h="9205" extrusionOk="0">
                    <a:moveTo>
                      <a:pt x="3013" y="1"/>
                    </a:moveTo>
                    <a:cubicBezTo>
                      <a:pt x="1346" y="1"/>
                      <a:pt x="1" y="1358"/>
                      <a:pt x="1" y="3013"/>
                    </a:cubicBezTo>
                    <a:lnTo>
                      <a:pt x="1" y="9204"/>
                    </a:lnTo>
                    <a:lnTo>
                      <a:pt x="1465" y="9204"/>
                    </a:lnTo>
                    <a:lnTo>
                      <a:pt x="1465" y="3013"/>
                    </a:lnTo>
                    <a:cubicBezTo>
                      <a:pt x="1465" y="2168"/>
                      <a:pt x="2156" y="1477"/>
                      <a:pt x="3013" y="1477"/>
                    </a:cubicBezTo>
                    <a:lnTo>
                      <a:pt x="8728" y="1477"/>
                    </a:lnTo>
                    <a:lnTo>
                      <a:pt x="8728" y="1"/>
                    </a:ln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3"/>
              <p:cNvSpPr/>
              <p:nvPr/>
            </p:nvSpPr>
            <p:spPr>
              <a:xfrm>
                <a:off x="4604725" y="1882500"/>
                <a:ext cx="228325" cy="172675"/>
              </a:xfrm>
              <a:custGeom>
                <a:avLst/>
                <a:gdLst/>
                <a:ahLst/>
                <a:cxnLst/>
                <a:rect l="l" t="t" r="r" b="b"/>
                <a:pathLst>
                  <a:path w="9133" h="6907" extrusionOk="0">
                    <a:moveTo>
                      <a:pt x="3418" y="1"/>
                    </a:moveTo>
                    <a:cubicBezTo>
                      <a:pt x="1537" y="1"/>
                      <a:pt x="1" y="1525"/>
                      <a:pt x="1" y="3406"/>
                    </a:cubicBezTo>
                    <a:lnTo>
                      <a:pt x="1" y="6906"/>
                    </a:lnTo>
                    <a:lnTo>
                      <a:pt x="2275" y="6906"/>
                    </a:lnTo>
                    <a:lnTo>
                      <a:pt x="2275" y="3406"/>
                    </a:lnTo>
                    <a:cubicBezTo>
                      <a:pt x="2275" y="2775"/>
                      <a:pt x="2787" y="2275"/>
                      <a:pt x="3418" y="2275"/>
                    </a:cubicBezTo>
                    <a:lnTo>
                      <a:pt x="9133" y="2275"/>
                    </a:lnTo>
                    <a:lnTo>
                      <a:pt x="9133" y="1"/>
                    </a:ln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3"/>
              <p:cNvSpPr/>
              <p:nvPr/>
            </p:nvSpPr>
            <p:spPr>
              <a:xfrm>
                <a:off x="4596700" y="2107975"/>
                <a:ext cx="81275" cy="102575"/>
              </a:xfrm>
              <a:custGeom>
                <a:avLst/>
                <a:gdLst/>
                <a:ahLst/>
                <a:cxnLst/>
                <a:rect l="l" t="t" r="r" b="b"/>
                <a:pathLst>
                  <a:path w="3251" h="4103" extrusionOk="0">
                    <a:moveTo>
                      <a:pt x="1219" y="0"/>
                    </a:moveTo>
                    <a:cubicBezTo>
                      <a:pt x="1064" y="0"/>
                      <a:pt x="922" y="70"/>
                      <a:pt x="834" y="269"/>
                    </a:cubicBezTo>
                    <a:cubicBezTo>
                      <a:pt x="536" y="947"/>
                      <a:pt x="0" y="3614"/>
                      <a:pt x="417" y="3638"/>
                    </a:cubicBezTo>
                    <a:cubicBezTo>
                      <a:pt x="421" y="3638"/>
                      <a:pt x="424" y="3638"/>
                      <a:pt x="428" y="3638"/>
                    </a:cubicBezTo>
                    <a:cubicBezTo>
                      <a:pt x="823" y="3638"/>
                      <a:pt x="918" y="2463"/>
                      <a:pt x="928" y="2329"/>
                    </a:cubicBezTo>
                    <a:lnTo>
                      <a:pt x="928" y="2329"/>
                    </a:lnTo>
                    <a:cubicBezTo>
                      <a:pt x="918" y="2487"/>
                      <a:pt x="820" y="4103"/>
                      <a:pt x="1191" y="4103"/>
                    </a:cubicBezTo>
                    <a:cubicBezTo>
                      <a:pt x="1195" y="4103"/>
                      <a:pt x="1199" y="4103"/>
                      <a:pt x="1203" y="4102"/>
                    </a:cubicBezTo>
                    <a:cubicBezTo>
                      <a:pt x="1587" y="4080"/>
                      <a:pt x="1566" y="2658"/>
                      <a:pt x="1561" y="2440"/>
                    </a:cubicBezTo>
                    <a:lnTo>
                      <a:pt x="1561" y="2440"/>
                    </a:lnTo>
                    <a:cubicBezTo>
                      <a:pt x="1568" y="2653"/>
                      <a:pt x="1626" y="4007"/>
                      <a:pt x="1984" y="4007"/>
                    </a:cubicBezTo>
                    <a:cubicBezTo>
                      <a:pt x="1986" y="4007"/>
                      <a:pt x="1987" y="4007"/>
                      <a:pt x="1989" y="4007"/>
                    </a:cubicBezTo>
                    <a:cubicBezTo>
                      <a:pt x="2381" y="3995"/>
                      <a:pt x="2227" y="1745"/>
                      <a:pt x="2227" y="1745"/>
                    </a:cubicBezTo>
                    <a:lnTo>
                      <a:pt x="2227" y="1745"/>
                    </a:lnTo>
                    <a:cubicBezTo>
                      <a:pt x="2227" y="1745"/>
                      <a:pt x="2587" y="2198"/>
                      <a:pt x="2847" y="2198"/>
                    </a:cubicBezTo>
                    <a:cubicBezTo>
                      <a:pt x="2910" y="2198"/>
                      <a:pt x="2968" y="2170"/>
                      <a:pt x="3013" y="2102"/>
                    </a:cubicBezTo>
                    <a:cubicBezTo>
                      <a:pt x="3251" y="1757"/>
                      <a:pt x="2024" y="388"/>
                      <a:pt x="2024" y="388"/>
                    </a:cubicBezTo>
                    <a:cubicBezTo>
                      <a:pt x="2024" y="388"/>
                      <a:pt x="1584" y="0"/>
                      <a:pt x="1219" y="0"/>
                    </a:cubicBez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3"/>
              <p:cNvSpPr/>
              <p:nvPr/>
            </p:nvSpPr>
            <p:spPr>
              <a:xfrm>
                <a:off x="4694325" y="1827725"/>
                <a:ext cx="223575" cy="441675"/>
              </a:xfrm>
              <a:custGeom>
                <a:avLst/>
                <a:gdLst/>
                <a:ahLst/>
                <a:cxnLst/>
                <a:rect l="l" t="t" r="r" b="b"/>
                <a:pathLst>
                  <a:path w="8943" h="17667" extrusionOk="0">
                    <a:moveTo>
                      <a:pt x="679" y="1"/>
                    </a:moveTo>
                    <a:cubicBezTo>
                      <a:pt x="298" y="1"/>
                      <a:pt x="0" y="525"/>
                      <a:pt x="0" y="1168"/>
                    </a:cubicBezTo>
                    <a:lnTo>
                      <a:pt x="0" y="13765"/>
                    </a:lnTo>
                    <a:cubicBezTo>
                      <a:pt x="0" y="17392"/>
                      <a:pt x="1441" y="17667"/>
                      <a:pt x="3384" y="17667"/>
                    </a:cubicBezTo>
                    <a:cubicBezTo>
                      <a:pt x="3730" y="17667"/>
                      <a:pt x="4092" y="17658"/>
                      <a:pt x="4465" y="17658"/>
                    </a:cubicBezTo>
                    <a:cubicBezTo>
                      <a:pt x="4840" y="17658"/>
                      <a:pt x="5204" y="17667"/>
                      <a:pt x="5551" y="17667"/>
                    </a:cubicBezTo>
                    <a:cubicBezTo>
                      <a:pt x="7501" y="17667"/>
                      <a:pt x="8942" y="17392"/>
                      <a:pt x="8942" y="13765"/>
                    </a:cubicBezTo>
                    <a:lnTo>
                      <a:pt x="8942" y="1168"/>
                    </a:lnTo>
                    <a:cubicBezTo>
                      <a:pt x="8942" y="525"/>
                      <a:pt x="8633" y="1"/>
                      <a:pt x="8263" y="1"/>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3"/>
              <p:cNvSpPr/>
              <p:nvPr/>
            </p:nvSpPr>
            <p:spPr>
              <a:xfrm>
                <a:off x="4589250" y="1461025"/>
                <a:ext cx="418825" cy="309375"/>
              </a:xfrm>
              <a:custGeom>
                <a:avLst/>
                <a:gdLst/>
                <a:ahLst/>
                <a:cxnLst/>
                <a:rect l="l" t="t" r="r" b="b"/>
                <a:pathLst>
                  <a:path w="16753" h="12375" extrusionOk="0">
                    <a:moveTo>
                      <a:pt x="5989" y="0"/>
                    </a:moveTo>
                    <a:cubicBezTo>
                      <a:pt x="2679" y="0"/>
                      <a:pt x="1" y="2679"/>
                      <a:pt x="1" y="5989"/>
                    </a:cubicBezTo>
                    <a:lnTo>
                      <a:pt x="1" y="10133"/>
                    </a:lnTo>
                    <a:cubicBezTo>
                      <a:pt x="1" y="11966"/>
                      <a:pt x="822" y="12375"/>
                      <a:pt x="2117" y="12375"/>
                    </a:cubicBezTo>
                    <a:cubicBezTo>
                      <a:pt x="3161" y="12375"/>
                      <a:pt x="4512" y="12109"/>
                      <a:pt x="5989" y="12109"/>
                    </a:cubicBezTo>
                    <a:lnTo>
                      <a:pt x="10764" y="12109"/>
                    </a:lnTo>
                    <a:cubicBezTo>
                      <a:pt x="12241" y="12109"/>
                      <a:pt x="13592" y="12375"/>
                      <a:pt x="14636" y="12375"/>
                    </a:cubicBezTo>
                    <a:cubicBezTo>
                      <a:pt x="15931" y="12375"/>
                      <a:pt x="16753" y="11966"/>
                      <a:pt x="16753" y="10133"/>
                    </a:cubicBezTo>
                    <a:lnTo>
                      <a:pt x="16753" y="5989"/>
                    </a:lnTo>
                    <a:cubicBezTo>
                      <a:pt x="16753" y="2679"/>
                      <a:pt x="14074" y="0"/>
                      <a:pt x="10764" y="0"/>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3"/>
              <p:cNvSpPr/>
              <p:nvPr/>
            </p:nvSpPr>
            <p:spPr>
              <a:xfrm>
                <a:off x="4761300" y="1880725"/>
                <a:ext cx="42875" cy="21450"/>
              </a:xfrm>
              <a:custGeom>
                <a:avLst/>
                <a:gdLst/>
                <a:ahLst/>
                <a:cxnLst/>
                <a:rect l="l" t="t" r="r" b="b"/>
                <a:pathLst>
                  <a:path w="1715" h="858" extrusionOk="0">
                    <a:moveTo>
                      <a:pt x="1667" y="0"/>
                    </a:moveTo>
                    <a:cubicBezTo>
                      <a:pt x="1632" y="0"/>
                      <a:pt x="1608" y="12"/>
                      <a:pt x="1608" y="48"/>
                    </a:cubicBezTo>
                    <a:cubicBezTo>
                      <a:pt x="1572" y="405"/>
                      <a:pt x="1274" y="703"/>
                      <a:pt x="929" y="738"/>
                    </a:cubicBezTo>
                    <a:cubicBezTo>
                      <a:pt x="905" y="741"/>
                      <a:pt x="881" y="742"/>
                      <a:pt x="858" y="742"/>
                    </a:cubicBezTo>
                    <a:cubicBezTo>
                      <a:pt x="525" y="742"/>
                      <a:pt x="208" y="514"/>
                      <a:pt x="119" y="203"/>
                    </a:cubicBezTo>
                    <a:cubicBezTo>
                      <a:pt x="111" y="176"/>
                      <a:pt x="88" y="162"/>
                      <a:pt x="68" y="162"/>
                    </a:cubicBezTo>
                    <a:cubicBezTo>
                      <a:pt x="61" y="162"/>
                      <a:pt x="54" y="164"/>
                      <a:pt x="48" y="167"/>
                    </a:cubicBezTo>
                    <a:cubicBezTo>
                      <a:pt x="12" y="179"/>
                      <a:pt x="0" y="203"/>
                      <a:pt x="12" y="238"/>
                    </a:cubicBezTo>
                    <a:cubicBezTo>
                      <a:pt x="119" y="596"/>
                      <a:pt x="477" y="857"/>
                      <a:pt x="858" y="857"/>
                    </a:cubicBezTo>
                    <a:cubicBezTo>
                      <a:pt x="881" y="857"/>
                      <a:pt x="905" y="846"/>
                      <a:pt x="941" y="846"/>
                    </a:cubicBezTo>
                    <a:cubicBezTo>
                      <a:pt x="1334" y="810"/>
                      <a:pt x="1679" y="465"/>
                      <a:pt x="1715" y="60"/>
                    </a:cubicBezTo>
                    <a:cubicBezTo>
                      <a:pt x="1715" y="24"/>
                      <a:pt x="1691" y="0"/>
                      <a:pt x="1667" y="0"/>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3"/>
              <p:cNvSpPr/>
              <p:nvPr/>
            </p:nvSpPr>
            <p:spPr>
              <a:xfrm>
                <a:off x="4800875" y="1879750"/>
                <a:ext cx="46175" cy="21825"/>
              </a:xfrm>
              <a:custGeom>
                <a:avLst/>
                <a:gdLst/>
                <a:ahLst/>
                <a:cxnLst/>
                <a:rect l="l" t="t" r="r" b="b"/>
                <a:pathLst>
                  <a:path w="1847" h="873" extrusionOk="0">
                    <a:moveTo>
                      <a:pt x="1780" y="0"/>
                    </a:moveTo>
                    <a:cubicBezTo>
                      <a:pt x="1755" y="0"/>
                      <a:pt x="1739" y="20"/>
                      <a:pt x="1739" y="39"/>
                    </a:cubicBezTo>
                    <a:cubicBezTo>
                      <a:pt x="1680" y="432"/>
                      <a:pt x="1323" y="754"/>
                      <a:pt x="930" y="754"/>
                    </a:cubicBezTo>
                    <a:lnTo>
                      <a:pt x="918" y="754"/>
                    </a:lnTo>
                    <a:cubicBezTo>
                      <a:pt x="525" y="754"/>
                      <a:pt x="168" y="444"/>
                      <a:pt x="108" y="51"/>
                    </a:cubicBezTo>
                    <a:cubicBezTo>
                      <a:pt x="108" y="27"/>
                      <a:pt x="72" y="4"/>
                      <a:pt x="49" y="4"/>
                    </a:cubicBezTo>
                    <a:cubicBezTo>
                      <a:pt x="13" y="15"/>
                      <a:pt x="1" y="39"/>
                      <a:pt x="1" y="75"/>
                    </a:cubicBezTo>
                    <a:cubicBezTo>
                      <a:pt x="60" y="515"/>
                      <a:pt x="477" y="873"/>
                      <a:pt x="930" y="873"/>
                    </a:cubicBezTo>
                    <a:cubicBezTo>
                      <a:pt x="1370" y="861"/>
                      <a:pt x="1787" y="504"/>
                      <a:pt x="1846" y="63"/>
                    </a:cubicBezTo>
                    <a:cubicBezTo>
                      <a:pt x="1846" y="27"/>
                      <a:pt x="1834" y="4"/>
                      <a:pt x="1799" y="4"/>
                    </a:cubicBezTo>
                    <a:cubicBezTo>
                      <a:pt x="1792" y="1"/>
                      <a:pt x="1786" y="0"/>
                      <a:pt x="1780" y="0"/>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3"/>
              <p:cNvSpPr/>
              <p:nvPr/>
            </p:nvSpPr>
            <p:spPr>
              <a:xfrm>
                <a:off x="4613075" y="1537525"/>
                <a:ext cx="373275" cy="350075"/>
              </a:xfrm>
              <a:custGeom>
                <a:avLst/>
                <a:gdLst/>
                <a:ahLst/>
                <a:cxnLst/>
                <a:rect l="l" t="t" r="r" b="b"/>
                <a:pathLst>
                  <a:path w="14931" h="14003" extrusionOk="0">
                    <a:moveTo>
                      <a:pt x="2798" y="0"/>
                    </a:moveTo>
                    <a:cubicBezTo>
                      <a:pt x="1262" y="0"/>
                      <a:pt x="0" y="1262"/>
                      <a:pt x="0" y="2810"/>
                    </a:cubicBezTo>
                    <a:lnTo>
                      <a:pt x="0" y="11204"/>
                    </a:lnTo>
                    <a:cubicBezTo>
                      <a:pt x="0" y="12752"/>
                      <a:pt x="1262" y="14002"/>
                      <a:pt x="2798" y="14002"/>
                    </a:cubicBezTo>
                    <a:lnTo>
                      <a:pt x="12133" y="14002"/>
                    </a:lnTo>
                    <a:cubicBezTo>
                      <a:pt x="13668" y="14002"/>
                      <a:pt x="14919" y="12752"/>
                      <a:pt x="14931" y="11204"/>
                    </a:cubicBezTo>
                    <a:lnTo>
                      <a:pt x="14931" y="2810"/>
                    </a:lnTo>
                    <a:cubicBezTo>
                      <a:pt x="14931" y="1262"/>
                      <a:pt x="13668" y="0"/>
                      <a:pt x="12133" y="0"/>
                    </a:cubicBez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3"/>
              <p:cNvSpPr/>
              <p:nvPr/>
            </p:nvSpPr>
            <p:spPr>
              <a:xfrm>
                <a:off x="4574675" y="1695875"/>
                <a:ext cx="79200" cy="79200"/>
              </a:xfrm>
              <a:custGeom>
                <a:avLst/>
                <a:gdLst/>
                <a:ahLst/>
                <a:cxnLst/>
                <a:rect l="l" t="t" r="r" b="b"/>
                <a:pathLst>
                  <a:path w="3168" h="3168" extrusionOk="0">
                    <a:moveTo>
                      <a:pt x="1584" y="0"/>
                    </a:moveTo>
                    <a:cubicBezTo>
                      <a:pt x="703" y="0"/>
                      <a:pt x="0" y="715"/>
                      <a:pt x="0" y="1584"/>
                    </a:cubicBezTo>
                    <a:cubicBezTo>
                      <a:pt x="0" y="2465"/>
                      <a:pt x="703" y="3168"/>
                      <a:pt x="1584" y="3168"/>
                    </a:cubicBezTo>
                    <a:cubicBezTo>
                      <a:pt x="2453" y="3168"/>
                      <a:pt x="3167" y="2465"/>
                      <a:pt x="3167" y="1584"/>
                    </a:cubicBezTo>
                    <a:cubicBezTo>
                      <a:pt x="3167" y="715"/>
                      <a:pt x="2453" y="0"/>
                      <a:pt x="1584" y="0"/>
                    </a:cubicBez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3"/>
              <p:cNvSpPr/>
              <p:nvPr/>
            </p:nvSpPr>
            <p:spPr>
              <a:xfrm>
                <a:off x="4946725" y="1695875"/>
                <a:ext cx="79225" cy="79200"/>
              </a:xfrm>
              <a:custGeom>
                <a:avLst/>
                <a:gdLst/>
                <a:ahLst/>
                <a:cxnLst/>
                <a:rect l="l" t="t" r="r" b="b"/>
                <a:pathLst>
                  <a:path w="3169" h="3168" extrusionOk="0">
                    <a:moveTo>
                      <a:pt x="1585" y="0"/>
                    </a:moveTo>
                    <a:cubicBezTo>
                      <a:pt x="703" y="0"/>
                      <a:pt x="1" y="715"/>
                      <a:pt x="1" y="1584"/>
                    </a:cubicBezTo>
                    <a:cubicBezTo>
                      <a:pt x="1" y="2465"/>
                      <a:pt x="703" y="3168"/>
                      <a:pt x="1585" y="3168"/>
                    </a:cubicBezTo>
                    <a:cubicBezTo>
                      <a:pt x="2454" y="3168"/>
                      <a:pt x="3168" y="2465"/>
                      <a:pt x="3168" y="1584"/>
                    </a:cubicBezTo>
                    <a:cubicBezTo>
                      <a:pt x="3168" y="715"/>
                      <a:pt x="2454" y="0"/>
                      <a:pt x="1585" y="0"/>
                    </a:cubicBez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3"/>
              <p:cNvSpPr/>
              <p:nvPr/>
            </p:nvSpPr>
            <p:spPr>
              <a:xfrm>
                <a:off x="4780675" y="1715900"/>
                <a:ext cx="38700" cy="68400"/>
              </a:xfrm>
              <a:custGeom>
                <a:avLst/>
                <a:gdLst/>
                <a:ahLst/>
                <a:cxnLst/>
                <a:rect l="l" t="t" r="r" b="b"/>
                <a:pathLst>
                  <a:path w="1548" h="2736" extrusionOk="0">
                    <a:moveTo>
                      <a:pt x="779" y="0"/>
                    </a:moveTo>
                    <a:cubicBezTo>
                      <a:pt x="633" y="0"/>
                      <a:pt x="487" y="86"/>
                      <a:pt x="452" y="259"/>
                    </a:cubicBezTo>
                    <a:lnTo>
                      <a:pt x="95" y="1902"/>
                    </a:lnTo>
                    <a:cubicBezTo>
                      <a:pt x="1" y="2325"/>
                      <a:pt x="323" y="2736"/>
                      <a:pt x="766" y="2736"/>
                    </a:cubicBezTo>
                    <a:cubicBezTo>
                      <a:pt x="772" y="2736"/>
                      <a:pt x="779" y="2736"/>
                      <a:pt x="785" y="2736"/>
                    </a:cubicBezTo>
                    <a:cubicBezTo>
                      <a:pt x="1226" y="2736"/>
                      <a:pt x="1547" y="2331"/>
                      <a:pt x="1452" y="1902"/>
                    </a:cubicBezTo>
                    <a:lnTo>
                      <a:pt x="1107" y="259"/>
                    </a:lnTo>
                    <a:cubicBezTo>
                      <a:pt x="1071" y="86"/>
                      <a:pt x="925" y="0"/>
                      <a:pt x="779"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3"/>
              <p:cNvSpPr/>
              <p:nvPr/>
            </p:nvSpPr>
            <p:spPr>
              <a:xfrm>
                <a:off x="4848500" y="1671775"/>
                <a:ext cx="25" cy="25"/>
              </a:xfrm>
              <a:custGeom>
                <a:avLst/>
                <a:gdLst/>
                <a:ahLst/>
                <a:cxnLst/>
                <a:rect l="l" t="t" r="r" b="b"/>
                <a:pathLst>
                  <a:path w="1" h="1" extrusionOk="0">
                    <a:moveTo>
                      <a:pt x="1" y="0"/>
                    </a:moveTo>
                    <a:close/>
                  </a:path>
                </a:pathLst>
              </a:custGeom>
              <a:solidFill>
                <a:srgbClr val="000000"/>
              </a:solidFill>
              <a:ln w="80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3"/>
              <p:cNvSpPr/>
              <p:nvPr/>
            </p:nvSpPr>
            <p:spPr>
              <a:xfrm>
                <a:off x="4894950" y="1682175"/>
                <a:ext cx="25" cy="25"/>
              </a:xfrm>
              <a:custGeom>
                <a:avLst/>
                <a:gdLst/>
                <a:ahLst/>
                <a:cxnLst/>
                <a:rect l="l" t="t" r="r" b="b"/>
                <a:pathLst>
                  <a:path w="1" h="1" extrusionOk="0">
                    <a:moveTo>
                      <a:pt x="0" y="1"/>
                    </a:moveTo>
                    <a:close/>
                  </a:path>
                </a:pathLst>
              </a:custGeom>
              <a:solidFill>
                <a:srgbClr val="000000"/>
              </a:solidFill>
              <a:ln w="80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3"/>
              <p:cNvSpPr/>
              <p:nvPr/>
            </p:nvSpPr>
            <p:spPr>
              <a:xfrm>
                <a:off x="4702350" y="1668700"/>
                <a:ext cx="58675" cy="16775"/>
              </a:xfrm>
              <a:custGeom>
                <a:avLst/>
                <a:gdLst/>
                <a:ahLst/>
                <a:cxnLst/>
                <a:rect l="l" t="t" r="r" b="b"/>
                <a:pathLst>
                  <a:path w="2347" h="671" extrusionOk="0">
                    <a:moveTo>
                      <a:pt x="2125" y="0"/>
                    </a:moveTo>
                    <a:cubicBezTo>
                      <a:pt x="2112" y="0"/>
                      <a:pt x="2098" y="2"/>
                      <a:pt x="2085" y="4"/>
                    </a:cubicBezTo>
                    <a:lnTo>
                      <a:pt x="203" y="230"/>
                    </a:lnTo>
                    <a:cubicBezTo>
                      <a:pt x="84" y="242"/>
                      <a:pt x="1" y="349"/>
                      <a:pt x="13" y="468"/>
                    </a:cubicBezTo>
                    <a:cubicBezTo>
                      <a:pt x="25" y="587"/>
                      <a:pt x="120" y="671"/>
                      <a:pt x="227" y="671"/>
                    </a:cubicBezTo>
                    <a:lnTo>
                      <a:pt x="263" y="671"/>
                    </a:lnTo>
                    <a:lnTo>
                      <a:pt x="2144" y="445"/>
                    </a:lnTo>
                    <a:cubicBezTo>
                      <a:pt x="2263" y="421"/>
                      <a:pt x="2346" y="314"/>
                      <a:pt x="2335" y="194"/>
                    </a:cubicBezTo>
                    <a:cubicBezTo>
                      <a:pt x="2324" y="88"/>
                      <a:pt x="2237" y="0"/>
                      <a:pt x="2125"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3"/>
              <p:cNvSpPr/>
              <p:nvPr/>
            </p:nvSpPr>
            <p:spPr>
              <a:xfrm>
                <a:off x="4693725" y="1698850"/>
                <a:ext cx="73250" cy="73250"/>
              </a:xfrm>
              <a:custGeom>
                <a:avLst/>
                <a:gdLst/>
                <a:ahLst/>
                <a:cxnLst/>
                <a:rect l="l" t="t" r="r" b="b"/>
                <a:pathLst>
                  <a:path w="2930" h="2930" extrusionOk="0">
                    <a:moveTo>
                      <a:pt x="1465" y="1"/>
                    </a:moveTo>
                    <a:cubicBezTo>
                      <a:pt x="656" y="1"/>
                      <a:pt x="1" y="655"/>
                      <a:pt x="1" y="1465"/>
                    </a:cubicBezTo>
                    <a:cubicBezTo>
                      <a:pt x="1" y="2275"/>
                      <a:pt x="656" y="2929"/>
                      <a:pt x="1465" y="2929"/>
                    </a:cubicBezTo>
                    <a:cubicBezTo>
                      <a:pt x="2275" y="2929"/>
                      <a:pt x="2930" y="2275"/>
                      <a:pt x="2930" y="1465"/>
                    </a:cubicBezTo>
                    <a:cubicBezTo>
                      <a:pt x="2930" y="655"/>
                      <a:pt x="2275" y="1"/>
                      <a:pt x="1465" y="1"/>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3"/>
              <p:cNvSpPr/>
              <p:nvPr/>
            </p:nvSpPr>
            <p:spPr>
              <a:xfrm>
                <a:off x="4831850" y="1698850"/>
                <a:ext cx="73250" cy="73250"/>
              </a:xfrm>
              <a:custGeom>
                <a:avLst/>
                <a:gdLst/>
                <a:ahLst/>
                <a:cxnLst/>
                <a:rect l="l" t="t" r="r" b="b"/>
                <a:pathLst>
                  <a:path w="2930" h="2930" extrusionOk="0">
                    <a:moveTo>
                      <a:pt x="1465" y="1"/>
                    </a:moveTo>
                    <a:cubicBezTo>
                      <a:pt x="655" y="1"/>
                      <a:pt x="0" y="655"/>
                      <a:pt x="0" y="1465"/>
                    </a:cubicBezTo>
                    <a:cubicBezTo>
                      <a:pt x="0" y="2275"/>
                      <a:pt x="655" y="2929"/>
                      <a:pt x="1465" y="2929"/>
                    </a:cubicBezTo>
                    <a:cubicBezTo>
                      <a:pt x="2274" y="2929"/>
                      <a:pt x="2929" y="2275"/>
                      <a:pt x="2929" y="1465"/>
                    </a:cubicBezTo>
                    <a:cubicBezTo>
                      <a:pt x="2929" y="655"/>
                      <a:pt x="2274" y="1"/>
                      <a:pt x="1465" y="1"/>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3"/>
              <p:cNvSpPr/>
              <p:nvPr/>
            </p:nvSpPr>
            <p:spPr>
              <a:xfrm>
                <a:off x="4842246" y="1707475"/>
                <a:ext cx="51576" cy="51802"/>
              </a:xfrm>
              <a:custGeom>
                <a:avLst/>
                <a:gdLst/>
                <a:ahLst/>
                <a:cxnLst/>
                <a:rect l="l" t="t" r="r" b="b"/>
                <a:pathLst>
                  <a:path w="2918" h="2930" extrusionOk="0">
                    <a:moveTo>
                      <a:pt x="1453" y="1"/>
                    </a:moveTo>
                    <a:cubicBezTo>
                      <a:pt x="655" y="1"/>
                      <a:pt x="0" y="655"/>
                      <a:pt x="0" y="1465"/>
                    </a:cubicBezTo>
                    <a:cubicBezTo>
                      <a:pt x="0" y="2275"/>
                      <a:pt x="655" y="2929"/>
                      <a:pt x="1453" y="2929"/>
                    </a:cubicBezTo>
                    <a:cubicBezTo>
                      <a:pt x="2263" y="2929"/>
                      <a:pt x="2918" y="2275"/>
                      <a:pt x="2918" y="1465"/>
                    </a:cubicBezTo>
                    <a:cubicBezTo>
                      <a:pt x="2918" y="655"/>
                      <a:pt x="2263" y="1"/>
                      <a:pt x="1453" y="1"/>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3"/>
              <p:cNvSpPr/>
              <p:nvPr/>
            </p:nvSpPr>
            <p:spPr>
              <a:xfrm>
                <a:off x="4659500" y="1502550"/>
                <a:ext cx="359600" cy="193400"/>
              </a:xfrm>
              <a:custGeom>
                <a:avLst/>
                <a:gdLst/>
                <a:ahLst/>
                <a:cxnLst/>
                <a:rect l="l" t="t" r="r" b="b"/>
                <a:pathLst>
                  <a:path w="14384" h="7736" extrusionOk="0">
                    <a:moveTo>
                      <a:pt x="6199" y="1"/>
                    </a:moveTo>
                    <a:cubicBezTo>
                      <a:pt x="3042" y="1"/>
                      <a:pt x="0" y="578"/>
                      <a:pt x="0" y="578"/>
                    </a:cubicBezTo>
                    <a:cubicBezTo>
                      <a:pt x="0" y="578"/>
                      <a:pt x="1872" y="7735"/>
                      <a:pt x="12777" y="7735"/>
                    </a:cubicBezTo>
                    <a:cubicBezTo>
                      <a:pt x="12875" y="7735"/>
                      <a:pt x="12974" y="7735"/>
                      <a:pt x="13074" y="7733"/>
                    </a:cubicBezTo>
                    <a:cubicBezTo>
                      <a:pt x="13074" y="7733"/>
                      <a:pt x="14383" y="1792"/>
                      <a:pt x="10549" y="542"/>
                    </a:cubicBezTo>
                    <a:cubicBezTo>
                      <a:pt x="9296" y="137"/>
                      <a:pt x="7734" y="1"/>
                      <a:pt x="6199" y="1"/>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3"/>
              <p:cNvSpPr/>
              <p:nvPr/>
            </p:nvSpPr>
            <p:spPr>
              <a:xfrm>
                <a:off x="4674375" y="1478500"/>
                <a:ext cx="325975" cy="198350"/>
              </a:xfrm>
              <a:custGeom>
                <a:avLst/>
                <a:gdLst/>
                <a:ahLst/>
                <a:cxnLst/>
                <a:rect l="l" t="t" r="r" b="b"/>
                <a:pathLst>
                  <a:path w="13039" h="7934" extrusionOk="0">
                    <a:moveTo>
                      <a:pt x="62" y="1"/>
                    </a:moveTo>
                    <a:cubicBezTo>
                      <a:pt x="58" y="1"/>
                      <a:pt x="53" y="2"/>
                      <a:pt x="48" y="4"/>
                    </a:cubicBezTo>
                    <a:cubicBezTo>
                      <a:pt x="13" y="16"/>
                      <a:pt x="1" y="40"/>
                      <a:pt x="1" y="75"/>
                    </a:cubicBezTo>
                    <a:cubicBezTo>
                      <a:pt x="596" y="2445"/>
                      <a:pt x="2501" y="4576"/>
                      <a:pt x="5228" y="5897"/>
                    </a:cubicBezTo>
                    <a:cubicBezTo>
                      <a:pt x="7656" y="7076"/>
                      <a:pt x="10359" y="7505"/>
                      <a:pt x="12979" y="7933"/>
                    </a:cubicBezTo>
                    <a:cubicBezTo>
                      <a:pt x="13014" y="7933"/>
                      <a:pt x="13038" y="7922"/>
                      <a:pt x="13038" y="7886"/>
                    </a:cubicBezTo>
                    <a:cubicBezTo>
                      <a:pt x="13038" y="7862"/>
                      <a:pt x="13014" y="7826"/>
                      <a:pt x="12990" y="7826"/>
                    </a:cubicBezTo>
                    <a:cubicBezTo>
                      <a:pt x="10383" y="7398"/>
                      <a:pt x="7692" y="6969"/>
                      <a:pt x="5275" y="5790"/>
                    </a:cubicBezTo>
                    <a:cubicBezTo>
                      <a:pt x="2584" y="4481"/>
                      <a:pt x="703" y="2385"/>
                      <a:pt x="108" y="40"/>
                    </a:cubicBezTo>
                    <a:cubicBezTo>
                      <a:pt x="108" y="20"/>
                      <a:pt x="84" y="1"/>
                      <a:pt x="62"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3"/>
              <p:cNvSpPr/>
              <p:nvPr/>
            </p:nvSpPr>
            <p:spPr>
              <a:xfrm>
                <a:off x="4703850" y="1481375"/>
                <a:ext cx="297375" cy="151725"/>
              </a:xfrm>
              <a:custGeom>
                <a:avLst/>
                <a:gdLst/>
                <a:ahLst/>
                <a:cxnLst/>
                <a:rect l="l" t="t" r="r" b="b"/>
                <a:pathLst>
                  <a:path w="11895" h="6069" extrusionOk="0">
                    <a:moveTo>
                      <a:pt x="69" y="0"/>
                    </a:moveTo>
                    <a:cubicBezTo>
                      <a:pt x="58" y="0"/>
                      <a:pt x="46" y="3"/>
                      <a:pt x="36" y="8"/>
                    </a:cubicBezTo>
                    <a:cubicBezTo>
                      <a:pt x="0" y="20"/>
                      <a:pt x="0" y="56"/>
                      <a:pt x="12" y="79"/>
                    </a:cubicBezTo>
                    <a:cubicBezTo>
                      <a:pt x="1155" y="1961"/>
                      <a:pt x="2929" y="3497"/>
                      <a:pt x="5156" y="4532"/>
                    </a:cubicBezTo>
                    <a:cubicBezTo>
                      <a:pt x="7073" y="5425"/>
                      <a:pt x="9323" y="5937"/>
                      <a:pt x="11835" y="6068"/>
                    </a:cubicBezTo>
                    <a:cubicBezTo>
                      <a:pt x="11871" y="6068"/>
                      <a:pt x="11895" y="6044"/>
                      <a:pt x="11895" y="6021"/>
                    </a:cubicBezTo>
                    <a:cubicBezTo>
                      <a:pt x="11895" y="5985"/>
                      <a:pt x="11871" y="5961"/>
                      <a:pt x="11835" y="5961"/>
                    </a:cubicBezTo>
                    <a:cubicBezTo>
                      <a:pt x="9335" y="5830"/>
                      <a:pt x="7109" y="5318"/>
                      <a:pt x="5204" y="4437"/>
                    </a:cubicBezTo>
                    <a:cubicBezTo>
                      <a:pt x="3001" y="3401"/>
                      <a:pt x="1239" y="1877"/>
                      <a:pt x="108" y="20"/>
                    </a:cubicBezTo>
                    <a:cubicBezTo>
                      <a:pt x="101" y="6"/>
                      <a:pt x="86" y="0"/>
                      <a:pt x="69"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3"/>
              <p:cNvSpPr/>
              <p:nvPr/>
            </p:nvSpPr>
            <p:spPr>
              <a:xfrm>
                <a:off x="4725575" y="1472900"/>
                <a:ext cx="274475" cy="119700"/>
              </a:xfrm>
              <a:custGeom>
                <a:avLst/>
                <a:gdLst/>
                <a:ahLst/>
                <a:cxnLst/>
                <a:rect l="l" t="t" r="r" b="b"/>
                <a:pathLst>
                  <a:path w="10979" h="4788" extrusionOk="0">
                    <a:moveTo>
                      <a:pt x="56" y="1"/>
                    </a:moveTo>
                    <a:cubicBezTo>
                      <a:pt x="44" y="1"/>
                      <a:pt x="34" y="5"/>
                      <a:pt x="24" y="14"/>
                    </a:cubicBezTo>
                    <a:cubicBezTo>
                      <a:pt x="1" y="26"/>
                      <a:pt x="1" y="61"/>
                      <a:pt x="13" y="85"/>
                    </a:cubicBezTo>
                    <a:cubicBezTo>
                      <a:pt x="1239" y="1776"/>
                      <a:pt x="2906" y="3097"/>
                      <a:pt x="4835" y="3895"/>
                    </a:cubicBezTo>
                    <a:cubicBezTo>
                      <a:pt x="6240" y="4490"/>
                      <a:pt x="7740" y="4788"/>
                      <a:pt x="9252" y="4788"/>
                    </a:cubicBezTo>
                    <a:cubicBezTo>
                      <a:pt x="9811" y="4788"/>
                      <a:pt x="10371" y="4740"/>
                      <a:pt x="10931" y="4657"/>
                    </a:cubicBezTo>
                    <a:cubicBezTo>
                      <a:pt x="10954" y="4657"/>
                      <a:pt x="10978" y="4633"/>
                      <a:pt x="10966" y="4598"/>
                    </a:cubicBezTo>
                    <a:cubicBezTo>
                      <a:pt x="10966" y="4574"/>
                      <a:pt x="10942" y="4550"/>
                      <a:pt x="10907" y="4550"/>
                    </a:cubicBezTo>
                    <a:cubicBezTo>
                      <a:pt x="10351" y="4634"/>
                      <a:pt x="9790" y="4676"/>
                      <a:pt x="9230" y="4676"/>
                    </a:cubicBezTo>
                    <a:cubicBezTo>
                      <a:pt x="7740" y="4676"/>
                      <a:pt x="6255" y="4380"/>
                      <a:pt x="4870" y="3800"/>
                    </a:cubicBezTo>
                    <a:cubicBezTo>
                      <a:pt x="2965" y="3002"/>
                      <a:pt x="1322" y="1692"/>
                      <a:pt x="108" y="26"/>
                    </a:cubicBezTo>
                    <a:cubicBezTo>
                      <a:pt x="93" y="11"/>
                      <a:pt x="74" y="1"/>
                      <a:pt x="56"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3"/>
              <p:cNvSpPr/>
              <p:nvPr/>
            </p:nvSpPr>
            <p:spPr>
              <a:xfrm>
                <a:off x="4791075" y="1471325"/>
                <a:ext cx="207475" cy="89725"/>
              </a:xfrm>
              <a:custGeom>
                <a:avLst/>
                <a:gdLst/>
                <a:ahLst/>
                <a:cxnLst/>
                <a:rect l="l" t="t" r="r" b="b"/>
                <a:pathLst>
                  <a:path w="8299" h="3589" extrusionOk="0">
                    <a:moveTo>
                      <a:pt x="57" y="0"/>
                    </a:moveTo>
                    <a:cubicBezTo>
                      <a:pt x="49" y="0"/>
                      <a:pt x="42" y="2"/>
                      <a:pt x="36" y="5"/>
                    </a:cubicBezTo>
                    <a:cubicBezTo>
                      <a:pt x="0" y="29"/>
                      <a:pt x="0" y="65"/>
                      <a:pt x="12" y="89"/>
                    </a:cubicBezTo>
                    <a:cubicBezTo>
                      <a:pt x="774" y="1362"/>
                      <a:pt x="2060" y="2386"/>
                      <a:pt x="3620" y="2970"/>
                    </a:cubicBezTo>
                    <a:cubicBezTo>
                      <a:pt x="4715" y="3387"/>
                      <a:pt x="5941" y="3589"/>
                      <a:pt x="7287" y="3589"/>
                    </a:cubicBezTo>
                    <a:cubicBezTo>
                      <a:pt x="7608" y="3589"/>
                      <a:pt x="7918" y="3577"/>
                      <a:pt x="8251" y="3565"/>
                    </a:cubicBezTo>
                    <a:cubicBezTo>
                      <a:pt x="8287" y="3553"/>
                      <a:pt x="8299" y="3529"/>
                      <a:pt x="8299" y="3506"/>
                    </a:cubicBezTo>
                    <a:cubicBezTo>
                      <a:pt x="8299" y="3470"/>
                      <a:pt x="8275" y="3446"/>
                      <a:pt x="8239" y="3446"/>
                    </a:cubicBezTo>
                    <a:cubicBezTo>
                      <a:pt x="7912" y="3469"/>
                      <a:pt x="7590" y="3480"/>
                      <a:pt x="7275" y="3480"/>
                    </a:cubicBezTo>
                    <a:cubicBezTo>
                      <a:pt x="5950" y="3480"/>
                      <a:pt x="4735" y="3278"/>
                      <a:pt x="3667" y="2875"/>
                    </a:cubicBezTo>
                    <a:cubicBezTo>
                      <a:pt x="2119" y="2291"/>
                      <a:pt x="857" y="1279"/>
                      <a:pt x="107" y="29"/>
                    </a:cubicBezTo>
                    <a:cubicBezTo>
                      <a:pt x="98" y="12"/>
                      <a:pt x="77" y="0"/>
                      <a:pt x="57"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3"/>
              <p:cNvSpPr/>
              <p:nvPr/>
            </p:nvSpPr>
            <p:spPr>
              <a:xfrm>
                <a:off x="4853875" y="1466050"/>
                <a:ext cx="123250" cy="65550"/>
              </a:xfrm>
              <a:custGeom>
                <a:avLst/>
                <a:gdLst/>
                <a:ahLst/>
                <a:cxnLst/>
                <a:rect l="l" t="t" r="r" b="b"/>
                <a:pathLst>
                  <a:path w="4930" h="2622" extrusionOk="0">
                    <a:moveTo>
                      <a:pt x="66" y="1"/>
                    </a:moveTo>
                    <a:cubicBezTo>
                      <a:pt x="56" y="1"/>
                      <a:pt x="45" y="5"/>
                      <a:pt x="36" y="14"/>
                    </a:cubicBezTo>
                    <a:cubicBezTo>
                      <a:pt x="12" y="26"/>
                      <a:pt x="0" y="61"/>
                      <a:pt x="24" y="85"/>
                    </a:cubicBezTo>
                    <a:cubicBezTo>
                      <a:pt x="1179" y="1585"/>
                      <a:pt x="2989" y="2526"/>
                      <a:pt x="4870" y="2621"/>
                    </a:cubicBezTo>
                    <a:cubicBezTo>
                      <a:pt x="4906" y="2621"/>
                      <a:pt x="4929" y="2597"/>
                      <a:pt x="4929" y="2574"/>
                    </a:cubicBezTo>
                    <a:cubicBezTo>
                      <a:pt x="4929" y="2538"/>
                      <a:pt x="4906" y="2514"/>
                      <a:pt x="4870" y="2514"/>
                    </a:cubicBezTo>
                    <a:cubicBezTo>
                      <a:pt x="3024" y="2419"/>
                      <a:pt x="1238" y="1490"/>
                      <a:pt x="107" y="26"/>
                    </a:cubicBezTo>
                    <a:cubicBezTo>
                      <a:pt x="100" y="11"/>
                      <a:pt x="84" y="1"/>
                      <a:pt x="66"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3"/>
              <p:cNvSpPr/>
              <p:nvPr/>
            </p:nvSpPr>
            <p:spPr>
              <a:xfrm>
                <a:off x="4557700" y="1516975"/>
                <a:ext cx="159850" cy="178925"/>
              </a:xfrm>
              <a:custGeom>
                <a:avLst/>
                <a:gdLst/>
                <a:ahLst/>
                <a:cxnLst/>
                <a:rect l="l" t="t" r="r" b="b"/>
                <a:pathLst>
                  <a:path w="6394" h="7157" extrusionOk="0">
                    <a:moveTo>
                      <a:pt x="4823" y="1"/>
                    </a:moveTo>
                    <a:cubicBezTo>
                      <a:pt x="4823" y="1"/>
                      <a:pt x="4822" y="72"/>
                      <a:pt x="3846" y="394"/>
                    </a:cubicBezTo>
                    <a:cubicBezTo>
                      <a:pt x="1" y="1608"/>
                      <a:pt x="2215" y="7156"/>
                      <a:pt x="2215" y="7156"/>
                    </a:cubicBezTo>
                    <a:cubicBezTo>
                      <a:pt x="6394" y="4454"/>
                      <a:pt x="4823" y="1"/>
                      <a:pt x="4823" y="1"/>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3"/>
              <p:cNvSpPr/>
              <p:nvPr/>
            </p:nvSpPr>
            <p:spPr>
              <a:xfrm>
                <a:off x="4596700" y="1489825"/>
                <a:ext cx="83350" cy="197150"/>
              </a:xfrm>
              <a:custGeom>
                <a:avLst/>
                <a:gdLst/>
                <a:ahLst/>
                <a:cxnLst/>
                <a:rect l="l" t="t" r="r" b="b"/>
                <a:pathLst>
                  <a:path w="3334" h="7886" extrusionOk="0">
                    <a:moveTo>
                      <a:pt x="2543" y="0"/>
                    </a:moveTo>
                    <a:cubicBezTo>
                      <a:pt x="2537" y="0"/>
                      <a:pt x="2531" y="1"/>
                      <a:pt x="2524" y="3"/>
                    </a:cubicBezTo>
                    <a:cubicBezTo>
                      <a:pt x="2501" y="15"/>
                      <a:pt x="2477" y="39"/>
                      <a:pt x="2489" y="75"/>
                    </a:cubicBezTo>
                    <a:cubicBezTo>
                      <a:pt x="3215" y="2849"/>
                      <a:pt x="2227" y="5945"/>
                      <a:pt x="24" y="7790"/>
                    </a:cubicBezTo>
                    <a:cubicBezTo>
                      <a:pt x="0" y="7814"/>
                      <a:pt x="0" y="7838"/>
                      <a:pt x="12" y="7861"/>
                    </a:cubicBezTo>
                    <a:cubicBezTo>
                      <a:pt x="24" y="7873"/>
                      <a:pt x="48" y="7885"/>
                      <a:pt x="60" y="7885"/>
                    </a:cubicBezTo>
                    <a:cubicBezTo>
                      <a:pt x="72" y="7885"/>
                      <a:pt x="84" y="7885"/>
                      <a:pt x="95" y="7873"/>
                    </a:cubicBezTo>
                    <a:cubicBezTo>
                      <a:pt x="2334" y="6004"/>
                      <a:pt x="3334" y="2861"/>
                      <a:pt x="2596" y="39"/>
                    </a:cubicBezTo>
                    <a:cubicBezTo>
                      <a:pt x="2586" y="20"/>
                      <a:pt x="2568" y="0"/>
                      <a:pt x="2543"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3"/>
              <p:cNvSpPr/>
              <p:nvPr/>
            </p:nvSpPr>
            <p:spPr>
              <a:xfrm>
                <a:off x="4592225" y="1513400"/>
                <a:ext cx="54500" cy="143500"/>
              </a:xfrm>
              <a:custGeom>
                <a:avLst/>
                <a:gdLst/>
                <a:ahLst/>
                <a:cxnLst/>
                <a:rect l="l" t="t" r="r" b="b"/>
                <a:pathLst>
                  <a:path w="2180" h="5740" extrusionOk="0">
                    <a:moveTo>
                      <a:pt x="1834" y="1"/>
                    </a:moveTo>
                    <a:cubicBezTo>
                      <a:pt x="1798" y="1"/>
                      <a:pt x="1775" y="37"/>
                      <a:pt x="1787" y="60"/>
                    </a:cubicBezTo>
                    <a:cubicBezTo>
                      <a:pt x="2060" y="2073"/>
                      <a:pt x="1406" y="4156"/>
                      <a:pt x="24" y="5644"/>
                    </a:cubicBezTo>
                    <a:cubicBezTo>
                      <a:pt x="1" y="5668"/>
                      <a:pt x="13" y="5704"/>
                      <a:pt x="24" y="5716"/>
                    </a:cubicBezTo>
                    <a:cubicBezTo>
                      <a:pt x="36" y="5728"/>
                      <a:pt x="48" y="5740"/>
                      <a:pt x="72" y="5740"/>
                    </a:cubicBezTo>
                    <a:cubicBezTo>
                      <a:pt x="84" y="5740"/>
                      <a:pt x="96" y="5728"/>
                      <a:pt x="108" y="5716"/>
                    </a:cubicBezTo>
                    <a:cubicBezTo>
                      <a:pt x="1501" y="4204"/>
                      <a:pt x="2179" y="2085"/>
                      <a:pt x="1894" y="49"/>
                    </a:cubicBezTo>
                    <a:cubicBezTo>
                      <a:pt x="1894" y="25"/>
                      <a:pt x="1858" y="1"/>
                      <a:pt x="1834"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3"/>
              <p:cNvSpPr/>
              <p:nvPr/>
            </p:nvSpPr>
            <p:spPr>
              <a:xfrm>
                <a:off x="4597575" y="1545850"/>
                <a:ext cx="17600" cy="50625"/>
              </a:xfrm>
              <a:custGeom>
                <a:avLst/>
                <a:gdLst/>
                <a:ahLst/>
                <a:cxnLst/>
                <a:rect l="l" t="t" r="r" b="b"/>
                <a:pathLst>
                  <a:path w="704" h="2025" extrusionOk="0">
                    <a:moveTo>
                      <a:pt x="644" y="1"/>
                    </a:moveTo>
                    <a:cubicBezTo>
                      <a:pt x="620" y="1"/>
                      <a:pt x="584" y="25"/>
                      <a:pt x="584" y="48"/>
                    </a:cubicBezTo>
                    <a:cubicBezTo>
                      <a:pt x="572" y="715"/>
                      <a:pt x="370" y="1370"/>
                      <a:pt x="25" y="1941"/>
                    </a:cubicBezTo>
                    <a:cubicBezTo>
                      <a:pt x="1" y="1965"/>
                      <a:pt x="13" y="2001"/>
                      <a:pt x="37" y="2013"/>
                    </a:cubicBezTo>
                    <a:cubicBezTo>
                      <a:pt x="49" y="2025"/>
                      <a:pt x="60" y="2025"/>
                      <a:pt x="60" y="2025"/>
                    </a:cubicBezTo>
                    <a:cubicBezTo>
                      <a:pt x="84" y="2025"/>
                      <a:pt x="108" y="2013"/>
                      <a:pt x="108" y="2001"/>
                    </a:cubicBezTo>
                    <a:cubicBezTo>
                      <a:pt x="477" y="1418"/>
                      <a:pt x="680" y="739"/>
                      <a:pt x="692" y="60"/>
                    </a:cubicBezTo>
                    <a:cubicBezTo>
                      <a:pt x="703" y="25"/>
                      <a:pt x="680" y="1"/>
                      <a:pt x="644"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3"/>
              <p:cNvSpPr/>
              <p:nvPr/>
            </p:nvSpPr>
            <p:spPr>
              <a:xfrm>
                <a:off x="4980075" y="1714925"/>
                <a:ext cx="23250" cy="41400"/>
              </a:xfrm>
              <a:custGeom>
                <a:avLst/>
                <a:gdLst/>
                <a:ahLst/>
                <a:cxnLst/>
                <a:rect l="l" t="t" r="r" b="b"/>
                <a:pathLst>
                  <a:path w="930" h="1656" extrusionOk="0">
                    <a:moveTo>
                      <a:pt x="108" y="0"/>
                    </a:moveTo>
                    <a:cubicBezTo>
                      <a:pt x="48" y="0"/>
                      <a:pt x="0" y="48"/>
                      <a:pt x="0" y="108"/>
                    </a:cubicBezTo>
                    <a:cubicBezTo>
                      <a:pt x="0" y="167"/>
                      <a:pt x="48" y="227"/>
                      <a:pt x="108" y="227"/>
                    </a:cubicBezTo>
                    <a:cubicBezTo>
                      <a:pt x="441" y="227"/>
                      <a:pt x="715" y="489"/>
                      <a:pt x="715" y="822"/>
                    </a:cubicBezTo>
                    <a:cubicBezTo>
                      <a:pt x="715" y="1155"/>
                      <a:pt x="441" y="1429"/>
                      <a:pt x="108" y="1429"/>
                    </a:cubicBezTo>
                    <a:cubicBezTo>
                      <a:pt x="48" y="1429"/>
                      <a:pt x="0" y="1477"/>
                      <a:pt x="0" y="1536"/>
                    </a:cubicBezTo>
                    <a:cubicBezTo>
                      <a:pt x="0" y="1596"/>
                      <a:pt x="48" y="1655"/>
                      <a:pt x="108" y="1655"/>
                    </a:cubicBezTo>
                    <a:cubicBezTo>
                      <a:pt x="560" y="1655"/>
                      <a:pt x="929" y="1274"/>
                      <a:pt x="929" y="822"/>
                    </a:cubicBezTo>
                    <a:cubicBezTo>
                      <a:pt x="929" y="370"/>
                      <a:pt x="560" y="0"/>
                      <a:pt x="108"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3"/>
              <p:cNvSpPr/>
              <p:nvPr/>
            </p:nvSpPr>
            <p:spPr>
              <a:xfrm>
                <a:off x="4980075" y="1732775"/>
                <a:ext cx="14300" cy="23550"/>
              </a:xfrm>
              <a:custGeom>
                <a:avLst/>
                <a:gdLst/>
                <a:ahLst/>
                <a:cxnLst/>
                <a:rect l="l" t="t" r="r" b="b"/>
                <a:pathLst>
                  <a:path w="572" h="942" extrusionOk="0">
                    <a:moveTo>
                      <a:pt x="108" y="1"/>
                    </a:moveTo>
                    <a:cubicBezTo>
                      <a:pt x="48" y="1"/>
                      <a:pt x="0" y="48"/>
                      <a:pt x="0" y="108"/>
                    </a:cubicBezTo>
                    <a:cubicBezTo>
                      <a:pt x="0" y="168"/>
                      <a:pt x="48" y="227"/>
                      <a:pt x="108" y="227"/>
                    </a:cubicBezTo>
                    <a:cubicBezTo>
                      <a:pt x="239" y="227"/>
                      <a:pt x="358" y="334"/>
                      <a:pt x="358" y="465"/>
                    </a:cubicBezTo>
                    <a:cubicBezTo>
                      <a:pt x="358" y="608"/>
                      <a:pt x="239" y="715"/>
                      <a:pt x="108" y="715"/>
                    </a:cubicBezTo>
                    <a:cubicBezTo>
                      <a:pt x="48" y="715"/>
                      <a:pt x="0" y="763"/>
                      <a:pt x="0" y="822"/>
                    </a:cubicBezTo>
                    <a:cubicBezTo>
                      <a:pt x="0" y="882"/>
                      <a:pt x="48" y="941"/>
                      <a:pt x="108" y="941"/>
                    </a:cubicBezTo>
                    <a:cubicBezTo>
                      <a:pt x="370" y="941"/>
                      <a:pt x="572" y="727"/>
                      <a:pt x="572" y="465"/>
                    </a:cubicBezTo>
                    <a:cubicBezTo>
                      <a:pt x="572" y="203"/>
                      <a:pt x="370" y="1"/>
                      <a:pt x="108"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3"/>
              <p:cNvSpPr/>
              <p:nvPr/>
            </p:nvSpPr>
            <p:spPr>
              <a:xfrm>
                <a:off x="4593425" y="1714925"/>
                <a:ext cx="23225" cy="41400"/>
              </a:xfrm>
              <a:custGeom>
                <a:avLst/>
                <a:gdLst/>
                <a:ahLst/>
                <a:cxnLst/>
                <a:rect l="l" t="t" r="r" b="b"/>
                <a:pathLst>
                  <a:path w="929" h="1656" extrusionOk="0">
                    <a:moveTo>
                      <a:pt x="822" y="0"/>
                    </a:moveTo>
                    <a:cubicBezTo>
                      <a:pt x="369" y="0"/>
                      <a:pt x="0" y="370"/>
                      <a:pt x="0" y="822"/>
                    </a:cubicBezTo>
                    <a:cubicBezTo>
                      <a:pt x="0" y="1274"/>
                      <a:pt x="369" y="1655"/>
                      <a:pt x="822" y="1655"/>
                    </a:cubicBezTo>
                    <a:cubicBezTo>
                      <a:pt x="881" y="1655"/>
                      <a:pt x="929" y="1608"/>
                      <a:pt x="929" y="1548"/>
                    </a:cubicBezTo>
                    <a:cubicBezTo>
                      <a:pt x="929" y="1477"/>
                      <a:pt x="881" y="1429"/>
                      <a:pt x="822" y="1429"/>
                    </a:cubicBezTo>
                    <a:cubicBezTo>
                      <a:pt x="488" y="1429"/>
                      <a:pt x="215" y="1155"/>
                      <a:pt x="215" y="834"/>
                    </a:cubicBezTo>
                    <a:cubicBezTo>
                      <a:pt x="215" y="501"/>
                      <a:pt x="488" y="227"/>
                      <a:pt x="822" y="227"/>
                    </a:cubicBezTo>
                    <a:cubicBezTo>
                      <a:pt x="881" y="227"/>
                      <a:pt x="929" y="179"/>
                      <a:pt x="929" y="120"/>
                    </a:cubicBezTo>
                    <a:cubicBezTo>
                      <a:pt x="929" y="48"/>
                      <a:pt x="881" y="0"/>
                      <a:pt x="822"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3"/>
              <p:cNvSpPr/>
              <p:nvPr/>
            </p:nvSpPr>
            <p:spPr>
              <a:xfrm>
                <a:off x="4602050" y="1732775"/>
                <a:ext cx="14600" cy="23550"/>
              </a:xfrm>
              <a:custGeom>
                <a:avLst/>
                <a:gdLst/>
                <a:ahLst/>
                <a:cxnLst/>
                <a:rect l="l" t="t" r="r" b="b"/>
                <a:pathLst>
                  <a:path w="584" h="942" extrusionOk="0">
                    <a:moveTo>
                      <a:pt x="477" y="1"/>
                    </a:moveTo>
                    <a:cubicBezTo>
                      <a:pt x="215" y="1"/>
                      <a:pt x="1" y="215"/>
                      <a:pt x="1" y="465"/>
                    </a:cubicBezTo>
                    <a:cubicBezTo>
                      <a:pt x="1" y="727"/>
                      <a:pt x="215" y="941"/>
                      <a:pt x="477" y="941"/>
                    </a:cubicBezTo>
                    <a:cubicBezTo>
                      <a:pt x="536" y="941"/>
                      <a:pt x="584" y="894"/>
                      <a:pt x="584" y="834"/>
                    </a:cubicBezTo>
                    <a:cubicBezTo>
                      <a:pt x="584" y="763"/>
                      <a:pt x="536" y="715"/>
                      <a:pt x="477" y="715"/>
                    </a:cubicBezTo>
                    <a:cubicBezTo>
                      <a:pt x="334" y="715"/>
                      <a:pt x="227" y="608"/>
                      <a:pt x="227" y="477"/>
                    </a:cubicBezTo>
                    <a:cubicBezTo>
                      <a:pt x="227" y="334"/>
                      <a:pt x="334" y="227"/>
                      <a:pt x="477" y="227"/>
                    </a:cubicBezTo>
                    <a:cubicBezTo>
                      <a:pt x="536" y="227"/>
                      <a:pt x="584" y="179"/>
                      <a:pt x="584" y="120"/>
                    </a:cubicBezTo>
                    <a:cubicBezTo>
                      <a:pt x="584" y="48"/>
                      <a:pt x="536" y="1"/>
                      <a:pt x="477"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3"/>
              <p:cNvSpPr/>
              <p:nvPr/>
            </p:nvSpPr>
            <p:spPr>
              <a:xfrm>
                <a:off x="4664850" y="2509075"/>
                <a:ext cx="117600" cy="26800"/>
              </a:xfrm>
              <a:custGeom>
                <a:avLst/>
                <a:gdLst/>
                <a:ahLst/>
                <a:cxnLst/>
                <a:rect l="l" t="t" r="r" b="b"/>
                <a:pathLst>
                  <a:path w="4704" h="1072" extrusionOk="0">
                    <a:moveTo>
                      <a:pt x="2823" y="0"/>
                    </a:moveTo>
                    <a:lnTo>
                      <a:pt x="632" y="346"/>
                    </a:lnTo>
                    <a:cubicBezTo>
                      <a:pt x="263" y="393"/>
                      <a:pt x="1" y="715"/>
                      <a:pt x="1" y="1072"/>
                    </a:cubicBezTo>
                    <a:lnTo>
                      <a:pt x="4704" y="1072"/>
                    </a:lnTo>
                    <a:lnTo>
                      <a:pt x="4704" y="0"/>
                    </a:ln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3"/>
              <p:cNvSpPr/>
              <p:nvPr/>
            </p:nvSpPr>
            <p:spPr>
              <a:xfrm>
                <a:off x="4828575" y="2509075"/>
                <a:ext cx="117600" cy="26800"/>
              </a:xfrm>
              <a:custGeom>
                <a:avLst/>
                <a:gdLst/>
                <a:ahLst/>
                <a:cxnLst/>
                <a:rect l="l" t="t" r="r" b="b"/>
                <a:pathLst>
                  <a:path w="4704" h="1072" extrusionOk="0">
                    <a:moveTo>
                      <a:pt x="0" y="0"/>
                    </a:moveTo>
                    <a:lnTo>
                      <a:pt x="0" y="1072"/>
                    </a:lnTo>
                    <a:lnTo>
                      <a:pt x="4703" y="1072"/>
                    </a:lnTo>
                    <a:cubicBezTo>
                      <a:pt x="4703" y="715"/>
                      <a:pt x="4441" y="393"/>
                      <a:pt x="4084" y="346"/>
                    </a:cubicBezTo>
                    <a:lnTo>
                      <a:pt x="1893" y="0"/>
                    </a:ln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3"/>
              <p:cNvSpPr/>
              <p:nvPr/>
            </p:nvSpPr>
            <p:spPr>
              <a:xfrm>
                <a:off x="4724400" y="2508775"/>
                <a:ext cx="4175" cy="10725"/>
              </a:xfrm>
              <a:custGeom>
                <a:avLst/>
                <a:gdLst/>
                <a:ahLst/>
                <a:cxnLst/>
                <a:rect l="l" t="t" r="r" b="b"/>
                <a:pathLst>
                  <a:path w="167" h="429" extrusionOk="0">
                    <a:moveTo>
                      <a:pt x="48" y="0"/>
                    </a:moveTo>
                    <a:cubicBezTo>
                      <a:pt x="12" y="12"/>
                      <a:pt x="0" y="36"/>
                      <a:pt x="0" y="72"/>
                    </a:cubicBezTo>
                    <a:lnTo>
                      <a:pt x="48" y="381"/>
                    </a:lnTo>
                    <a:cubicBezTo>
                      <a:pt x="48" y="405"/>
                      <a:pt x="71" y="429"/>
                      <a:pt x="107" y="429"/>
                    </a:cubicBezTo>
                    <a:cubicBezTo>
                      <a:pt x="107" y="429"/>
                      <a:pt x="107" y="429"/>
                      <a:pt x="107" y="417"/>
                    </a:cubicBezTo>
                    <a:cubicBezTo>
                      <a:pt x="143" y="417"/>
                      <a:pt x="167" y="393"/>
                      <a:pt x="155" y="358"/>
                    </a:cubicBezTo>
                    <a:lnTo>
                      <a:pt x="107" y="48"/>
                    </a:lnTo>
                    <a:cubicBezTo>
                      <a:pt x="107" y="24"/>
                      <a:pt x="83" y="0"/>
                      <a:pt x="48" y="0"/>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3"/>
              <p:cNvSpPr/>
              <p:nvPr/>
            </p:nvSpPr>
            <p:spPr>
              <a:xfrm>
                <a:off x="4712175" y="2510550"/>
                <a:ext cx="3900" cy="9550"/>
              </a:xfrm>
              <a:custGeom>
                <a:avLst/>
                <a:gdLst/>
                <a:ahLst/>
                <a:cxnLst/>
                <a:rect l="l" t="t" r="r" b="b"/>
                <a:pathLst>
                  <a:path w="156" h="382" extrusionOk="0">
                    <a:moveTo>
                      <a:pt x="60" y="1"/>
                    </a:moveTo>
                    <a:cubicBezTo>
                      <a:pt x="25" y="13"/>
                      <a:pt x="1" y="37"/>
                      <a:pt x="13" y="72"/>
                    </a:cubicBezTo>
                    <a:lnTo>
                      <a:pt x="48" y="334"/>
                    </a:lnTo>
                    <a:cubicBezTo>
                      <a:pt x="48" y="370"/>
                      <a:pt x="72" y="382"/>
                      <a:pt x="96" y="382"/>
                    </a:cubicBezTo>
                    <a:lnTo>
                      <a:pt x="108" y="382"/>
                    </a:lnTo>
                    <a:cubicBezTo>
                      <a:pt x="132" y="382"/>
                      <a:pt x="156" y="358"/>
                      <a:pt x="156" y="322"/>
                    </a:cubicBezTo>
                    <a:lnTo>
                      <a:pt x="120" y="48"/>
                    </a:lnTo>
                    <a:cubicBezTo>
                      <a:pt x="108" y="25"/>
                      <a:pt x="84" y="1"/>
                      <a:pt x="60" y="1"/>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3"/>
              <p:cNvSpPr/>
              <p:nvPr/>
            </p:nvSpPr>
            <p:spPr>
              <a:xfrm>
                <a:off x="4886025" y="2509000"/>
                <a:ext cx="4175" cy="10500"/>
              </a:xfrm>
              <a:custGeom>
                <a:avLst/>
                <a:gdLst/>
                <a:ahLst/>
                <a:cxnLst/>
                <a:rect l="l" t="t" r="r" b="b"/>
                <a:pathLst>
                  <a:path w="167" h="420" extrusionOk="0">
                    <a:moveTo>
                      <a:pt x="94" y="0"/>
                    </a:moveTo>
                    <a:cubicBezTo>
                      <a:pt x="75" y="0"/>
                      <a:pt x="57" y="20"/>
                      <a:pt x="48" y="39"/>
                    </a:cubicBezTo>
                    <a:lnTo>
                      <a:pt x="0" y="349"/>
                    </a:lnTo>
                    <a:cubicBezTo>
                      <a:pt x="0" y="384"/>
                      <a:pt x="24" y="408"/>
                      <a:pt x="48" y="420"/>
                    </a:cubicBezTo>
                    <a:lnTo>
                      <a:pt x="60" y="420"/>
                    </a:lnTo>
                    <a:cubicBezTo>
                      <a:pt x="83" y="420"/>
                      <a:pt x="107" y="396"/>
                      <a:pt x="107" y="372"/>
                    </a:cubicBezTo>
                    <a:lnTo>
                      <a:pt x="155" y="63"/>
                    </a:lnTo>
                    <a:cubicBezTo>
                      <a:pt x="167" y="27"/>
                      <a:pt x="143" y="3"/>
                      <a:pt x="107" y="3"/>
                    </a:cubicBezTo>
                    <a:cubicBezTo>
                      <a:pt x="103" y="1"/>
                      <a:pt x="99" y="0"/>
                      <a:pt x="94" y="0"/>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3"/>
              <p:cNvSpPr/>
              <p:nvPr/>
            </p:nvSpPr>
            <p:spPr>
              <a:xfrm>
                <a:off x="4898225" y="2510550"/>
                <a:ext cx="3900" cy="9550"/>
              </a:xfrm>
              <a:custGeom>
                <a:avLst/>
                <a:gdLst/>
                <a:ahLst/>
                <a:cxnLst/>
                <a:rect l="l" t="t" r="r" b="b"/>
                <a:pathLst>
                  <a:path w="156" h="382" extrusionOk="0">
                    <a:moveTo>
                      <a:pt x="107" y="1"/>
                    </a:moveTo>
                    <a:cubicBezTo>
                      <a:pt x="72" y="1"/>
                      <a:pt x="48" y="25"/>
                      <a:pt x="48" y="48"/>
                    </a:cubicBezTo>
                    <a:lnTo>
                      <a:pt x="12" y="322"/>
                    </a:lnTo>
                    <a:cubicBezTo>
                      <a:pt x="0" y="358"/>
                      <a:pt x="24" y="382"/>
                      <a:pt x="60" y="382"/>
                    </a:cubicBezTo>
                    <a:cubicBezTo>
                      <a:pt x="96" y="382"/>
                      <a:pt x="119" y="370"/>
                      <a:pt x="119" y="334"/>
                    </a:cubicBezTo>
                    <a:lnTo>
                      <a:pt x="155" y="72"/>
                    </a:lnTo>
                    <a:cubicBezTo>
                      <a:pt x="155" y="37"/>
                      <a:pt x="143" y="13"/>
                      <a:pt x="107" y="1"/>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3"/>
              <p:cNvSpPr/>
              <p:nvPr/>
            </p:nvSpPr>
            <p:spPr>
              <a:xfrm>
                <a:off x="4664250" y="2527825"/>
                <a:ext cx="121475" cy="3900"/>
              </a:xfrm>
              <a:custGeom>
                <a:avLst/>
                <a:gdLst/>
                <a:ahLst/>
                <a:cxnLst/>
                <a:rect l="l" t="t" r="r" b="b"/>
                <a:pathLst>
                  <a:path w="4859" h="156" extrusionOk="0">
                    <a:moveTo>
                      <a:pt x="4799" y="0"/>
                    </a:moveTo>
                    <a:cubicBezTo>
                      <a:pt x="4168" y="12"/>
                      <a:pt x="3299" y="12"/>
                      <a:pt x="2430" y="24"/>
                    </a:cubicBezTo>
                    <a:cubicBezTo>
                      <a:pt x="1561" y="24"/>
                      <a:pt x="692" y="36"/>
                      <a:pt x="60" y="36"/>
                    </a:cubicBezTo>
                    <a:cubicBezTo>
                      <a:pt x="25" y="36"/>
                      <a:pt x="1" y="60"/>
                      <a:pt x="1" y="96"/>
                    </a:cubicBezTo>
                    <a:cubicBezTo>
                      <a:pt x="1" y="119"/>
                      <a:pt x="25" y="155"/>
                      <a:pt x="60" y="155"/>
                    </a:cubicBezTo>
                    <a:cubicBezTo>
                      <a:pt x="692" y="143"/>
                      <a:pt x="1561" y="143"/>
                      <a:pt x="2430" y="131"/>
                    </a:cubicBezTo>
                    <a:cubicBezTo>
                      <a:pt x="3299" y="131"/>
                      <a:pt x="4168" y="119"/>
                      <a:pt x="4799" y="119"/>
                    </a:cubicBezTo>
                    <a:cubicBezTo>
                      <a:pt x="4835" y="119"/>
                      <a:pt x="4859" y="96"/>
                      <a:pt x="4859" y="60"/>
                    </a:cubicBezTo>
                    <a:cubicBezTo>
                      <a:pt x="4859" y="24"/>
                      <a:pt x="4835" y="0"/>
                      <a:pt x="4799" y="0"/>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3"/>
              <p:cNvSpPr/>
              <p:nvPr/>
            </p:nvSpPr>
            <p:spPr>
              <a:xfrm>
                <a:off x="4826475" y="2527825"/>
                <a:ext cx="121475" cy="3900"/>
              </a:xfrm>
              <a:custGeom>
                <a:avLst/>
                <a:gdLst/>
                <a:ahLst/>
                <a:cxnLst/>
                <a:rect l="l" t="t" r="r" b="b"/>
                <a:pathLst>
                  <a:path w="4859" h="156" extrusionOk="0">
                    <a:moveTo>
                      <a:pt x="4811" y="0"/>
                    </a:moveTo>
                    <a:cubicBezTo>
                      <a:pt x="4168" y="12"/>
                      <a:pt x="3299" y="12"/>
                      <a:pt x="2430" y="24"/>
                    </a:cubicBezTo>
                    <a:cubicBezTo>
                      <a:pt x="1561" y="24"/>
                      <a:pt x="691" y="36"/>
                      <a:pt x="60" y="36"/>
                    </a:cubicBezTo>
                    <a:cubicBezTo>
                      <a:pt x="25" y="36"/>
                      <a:pt x="1" y="60"/>
                      <a:pt x="1" y="96"/>
                    </a:cubicBezTo>
                    <a:cubicBezTo>
                      <a:pt x="1" y="119"/>
                      <a:pt x="25" y="155"/>
                      <a:pt x="60" y="155"/>
                    </a:cubicBezTo>
                    <a:cubicBezTo>
                      <a:pt x="691" y="143"/>
                      <a:pt x="1561" y="143"/>
                      <a:pt x="2430" y="131"/>
                    </a:cubicBezTo>
                    <a:cubicBezTo>
                      <a:pt x="3299" y="131"/>
                      <a:pt x="4168" y="119"/>
                      <a:pt x="4811" y="119"/>
                    </a:cubicBezTo>
                    <a:cubicBezTo>
                      <a:pt x="4835" y="119"/>
                      <a:pt x="4859" y="96"/>
                      <a:pt x="4859" y="60"/>
                    </a:cubicBezTo>
                    <a:cubicBezTo>
                      <a:pt x="4859" y="24"/>
                      <a:pt x="4835" y="0"/>
                      <a:pt x="4811" y="0"/>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3"/>
              <p:cNvSpPr/>
              <p:nvPr/>
            </p:nvSpPr>
            <p:spPr>
              <a:xfrm>
                <a:off x="4773800" y="1801175"/>
                <a:ext cx="53900" cy="23900"/>
              </a:xfrm>
              <a:custGeom>
                <a:avLst/>
                <a:gdLst/>
                <a:ahLst/>
                <a:cxnLst/>
                <a:rect l="l" t="t" r="r" b="b"/>
                <a:pathLst>
                  <a:path w="2156" h="956" extrusionOk="0">
                    <a:moveTo>
                      <a:pt x="2049" y="1"/>
                    </a:moveTo>
                    <a:cubicBezTo>
                      <a:pt x="1995" y="1"/>
                      <a:pt x="1940" y="35"/>
                      <a:pt x="1929" y="87"/>
                    </a:cubicBezTo>
                    <a:cubicBezTo>
                      <a:pt x="1822" y="468"/>
                      <a:pt x="1477" y="730"/>
                      <a:pt x="1072" y="730"/>
                    </a:cubicBezTo>
                    <a:cubicBezTo>
                      <a:pt x="691" y="730"/>
                      <a:pt x="346" y="480"/>
                      <a:pt x="239" y="110"/>
                    </a:cubicBezTo>
                    <a:cubicBezTo>
                      <a:pt x="219" y="61"/>
                      <a:pt x="174" y="36"/>
                      <a:pt x="125" y="36"/>
                    </a:cubicBezTo>
                    <a:cubicBezTo>
                      <a:pt x="116" y="36"/>
                      <a:pt x="106" y="37"/>
                      <a:pt x="96" y="39"/>
                    </a:cubicBezTo>
                    <a:cubicBezTo>
                      <a:pt x="36" y="63"/>
                      <a:pt x="0" y="122"/>
                      <a:pt x="24" y="182"/>
                    </a:cubicBezTo>
                    <a:cubicBezTo>
                      <a:pt x="167" y="646"/>
                      <a:pt x="596" y="956"/>
                      <a:pt x="1072" y="956"/>
                    </a:cubicBezTo>
                    <a:cubicBezTo>
                      <a:pt x="1572" y="956"/>
                      <a:pt x="2013" y="622"/>
                      <a:pt x="2144" y="146"/>
                    </a:cubicBezTo>
                    <a:cubicBezTo>
                      <a:pt x="2155" y="87"/>
                      <a:pt x="2132" y="27"/>
                      <a:pt x="2072" y="3"/>
                    </a:cubicBezTo>
                    <a:cubicBezTo>
                      <a:pt x="2064" y="2"/>
                      <a:pt x="2057" y="1"/>
                      <a:pt x="2049"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3"/>
              <p:cNvSpPr/>
              <p:nvPr/>
            </p:nvSpPr>
            <p:spPr>
              <a:xfrm>
                <a:off x="4701475" y="1886975"/>
                <a:ext cx="30375" cy="103600"/>
              </a:xfrm>
              <a:custGeom>
                <a:avLst/>
                <a:gdLst/>
                <a:ahLst/>
                <a:cxnLst/>
                <a:rect l="l" t="t" r="r" b="b"/>
                <a:pathLst>
                  <a:path w="1215" h="4144" extrusionOk="0">
                    <a:moveTo>
                      <a:pt x="215" y="0"/>
                    </a:moveTo>
                    <a:lnTo>
                      <a:pt x="215" y="0"/>
                    </a:lnTo>
                    <a:cubicBezTo>
                      <a:pt x="262" y="548"/>
                      <a:pt x="262" y="1096"/>
                      <a:pt x="179" y="1631"/>
                    </a:cubicBezTo>
                    <a:cubicBezTo>
                      <a:pt x="167" y="1715"/>
                      <a:pt x="143" y="1798"/>
                      <a:pt x="131" y="1870"/>
                    </a:cubicBezTo>
                    <a:cubicBezTo>
                      <a:pt x="72" y="2262"/>
                      <a:pt x="0" y="2667"/>
                      <a:pt x="84" y="3072"/>
                    </a:cubicBezTo>
                    <a:cubicBezTo>
                      <a:pt x="215" y="3679"/>
                      <a:pt x="703" y="4144"/>
                      <a:pt x="1215" y="4144"/>
                    </a:cubicBezTo>
                    <a:lnTo>
                      <a:pt x="1215" y="3763"/>
                    </a:lnTo>
                    <a:cubicBezTo>
                      <a:pt x="846" y="3763"/>
                      <a:pt x="476" y="3417"/>
                      <a:pt x="381" y="2977"/>
                    </a:cubicBezTo>
                    <a:cubicBezTo>
                      <a:pt x="322" y="2655"/>
                      <a:pt x="381" y="2310"/>
                      <a:pt x="441" y="1953"/>
                    </a:cubicBezTo>
                    <a:cubicBezTo>
                      <a:pt x="453" y="1870"/>
                      <a:pt x="465" y="1786"/>
                      <a:pt x="476" y="1703"/>
                    </a:cubicBezTo>
                    <a:cubicBezTo>
                      <a:pt x="560" y="1143"/>
                      <a:pt x="572" y="584"/>
                      <a:pt x="524" y="24"/>
                    </a:cubicBezTo>
                    <a:cubicBezTo>
                      <a:pt x="417" y="12"/>
                      <a:pt x="310" y="12"/>
                      <a:pt x="215" y="0"/>
                    </a:cubicBezTo>
                    <a:close/>
                  </a:path>
                </a:pathLst>
              </a:custGeom>
              <a:solidFill>
                <a:srgbClr val="EF65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3"/>
              <p:cNvSpPr/>
              <p:nvPr/>
            </p:nvSpPr>
            <p:spPr>
              <a:xfrm>
                <a:off x="4852375" y="1880125"/>
                <a:ext cx="67900" cy="112425"/>
              </a:xfrm>
              <a:custGeom>
                <a:avLst/>
                <a:gdLst/>
                <a:ahLst/>
                <a:cxnLst/>
                <a:rect l="l" t="t" r="r" b="b"/>
                <a:pathLst>
                  <a:path w="2716" h="4497" extrusionOk="0">
                    <a:moveTo>
                      <a:pt x="2715" y="0"/>
                    </a:moveTo>
                    <a:cubicBezTo>
                      <a:pt x="2513" y="84"/>
                      <a:pt x="2299" y="155"/>
                      <a:pt x="2084" y="203"/>
                    </a:cubicBezTo>
                    <a:cubicBezTo>
                      <a:pt x="2037" y="250"/>
                      <a:pt x="1989" y="310"/>
                      <a:pt x="1953" y="370"/>
                    </a:cubicBezTo>
                    <a:cubicBezTo>
                      <a:pt x="1632" y="834"/>
                      <a:pt x="1513" y="1417"/>
                      <a:pt x="1418" y="1965"/>
                    </a:cubicBezTo>
                    <a:lnTo>
                      <a:pt x="1406" y="2072"/>
                    </a:lnTo>
                    <a:cubicBezTo>
                      <a:pt x="1322" y="2560"/>
                      <a:pt x="1227" y="3060"/>
                      <a:pt x="1025" y="3465"/>
                    </a:cubicBezTo>
                    <a:cubicBezTo>
                      <a:pt x="785" y="3933"/>
                      <a:pt x="428" y="4120"/>
                      <a:pt x="159" y="4120"/>
                    </a:cubicBezTo>
                    <a:cubicBezTo>
                      <a:pt x="120" y="4120"/>
                      <a:pt x="83" y="4116"/>
                      <a:pt x="48" y="4108"/>
                    </a:cubicBezTo>
                    <a:lnTo>
                      <a:pt x="1" y="4477"/>
                    </a:lnTo>
                    <a:cubicBezTo>
                      <a:pt x="61" y="4491"/>
                      <a:pt x="120" y="4497"/>
                      <a:pt x="179" y="4497"/>
                    </a:cubicBezTo>
                    <a:cubicBezTo>
                      <a:pt x="645" y="4497"/>
                      <a:pt x="1065" y="4101"/>
                      <a:pt x="1287" y="3668"/>
                    </a:cubicBezTo>
                    <a:cubicBezTo>
                      <a:pt x="1525" y="3203"/>
                      <a:pt x="1620" y="2667"/>
                      <a:pt x="1703" y="2155"/>
                    </a:cubicBezTo>
                    <a:lnTo>
                      <a:pt x="1727" y="2048"/>
                    </a:lnTo>
                    <a:cubicBezTo>
                      <a:pt x="1810" y="1536"/>
                      <a:pt x="1918" y="1001"/>
                      <a:pt x="2191" y="608"/>
                    </a:cubicBezTo>
                    <a:cubicBezTo>
                      <a:pt x="2287" y="453"/>
                      <a:pt x="2406" y="334"/>
                      <a:pt x="2537" y="191"/>
                    </a:cubicBezTo>
                    <a:cubicBezTo>
                      <a:pt x="2596" y="131"/>
                      <a:pt x="2656" y="72"/>
                      <a:pt x="2715" y="0"/>
                    </a:cubicBezTo>
                    <a:close/>
                  </a:path>
                </a:pathLst>
              </a:custGeom>
              <a:solidFill>
                <a:srgbClr val="EF65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3"/>
              <p:cNvSpPr/>
              <p:nvPr/>
            </p:nvSpPr>
            <p:spPr>
              <a:xfrm>
                <a:off x="4723800" y="1974175"/>
                <a:ext cx="16675" cy="19075"/>
              </a:xfrm>
              <a:custGeom>
                <a:avLst/>
                <a:gdLst/>
                <a:ahLst/>
                <a:cxnLst/>
                <a:rect l="l" t="t" r="r" b="b"/>
                <a:pathLst>
                  <a:path w="667" h="763" extrusionOk="0">
                    <a:moveTo>
                      <a:pt x="274" y="1"/>
                    </a:moveTo>
                    <a:cubicBezTo>
                      <a:pt x="119" y="1"/>
                      <a:pt x="0" y="132"/>
                      <a:pt x="0" y="275"/>
                    </a:cubicBezTo>
                    <a:lnTo>
                      <a:pt x="0" y="501"/>
                    </a:lnTo>
                    <a:cubicBezTo>
                      <a:pt x="0" y="644"/>
                      <a:pt x="119" y="763"/>
                      <a:pt x="274" y="763"/>
                    </a:cubicBezTo>
                    <a:lnTo>
                      <a:pt x="393" y="763"/>
                    </a:lnTo>
                    <a:cubicBezTo>
                      <a:pt x="548" y="763"/>
                      <a:pt x="667" y="644"/>
                      <a:pt x="667" y="501"/>
                    </a:cubicBezTo>
                    <a:lnTo>
                      <a:pt x="667" y="275"/>
                    </a:lnTo>
                    <a:cubicBezTo>
                      <a:pt x="667" y="132"/>
                      <a:pt x="548" y="1"/>
                      <a:pt x="393" y="1"/>
                    </a:cubicBez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3"/>
              <p:cNvSpPr/>
              <p:nvPr/>
            </p:nvSpPr>
            <p:spPr>
              <a:xfrm>
                <a:off x="4871125" y="1974175"/>
                <a:ext cx="16700" cy="19075"/>
              </a:xfrm>
              <a:custGeom>
                <a:avLst/>
                <a:gdLst/>
                <a:ahLst/>
                <a:cxnLst/>
                <a:rect l="l" t="t" r="r" b="b"/>
                <a:pathLst>
                  <a:path w="668" h="763" extrusionOk="0">
                    <a:moveTo>
                      <a:pt x="275" y="1"/>
                    </a:moveTo>
                    <a:cubicBezTo>
                      <a:pt x="120" y="1"/>
                      <a:pt x="1" y="132"/>
                      <a:pt x="1" y="275"/>
                    </a:cubicBezTo>
                    <a:lnTo>
                      <a:pt x="1" y="501"/>
                    </a:lnTo>
                    <a:cubicBezTo>
                      <a:pt x="1" y="644"/>
                      <a:pt x="120" y="763"/>
                      <a:pt x="275" y="763"/>
                    </a:cubicBezTo>
                    <a:lnTo>
                      <a:pt x="394" y="763"/>
                    </a:lnTo>
                    <a:cubicBezTo>
                      <a:pt x="548" y="763"/>
                      <a:pt x="668" y="644"/>
                      <a:pt x="668" y="501"/>
                    </a:cubicBezTo>
                    <a:lnTo>
                      <a:pt x="668" y="275"/>
                    </a:lnTo>
                    <a:cubicBezTo>
                      <a:pt x="668" y="132"/>
                      <a:pt x="548" y="1"/>
                      <a:pt x="394" y="1"/>
                    </a:cubicBez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3"/>
              <p:cNvSpPr/>
              <p:nvPr/>
            </p:nvSpPr>
            <p:spPr>
              <a:xfrm>
                <a:off x="4790775" y="2061700"/>
                <a:ext cx="30075" cy="9250"/>
              </a:xfrm>
              <a:custGeom>
                <a:avLst/>
                <a:gdLst/>
                <a:ahLst/>
                <a:cxnLst/>
                <a:rect l="l" t="t" r="r" b="b"/>
                <a:pathLst>
                  <a:path w="1203" h="370" extrusionOk="0">
                    <a:moveTo>
                      <a:pt x="0" y="0"/>
                    </a:moveTo>
                    <a:lnTo>
                      <a:pt x="0" y="369"/>
                    </a:lnTo>
                    <a:lnTo>
                      <a:pt x="1203" y="369"/>
                    </a:lnTo>
                    <a:lnTo>
                      <a:pt x="1203" y="0"/>
                    </a:lnTo>
                    <a:close/>
                  </a:path>
                </a:pathLst>
              </a:custGeom>
              <a:solidFill>
                <a:srgbClr val="EF65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3"/>
              <p:cNvSpPr/>
              <p:nvPr/>
            </p:nvSpPr>
            <p:spPr>
              <a:xfrm>
                <a:off x="4780350" y="1979850"/>
                <a:ext cx="51225" cy="30975"/>
              </a:xfrm>
              <a:custGeom>
                <a:avLst/>
                <a:gdLst/>
                <a:ahLst/>
                <a:cxnLst/>
                <a:rect l="l" t="t" r="r" b="b"/>
                <a:pathLst>
                  <a:path w="2049" h="1239" extrusionOk="0">
                    <a:moveTo>
                      <a:pt x="0" y="0"/>
                    </a:moveTo>
                    <a:lnTo>
                      <a:pt x="0" y="1238"/>
                    </a:lnTo>
                    <a:lnTo>
                      <a:pt x="2048" y="1238"/>
                    </a:lnTo>
                    <a:lnTo>
                      <a:pt x="2048" y="0"/>
                    </a:lnTo>
                    <a:close/>
                  </a:path>
                </a:pathLst>
              </a:custGeom>
              <a:solidFill>
                <a:srgbClr val="EF65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3"/>
              <p:cNvSpPr/>
              <p:nvPr/>
            </p:nvSpPr>
            <p:spPr>
              <a:xfrm>
                <a:off x="4718425" y="1929825"/>
                <a:ext cx="81900" cy="173275"/>
              </a:xfrm>
              <a:custGeom>
                <a:avLst/>
                <a:gdLst/>
                <a:ahLst/>
                <a:cxnLst/>
                <a:rect l="l" t="t" r="r" b="b"/>
                <a:pathLst>
                  <a:path w="3276" h="6931" extrusionOk="0">
                    <a:moveTo>
                      <a:pt x="680" y="1"/>
                    </a:moveTo>
                    <a:lnTo>
                      <a:pt x="1" y="6442"/>
                    </a:lnTo>
                    <a:cubicBezTo>
                      <a:pt x="1" y="6454"/>
                      <a:pt x="1" y="6466"/>
                      <a:pt x="1" y="6478"/>
                    </a:cubicBezTo>
                    <a:cubicBezTo>
                      <a:pt x="1" y="6728"/>
                      <a:pt x="739" y="6930"/>
                      <a:pt x="1632" y="6930"/>
                    </a:cubicBezTo>
                    <a:cubicBezTo>
                      <a:pt x="2537" y="6930"/>
                      <a:pt x="3275" y="6728"/>
                      <a:pt x="3275" y="6478"/>
                    </a:cubicBezTo>
                    <a:cubicBezTo>
                      <a:pt x="3263" y="6466"/>
                      <a:pt x="3263" y="6454"/>
                      <a:pt x="3263" y="6442"/>
                    </a:cubicBezTo>
                    <a:lnTo>
                      <a:pt x="2585" y="1"/>
                    </a:lnTo>
                    <a:close/>
                  </a:path>
                </a:pathLst>
              </a:custGeom>
              <a:solidFill>
                <a:srgbClr val="825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3"/>
              <p:cNvSpPr/>
              <p:nvPr/>
            </p:nvSpPr>
            <p:spPr>
              <a:xfrm>
                <a:off x="4718425" y="1929825"/>
                <a:ext cx="81900" cy="173275"/>
              </a:xfrm>
              <a:custGeom>
                <a:avLst/>
                <a:gdLst/>
                <a:ahLst/>
                <a:cxnLst/>
                <a:rect l="l" t="t" r="r" b="b"/>
                <a:pathLst>
                  <a:path w="3276" h="6931" extrusionOk="0">
                    <a:moveTo>
                      <a:pt x="680" y="1"/>
                    </a:moveTo>
                    <a:lnTo>
                      <a:pt x="1" y="6442"/>
                    </a:lnTo>
                    <a:cubicBezTo>
                      <a:pt x="1" y="6454"/>
                      <a:pt x="1" y="6466"/>
                      <a:pt x="1" y="6478"/>
                    </a:cubicBezTo>
                    <a:cubicBezTo>
                      <a:pt x="1" y="6728"/>
                      <a:pt x="739" y="6930"/>
                      <a:pt x="1632" y="6930"/>
                    </a:cubicBezTo>
                    <a:cubicBezTo>
                      <a:pt x="2537" y="6930"/>
                      <a:pt x="3275" y="6728"/>
                      <a:pt x="3275" y="6478"/>
                    </a:cubicBezTo>
                    <a:cubicBezTo>
                      <a:pt x="3263" y="6466"/>
                      <a:pt x="3263" y="6454"/>
                      <a:pt x="3263" y="6442"/>
                    </a:cubicBezTo>
                    <a:lnTo>
                      <a:pt x="2585" y="1"/>
                    </a:ln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3"/>
              <p:cNvSpPr/>
              <p:nvPr/>
            </p:nvSpPr>
            <p:spPr>
              <a:xfrm>
                <a:off x="4718425" y="2083725"/>
                <a:ext cx="81600" cy="23825"/>
              </a:xfrm>
              <a:custGeom>
                <a:avLst/>
                <a:gdLst/>
                <a:ahLst/>
                <a:cxnLst/>
                <a:rect l="l" t="t" r="r" b="b"/>
                <a:pathLst>
                  <a:path w="3264" h="953" extrusionOk="0">
                    <a:moveTo>
                      <a:pt x="37" y="0"/>
                    </a:moveTo>
                    <a:lnTo>
                      <a:pt x="1" y="357"/>
                    </a:lnTo>
                    <a:cubicBezTo>
                      <a:pt x="1" y="369"/>
                      <a:pt x="1" y="381"/>
                      <a:pt x="1" y="393"/>
                    </a:cubicBezTo>
                    <a:cubicBezTo>
                      <a:pt x="1" y="703"/>
                      <a:pt x="727" y="953"/>
                      <a:pt x="1632" y="953"/>
                    </a:cubicBezTo>
                    <a:cubicBezTo>
                      <a:pt x="2537" y="953"/>
                      <a:pt x="3263" y="703"/>
                      <a:pt x="3263" y="393"/>
                    </a:cubicBezTo>
                    <a:cubicBezTo>
                      <a:pt x="3263" y="381"/>
                      <a:pt x="3263" y="369"/>
                      <a:pt x="3263" y="357"/>
                    </a:cubicBezTo>
                    <a:lnTo>
                      <a:pt x="3239" y="0"/>
                    </a:lnTo>
                    <a:cubicBezTo>
                      <a:pt x="3085" y="262"/>
                      <a:pt x="2418" y="453"/>
                      <a:pt x="1632" y="453"/>
                    </a:cubicBezTo>
                    <a:cubicBezTo>
                      <a:pt x="846" y="453"/>
                      <a:pt x="179" y="262"/>
                      <a:pt x="37" y="0"/>
                    </a:cubicBez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3"/>
              <p:cNvSpPr/>
              <p:nvPr/>
            </p:nvSpPr>
            <p:spPr>
              <a:xfrm>
                <a:off x="4735400" y="1923275"/>
                <a:ext cx="47650" cy="12825"/>
              </a:xfrm>
              <a:custGeom>
                <a:avLst/>
                <a:gdLst/>
                <a:ahLst/>
                <a:cxnLst/>
                <a:rect l="l" t="t" r="r" b="b"/>
                <a:pathLst>
                  <a:path w="1906" h="513" extrusionOk="0">
                    <a:moveTo>
                      <a:pt x="953" y="1"/>
                    </a:moveTo>
                    <a:cubicBezTo>
                      <a:pt x="429" y="1"/>
                      <a:pt x="1" y="120"/>
                      <a:pt x="1" y="263"/>
                    </a:cubicBezTo>
                    <a:cubicBezTo>
                      <a:pt x="1" y="406"/>
                      <a:pt x="429" y="513"/>
                      <a:pt x="953" y="513"/>
                    </a:cubicBezTo>
                    <a:cubicBezTo>
                      <a:pt x="1477" y="513"/>
                      <a:pt x="1906" y="394"/>
                      <a:pt x="1906" y="263"/>
                    </a:cubicBezTo>
                    <a:cubicBezTo>
                      <a:pt x="1906" y="120"/>
                      <a:pt x="1477" y="1"/>
                      <a:pt x="953" y="1"/>
                    </a:cubicBez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3"/>
              <p:cNvSpPr/>
              <p:nvPr/>
            </p:nvSpPr>
            <p:spPr>
              <a:xfrm>
                <a:off x="4744025" y="1925675"/>
                <a:ext cx="30700" cy="8350"/>
              </a:xfrm>
              <a:custGeom>
                <a:avLst/>
                <a:gdLst/>
                <a:ahLst/>
                <a:cxnLst/>
                <a:rect l="l" t="t" r="r" b="b"/>
                <a:pathLst>
                  <a:path w="1228" h="334" extrusionOk="0">
                    <a:moveTo>
                      <a:pt x="608" y="0"/>
                    </a:moveTo>
                    <a:cubicBezTo>
                      <a:pt x="275" y="0"/>
                      <a:pt x="1" y="72"/>
                      <a:pt x="1" y="167"/>
                    </a:cubicBezTo>
                    <a:cubicBezTo>
                      <a:pt x="1" y="250"/>
                      <a:pt x="275" y="333"/>
                      <a:pt x="608" y="333"/>
                    </a:cubicBezTo>
                    <a:cubicBezTo>
                      <a:pt x="953" y="333"/>
                      <a:pt x="1227" y="250"/>
                      <a:pt x="1227" y="167"/>
                    </a:cubicBezTo>
                    <a:cubicBezTo>
                      <a:pt x="1227" y="72"/>
                      <a:pt x="953" y="0"/>
                      <a:pt x="608" y="0"/>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3"/>
              <p:cNvSpPr/>
              <p:nvPr/>
            </p:nvSpPr>
            <p:spPr>
              <a:xfrm>
                <a:off x="4811600" y="1929825"/>
                <a:ext cx="81575" cy="173275"/>
              </a:xfrm>
              <a:custGeom>
                <a:avLst/>
                <a:gdLst/>
                <a:ahLst/>
                <a:cxnLst/>
                <a:rect l="l" t="t" r="r" b="b"/>
                <a:pathLst>
                  <a:path w="3263" h="6931" extrusionOk="0">
                    <a:moveTo>
                      <a:pt x="679" y="1"/>
                    </a:moveTo>
                    <a:lnTo>
                      <a:pt x="1" y="6442"/>
                    </a:lnTo>
                    <a:cubicBezTo>
                      <a:pt x="1" y="6454"/>
                      <a:pt x="1" y="6466"/>
                      <a:pt x="1" y="6478"/>
                    </a:cubicBezTo>
                    <a:cubicBezTo>
                      <a:pt x="1" y="6728"/>
                      <a:pt x="727" y="6930"/>
                      <a:pt x="1632" y="6930"/>
                    </a:cubicBezTo>
                    <a:cubicBezTo>
                      <a:pt x="2537" y="6930"/>
                      <a:pt x="3263" y="6728"/>
                      <a:pt x="3263" y="6478"/>
                    </a:cubicBezTo>
                    <a:cubicBezTo>
                      <a:pt x="3263" y="6466"/>
                      <a:pt x="3263" y="6454"/>
                      <a:pt x="3263" y="6442"/>
                    </a:cubicBezTo>
                    <a:lnTo>
                      <a:pt x="2584" y="1"/>
                    </a:ln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3"/>
              <p:cNvSpPr/>
              <p:nvPr/>
            </p:nvSpPr>
            <p:spPr>
              <a:xfrm>
                <a:off x="4811600" y="2083725"/>
                <a:ext cx="81575" cy="23825"/>
              </a:xfrm>
              <a:custGeom>
                <a:avLst/>
                <a:gdLst/>
                <a:ahLst/>
                <a:cxnLst/>
                <a:rect l="l" t="t" r="r" b="b"/>
                <a:pathLst>
                  <a:path w="3263" h="953" extrusionOk="0">
                    <a:moveTo>
                      <a:pt x="36" y="0"/>
                    </a:moveTo>
                    <a:lnTo>
                      <a:pt x="1" y="357"/>
                    </a:lnTo>
                    <a:cubicBezTo>
                      <a:pt x="1" y="369"/>
                      <a:pt x="1" y="381"/>
                      <a:pt x="1" y="393"/>
                    </a:cubicBezTo>
                    <a:cubicBezTo>
                      <a:pt x="1" y="703"/>
                      <a:pt x="727" y="953"/>
                      <a:pt x="1632" y="953"/>
                    </a:cubicBezTo>
                    <a:cubicBezTo>
                      <a:pt x="2537" y="953"/>
                      <a:pt x="3263" y="703"/>
                      <a:pt x="3263" y="393"/>
                    </a:cubicBezTo>
                    <a:cubicBezTo>
                      <a:pt x="3263" y="381"/>
                      <a:pt x="3263" y="369"/>
                      <a:pt x="3263" y="357"/>
                    </a:cubicBezTo>
                    <a:lnTo>
                      <a:pt x="3239" y="0"/>
                    </a:lnTo>
                    <a:cubicBezTo>
                      <a:pt x="3084" y="262"/>
                      <a:pt x="2418" y="453"/>
                      <a:pt x="1632" y="453"/>
                    </a:cubicBezTo>
                    <a:cubicBezTo>
                      <a:pt x="846" y="453"/>
                      <a:pt x="179" y="262"/>
                      <a:pt x="36" y="0"/>
                    </a:cubicBez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3"/>
              <p:cNvSpPr/>
              <p:nvPr/>
            </p:nvSpPr>
            <p:spPr>
              <a:xfrm>
                <a:off x="4818150" y="1972100"/>
                <a:ext cx="68475" cy="58650"/>
              </a:xfrm>
              <a:custGeom>
                <a:avLst/>
                <a:gdLst/>
                <a:ahLst/>
                <a:cxnLst/>
                <a:rect l="l" t="t" r="r" b="b"/>
                <a:pathLst>
                  <a:path w="2739" h="2346" extrusionOk="0">
                    <a:moveTo>
                      <a:pt x="239" y="0"/>
                    </a:moveTo>
                    <a:lnTo>
                      <a:pt x="0" y="2227"/>
                    </a:lnTo>
                    <a:cubicBezTo>
                      <a:pt x="441" y="2298"/>
                      <a:pt x="893" y="2346"/>
                      <a:pt x="1370" y="2346"/>
                    </a:cubicBezTo>
                    <a:cubicBezTo>
                      <a:pt x="1846" y="2346"/>
                      <a:pt x="2310" y="2298"/>
                      <a:pt x="2739" y="2227"/>
                    </a:cubicBezTo>
                    <a:lnTo>
                      <a:pt x="2501" y="0"/>
                    </a:lnTo>
                    <a:cubicBezTo>
                      <a:pt x="2144" y="60"/>
                      <a:pt x="1763" y="84"/>
                      <a:pt x="1370" y="84"/>
                    </a:cubicBezTo>
                    <a:cubicBezTo>
                      <a:pt x="977" y="84"/>
                      <a:pt x="596" y="60"/>
                      <a:pt x="239" y="0"/>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3"/>
              <p:cNvSpPr/>
              <p:nvPr/>
            </p:nvSpPr>
            <p:spPr>
              <a:xfrm>
                <a:off x="4724975" y="1972100"/>
                <a:ext cx="68500" cy="58650"/>
              </a:xfrm>
              <a:custGeom>
                <a:avLst/>
                <a:gdLst/>
                <a:ahLst/>
                <a:cxnLst/>
                <a:rect l="l" t="t" r="r" b="b"/>
                <a:pathLst>
                  <a:path w="2740" h="2346" extrusionOk="0">
                    <a:moveTo>
                      <a:pt x="239" y="0"/>
                    </a:moveTo>
                    <a:lnTo>
                      <a:pt x="1" y="2227"/>
                    </a:lnTo>
                    <a:cubicBezTo>
                      <a:pt x="441" y="2298"/>
                      <a:pt x="894" y="2346"/>
                      <a:pt x="1370" y="2346"/>
                    </a:cubicBezTo>
                    <a:cubicBezTo>
                      <a:pt x="1846" y="2346"/>
                      <a:pt x="2311" y="2298"/>
                      <a:pt x="2739" y="2227"/>
                    </a:cubicBezTo>
                    <a:lnTo>
                      <a:pt x="2501" y="0"/>
                    </a:lnTo>
                    <a:cubicBezTo>
                      <a:pt x="2144" y="60"/>
                      <a:pt x="1763" y="84"/>
                      <a:pt x="1370" y="84"/>
                    </a:cubicBezTo>
                    <a:cubicBezTo>
                      <a:pt x="977" y="84"/>
                      <a:pt x="596" y="60"/>
                      <a:pt x="239" y="0"/>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3"/>
              <p:cNvSpPr/>
              <p:nvPr/>
            </p:nvSpPr>
            <p:spPr>
              <a:xfrm>
                <a:off x="4828575" y="1923275"/>
                <a:ext cx="47650" cy="12825"/>
              </a:xfrm>
              <a:custGeom>
                <a:avLst/>
                <a:gdLst/>
                <a:ahLst/>
                <a:cxnLst/>
                <a:rect l="l" t="t" r="r" b="b"/>
                <a:pathLst>
                  <a:path w="1906" h="513" extrusionOk="0">
                    <a:moveTo>
                      <a:pt x="953" y="1"/>
                    </a:moveTo>
                    <a:cubicBezTo>
                      <a:pt x="429" y="1"/>
                      <a:pt x="0" y="120"/>
                      <a:pt x="0" y="263"/>
                    </a:cubicBezTo>
                    <a:cubicBezTo>
                      <a:pt x="0" y="406"/>
                      <a:pt x="429" y="513"/>
                      <a:pt x="953" y="513"/>
                    </a:cubicBezTo>
                    <a:cubicBezTo>
                      <a:pt x="1477" y="513"/>
                      <a:pt x="1905" y="394"/>
                      <a:pt x="1905" y="263"/>
                    </a:cubicBezTo>
                    <a:cubicBezTo>
                      <a:pt x="1905" y="120"/>
                      <a:pt x="1477" y="1"/>
                      <a:pt x="953" y="1"/>
                    </a:cubicBez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3"/>
              <p:cNvSpPr/>
              <p:nvPr/>
            </p:nvSpPr>
            <p:spPr>
              <a:xfrm>
                <a:off x="4837200" y="1925675"/>
                <a:ext cx="30675" cy="8350"/>
              </a:xfrm>
              <a:custGeom>
                <a:avLst/>
                <a:gdLst/>
                <a:ahLst/>
                <a:cxnLst/>
                <a:rect l="l" t="t" r="r" b="b"/>
                <a:pathLst>
                  <a:path w="1227" h="334" extrusionOk="0">
                    <a:moveTo>
                      <a:pt x="608" y="0"/>
                    </a:moveTo>
                    <a:cubicBezTo>
                      <a:pt x="274" y="0"/>
                      <a:pt x="0" y="72"/>
                      <a:pt x="0" y="167"/>
                    </a:cubicBezTo>
                    <a:cubicBezTo>
                      <a:pt x="0" y="250"/>
                      <a:pt x="274" y="333"/>
                      <a:pt x="608" y="333"/>
                    </a:cubicBezTo>
                    <a:cubicBezTo>
                      <a:pt x="953" y="333"/>
                      <a:pt x="1227" y="250"/>
                      <a:pt x="1227" y="167"/>
                    </a:cubicBezTo>
                    <a:cubicBezTo>
                      <a:pt x="1227" y="72"/>
                      <a:pt x="953" y="0"/>
                      <a:pt x="608" y="0"/>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8" name="Google Shape;1618;p43"/>
            <p:cNvSpPr/>
            <p:nvPr/>
          </p:nvSpPr>
          <p:spPr>
            <a:xfrm>
              <a:off x="4715459" y="1241725"/>
              <a:ext cx="51576" cy="51802"/>
            </a:xfrm>
            <a:custGeom>
              <a:avLst/>
              <a:gdLst/>
              <a:ahLst/>
              <a:cxnLst/>
              <a:rect l="l" t="t" r="r" b="b"/>
              <a:pathLst>
                <a:path w="2918" h="2930" extrusionOk="0">
                  <a:moveTo>
                    <a:pt x="1453" y="1"/>
                  </a:moveTo>
                  <a:cubicBezTo>
                    <a:pt x="655" y="1"/>
                    <a:pt x="0" y="655"/>
                    <a:pt x="0" y="1465"/>
                  </a:cubicBezTo>
                  <a:cubicBezTo>
                    <a:pt x="0" y="2275"/>
                    <a:pt x="655" y="2929"/>
                    <a:pt x="1453" y="2929"/>
                  </a:cubicBezTo>
                  <a:cubicBezTo>
                    <a:pt x="2263" y="2929"/>
                    <a:pt x="2918" y="2275"/>
                    <a:pt x="2918" y="1465"/>
                  </a:cubicBezTo>
                  <a:cubicBezTo>
                    <a:pt x="2918" y="655"/>
                    <a:pt x="2263" y="1"/>
                    <a:pt x="1453" y="1"/>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2532;p64">
            <a:extLst>
              <a:ext uri="{FF2B5EF4-FFF2-40B4-BE49-F238E27FC236}">
                <a16:creationId xmlns:a16="http://schemas.microsoft.com/office/drawing/2014/main" id="{A3283338-E803-8384-6BDE-87A5E7AC8788}"/>
              </a:ext>
            </a:extLst>
          </p:cNvPr>
          <p:cNvSpPr txBox="1">
            <a:spLocks/>
          </p:cNvSpPr>
          <p:nvPr/>
        </p:nvSpPr>
        <p:spPr>
          <a:xfrm>
            <a:off x="1742668" y="1791494"/>
            <a:ext cx="5664600" cy="1209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4800"/>
              <a:buFont typeface="Lobster"/>
              <a:buNone/>
              <a:defRPr sz="9300" b="0" i="0" u="none" strike="noStrike" cap="none">
                <a:solidFill>
                  <a:schemeClr val="dk2"/>
                </a:solidFill>
                <a:latin typeface="Lobster"/>
                <a:ea typeface="Lobster"/>
                <a:cs typeface="Lobster"/>
                <a:sym typeface="Lobster"/>
              </a:defRPr>
            </a:lvl1pPr>
            <a:lvl2pPr marR="0" lvl="1" algn="l" rtl="0">
              <a:lnSpc>
                <a:spcPct val="100000"/>
              </a:lnSpc>
              <a:spcBef>
                <a:spcPts val="0"/>
              </a:spcBef>
              <a:spcAft>
                <a:spcPts val="0"/>
              </a:spcAft>
              <a:buClr>
                <a:schemeClr val="accent4"/>
              </a:buClr>
              <a:buSzPts val="4800"/>
              <a:buFont typeface="Arial"/>
              <a:buNone/>
              <a:defRPr sz="4800" b="0" i="0" u="none" strike="noStrike" cap="none">
                <a:solidFill>
                  <a:schemeClr val="accent4"/>
                </a:solidFill>
                <a:latin typeface="Arial"/>
                <a:ea typeface="Arial"/>
                <a:cs typeface="Arial"/>
                <a:sym typeface="Arial"/>
              </a:defRPr>
            </a:lvl2pPr>
            <a:lvl3pPr marR="0" lvl="2" algn="l" rtl="0">
              <a:lnSpc>
                <a:spcPct val="100000"/>
              </a:lnSpc>
              <a:spcBef>
                <a:spcPts val="0"/>
              </a:spcBef>
              <a:spcAft>
                <a:spcPts val="0"/>
              </a:spcAft>
              <a:buClr>
                <a:schemeClr val="accent4"/>
              </a:buClr>
              <a:buSzPts val="4800"/>
              <a:buFont typeface="Arial"/>
              <a:buNone/>
              <a:defRPr sz="4800" b="0" i="0" u="none" strike="noStrike" cap="none">
                <a:solidFill>
                  <a:schemeClr val="accent4"/>
                </a:solidFill>
                <a:latin typeface="Arial"/>
                <a:ea typeface="Arial"/>
                <a:cs typeface="Arial"/>
                <a:sym typeface="Arial"/>
              </a:defRPr>
            </a:lvl3pPr>
            <a:lvl4pPr marR="0" lvl="3" algn="l" rtl="0">
              <a:lnSpc>
                <a:spcPct val="100000"/>
              </a:lnSpc>
              <a:spcBef>
                <a:spcPts val="0"/>
              </a:spcBef>
              <a:spcAft>
                <a:spcPts val="0"/>
              </a:spcAft>
              <a:buClr>
                <a:schemeClr val="accent4"/>
              </a:buClr>
              <a:buSzPts val="4800"/>
              <a:buFont typeface="Arial"/>
              <a:buNone/>
              <a:defRPr sz="4800" b="0" i="0" u="none" strike="noStrike" cap="none">
                <a:solidFill>
                  <a:schemeClr val="accent4"/>
                </a:solidFill>
                <a:latin typeface="Arial"/>
                <a:ea typeface="Arial"/>
                <a:cs typeface="Arial"/>
                <a:sym typeface="Arial"/>
              </a:defRPr>
            </a:lvl4pPr>
            <a:lvl5pPr marR="0" lvl="4" algn="l" rtl="0">
              <a:lnSpc>
                <a:spcPct val="100000"/>
              </a:lnSpc>
              <a:spcBef>
                <a:spcPts val="0"/>
              </a:spcBef>
              <a:spcAft>
                <a:spcPts val="0"/>
              </a:spcAft>
              <a:buClr>
                <a:schemeClr val="accent4"/>
              </a:buClr>
              <a:buSzPts val="4800"/>
              <a:buFont typeface="Arial"/>
              <a:buNone/>
              <a:defRPr sz="4800" b="0" i="0" u="none" strike="noStrike" cap="none">
                <a:solidFill>
                  <a:schemeClr val="accent4"/>
                </a:solidFill>
                <a:latin typeface="Arial"/>
                <a:ea typeface="Arial"/>
                <a:cs typeface="Arial"/>
                <a:sym typeface="Arial"/>
              </a:defRPr>
            </a:lvl5pPr>
            <a:lvl6pPr marR="0" lvl="5" algn="l" rtl="0">
              <a:lnSpc>
                <a:spcPct val="100000"/>
              </a:lnSpc>
              <a:spcBef>
                <a:spcPts val="0"/>
              </a:spcBef>
              <a:spcAft>
                <a:spcPts val="0"/>
              </a:spcAft>
              <a:buClr>
                <a:schemeClr val="accent4"/>
              </a:buClr>
              <a:buSzPts val="4800"/>
              <a:buFont typeface="Arial"/>
              <a:buNone/>
              <a:defRPr sz="4800" b="0" i="0" u="none" strike="noStrike" cap="none">
                <a:solidFill>
                  <a:schemeClr val="accent4"/>
                </a:solidFill>
                <a:latin typeface="Arial"/>
                <a:ea typeface="Arial"/>
                <a:cs typeface="Arial"/>
                <a:sym typeface="Arial"/>
              </a:defRPr>
            </a:lvl6pPr>
            <a:lvl7pPr marR="0" lvl="6" algn="l" rtl="0">
              <a:lnSpc>
                <a:spcPct val="100000"/>
              </a:lnSpc>
              <a:spcBef>
                <a:spcPts val="0"/>
              </a:spcBef>
              <a:spcAft>
                <a:spcPts val="0"/>
              </a:spcAft>
              <a:buClr>
                <a:schemeClr val="accent4"/>
              </a:buClr>
              <a:buSzPts val="4800"/>
              <a:buFont typeface="Arial"/>
              <a:buNone/>
              <a:defRPr sz="4800" b="0" i="0" u="none" strike="noStrike" cap="none">
                <a:solidFill>
                  <a:schemeClr val="accent4"/>
                </a:solidFill>
                <a:latin typeface="Arial"/>
                <a:ea typeface="Arial"/>
                <a:cs typeface="Arial"/>
                <a:sym typeface="Arial"/>
              </a:defRPr>
            </a:lvl7pPr>
            <a:lvl8pPr marR="0" lvl="7" algn="l" rtl="0">
              <a:lnSpc>
                <a:spcPct val="100000"/>
              </a:lnSpc>
              <a:spcBef>
                <a:spcPts val="0"/>
              </a:spcBef>
              <a:spcAft>
                <a:spcPts val="0"/>
              </a:spcAft>
              <a:buClr>
                <a:schemeClr val="accent4"/>
              </a:buClr>
              <a:buSzPts val="4800"/>
              <a:buFont typeface="Arial"/>
              <a:buNone/>
              <a:defRPr sz="4800" b="0" i="0" u="none" strike="noStrike" cap="none">
                <a:solidFill>
                  <a:schemeClr val="accent4"/>
                </a:solidFill>
                <a:latin typeface="Arial"/>
                <a:ea typeface="Arial"/>
                <a:cs typeface="Arial"/>
                <a:sym typeface="Arial"/>
              </a:defRPr>
            </a:lvl8pPr>
            <a:lvl9pPr marR="0" lvl="8" algn="l" rtl="0">
              <a:lnSpc>
                <a:spcPct val="100000"/>
              </a:lnSpc>
              <a:spcBef>
                <a:spcPts val="0"/>
              </a:spcBef>
              <a:spcAft>
                <a:spcPts val="0"/>
              </a:spcAft>
              <a:buClr>
                <a:schemeClr val="accent4"/>
              </a:buClr>
              <a:buSzPts val="4800"/>
              <a:buFont typeface="Arial"/>
              <a:buNone/>
              <a:defRPr sz="4800" b="0" i="0" u="none" strike="noStrike" cap="none">
                <a:solidFill>
                  <a:schemeClr val="accent4"/>
                </a:solidFill>
                <a:latin typeface="Arial"/>
                <a:ea typeface="Arial"/>
                <a:cs typeface="Arial"/>
                <a:sym typeface="Arial"/>
              </a:defRPr>
            </a:lvl9pPr>
          </a:lstStyle>
          <a:p>
            <a:pPr>
              <a:buClr>
                <a:schemeClr val="accent4"/>
              </a:buClr>
              <a:buSzPts val="1100"/>
              <a:buFont typeface="Arial"/>
              <a:buNone/>
            </a:pPr>
            <a:r>
              <a:rPr lang="en-US" dirty="0"/>
              <a:t>Thanks!</a:t>
            </a:r>
          </a:p>
        </p:txBody>
      </p:sp>
      <p:sp>
        <p:nvSpPr>
          <p:cNvPr id="5" name="Google Shape;2533;p64">
            <a:extLst>
              <a:ext uri="{FF2B5EF4-FFF2-40B4-BE49-F238E27FC236}">
                <a16:creationId xmlns:a16="http://schemas.microsoft.com/office/drawing/2014/main" id="{D513DA8C-83C4-A03F-4A2F-0E59640498D3}"/>
              </a:ext>
            </a:extLst>
          </p:cNvPr>
          <p:cNvSpPr txBox="1">
            <a:spLocks/>
          </p:cNvSpPr>
          <p:nvPr/>
        </p:nvSpPr>
        <p:spPr>
          <a:xfrm>
            <a:off x="2857721" y="3027760"/>
            <a:ext cx="3431356" cy="37831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dirty="0">
                <a:latin typeface="Calibri" panose="020F0502020204030204" pitchFamily="34" charset="0"/>
                <a:cs typeface="Calibri" panose="020F0502020204030204" pitchFamily="34" charset="0"/>
              </a:rPr>
              <a:t>Do you have any questions?</a:t>
            </a:r>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grpSp>
        <p:nvGrpSpPr>
          <p:cNvPr id="992" name="Google Shape;992;p35"/>
          <p:cNvGrpSpPr/>
          <p:nvPr/>
        </p:nvGrpSpPr>
        <p:grpSpPr>
          <a:xfrm>
            <a:off x="5002525" y="3157618"/>
            <a:ext cx="822900" cy="822900"/>
            <a:chOff x="5002525" y="3157618"/>
            <a:chExt cx="822900" cy="822900"/>
          </a:xfrm>
        </p:grpSpPr>
        <p:sp>
          <p:nvSpPr>
            <p:cNvPr id="993" name="Google Shape;993;p35"/>
            <p:cNvSpPr/>
            <p:nvPr/>
          </p:nvSpPr>
          <p:spPr>
            <a:xfrm>
              <a:off x="5002525" y="3157618"/>
              <a:ext cx="822900" cy="822900"/>
            </a:xfrm>
            <a:prstGeom prst="ellipse">
              <a:avLst/>
            </a:prstGeom>
            <a:solidFill>
              <a:schemeClr val="accent5"/>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5"/>
            <p:cNvSpPr/>
            <p:nvPr/>
          </p:nvSpPr>
          <p:spPr>
            <a:xfrm>
              <a:off x="5052925" y="3211568"/>
              <a:ext cx="722100" cy="722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5" name="Google Shape;995;p35"/>
          <p:cNvGrpSpPr/>
          <p:nvPr/>
        </p:nvGrpSpPr>
        <p:grpSpPr>
          <a:xfrm>
            <a:off x="5002525" y="1685600"/>
            <a:ext cx="822900" cy="822900"/>
            <a:chOff x="5002525" y="1685600"/>
            <a:chExt cx="822900" cy="822900"/>
          </a:xfrm>
        </p:grpSpPr>
        <p:sp>
          <p:nvSpPr>
            <p:cNvPr id="996" name="Google Shape;996;p35"/>
            <p:cNvSpPr/>
            <p:nvPr/>
          </p:nvSpPr>
          <p:spPr>
            <a:xfrm>
              <a:off x="5002525" y="1685600"/>
              <a:ext cx="822900" cy="822900"/>
            </a:xfrm>
            <a:prstGeom prst="ellipse">
              <a:avLst/>
            </a:prstGeom>
            <a:solidFill>
              <a:schemeClr val="accent5"/>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5"/>
            <p:cNvSpPr/>
            <p:nvPr/>
          </p:nvSpPr>
          <p:spPr>
            <a:xfrm>
              <a:off x="5052925" y="1736000"/>
              <a:ext cx="722100" cy="722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8" name="Google Shape;998;p35"/>
          <p:cNvGrpSpPr/>
          <p:nvPr/>
        </p:nvGrpSpPr>
        <p:grpSpPr>
          <a:xfrm>
            <a:off x="1179575" y="3157618"/>
            <a:ext cx="822900" cy="822900"/>
            <a:chOff x="1179575" y="3157618"/>
            <a:chExt cx="822900" cy="822900"/>
          </a:xfrm>
        </p:grpSpPr>
        <p:sp>
          <p:nvSpPr>
            <p:cNvPr id="999" name="Google Shape;999;p35"/>
            <p:cNvSpPr/>
            <p:nvPr/>
          </p:nvSpPr>
          <p:spPr>
            <a:xfrm>
              <a:off x="1179575" y="3157618"/>
              <a:ext cx="822900" cy="822900"/>
            </a:xfrm>
            <a:prstGeom prst="ellipse">
              <a:avLst/>
            </a:prstGeom>
            <a:solidFill>
              <a:schemeClr val="accent5"/>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5"/>
            <p:cNvSpPr/>
            <p:nvPr/>
          </p:nvSpPr>
          <p:spPr>
            <a:xfrm>
              <a:off x="1229975" y="3211568"/>
              <a:ext cx="722100" cy="722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35"/>
          <p:cNvGrpSpPr/>
          <p:nvPr/>
        </p:nvGrpSpPr>
        <p:grpSpPr>
          <a:xfrm>
            <a:off x="1179575" y="1685600"/>
            <a:ext cx="822900" cy="822900"/>
            <a:chOff x="1179575" y="1685600"/>
            <a:chExt cx="822900" cy="822900"/>
          </a:xfrm>
        </p:grpSpPr>
        <p:sp>
          <p:nvSpPr>
            <p:cNvPr id="1002" name="Google Shape;1002;p35"/>
            <p:cNvSpPr/>
            <p:nvPr/>
          </p:nvSpPr>
          <p:spPr>
            <a:xfrm>
              <a:off x="1179575" y="1685600"/>
              <a:ext cx="822900" cy="822900"/>
            </a:xfrm>
            <a:prstGeom prst="ellipse">
              <a:avLst/>
            </a:prstGeom>
            <a:solidFill>
              <a:schemeClr val="accent5"/>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5"/>
            <p:cNvSpPr/>
            <p:nvPr/>
          </p:nvSpPr>
          <p:spPr>
            <a:xfrm>
              <a:off x="1229975" y="1736000"/>
              <a:ext cx="722100" cy="722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4" name="Google Shape;1004;p35"/>
          <p:cNvSpPr txBox="1">
            <a:spLocks noGrp="1"/>
          </p:cNvSpPr>
          <p:nvPr>
            <p:ph type="title" idx="9"/>
          </p:nvPr>
        </p:nvSpPr>
        <p:spPr>
          <a:xfrm>
            <a:off x="1289225" y="1795250"/>
            <a:ext cx="603600" cy="60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006" name="Google Shape;1006;p35"/>
          <p:cNvSpPr txBox="1">
            <a:spLocks noGrp="1"/>
          </p:cNvSpPr>
          <p:nvPr>
            <p:ph type="title" idx="15"/>
          </p:nvPr>
        </p:nvSpPr>
        <p:spPr>
          <a:xfrm>
            <a:off x="5112166" y="1795285"/>
            <a:ext cx="603600" cy="60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008" name="Google Shape;1008;p35"/>
          <p:cNvSpPr txBox="1">
            <a:spLocks noGrp="1"/>
          </p:cNvSpPr>
          <p:nvPr>
            <p:ph type="title"/>
          </p:nvPr>
        </p:nvSpPr>
        <p:spPr>
          <a:xfrm>
            <a:off x="722700" y="463925"/>
            <a:ext cx="7698600" cy="5241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vi-VN" dirty="0"/>
              <a:t>Objective</a:t>
            </a:r>
            <a:endParaRPr dirty="0"/>
          </a:p>
        </p:txBody>
      </p:sp>
      <p:sp>
        <p:nvSpPr>
          <p:cNvPr id="1009" name="Google Shape;1009;p35"/>
          <p:cNvSpPr txBox="1">
            <a:spLocks noGrp="1"/>
          </p:cNvSpPr>
          <p:nvPr>
            <p:ph type="subTitle" idx="1"/>
          </p:nvPr>
        </p:nvSpPr>
        <p:spPr>
          <a:xfrm>
            <a:off x="2028275" y="1659825"/>
            <a:ext cx="2116200" cy="2805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dirty="0"/>
              <a:t>Reading</a:t>
            </a:r>
            <a:endParaRPr dirty="0"/>
          </a:p>
        </p:txBody>
      </p:sp>
      <p:sp>
        <p:nvSpPr>
          <p:cNvPr id="1011" name="Google Shape;1011;p35"/>
          <p:cNvSpPr txBox="1">
            <a:spLocks noGrp="1"/>
          </p:cNvSpPr>
          <p:nvPr>
            <p:ph type="subTitle" idx="3"/>
          </p:nvPr>
        </p:nvSpPr>
        <p:spPr>
          <a:xfrm>
            <a:off x="2028275" y="3130250"/>
            <a:ext cx="2116200" cy="2805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vi-VN" dirty="0"/>
              <a:t>Listening</a:t>
            </a:r>
            <a:endParaRPr dirty="0"/>
          </a:p>
        </p:txBody>
      </p:sp>
      <p:sp>
        <p:nvSpPr>
          <p:cNvPr id="1013" name="Google Shape;1013;p35"/>
          <p:cNvSpPr txBox="1">
            <a:spLocks noGrp="1"/>
          </p:cNvSpPr>
          <p:nvPr>
            <p:ph type="subTitle" idx="5"/>
          </p:nvPr>
        </p:nvSpPr>
        <p:spPr>
          <a:xfrm>
            <a:off x="5851225" y="1662050"/>
            <a:ext cx="2113200" cy="2805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vi-VN" dirty="0"/>
              <a:t>Speaking</a:t>
            </a:r>
            <a:endParaRPr dirty="0"/>
          </a:p>
        </p:txBody>
      </p:sp>
      <p:sp>
        <p:nvSpPr>
          <p:cNvPr id="1014" name="Google Shape;1014;p35"/>
          <p:cNvSpPr txBox="1">
            <a:spLocks noGrp="1"/>
          </p:cNvSpPr>
          <p:nvPr>
            <p:ph type="subTitle" idx="7"/>
          </p:nvPr>
        </p:nvSpPr>
        <p:spPr>
          <a:xfrm>
            <a:off x="5851225" y="3130250"/>
            <a:ext cx="2113200" cy="2805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accent4"/>
              </a:buClr>
              <a:buSzPts val="1100"/>
              <a:buFont typeface="Arial"/>
              <a:buNone/>
            </a:pPr>
            <a:r>
              <a:rPr lang="vi-VN" dirty="0"/>
              <a:t>Writing</a:t>
            </a:r>
            <a:endParaRPr dirty="0"/>
          </a:p>
        </p:txBody>
      </p:sp>
      <p:sp>
        <p:nvSpPr>
          <p:cNvPr id="1015" name="Google Shape;1015;p35"/>
          <p:cNvSpPr txBox="1">
            <a:spLocks noGrp="1"/>
          </p:cNvSpPr>
          <p:nvPr>
            <p:ph type="title" idx="13"/>
          </p:nvPr>
        </p:nvSpPr>
        <p:spPr>
          <a:xfrm>
            <a:off x="1289225" y="3265688"/>
            <a:ext cx="603600" cy="60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016" name="Google Shape;1016;p35"/>
          <p:cNvSpPr txBox="1">
            <a:spLocks noGrp="1"/>
          </p:cNvSpPr>
          <p:nvPr>
            <p:ph type="title" idx="14"/>
          </p:nvPr>
        </p:nvSpPr>
        <p:spPr>
          <a:xfrm>
            <a:off x="5112175" y="3265688"/>
            <a:ext cx="603600" cy="60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9" name="TextBox 8">
            <a:extLst>
              <a:ext uri="{FF2B5EF4-FFF2-40B4-BE49-F238E27FC236}">
                <a16:creationId xmlns:a16="http://schemas.microsoft.com/office/drawing/2014/main" id="{6949F466-C058-95A8-1E74-56C575135B24}"/>
              </a:ext>
            </a:extLst>
          </p:cNvPr>
          <p:cNvSpPr txBox="1"/>
          <p:nvPr/>
        </p:nvSpPr>
        <p:spPr>
          <a:xfrm>
            <a:off x="2002475" y="1939688"/>
            <a:ext cx="2167581" cy="738664"/>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 about traffic rules</a:t>
            </a:r>
          </a:p>
          <a:p>
            <a:r>
              <a:rPr lang="en-US" dirty="0">
                <a:latin typeface="Calibri" panose="020F0502020204030204" pitchFamily="34" charset="0"/>
                <a:cs typeface="Calibri" panose="020F0502020204030204" pitchFamily="34" charset="0"/>
              </a:rPr>
              <a:t>- about one's </a:t>
            </a:r>
            <a:r>
              <a:rPr lang="en-US" dirty="0" err="1">
                <a:latin typeface="Calibri" panose="020F0502020204030204" pitchFamily="34" charset="0"/>
                <a:cs typeface="Calibri" panose="020F0502020204030204" pitchFamily="34" charset="0"/>
              </a:rPr>
              <a:t>favourite</a:t>
            </a:r>
            <a:r>
              <a:rPr lang="en-US" dirty="0">
                <a:latin typeface="Calibri" panose="020F0502020204030204" pitchFamily="34" charset="0"/>
                <a:cs typeface="Calibri" panose="020F0502020204030204" pitchFamily="34" charset="0"/>
              </a:rPr>
              <a:t> film</a:t>
            </a:r>
          </a:p>
          <a:p>
            <a:r>
              <a:rPr lang="en-US" dirty="0">
                <a:latin typeface="Calibri" panose="020F0502020204030204" pitchFamily="34" charset="0"/>
                <a:cs typeface="Calibri" panose="020F0502020204030204" pitchFamily="34" charset="0"/>
              </a:rPr>
              <a:t>- about an unusual festival</a:t>
            </a:r>
            <a:endParaRPr lang="en-VN"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7AB94ED-ECF6-A65B-DB7E-8856AF51E43A}"/>
              </a:ext>
            </a:extLst>
          </p:cNvPr>
          <p:cNvSpPr txBox="1"/>
          <p:nvPr/>
        </p:nvSpPr>
        <p:spPr>
          <a:xfrm>
            <a:off x="5824034" y="1939688"/>
            <a:ext cx="3002745" cy="738664"/>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 about obeying traffic rules</a:t>
            </a:r>
          </a:p>
          <a:p>
            <a:r>
              <a:rPr lang="en-US" dirty="0">
                <a:latin typeface="Calibri" panose="020F0502020204030204" pitchFamily="34" charset="0"/>
                <a:cs typeface="Calibri" panose="020F0502020204030204" pitchFamily="34" charset="0"/>
              </a:rPr>
              <a:t>- about a film</a:t>
            </a:r>
          </a:p>
          <a:p>
            <a:r>
              <a:rPr lang="en-US" dirty="0">
                <a:latin typeface="Calibri" panose="020F0502020204030204" pitchFamily="34" charset="0"/>
                <a:cs typeface="Calibri" panose="020F0502020204030204" pitchFamily="34" charset="0"/>
              </a:rPr>
              <a:t>- about a festival that someone joined</a:t>
            </a:r>
            <a:endParaRPr lang="en-VN"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3A9899D-D0E4-E783-2707-DED4DCA7AE36}"/>
              </a:ext>
            </a:extLst>
          </p:cNvPr>
          <p:cNvSpPr txBox="1"/>
          <p:nvPr/>
        </p:nvSpPr>
        <p:spPr>
          <a:xfrm>
            <a:off x="2002475" y="3410750"/>
            <a:ext cx="2520242" cy="738664"/>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 about traffic problems in a city</a:t>
            </a:r>
          </a:p>
          <a:p>
            <a:r>
              <a:rPr lang="en-US" dirty="0">
                <a:latin typeface="Calibri" panose="020F0502020204030204" pitchFamily="34" charset="0"/>
                <a:cs typeface="Calibri" panose="020F0502020204030204" pitchFamily="34" charset="0"/>
              </a:rPr>
              <a:t>- about a film</a:t>
            </a:r>
          </a:p>
          <a:p>
            <a:r>
              <a:rPr lang="en-US" dirty="0">
                <a:latin typeface="Calibri" panose="020F0502020204030204" pitchFamily="34" charset="0"/>
                <a:cs typeface="Calibri" panose="020F0502020204030204" pitchFamily="34" charset="0"/>
              </a:rPr>
              <a:t>- about a festival</a:t>
            </a:r>
            <a:endParaRPr lang="en-VN"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98024BF1-6BAF-D399-1B9A-2D4B1492564F}"/>
              </a:ext>
            </a:extLst>
          </p:cNvPr>
          <p:cNvSpPr txBox="1"/>
          <p:nvPr/>
        </p:nvSpPr>
        <p:spPr>
          <a:xfrm>
            <a:off x="5824034" y="3410750"/>
            <a:ext cx="2877711" cy="738664"/>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 a paragraph about traffic problems</a:t>
            </a:r>
          </a:p>
          <a:p>
            <a:r>
              <a:rPr lang="en-US" dirty="0">
                <a:latin typeface="Calibri" panose="020F0502020204030204" pitchFamily="34" charset="0"/>
                <a:cs typeface="Calibri" panose="020F0502020204030204" pitchFamily="34" charset="0"/>
              </a:rPr>
              <a:t>- a paragraph about a film</a:t>
            </a:r>
          </a:p>
          <a:p>
            <a:r>
              <a:rPr lang="en-US" dirty="0">
                <a:latin typeface="Calibri" panose="020F0502020204030204" pitchFamily="34" charset="0"/>
                <a:cs typeface="Calibri" panose="020F0502020204030204" pitchFamily="34" charset="0"/>
              </a:rPr>
              <a:t>- an email to describe a festival</a:t>
            </a:r>
            <a:endParaRPr lang="en-VN" dirty="0">
              <a:latin typeface="Calibri" panose="020F0502020204030204" pitchFamily="34" charset="0"/>
              <a:cs typeface="Calibri" panose="020F0502020204030204" pitchFamily="34" charset="0"/>
            </a:endParaRPr>
          </a:p>
        </p:txBody>
      </p:sp>
    </p:spTree>
  </p:cSld>
  <p:clrMapOvr>
    <a:masterClrMapping/>
  </p:clrMapOvr>
  <p:transition spd="med">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2" name="Google Shape;1022;p36"/>
          <p:cNvSpPr/>
          <p:nvPr/>
        </p:nvSpPr>
        <p:spPr>
          <a:xfrm rot="-477067">
            <a:off x="3341699" y="-1009236"/>
            <a:ext cx="3688459" cy="2705199"/>
          </a:xfrm>
          <a:custGeom>
            <a:avLst/>
            <a:gdLst/>
            <a:ahLst/>
            <a:cxnLst/>
            <a:rect l="l" t="t" r="r" b="b"/>
            <a:pathLst>
              <a:path w="31398" h="23028" extrusionOk="0">
                <a:moveTo>
                  <a:pt x="30171" y="1"/>
                </a:moveTo>
                <a:cubicBezTo>
                  <a:pt x="30189" y="25"/>
                  <a:pt x="30216" y="36"/>
                  <a:pt x="30244" y="36"/>
                </a:cubicBezTo>
                <a:cubicBezTo>
                  <a:pt x="30272" y="36"/>
                  <a:pt x="30302" y="25"/>
                  <a:pt x="30326" y="1"/>
                </a:cubicBezTo>
                <a:close/>
                <a:moveTo>
                  <a:pt x="30676" y="333"/>
                </a:moveTo>
                <a:cubicBezTo>
                  <a:pt x="30596" y="333"/>
                  <a:pt x="30517" y="420"/>
                  <a:pt x="30576" y="513"/>
                </a:cubicBezTo>
                <a:cubicBezTo>
                  <a:pt x="30695" y="691"/>
                  <a:pt x="30802" y="894"/>
                  <a:pt x="30885" y="1096"/>
                </a:cubicBezTo>
                <a:cubicBezTo>
                  <a:pt x="30897" y="1144"/>
                  <a:pt x="30945" y="1168"/>
                  <a:pt x="30993" y="1168"/>
                </a:cubicBezTo>
                <a:lnTo>
                  <a:pt x="30981" y="1179"/>
                </a:lnTo>
                <a:cubicBezTo>
                  <a:pt x="31004" y="1168"/>
                  <a:pt x="31016" y="1168"/>
                  <a:pt x="31028" y="1156"/>
                </a:cubicBezTo>
                <a:cubicBezTo>
                  <a:pt x="31088" y="1132"/>
                  <a:pt x="31124" y="1060"/>
                  <a:pt x="31088" y="1013"/>
                </a:cubicBezTo>
                <a:cubicBezTo>
                  <a:pt x="31004" y="787"/>
                  <a:pt x="30897" y="584"/>
                  <a:pt x="30766" y="382"/>
                </a:cubicBezTo>
                <a:cubicBezTo>
                  <a:pt x="30742" y="347"/>
                  <a:pt x="30709" y="333"/>
                  <a:pt x="30676" y="333"/>
                </a:cubicBezTo>
                <a:close/>
                <a:moveTo>
                  <a:pt x="31196" y="1610"/>
                </a:moveTo>
                <a:cubicBezTo>
                  <a:pt x="31135" y="1610"/>
                  <a:pt x="31074" y="1657"/>
                  <a:pt x="31088" y="1739"/>
                </a:cubicBezTo>
                <a:cubicBezTo>
                  <a:pt x="31135" y="1953"/>
                  <a:pt x="31159" y="2180"/>
                  <a:pt x="31159" y="2394"/>
                </a:cubicBezTo>
                <a:cubicBezTo>
                  <a:pt x="31171" y="2453"/>
                  <a:pt x="31219" y="2501"/>
                  <a:pt x="31278" y="2501"/>
                </a:cubicBezTo>
                <a:cubicBezTo>
                  <a:pt x="31350" y="2501"/>
                  <a:pt x="31397" y="2453"/>
                  <a:pt x="31397" y="2382"/>
                </a:cubicBezTo>
                <a:cubicBezTo>
                  <a:pt x="31385" y="2156"/>
                  <a:pt x="31350" y="1918"/>
                  <a:pt x="31302" y="1691"/>
                </a:cubicBezTo>
                <a:cubicBezTo>
                  <a:pt x="31287" y="1636"/>
                  <a:pt x="31242" y="1610"/>
                  <a:pt x="31196" y="1610"/>
                </a:cubicBezTo>
                <a:close/>
                <a:moveTo>
                  <a:pt x="31242" y="2952"/>
                </a:moveTo>
                <a:cubicBezTo>
                  <a:pt x="31188" y="2952"/>
                  <a:pt x="31135" y="2986"/>
                  <a:pt x="31135" y="3061"/>
                </a:cubicBezTo>
                <a:cubicBezTo>
                  <a:pt x="31100" y="3287"/>
                  <a:pt x="31052" y="3501"/>
                  <a:pt x="30993" y="3715"/>
                </a:cubicBezTo>
                <a:cubicBezTo>
                  <a:pt x="30981" y="3775"/>
                  <a:pt x="31016" y="3846"/>
                  <a:pt x="31076" y="3858"/>
                </a:cubicBezTo>
                <a:lnTo>
                  <a:pt x="31100" y="3858"/>
                </a:lnTo>
                <a:cubicBezTo>
                  <a:pt x="31147" y="3858"/>
                  <a:pt x="31195" y="3835"/>
                  <a:pt x="31207" y="3787"/>
                </a:cubicBezTo>
                <a:cubicBezTo>
                  <a:pt x="31278" y="3561"/>
                  <a:pt x="31326" y="3323"/>
                  <a:pt x="31362" y="3096"/>
                </a:cubicBezTo>
                <a:cubicBezTo>
                  <a:pt x="31381" y="3004"/>
                  <a:pt x="31310" y="2952"/>
                  <a:pt x="31242" y="2952"/>
                </a:cubicBezTo>
                <a:close/>
                <a:moveTo>
                  <a:pt x="30870" y="4262"/>
                </a:moveTo>
                <a:cubicBezTo>
                  <a:pt x="30826" y="4262"/>
                  <a:pt x="30783" y="4287"/>
                  <a:pt x="30766" y="4347"/>
                </a:cubicBezTo>
                <a:cubicBezTo>
                  <a:pt x="30671" y="4549"/>
                  <a:pt x="30576" y="4751"/>
                  <a:pt x="30457" y="4942"/>
                </a:cubicBezTo>
                <a:cubicBezTo>
                  <a:pt x="30433" y="4989"/>
                  <a:pt x="30445" y="5061"/>
                  <a:pt x="30504" y="5097"/>
                </a:cubicBezTo>
                <a:cubicBezTo>
                  <a:pt x="30516" y="5109"/>
                  <a:pt x="30540" y="5109"/>
                  <a:pt x="30552" y="5109"/>
                </a:cubicBezTo>
                <a:lnTo>
                  <a:pt x="30552" y="5120"/>
                </a:lnTo>
                <a:cubicBezTo>
                  <a:pt x="30600" y="5120"/>
                  <a:pt x="30635" y="5097"/>
                  <a:pt x="30659" y="5061"/>
                </a:cubicBezTo>
                <a:cubicBezTo>
                  <a:pt x="30778" y="4858"/>
                  <a:pt x="30885" y="4656"/>
                  <a:pt x="30981" y="4442"/>
                </a:cubicBezTo>
                <a:cubicBezTo>
                  <a:pt x="31034" y="4342"/>
                  <a:pt x="30950" y="4262"/>
                  <a:pt x="30870" y="4262"/>
                </a:cubicBezTo>
                <a:close/>
                <a:moveTo>
                  <a:pt x="30175" y="5449"/>
                </a:moveTo>
                <a:cubicBezTo>
                  <a:pt x="30143" y="5449"/>
                  <a:pt x="30111" y="5464"/>
                  <a:pt x="30088" y="5501"/>
                </a:cubicBezTo>
                <a:cubicBezTo>
                  <a:pt x="29945" y="5680"/>
                  <a:pt x="29802" y="5847"/>
                  <a:pt x="29647" y="6013"/>
                </a:cubicBezTo>
                <a:cubicBezTo>
                  <a:pt x="29576" y="6085"/>
                  <a:pt x="29635" y="6204"/>
                  <a:pt x="29731" y="6204"/>
                </a:cubicBezTo>
                <a:cubicBezTo>
                  <a:pt x="29766" y="6204"/>
                  <a:pt x="29802" y="6192"/>
                  <a:pt x="29826" y="6168"/>
                </a:cubicBezTo>
                <a:cubicBezTo>
                  <a:pt x="29981" y="6001"/>
                  <a:pt x="30123" y="5823"/>
                  <a:pt x="30266" y="5632"/>
                </a:cubicBezTo>
                <a:cubicBezTo>
                  <a:pt x="30335" y="5547"/>
                  <a:pt x="30256" y="5449"/>
                  <a:pt x="30175" y="5449"/>
                </a:cubicBezTo>
                <a:close/>
                <a:moveTo>
                  <a:pt x="29220" y="6470"/>
                </a:moveTo>
                <a:cubicBezTo>
                  <a:pt x="29200" y="6470"/>
                  <a:pt x="29179" y="6476"/>
                  <a:pt x="29159" y="6490"/>
                </a:cubicBezTo>
                <a:lnTo>
                  <a:pt x="29052" y="6573"/>
                </a:lnTo>
                <a:cubicBezTo>
                  <a:pt x="28921" y="6692"/>
                  <a:pt x="28778" y="6799"/>
                  <a:pt x="28635" y="6906"/>
                </a:cubicBezTo>
                <a:cubicBezTo>
                  <a:pt x="28576" y="6942"/>
                  <a:pt x="28564" y="7014"/>
                  <a:pt x="28599" y="7061"/>
                </a:cubicBezTo>
                <a:cubicBezTo>
                  <a:pt x="28623" y="7097"/>
                  <a:pt x="28659" y="7109"/>
                  <a:pt x="28695" y="7109"/>
                </a:cubicBezTo>
                <a:cubicBezTo>
                  <a:pt x="28707" y="7109"/>
                  <a:pt x="28730" y="7109"/>
                  <a:pt x="28754" y="7085"/>
                </a:cubicBezTo>
                <a:cubicBezTo>
                  <a:pt x="28909" y="6978"/>
                  <a:pt x="29064" y="6871"/>
                  <a:pt x="29207" y="6752"/>
                </a:cubicBezTo>
                <a:lnTo>
                  <a:pt x="29314" y="6656"/>
                </a:lnTo>
                <a:cubicBezTo>
                  <a:pt x="29381" y="6579"/>
                  <a:pt x="29308" y="6470"/>
                  <a:pt x="29220" y="6470"/>
                </a:cubicBezTo>
                <a:close/>
                <a:moveTo>
                  <a:pt x="28121" y="7260"/>
                </a:moveTo>
                <a:cubicBezTo>
                  <a:pt x="28103" y="7260"/>
                  <a:pt x="28084" y="7264"/>
                  <a:pt x="28064" y="7275"/>
                </a:cubicBezTo>
                <a:cubicBezTo>
                  <a:pt x="27873" y="7383"/>
                  <a:pt x="27671" y="7490"/>
                  <a:pt x="27468" y="7585"/>
                </a:cubicBezTo>
                <a:cubicBezTo>
                  <a:pt x="27361" y="7645"/>
                  <a:pt x="27397" y="7799"/>
                  <a:pt x="27516" y="7799"/>
                </a:cubicBezTo>
                <a:lnTo>
                  <a:pt x="27564" y="7799"/>
                </a:lnTo>
                <a:cubicBezTo>
                  <a:pt x="27778" y="7692"/>
                  <a:pt x="27980" y="7585"/>
                  <a:pt x="28171" y="7466"/>
                </a:cubicBezTo>
                <a:cubicBezTo>
                  <a:pt x="28272" y="7405"/>
                  <a:pt x="28219" y="7260"/>
                  <a:pt x="28121" y="7260"/>
                </a:cubicBezTo>
                <a:close/>
                <a:moveTo>
                  <a:pt x="26895" y="7850"/>
                </a:moveTo>
                <a:cubicBezTo>
                  <a:pt x="26880" y="7850"/>
                  <a:pt x="26865" y="7853"/>
                  <a:pt x="26849" y="7859"/>
                </a:cubicBezTo>
                <a:cubicBezTo>
                  <a:pt x="26647" y="7942"/>
                  <a:pt x="26432" y="8014"/>
                  <a:pt x="26206" y="8085"/>
                </a:cubicBezTo>
                <a:cubicBezTo>
                  <a:pt x="26087" y="8133"/>
                  <a:pt x="26111" y="8311"/>
                  <a:pt x="26242" y="8311"/>
                </a:cubicBezTo>
                <a:lnTo>
                  <a:pt x="26278" y="8311"/>
                </a:lnTo>
                <a:cubicBezTo>
                  <a:pt x="26504" y="8228"/>
                  <a:pt x="26718" y="8157"/>
                  <a:pt x="26933" y="8073"/>
                </a:cubicBezTo>
                <a:cubicBezTo>
                  <a:pt x="26992" y="8049"/>
                  <a:pt x="27016" y="7978"/>
                  <a:pt x="26992" y="7918"/>
                </a:cubicBezTo>
                <a:cubicBezTo>
                  <a:pt x="26974" y="7874"/>
                  <a:pt x="26937" y="7850"/>
                  <a:pt x="26895" y="7850"/>
                </a:cubicBezTo>
                <a:close/>
                <a:moveTo>
                  <a:pt x="1585" y="8180"/>
                </a:moveTo>
                <a:cubicBezTo>
                  <a:pt x="1452" y="8180"/>
                  <a:pt x="1433" y="8395"/>
                  <a:pt x="1572" y="8407"/>
                </a:cubicBezTo>
                <a:cubicBezTo>
                  <a:pt x="1656" y="8418"/>
                  <a:pt x="1739" y="8430"/>
                  <a:pt x="1810" y="8442"/>
                </a:cubicBezTo>
                <a:cubicBezTo>
                  <a:pt x="1953" y="8466"/>
                  <a:pt x="2096" y="8490"/>
                  <a:pt x="2239" y="8514"/>
                </a:cubicBezTo>
                <a:lnTo>
                  <a:pt x="2263" y="8514"/>
                </a:lnTo>
                <a:cubicBezTo>
                  <a:pt x="2394" y="8514"/>
                  <a:pt x="2418" y="8323"/>
                  <a:pt x="2287" y="8287"/>
                </a:cubicBezTo>
                <a:cubicBezTo>
                  <a:pt x="2132" y="8264"/>
                  <a:pt x="2001" y="8240"/>
                  <a:pt x="1846" y="8216"/>
                </a:cubicBezTo>
                <a:cubicBezTo>
                  <a:pt x="1763" y="8204"/>
                  <a:pt x="1679" y="8192"/>
                  <a:pt x="1596" y="8180"/>
                </a:cubicBezTo>
                <a:cubicBezTo>
                  <a:pt x="1592" y="8180"/>
                  <a:pt x="1589" y="8180"/>
                  <a:pt x="1585" y="8180"/>
                </a:cubicBezTo>
                <a:close/>
                <a:moveTo>
                  <a:pt x="25584" y="8283"/>
                </a:moveTo>
                <a:cubicBezTo>
                  <a:pt x="25574" y="8283"/>
                  <a:pt x="25563" y="8285"/>
                  <a:pt x="25551" y="8287"/>
                </a:cubicBezTo>
                <a:cubicBezTo>
                  <a:pt x="25337" y="8347"/>
                  <a:pt x="25123" y="8407"/>
                  <a:pt x="24897" y="8454"/>
                </a:cubicBezTo>
                <a:cubicBezTo>
                  <a:pt x="24837" y="8466"/>
                  <a:pt x="24789" y="8538"/>
                  <a:pt x="24813" y="8597"/>
                </a:cubicBezTo>
                <a:cubicBezTo>
                  <a:pt x="24825" y="8645"/>
                  <a:pt x="24873" y="8680"/>
                  <a:pt x="24920" y="8680"/>
                </a:cubicBezTo>
                <a:lnTo>
                  <a:pt x="24944" y="8680"/>
                </a:lnTo>
                <a:cubicBezTo>
                  <a:pt x="25170" y="8621"/>
                  <a:pt x="25397" y="8573"/>
                  <a:pt x="25623" y="8502"/>
                </a:cubicBezTo>
                <a:cubicBezTo>
                  <a:pt x="25743" y="8458"/>
                  <a:pt x="25703" y="8283"/>
                  <a:pt x="25584" y="8283"/>
                </a:cubicBezTo>
                <a:close/>
                <a:moveTo>
                  <a:pt x="911" y="8188"/>
                </a:moveTo>
                <a:cubicBezTo>
                  <a:pt x="902" y="8188"/>
                  <a:pt x="892" y="8190"/>
                  <a:pt x="882" y="8192"/>
                </a:cubicBezTo>
                <a:cubicBezTo>
                  <a:pt x="703" y="8216"/>
                  <a:pt x="548" y="8287"/>
                  <a:pt x="405" y="8395"/>
                </a:cubicBezTo>
                <a:cubicBezTo>
                  <a:pt x="346" y="8442"/>
                  <a:pt x="286" y="8502"/>
                  <a:pt x="227" y="8561"/>
                </a:cubicBezTo>
                <a:cubicBezTo>
                  <a:pt x="191" y="8621"/>
                  <a:pt x="203" y="8692"/>
                  <a:pt x="251" y="8728"/>
                </a:cubicBezTo>
                <a:cubicBezTo>
                  <a:pt x="274" y="8740"/>
                  <a:pt x="298" y="8752"/>
                  <a:pt x="322" y="8752"/>
                </a:cubicBezTo>
                <a:cubicBezTo>
                  <a:pt x="358" y="8752"/>
                  <a:pt x="382" y="8740"/>
                  <a:pt x="405" y="8704"/>
                </a:cubicBezTo>
                <a:cubicBezTo>
                  <a:pt x="453" y="8657"/>
                  <a:pt x="501" y="8609"/>
                  <a:pt x="548" y="8573"/>
                </a:cubicBezTo>
                <a:cubicBezTo>
                  <a:pt x="655" y="8490"/>
                  <a:pt x="786" y="8442"/>
                  <a:pt x="917" y="8407"/>
                </a:cubicBezTo>
                <a:cubicBezTo>
                  <a:pt x="1061" y="8384"/>
                  <a:pt x="1030" y="8188"/>
                  <a:pt x="911" y="8188"/>
                </a:cubicBezTo>
                <a:close/>
                <a:moveTo>
                  <a:pt x="2933" y="8427"/>
                </a:moveTo>
                <a:cubicBezTo>
                  <a:pt x="2803" y="8427"/>
                  <a:pt x="2762" y="8623"/>
                  <a:pt x="2906" y="8657"/>
                </a:cubicBezTo>
                <a:cubicBezTo>
                  <a:pt x="3132" y="8716"/>
                  <a:pt x="3358" y="8788"/>
                  <a:pt x="3549" y="8859"/>
                </a:cubicBezTo>
                <a:cubicBezTo>
                  <a:pt x="3561" y="8871"/>
                  <a:pt x="3572" y="8871"/>
                  <a:pt x="3584" y="8871"/>
                </a:cubicBezTo>
                <a:cubicBezTo>
                  <a:pt x="3715" y="8859"/>
                  <a:pt x="3739" y="8692"/>
                  <a:pt x="3632" y="8645"/>
                </a:cubicBezTo>
                <a:cubicBezTo>
                  <a:pt x="3406" y="8561"/>
                  <a:pt x="3191" y="8490"/>
                  <a:pt x="2965" y="8430"/>
                </a:cubicBezTo>
                <a:cubicBezTo>
                  <a:pt x="2954" y="8428"/>
                  <a:pt x="2943" y="8427"/>
                  <a:pt x="2933" y="8427"/>
                </a:cubicBezTo>
                <a:close/>
                <a:moveTo>
                  <a:pt x="24253" y="8607"/>
                </a:moveTo>
                <a:cubicBezTo>
                  <a:pt x="24245" y="8607"/>
                  <a:pt x="24238" y="8607"/>
                  <a:pt x="24230" y="8609"/>
                </a:cubicBezTo>
                <a:cubicBezTo>
                  <a:pt x="24004" y="8657"/>
                  <a:pt x="23777" y="8704"/>
                  <a:pt x="23563" y="8740"/>
                </a:cubicBezTo>
                <a:cubicBezTo>
                  <a:pt x="23432" y="8776"/>
                  <a:pt x="23444" y="8966"/>
                  <a:pt x="23575" y="8966"/>
                </a:cubicBezTo>
                <a:lnTo>
                  <a:pt x="23599" y="8966"/>
                </a:lnTo>
                <a:cubicBezTo>
                  <a:pt x="23825" y="8919"/>
                  <a:pt x="24051" y="8883"/>
                  <a:pt x="24277" y="8835"/>
                </a:cubicBezTo>
                <a:cubicBezTo>
                  <a:pt x="24337" y="8823"/>
                  <a:pt x="24373" y="8764"/>
                  <a:pt x="24361" y="8692"/>
                </a:cubicBezTo>
                <a:cubicBezTo>
                  <a:pt x="24350" y="8640"/>
                  <a:pt x="24304" y="8607"/>
                  <a:pt x="24253" y="8607"/>
                </a:cubicBezTo>
                <a:close/>
                <a:moveTo>
                  <a:pt x="22907" y="8869"/>
                </a:moveTo>
                <a:cubicBezTo>
                  <a:pt x="22900" y="8869"/>
                  <a:pt x="22892" y="8870"/>
                  <a:pt x="22884" y="8871"/>
                </a:cubicBezTo>
                <a:lnTo>
                  <a:pt x="22218" y="8990"/>
                </a:lnTo>
                <a:cubicBezTo>
                  <a:pt x="22087" y="9026"/>
                  <a:pt x="22099" y="9216"/>
                  <a:pt x="22230" y="9216"/>
                </a:cubicBezTo>
                <a:lnTo>
                  <a:pt x="22253" y="9216"/>
                </a:lnTo>
                <a:lnTo>
                  <a:pt x="22932" y="9097"/>
                </a:lnTo>
                <a:cubicBezTo>
                  <a:pt x="23068" y="9074"/>
                  <a:pt x="23042" y="8869"/>
                  <a:pt x="22907" y="8869"/>
                </a:cubicBezTo>
                <a:close/>
                <a:moveTo>
                  <a:pt x="21562" y="9119"/>
                </a:moveTo>
                <a:cubicBezTo>
                  <a:pt x="21554" y="9119"/>
                  <a:pt x="21547" y="9119"/>
                  <a:pt x="21539" y="9121"/>
                </a:cubicBezTo>
                <a:lnTo>
                  <a:pt x="20860" y="9240"/>
                </a:lnTo>
                <a:cubicBezTo>
                  <a:pt x="20729" y="9264"/>
                  <a:pt x="20753" y="9454"/>
                  <a:pt x="20884" y="9466"/>
                </a:cubicBezTo>
                <a:lnTo>
                  <a:pt x="20908" y="9466"/>
                </a:lnTo>
                <a:lnTo>
                  <a:pt x="21575" y="9335"/>
                </a:lnTo>
                <a:cubicBezTo>
                  <a:pt x="21634" y="9335"/>
                  <a:pt x="21682" y="9276"/>
                  <a:pt x="21670" y="9204"/>
                </a:cubicBezTo>
                <a:cubicBezTo>
                  <a:pt x="21660" y="9152"/>
                  <a:pt x="21613" y="9119"/>
                  <a:pt x="21562" y="9119"/>
                </a:cubicBezTo>
                <a:close/>
                <a:moveTo>
                  <a:pt x="4208" y="8915"/>
                </a:moveTo>
                <a:cubicBezTo>
                  <a:pt x="4106" y="8915"/>
                  <a:pt x="4044" y="9072"/>
                  <a:pt x="4156" y="9133"/>
                </a:cubicBezTo>
                <a:cubicBezTo>
                  <a:pt x="4346" y="9240"/>
                  <a:pt x="4525" y="9371"/>
                  <a:pt x="4692" y="9514"/>
                </a:cubicBezTo>
                <a:cubicBezTo>
                  <a:pt x="4715" y="9538"/>
                  <a:pt x="4739" y="9550"/>
                  <a:pt x="4763" y="9550"/>
                </a:cubicBezTo>
                <a:lnTo>
                  <a:pt x="4763" y="9538"/>
                </a:lnTo>
                <a:cubicBezTo>
                  <a:pt x="4772" y="9541"/>
                  <a:pt x="4781" y="9542"/>
                  <a:pt x="4790" y="9542"/>
                </a:cubicBezTo>
                <a:cubicBezTo>
                  <a:pt x="4815" y="9542"/>
                  <a:pt x="4838" y="9529"/>
                  <a:pt x="4846" y="9502"/>
                </a:cubicBezTo>
                <a:cubicBezTo>
                  <a:pt x="4894" y="9466"/>
                  <a:pt x="4894" y="9395"/>
                  <a:pt x="4846" y="9347"/>
                </a:cubicBezTo>
                <a:cubicBezTo>
                  <a:pt x="4668" y="9192"/>
                  <a:pt x="4477" y="9049"/>
                  <a:pt x="4263" y="8930"/>
                </a:cubicBezTo>
                <a:cubicBezTo>
                  <a:pt x="4244" y="8920"/>
                  <a:pt x="4225" y="8915"/>
                  <a:pt x="4208" y="8915"/>
                </a:cubicBezTo>
                <a:close/>
                <a:moveTo>
                  <a:pt x="20212" y="9357"/>
                </a:moveTo>
                <a:cubicBezTo>
                  <a:pt x="20206" y="9357"/>
                  <a:pt x="20200" y="9358"/>
                  <a:pt x="20194" y="9359"/>
                </a:cubicBezTo>
                <a:lnTo>
                  <a:pt x="19515" y="9490"/>
                </a:lnTo>
                <a:cubicBezTo>
                  <a:pt x="19384" y="9514"/>
                  <a:pt x="19396" y="9704"/>
                  <a:pt x="19539" y="9716"/>
                </a:cubicBezTo>
                <a:lnTo>
                  <a:pt x="19551" y="9716"/>
                </a:lnTo>
                <a:lnTo>
                  <a:pt x="20229" y="9585"/>
                </a:lnTo>
                <a:cubicBezTo>
                  <a:pt x="20289" y="9573"/>
                  <a:pt x="20336" y="9514"/>
                  <a:pt x="20325" y="9454"/>
                </a:cubicBezTo>
                <a:cubicBezTo>
                  <a:pt x="20314" y="9401"/>
                  <a:pt x="20265" y="9357"/>
                  <a:pt x="20212" y="9357"/>
                </a:cubicBezTo>
                <a:close/>
                <a:moveTo>
                  <a:pt x="18855" y="9607"/>
                </a:moveTo>
                <a:cubicBezTo>
                  <a:pt x="18849" y="9607"/>
                  <a:pt x="18842" y="9608"/>
                  <a:pt x="18836" y="9609"/>
                </a:cubicBezTo>
                <a:lnTo>
                  <a:pt x="18170" y="9728"/>
                </a:lnTo>
                <a:cubicBezTo>
                  <a:pt x="18039" y="9764"/>
                  <a:pt x="18050" y="9954"/>
                  <a:pt x="18181" y="9954"/>
                </a:cubicBezTo>
                <a:lnTo>
                  <a:pt x="18205" y="9954"/>
                </a:lnTo>
                <a:lnTo>
                  <a:pt x="18884" y="9835"/>
                </a:lnTo>
                <a:cubicBezTo>
                  <a:pt x="18943" y="9823"/>
                  <a:pt x="18979" y="9764"/>
                  <a:pt x="18967" y="9704"/>
                </a:cubicBezTo>
                <a:cubicBezTo>
                  <a:pt x="18957" y="9651"/>
                  <a:pt x="18908" y="9607"/>
                  <a:pt x="18855" y="9607"/>
                </a:cubicBezTo>
                <a:close/>
                <a:moveTo>
                  <a:pt x="108" y="9169"/>
                </a:moveTo>
                <a:cubicBezTo>
                  <a:pt x="48" y="9169"/>
                  <a:pt x="1" y="9228"/>
                  <a:pt x="1" y="9288"/>
                </a:cubicBezTo>
                <a:cubicBezTo>
                  <a:pt x="1" y="9538"/>
                  <a:pt x="60" y="9776"/>
                  <a:pt x="167" y="9990"/>
                </a:cubicBezTo>
                <a:cubicBezTo>
                  <a:pt x="190" y="10024"/>
                  <a:pt x="223" y="10047"/>
                  <a:pt x="268" y="10049"/>
                </a:cubicBezTo>
                <a:lnTo>
                  <a:pt x="268" y="10049"/>
                </a:lnTo>
                <a:cubicBezTo>
                  <a:pt x="290" y="10048"/>
                  <a:pt x="312" y="10037"/>
                  <a:pt x="334" y="10026"/>
                </a:cubicBezTo>
                <a:cubicBezTo>
                  <a:pt x="382" y="10002"/>
                  <a:pt x="405" y="9931"/>
                  <a:pt x="382" y="9883"/>
                </a:cubicBezTo>
                <a:cubicBezTo>
                  <a:pt x="274" y="9692"/>
                  <a:pt x="227" y="9490"/>
                  <a:pt x="227" y="9276"/>
                </a:cubicBezTo>
                <a:cubicBezTo>
                  <a:pt x="227" y="9216"/>
                  <a:pt x="179" y="9169"/>
                  <a:pt x="108" y="9169"/>
                </a:cubicBezTo>
                <a:close/>
                <a:moveTo>
                  <a:pt x="268" y="10049"/>
                </a:moveTo>
                <a:cubicBezTo>
                  <a:pt x="266" y="10050"/>
                  <a:pt x="264" y="10050"/>
                  <a:pt x="263" y="10050"/>
                </a:cubicBezTo>
                <a:lnTo>
                  <a:pt x="274" y="10050"/>
                </a:lnTo>
                <a:cubicBezTo>
                  <a:pt x="272" y="10050"/>
                  <a:pt x="270" y="10050"/>
                  <a:pt x="268" y="10049"/>
                </a:cubicBezTo>
                <a:close/>
                <a:moveTo>
                  <a:pt x="17509" y="9845"/>
                </a:moveTo>
                <a:cubicBezTo>
                  <a:pt x="17503" y="9845"/>
                  <a:pt x="17497" y="9846"/>
                  <a:pt x="17491" y="9847"/>
                </a:cubicBezTo>
                <a:lnTo>
                  <a:pt x="16812" y="9978"/>
                </a:lnTo>
                <a:cubicBezTo>
                  <a:pt x="16681" y="10002"/>
                  <a:pt x="16705" y="10192"/>
                  <a:pt x="16836" y="10204"/>
                </a:cubicBezTo>
                <a:lnTo>
                  <a:pt x="16860" y="10192"/>
                </a:lnTo>
                <a:lnTo>
                  <a:pt x="17527" y="10073"/>
                </a:lnTo>
                <a:cubicBezTo>
                  <a:pt x="17586" y="10061"/>
                  <a:pt x="17634" y="10002"/>
                  <a:pt x="17622" y="9942"/>
                </a:cubicBezTo>
                <a:cubicBezTo>
                  <a:pt x="17611" y="9889"/>
                  <a:pt x="17562" y="9845"/>
                  <a:pt x="17509" y="9845"/>
                </a:cubicBezTo>
                <a:close/>
                <a:moveTo>
                  <a:pt x="16164" y="10095"/>
                </a:moveTo>
                <a:cubicBezTo>
                  <a:pt x="16158" y="10095"/>
                  <a:pt x="16152" y="10096"/>
                  <a:pt x="16145" y="10097"/>
                </a:cubicBezTo>
                <a:lnTo>
                  <a:pt x="15467" y="10216"/>
                </a:lnTo>
                <a:cubicBezTo>
                  <a:pt x="15336" y="10252"/>
                  <a:pt x="15348" y="10442"/>
                  <a:pt x="15491" y="10442"/>
                </a:cubicBezTo>
                <a:lnTo>
                  <a:pt x="15503" y="10442"/>
                </a:lnTo>
                <a:lnTo>
                  <a:pt x="16181" y="10323"/>
                </a:lnTo>
                <a:cubicBezTo>
                  <a:pt x="16241" y="10312"/>
                  <a:pt x="16288" y="10252"/>
                  <a:pt x="16276" y="10192"/>
                </a:cubicBezTo>
                <a:cubicBezTo>
                  <a:pt x="16266" y="10139"/>
                  <a:pt x="16217" y="10095"/>
                  <a:pt x="16164" y="10095"/>
                </a:cubicBezTo>
                <a:close/>
                <a:moveTo>
                  <a:pt x="14811" y="10345"/>
                </a:moveTo>
                <a:cubicBezTo>
                  <a:pt x="14803" y="10345"/>
                  <a:pt x="14796" y="10346"/>
                  <a:pt x="14788" y="10347"/>
                </a:cubicBezTo>
                <a:lnTo>
                  <a:pt x="14121" y="10466"/>
                </a:lnTo>
                <a:cubicBezTo>
                  <a:pt x="13990" y="10502"/>
                  <a:pt x="14002" y="10693"/>
                  <a:pt x="14133" y="10693"/>
                </a:cubicBezTo>
                <a:lnTo>
                  <a:pt x="14157" y="10693"/>
                </a:lnTo>
                <a:lnTo>
                  <a:pt x="14836" y="10573"/>
                </a:lnTo>
                <a:cubicBezTo>
                  <a:pt x="14895" y="10562"/>
                  <a:pt x="14931" y="10502"/>
                  <a:pt x="14919" y="10442"/>
                </a:cubicBezTo>
                <a:cubicBezTo>
                  <a:pt x="14909" y="10380"/>
                  <a:pt x="14862" y="10345"/>
                  <a:pt x="14811" y="10345"/>
                </a:cubicBezTo>
                <a:close/>
                <a:moveTo>
                  <a:pt x="5203" y="9842"/>
                </a:moveTo>
                <a:cubicBezTo>
                  <a:pt x="5125" y="9842"/>
                  <a:pt x="5048" y="9925"/>
                  <a:pt x="5096" y="10014"/>
                </a:cubicBezTo>
                <a:cubicBezTo>
                  <a:pt x="5192" y="10181"/>
                  <a:pt x="5251" y="10359"/>
                  <a:pt x="5287" y="10538"/>
                </a:cubicBezTo>
                <a:cubicBezTo>
                  <a:pt x="5299" y="10562"/>
                  <a:pt x="5299" y="10597"/>
                  <a:pt x="5299" y="10621"/>
                </a:cubicBezTo>
                <a:cubicBezTo>
                  <a:pt x="5311" y="10681"/>
                  <a:pt x="5358" y="10716"/>
                  <a:pt x="5418" y="10716"/>
                </a:cubicBezTo>
                <a:lnTo>
                  <a:pt x="5430" y="10716"/>
                </a:lnTo>
                <a:cubicBezTo>
                  <a:pt x="5501" y="10716"/>
                  <a:pt x="5537" y="10657"/>
                  <a:pt x="5525" y="10597"/>
                </a:cubicBezTo>
                <a:cubicBezTo>
                  <a:pt x="5525" y="10562"/>
                  <a:pt x="5513" y="10526"/>
                  <a:pt x="5513" y="10502"/>
                </a:cubicBezTo>
                <a:cubicBezTo>
                  <a:pt x="5477" y="10288"/>
                  <a:pt x="5394" y="10085"/>
                  <a:pt x="5299" y="9907"/>
                </a:cubicBezTo>
                <a:cubicBezTo>
                  <a:pt x="5276" y="9861"/>
                  <a:pt x="5239" y="9842"/>
                  <a:pt x="5203" y="9842"/>
                </a:cubicBezTo>
                <a:close/>
                <a:moveTo>
                  <a:pt x="725" y="10332"/>
                </a:moveTo>
                <a:cubicBezTo>
                  <a:pt x="628" y="10332"/>
                  <a:pt x="548" y="10462"/>
                  <a:pt x="644" y="10538"/>
                </a:cubicBezTo>
                <a:cubicBezTo>
                  <a:pt x="834" y="10681"/>
                  <a:pt x="1036" y="10800"/>
                  <a:pt x="1263" y="10907"/>
                </a:cubicBezTo>
                <a:lnTo>
                  <a:pt x="1310" y="10907"/>
                </a:lnTo>
                <a:cubicBezTo>
                  <a:pt x="1315" y="10908"/>
                  <a:pt x="1320" y="10909"/>
                  <a:pt x="1325" y="10909"/>
                </a:cubicBezTo>
                <a:cubicBezTo>
                  <a:pt x="1358" y="10909"/>
                  <a:pt x="1397" y="10878"/>
                  <a:pt x="1417" y="10847"/>
                </a:cubicBezTo>
                <a:cubicBezTo>
                  <a:pt x="1441" y="10788"/>
                  <a:pt x="1417" y="10716"/>
                  <a:pt x="1358" y="10693"/>
                </a:cubicBezTo>
                <a:cubicBezTo>
                  <a:pt x="1156" y="10609"/>
                  <a:pt x="965" y="10490"/>
                  <a:pt x="798" y="10359"/>
                </a:cubicBezTo>
                <a:cubicBezTo>
                  <a:pt x="775" y="10340"/>
                  <a:pt x="749" y="10332"/>
                  <a:pt x="725" y="10332"/>
                </a:cubicBezTo>
                <a:close/>
                <a:moveTo>
                  <a:pt x="13431" y="10585"/>
                </a:moveTo>
                <a:lnTo>
                  <a:pt x="12764" y="10716"/>
                </a:lnTo>
                <a:cubicBezTo>
                  <a:pt x="12633" y="10740"/>
                  <a:pt x="12645" y="10931"/>
                  <a:pt x="12776" y="10943"/>
                </a:cubicBezTo>
                <a:lnTo>
                  <a:pt x="12800" y="10943"/>
                </a:lnTo>
                <a:lnTo>
                  <a:pt x="13478" y="10812"/>
                </a:lnTo>
                <a:cubicBezTo>
                  <a:pt x="13538" y="10800"/>
                  <a:pt x="13574" y="10740"/>
                  <a:pt x="13562" y="10681"/>
                </a:cubicBezTo>
                <a:cubicBezTo>
                  <a:pt x="13550" y="10621"/>
                  <a:pt x="13502" y="10585"/>
                  <a:pt x="13431" y="10585"/>
                </a:cubicBezTo>
                <a:close/>
                <a:moveTo>
                  <a:pt x="12104" y="10834"/>
                </a:moveTo>
                <a:cubicBezTo>
                  <a:pt x="12098" y="10834"/>
                  <a:pt x="12092" y="10834"/>
                  <a:pt x="12085" y="10835"/>
                </a:cubicBezTo>
                <a:lnTo>
                  <a:pt x="11407" y="10954"/>
                </a:lnTo>
                <a:cubicBezTo>
                  <a:pt x="11288" y="10990"/>
                  <a:pt x="11300" y="11181"/>
                  <a:pt x="11431" y="11181"/>
                </a:cubicBezTo>
                <a:lnTo>
                  <a:pt x="11454" y="11181"/>
                </a:lnTo>
                <a:lnTo>
                  <a:pt x="12121" y="11062"/>
                </a:lnTo>
                <a:cubicBezTo>
                  <a:pt x="12193" y="11050"/>
                  <a:pt x="12228" y="10990"/>
                  <a:pt x="12216" y="10931"/>
                </a:cubicBezTo>
                <a:cubicBezTo>
                  <a:pt x="12206" y="10877"/>
                  <a:pt x="12157" y="10834"/>
                  <a:pt x="12104" y="10834"/>
                </a:cubicBezTo>
                <a:close/>
                <a:moveTo>
                  <a:pt x="1938" y="10923"/>
                </a:moveTo>
                <a:cubicBezTo>
                  <a:pt x="1890" y="10923"/>
                  <a:pt x="1844" y="10955"/>
                  <a:pt x="1834" y="11002"/>
                </a:cubicBezTo>
                <a:cubicBezTo>
                  <a:pt x="1810" y="11062"/>
                  <a:pt x="1846" y="11133"/>
                  <a:pt x="1906" y="11157"/>
                </a:cubicBezTo>
                <a:cubicBezTo>
                  <a:pt x="2120" y="11228"/>
                  <a:pt x="2346" y="11288"/>
                  <a:pt x="2572" y="11347"/>
                </a:cubicBezTo>
                <a:lnTo>
                  <a:pt x="2596" y="11347"/>
                </a:lnTo>
                <a:cubicBezTo>
                  <a:pt x="2656" y="11347"/>
                  <a:pt x="2703" y="11312"/>
                  <a:pt x="2715" y="11264"/>
                </a:cubicBezTo>
                <a:cubicBezTo>
                  <a:pt x="2727" y="11204"/>
                  <a:pt x="2691" y="11145"/>
                  <a:pt x="2632" y="11121"/>
                </a:cubicBezTo>
                <a:cubicBezTo>
                  <a:pt x="2406" y="11062"/>
                  <a:pt x="2191" y="11002"/>
                  <a:pt x="1977" y="10931"/>
                </a:cubicBezTo>
                <a:cubicBezTo>
                  <a:pt x="1964" y="10926"/>
                  <a:pt x="1951" y="10923"/>
                  <a:pt x="1938" y="10923"/>
                </a:cubicBezTo>
                <a:close/>
                <a:moveTo>
                  <a:pt x="10763" y="11083"/>
                </a:moveTo>
                <a:cubicBezTo>
                  <a:pt x="10755" y="11083"/>
                  <a:pt x="10748" y="11084"/>
                  <a:pt x="10740" y="11085"/>
                </a:cubicBezTo>
                <a:cubicBezTo>
                  <a:pt x="10514" y="11121"/>
                  <a:pt x="10288" y="11157"/>
                  <a:pt x="10061" y="11193"/>
                </a:cubicBezTo>
                <a:cubicBezTo>
                  <a:pt x="10002" y="11204"/>
                  <a:pt x="9954" y="11264"/>
                  <a:pt x="9966" y="11324"/>
                </a:cubicBezTo>
                <a:cubicBezTo>
                  <a:pt x="9978" y="11383"/>
                  <a:pt x="10026" y="11419"/>
                  <a:pt x="10085" y="11419"/>
                </a:cubicBezTo>
                <a:lnTo>
                  <a:pt x="10097" y="11419"/>
                </a:lnTo>
                <a:cubicBezTo>
                  <a:pt x="10323" y="11383"/>
                  <a:pt x="10550" y="11347"/>
                  <a:pt x="10776" y="11300"/>
                </a:cubicBezTo>
                <a:cubicBezTo>
                  <a:pt x="10835" y="11300"/>
                  <a:pt x="10883" y="11240"/>
                  <a:pt x="10871" y="11169"/>
                </a:cubicBezTo>
                <a:cubicBezTo>
                  <a:pt x="10861" y="11117"/>
                  <a:pt x="10814" y="11083"/>
                  <a:pt x="10763" y="11083"/>
                </a:cubicBezTo>
                <a:close/>
                <a:moveTo>
                  <a:pt x="9414" y="11296"/>
                </a:moveTo>
                <a:cubicBezTo>
                  <a:pt x="9404" y="11296"/>
                  <a:pt x="9394" y="11297"/>
                  <a:pt x="9383" y="11300"/>
                </a:cubicBezTo>
                <a:cubicBezTo>
                  <a:pt x="9157" y="11335"/>
                  <a:pt x="8930" y="11371"/>
                  <a:pt x="8704" y="11395"/>
                </a:cubicBezTo>
                <a:cubicBezTo>
                  <a:pt x="8573" y="11419"/>
                  <a:pt x="8585" y="11621"/>
                  <a:pt x="8728" y="11621"/>
                </a:cubicBezTo>
                <a:lnTo>
                  <a:pt x="8740" y="11621"/>
                </a:lnTo>
                <a:cubicBezTo>
                  <a:pt x="8978" y="11597"/>
                  <a:pt x="9192" y="11562"/>
                  <a:pt x="9418" y="11526"/>
                </a:cubicBezTo>
                <a:cubicBezTo>
                  <a:pt x="9574" y="11515"/>
                  <a:pt x="9553" y="11296"/>
                  <a:pt x="9414" y="11296"/>
                </a:cubicBezTo>
                <a:close/>
                <a:moveTo>
                  <a:pt x="3249" y="11282"/>
                </a:moveTo>
                <a:cubicBezTo>
                  <a:pt x="3123" y="11282"/>
                  <a:pt x="3087" y="11492"/>
                  <a:pt x="3239" y="11514"/>
                </a:cubicBezTo>
                <a:cubicBezTo>
                  <a:pt x="3465" y="11550"/>
                  <a:pt x="3692" y="11597"/>
                  <a:pt x="3918" y="11633"/>
                </a:cubicBezTo>
                <a:lnTo>
                  <a:pt x="3942" y="11633"/>
                </a:lnTo>
                <a:cubicBezTo>
                  <a:pt x="4001" y="11633"/>
                  <a:pt x="4049" y="11597"/>
                  <a:pt x="4049" y="11538"/>
                </a:cubicBezTo>
                <a:cubicBezTo>
                  <a:pt x="4061" y="11478"/>
                  <a:pt x="4025" y="11419"/>
                  <a:pt x="3953" y="11407"/>
                </a:cubicBezTo>
                <a:cubicBezTo>
                  <a:pt x="3739" y="11371"/>
                  <a:pt x="3513" y="11335"/>
                  <a:pt x="3287" y="11288"/>
                </a:cubicBezTo>
                <a:cubicBezTo>
                  <a:pt x="3273" y="11284"/>
                  <a:pt x="3261" y="11282"/>
                  <a:pt x="3249" y="11282"/>
                </a:cubicBezTo>
                <a:close/>
                <a:moveTo>
                  <a:pt x="8056" y="11477"/>
                </a:moveTo>
                <a:cubicBezTo>
                  <a:pt x="8050" y="11477"/>
                  <a:pt x="8044" y="11477"/>
                  <a:pt x="8037" y="11478"/>
                </a:cubicBezTo>
                <a:cubicBezTo>
                  <a:pt x="7811" y="11502"/>
                  <a:pt x="7585" y="11514"/>
                  <a:pt x="7359" y="11526"/>
                </a:cubicBezTo>
                <a:cubicBezTo>
                  <a:pt x="7204" y="11538"/>
                  <a:pt x="7216" y="11764"/>
                  <a:pt x="7359" y="11764"/>
                </a:cubicBezTo>
                <a:lnTo>
                  <a:pt x="7371" y="11764"/>
                </a:lnTo>
                <a:cubicBezTo>
                  <a:pt x="7597" y="11740"/>
                  <a:pt x="7823" y="11728"/>
                  <a:pt x="8061" y="11705"/>
                </a:cubicBezTo>
                <a:cubicBezTo>
                  <a:pt x="8121" y="11693"/>
                  <a:pt x="8168" y="11645"/>
                  <a:pt x="8156" y="11574"/>
                </a:cubicBezTo>
                <a:cubicBezTo>
                  <a:pt x="8156" y="11520"/>
                  <a:pt x="8109" y="11477"/>
                  <a:pt x="8056" y="11477"/>
                </a:cubicBezTo>
                <a:close/>
                <a:moveTo>
                  <a:pt x="5989" y="11574"/>
                </a:moveTo>
                <a:cubicBezTo>
                  <a:pt x="5930" y="11574"/>
                  <a:pt x="5882" y="11621"/>
                  <a:pt x="5882" y="11681"/>
                </a:cubicBezTo>
                <a:cubicBezTo>
                  <a:pt x="5882" y="11752"/>
                  <a:pt x="5930" y="11800"/>
                  <a:pt x="5989" y="11800"/>
                </a:cubicBezTo>
                <a:lnTo>
                  <a:pt x="6680" y="11800"/>
                </a:lnTo>
                <a:cubicBezTo>
                  <a:pt x="6751" y="11800"/>
                  <a:pt x="6799" y="11752"/>
                  <a:pt x="6787" y="11681"/>
                </a:cubicBezTo>
                <a:cubicBezTo>
                  <a:pt x="6787" y="11621"/>
                  <a:pt x="6740" y="11574"/>
                  <a:pt x="6680" y="11574"/>
                </a:cubicBezTo>
                <a:close/>
                <a:moveTo>
                  <a:pt x="5430" y="11181"/>
                </a:moveTo>
                <a:cubicBezTo>
                  <a:pt x="5370" y="11181"/>
                  <a:pt x="5311" y="11216"/>
                  <a:pt x="5299" y="11288"/>
                </a:cubicBezTo>
                <a:cubicBezTo>
                  <a:pt x="5287" y="11371"/>
                  <a:pt x="5275" y="11455"/>
                  <a:pt x="5251" y="11550"/>
                </a:cubicBezTo>
                <a:cubicBezTo>
                  <a:pt x="5049" y="11538"/>
                  <a:pt x="4835" y="11526"/>
                  <a:pt x="4632" y="11502"/>
                </a:cubicBezTo>
                <a:cubicBezTo>
                  <a:pt x="4628" y="11502"/>
                  <a:pt x="4625" y="11502"/>
                  <a:pt x="4621" y="11502"/>
                </a:cubicBezTo>
                <a:cubicBezTo>
                  <a:pt x="4488" y="11502"/>
                  <a:pt x="4469" y="11717"/>
                  <a:pt x="4608" y="11728"/>
                </a:cubicBezTo>
                <a:cubicBezTo>
                  <a:pt x="4811" y="11752"/>
                  <a:pt x="5001" y="11764"/>
                  <a:pt x="5192" y="11776"/>
                </a:cubicBezTo>
                <a:cubicBezTo>
                  <a:pt x="5180" y="11824"/>
                  <a:pt x="5168" y="11871"/>
                  <a:pt x="5156" y="11931"/>
                </a:cubicBezTo>
                <a:cubicBezTo>
                  <a:pt x="5132" y="11990"/>
                  <a:pt x="5168" y="12050"/>
                  <a:pt x="5227" y="12074"/>
                </a:cubicBezTo>
                <a:lnTo>
                  <a:pt x="5263" y="12074"/>
                </a:lnTo>
                <a:cubicBezTo>
                  <a:pt x="5311" y="12074"/>
                  <a:pt x="5358" y="12050"/>
                  <a:pt x="5382" y="12002"/>
                </a:cubicBezTo>
                <a:cubicBezTo>
                  <a:pt x="5442" y="11776"/>
                  <a:pt x="5489" y="11550"/>
                  <a:pt x="5525" y="11312"/>
                </a:cubicBezTo>
                <a:cubicBezTo>
                  <a:pt x="5537" y="11252"/>
                  <a:pt x="5489" y="11193"/>
                  <a:pt x="5430" y="11181"/>
                </a:cubicBezTo>
                <a:close/>
                <a:moveTo>
                  <a:pt x="5047" y="12495"/>
                </a:moveTo>
                <a:cubicBezTo>
                  <a:pt x="5001" y="12495"/>
                  <a:pt x="4960" y="12527"/>
                  <a:pt x="4942" y="12574"/>
                </a:cubicBezTo>
                <a:cubicBezTo>
                  <a:pt x="4870" y="12788"/>
                  <a:pt x="4787" y="13002"/>
                  <a:pt x="4692" y="13205"/>
                </a:cubicBezTo>
                <a:cubicBezTo>
                  <a:pt x="4668" y="13264"/>
                  <a:pt x="4704" y="13324"/>
                  <a:pt x="4751" y="13348"/>
                </a:cubicBezTo>
                <a:cubicBezTo>
                  <a:pt x="4775" y="13360"/>
                  <a:pt x="4787" y="13360"/>
                  <a:pt x="4799" y="13360"/>
                </a:cubicBezTo>
                <a:cubicBezTo>
                  <a:pt x="4846" y="13360"/>
                  <a:pt x="4894" y="13336"/>
                  <a:pt x="4906" y="13300"/>
                </a:cubicBezTo>
                <a:cubicBezTo>
                  <a:pt x="5001" y="13086"/>
                  <a:pt x="5085" y="12871"/>
                  <a:pt x="5156" y="12657"/>
                </a:cubicBezTo>
                <a:cubicBezTo>
                  <a:pt x="5180" y="12598"/>
                  <a:pt x="5156" y="12526"/>
                  <a:pt x="5085" y="12502"/>
                </a:cubicBezTo>
                <a:cubicBezTo>
                  <a:pt x="5072" y="12497"/>
                  <a:pt x="5059" y="12495"/>
                  <a:pt x="5047" y="12495"/>
                </a:cubicBezTo>
                <a:close/>
                <a:moveTo>
                  <a:pt x="20023" y="13703"/>
                </a:moveTo>
                <a:cubicBezTo>
                  <a:pt x="19969" y="13703"/>
                  <a:pt x="19920" y="13758"/>
                  <a:pt x="19920" y="13812"/>
                </a:cubicBezTo>
                <a:cubicBezTo>
                  <a:pt x="19920" y="13871"/>
                  <a:pt x="19967" y="13931"/>
                  <a:pt x="20027" y="13931"/>
                </a:cubicBezTo>
                <a:cubicBezTo>
                  <a:pt x="20241" y="13943"/>
                  <a:pt x="20456" y="13991"/>
                  <a:pt x="20658" y="14062"/>
                </a:cubicBezTo>
                <a:cubicBezTo>
                  <a:pt x="20670" y="14074"/>
                  <a:pt x="20682" y="14074"/>
                  <a:pt x="20706" y="14074"/>
                </a:cubicBezTo>
                <a:cubicBezTo>
                  <a:pt x="20753" y="14074"/>
                  <a:pt x="20789" y="14050"/>
                  <a:pt x="20801" y="14002"/>
                </a:cubicBezTo>
                <a:cubicBezTo>
                  <a:pt x="20837" y="13955"/>
                  <a:pt x="20801" y="13883"/>
                  <a:pt x="20741" y="13860"/>
                </a:cubicBezTo>
                <a:cubicBezTo>
                  <a:pt x="20527" y="13764"/>
                  <a:pt x="20289" y="13717"/>
                  <a:pt x="20039" y="13705"/>
                </a:cubicBezTo>
                <a:cubicBezTo>
                  <a:pt x="20034" y="13704"/>
                  <a:pt x="20028" y="13703"/>
                  <a:pt x="20023" y="13703"/>
                </a:cubicBezTo>
                <a:close/>
                <a:moveTo>
                  <a:pt x="19356" y="13761"/>
                </a:moveTo>
                <a:cubicBezTo>
                  <a:pt x="19346" y="13761"/>
                  <a:pt x="19336" y="13762"/>
                  <a:pt x="19324" y="13764"/>
                </a:cubicBezTo>
                <a:cubicBezTo>
                  <a:pt x="19098" y="13812"/>
                  <a:pt x="18872" y="13895"/>
                  <a:pt x="18658" y="13991"/>
                </a:cubicBezTo>
                <a:cubicBezTo>
                  <a:pt x="18551" y="14050"/>
                  <a:pt x="18586" y="14205"/>
                  <a:pt x="18705" y="14217"/>
                </a:cubicBezTo>
                <a:cubicBezTo>
                  <a:pt x="18729" y="14217"/>
                  <a:pt x="18741" y="14205"/>
                  <a:pt x="18753" y="14205"/>
                </a:cubicBezTo>
                <a:cubicBezTo>
                  <a:pt x="18955" y="14110"/>
                  <a:pt x="19170" y="14038"/>
                  <a:pt x="19384" y="13991"/>
                </a:cubicBezTo>
                <a:cubicBezTo>
                  <a:pt x="19516" y="13957"/>
                  <a:pt x="19485" y="13761"/>
                  <a:pt x="19356" y="13761"/>
                </a:cubicBezTo>
                <a:close/>
                <a:moveTo>
                  <a:pt x="4508" y="13761"/>
                </a:moveTo>
                <a:cubicBezTo>
                  <a:pt x="4469" y="13761"/>
                  <a:pt x="4430" y="13780"/>
                  <a:pt x="4406" y="13824"/>
                </a:cubicBezTo>
                <a:cubicBezTo>
                  <a:pt x="4311" y="14026"/>
                  <a:pt x="4204" y="14229"/>
                  <a:pt x="4096" y="14419"/>
                </a:cubicBezTo>
                <a:cubicBezTo>
                  <a:pt x="4061" y="14479"/>
                  <a:pt x="4084" y="14550"/>
                  <a:pt x="4132" y="14574"/>
                </a:cubicBezTo>
                <a:cubicBezTo>
                  <a:pt x="4156" y="14586"/>
                  <a:pt x="4168" y="14586"/>
                  <a:pt x="4192" y="14586"/>
                </a:cubicBezTo>
                <a:cubicBezTo>
                  <a:pt x="4198" y="14588"/>
                  <a:pt x="4205" y="14589"/>
                  <a:pt x="4211" y="14589"/>
                </a:cubicBezTo>
                <a:cubicBezTo>
                  <a:pt x="4243" y="14589"/>
                  <a:pt x="4277" y="14568"/>
                  <a:pt x="4287" y="14538"/>
                </a:cubicBezTo>
                <a:cubicBezTo>
                  <a:pt x="4406" y="14336"/>
                  <a:pt x="4513" y="14133"/>
                  <a:pt x="4620" y="13919"/>
                </a:cubicBezTo>
                <a:cubicBezTo>
                  <a:pt x="4660" y="13832"/>
                  <a:pt x="4584" y="13761"/>
                  <a:pt x="4508" y="13761"/>
                </a:cubicBezTo>
                <a:close/>
                <a:moveTo>
                  <a:pt x="18114" y="14339"/>
                </a:moveTo>
                <a:cubicBezTo>
                  <a:pt x="18092" y="14339"/>
                  <a:pt x="18069" y="14346"/>
                  <a:pt x="18050" y="14360"/>
                </a:cubicBezTo>
                <a:cubicBezTo>
                  <a:pt x="17860" y="14491"/>
                  <a:pt x="17681" y="14645"/>
                  <a:pt x="17515" y="14800"/>
                </a:cubicBezTo>
                <a:cubicBezTo>
                  <a:pt x="17467" y="14848"/>
                  <a:pt x="17467" y="14919"/>
                  <a:pt x="17515" y="14967"/>
                </a:cubicBezTo>
                <a:cubicBezTo>
                  <a:pt x="17539" y="14991"/>
                  <a:pt x="17562" y="15003"/>
                  <a:pt x="17598" y="15003"/>
                </a:cubicBezTo>
                <a:cubicBezTo>
                  <a:pt x="17622" y="15003"/>
                  <a:pt x="17646" y="14991"/>
                  <a:pt x="17669" y="14979"/>
                </a:cubicBezTo>
                <a:cubicBezTo>
                  <a:pt x="17836" y="14824"/>
                  <a:pt x="18003" y="14669"/>
                  <a:pt x="18181" y="14550"/>
                </a:cubicBezTo>
                <a:cubicBezTo>
                  <a:pt x="18229" y="14503"/>
                  <a:pt x="18253" y="14431"/>
                  <a:pt x="18205" y="14383"/>
                </a:cubicBezTo>
                <a:cubicBezTo>
                  <a:pt x="18184" y="14355"/>
                  <a:pt x="18149" y="14339"/>
                  <a:pt x="18114" y="14339"/>
                </a:cubicBezTo>
                <a:close/>
                <a:moveTo>
                  <a:pt x="21251" y="14240"/>
                </a:moveTo>
                <a:cubicBezTo>
                  <a:pt x="21163" y="14240"/>
                  <a:pt x="21082" y="14355"/>
                  <a:pt x="21170" y="14443"/>
                </a:cubicBezTo>
                <a:cubicBezTo>
                  <a:pt x="21313" y="14598"/>
                  <a:pt x="21420" y="14788"/>
                  <a:pt x="21491" y="14991"/>
                </a:cubicBezTo>
                <a:cubicBezTo>
                  <a:pt x="21503" y="15038"/>
                  <a:pt x="21551" y="15062"/>
                  <a:pt x="21599" y="15062"/>
                </a:cubicBezTo>
                <a:cubicBezTo>
                  <a:pt x="21670" y="15062"/>
                  <a:pt x="21730" y="14991"/>
                  <a:pt x="21706" y="14919"/>
                </a:cubicBezTo>
                <a:cubicBezTo>
                  <a:pt x="21622" y="14681"/>
                  <a:pt x="21503" y="14467"/>
                  <a:pt x="21337" y="14288"/>
                </a:cubicBezTo>
                <a:cubicBezTo>
                  <a:pt x="21312" y="14254"/>
                  <a:pt x="21281" y="14240"/>
                  <a:pt x="21251" y="14240"/>
                </a:cubicBezTo>
                <a:close/>
                <a:moveTo>
                  <a:pt x="3833" y="14947"/>
                </a:moveTo>
                <a:cubicBezTo>
                  <a:pt x="3798" y="14947"/>
                  <a:pt x="3761" y="14965"/>
                  <a:pt x="3739" y="15003"/>
                </a:cubicBezTo>
                <a:cubicBezTo>
                  <a:pt x="3644" y="15134"/>
                  <a:pt x="3561" y="15276"/>
                  <a:pt x="3465" y="15407"/>
                </a:cubicBezTo>
                <a:lnTo>
                  <a:pt x="3358" y="15574"/>
                </a:lnTo>
                <a:cubicBezTo>
                  <a:pt x="3322" y="15622"/>
                  <a:pt x="3334" y="15693"/>
                  <a:pt x="3394" y="15729"/>
                </a:cubicBezTo>
                <a:cubicBezTo>
                  <a:pt x="3406" y="15741"/>
                  <a:pt x="3430" y="15741"/>
                  <a:pt x="3453" y="15741"/>
                </a:cubicBezTo>
                <a:cubicBezTo>
                  <a:pt x="3489" y="15741"/>
                  <a:pt x="3525" y="15729"/>
                  <a:pt x="3549" y="15693"/>
                </a:cubicBezTo>
                <a:lnTo>
                  <a:pt x="3656" y="15538"/>
                </a:lnTo>
                <a:cubicBezTo>
                  <a:pt x="3751" y="15407"/>
                  <a:pt x="3834" y="15265"/>
                  <a:pt x="3930" y="15122"/>
                </a:cubicBezTo>
                <a:cubicBezTo>
                  <a:pt x="3965" y="15074"/>
                  <a:pt x="3953" y="15003"/>
                  <a:pt x="3894" y="14967"/>
                </a:cubicBezTo>
                <a:cubicBezTo>
                  <a:pt x="3876" y="14953"/>
                  <a:pt x="3855" y="14947"/>
                  <a:pt x="3833" y="14947"/>
                </a:cubicBezTo>
                <a:close/>
                <a:moveTo>
                  <a:pt x="17128" y="15288"/>
                </a:moveTo>
                <a:cubicBezTo>
                  <a:pt x="17096" y="15288"/>
                  <a:pt x="17065" y="15302"/>
                  <a:pt x="17038" y="15336"/>
                </a:cubicBezTo>
                <a:cubicBezTo>
                  <a:pt x="16907" y="15503"/>
                  <a:pt x="16777" y="15681"/>
                  <a:pt x="16646" y="15896"/>
                </a:cubicBezTo>
                <a:cubicBezTo>
                  <a:pt x="16610" y="15943"/>
                  <a:pt x="16622" y="16015"/>
                  <a:pt x="16669" y="16050"/>
                </a:cubicBezTo>
                <a:cubicBezTo>
                  <a:pt x="16693" y="16062"/>
                  <a:pt x="16717" y="16062"/>
                  <a:pt x="16729" y="16062"/>
                </a:cubicBezTo>
                <a:cubicBezTo>
                  <a:pt x="16777" y="16062"/>
                  <a:pt x="16812" y="16050"/>
                  <a:pt x="16836" y="16015"/>
                </a:cubicBezTo>
                <a:cubicBezTo>
                  <a:pt x="16967" y="15812"/>
                  <a:pt x="17086" y="15646"/>
                  <a:pt x="17229" y="15467"/>
                </a:cubicBezTo>
                <a:cubicBezTo>
                  <a:pt x="17265" y="15419"/>
                  <a:pt x="17253" y="15348"/>
                  <a:pt x="17205" y="15312"/>
                </a:cubicBezTo>
                <a:cubicBezTo>
                  <a:pt x="17179" y="15297"/>
                  <a:pt x="17153" y="15288"/>
                  <a:pt x="17128" y="15288"/>
                </a:cubicBezTo>
                <a:close/>
                <a:moveTo>
                  <a:pt x="21741" y="15503"/>
                </a:moveTo>
                <a:cubicBezTo>
                  <a:pt x="21670" y="15515"/>
                  <a:pt x="21634" y="15562"/>
                  <a:pt x="21634" y="15634"/>
                </a:cubicBezTo>
                <a:cubicBezTo>
                  <a:pt x="21658" y="15753"/>
                  <a:pt x="21658" y="15884"/>
                  <a:pt x="21658" y="16015"/>
                </a:cubicBezTo>
                <a:cubicBezTo>
                  <a:pt x="21658" y="16110"/>
                  <a:pt x="21646" y="16205"/>
                  <a:pt x="21646" y="16300"/>
                </a:cubicBezTo>
                <a:cubicBezTo>
                  <a:pt x="21646" y="16360"/>
                  <a:pt x="21694" y="16419"/>
                  <a:pt x="21753" y="16419"/>
                </a:cubicBezTo>
                <a:cubicBezTo>
                  <a:pt x="21813" y="16419"/>
                  <a:pt x="21872" y="16372"/>
                  <a:pt x="21872" y="16312"/>
                </a:cubicBezTo>
                <a:cubicBezTo>
                  <a:pt x="21884" y="16217"/>
                  <a:pt x="21884" y="16122"/>
                  <a:pt x="21884" y="16015"/>
                </a:cubicBezTo>
                <a:cubicBezTo>
                  <a:pt x="21884" y="15884"/>
                  <a:pt x="21872" y="15741"/>
                  <a:pt x="21860" y="15610"/>
                </a:cubicBezTo>
                <a:cubicBezTo>
                  <a:pt x="21860" y="15550"/>
                  <a:pt x="21801" y="15503"/>
                  <a:pt x="21741" y="15503"/>
                </a:cubicBezTo>
                <a:close/>
                <a:moveTo>
                  <a:pt x="3073" y="16089"/>
                </a:moveTo>
                <a:cubicBezTo>
                  <a:pt x="3038" y="16089"/>
                  <a:pt x="3003" y="16105"/>
                  <a:pt x="2977" y="16146"/>
                </a:cubicBezTo>
                <a:cubicBezTo>
                  <a:pt x="2858" y="16348"/>
                  <a:pt x="2751" y="16550"/>
                  <a:pt x="2656" y="16765"/>
                </a:cubicBezTo>
                <a:cubicBezTo>
                  <a:pt x="2632" y="16824"/>
                  <a:pt x="2656" y="16896"/>
                  <a:pt x="2715" y="16919"/>
                </a:cubicBezTo>
                <a:cubicBezTo>
                  <a:pt x="2727" y="16919"/>
                  <a:pt x="2739" y="16931"/>
                  <a:pt x="2763" y="16931"/>
                </a:cubicBezTo>
                <a:cubicBezTo>
                  <a:pt x="2799" y="16931"/>
                  <a:pt x="2846" y="16908"/>
                  <a:pt x="2870" y="16860"/>
                </a:cubicBezTo>
                <a:cubicBezTo>
                  <a:pt x="2953" y="16658"/>
                  <a:pt x="3061" y="16455"/>
                  <a:pt x="3180" y="16265"/>
                </a:cubicBezTo>
                <a:cubicBezTo>
                  <a:pt x="3229" y="16174"/>
                  <a:pt x="3153" y="16089"/>
                  <a:pt x="3073" y="16089"/>
                </a:cubicBezTo>
                <a:close/>
                <a:moveTo>
                  <a:pt x="16373" y="16426"/>
                </a:moveTo>
                <a:cubicBezTo>
                  <a:pt x="16335" y="16426"/>
                  <a:pt x="16300" y="16447"/>
                  <a:pt x="16276" y="16479"/>
                </a:cubicBezTo>
                <a:cubicBezTo>
                  <a:pt x="16169" y="16681"/>
                  <a:pt x="16062" y="16884"/>
                  <a:pt x="15943" y="17086"/>
                </a:cubicBezTo>
                <a:cubicBezTo>
                  <a:pt x="15907" y="17158"/>
                  <a:pt x="15967" y="17253"/>
                  <a:pt x="16050" y="17253"/>
                </a:cubicBezTo>
                <a:cubicBezTo>
                  <a:pt x="16086" y="17253"/>
                  <a:pt x="16122" y="17229"/>
                  <a:pt x="16145" y="17193"/>
                </a:cubicBezTo>
                <a:cubicBezTo>
                  <a:pt x="16253" y="16991"/>
                  <a:pt x="16360" y="16789"/>
                  <a:pt x="16467" y="16598"/>
                </a:cubicBezTo>
                <a:cubicBezTo>
                  <a:pt x="16503" y="16538"/>
                  <a:pt x="16479" y="16467"/>
                  <a:pt x="16431" y="16443"/>
                </a:cubicBezTo>
                <a:cubicBezTo>
                  <a:pt x="16411" y="16431"/>
                  <a:pt x="16392" y="16426"/>
                  <a:pt x="16373" y="16426"/>
                </a:cubicBezTo>
                <a:close/>
                <a:moveTo>
                  <a:pt x="21672" y="16885"/>
                </a:moveTo>
                <a:cubicBezTo>
                  <a:pt x="21625" y="16885"/>
                  <a:pt x="21578" y="16910"/>
                  <a:pt x="21563" y="16967"/>
                </a:cubicBezTo>
                <a:lnTo>
                  <a:pt x="21503" y="17253"/>
                </a:lnTo>
                <a:cubicBezTo>
                  <a:pt x="21479" y="17384"/>
                  <a:pt x="21456" y="17515"/>
                  <a:pt x="21432" y="17646"/>
                </a:cubicBezTo>
                <a:cubicBezTo>
                  <a:pt x="21420" y="17705"/>
                  <a:pt x="21468" y="17765"/>
                  <a:pt x="21527" y="17777"/>
                </a:cubicBezTo>
                <a:lnTo>
                  <a:pt x="21551" y="17777"/>
                </a:lnTo>
                <a:cubicBezTo>
                  <a:pt x="21599" y="17777"/>
                  <a:pt x="21646" y="17741"/>
                  <a:pt x="21658" y="17681"/>
                </a:cubicBezTo>
                <a:lnTo>
                  <a:pt x="21730" y="17300"/>
                </a:lnTo>
                <a:lnTo>
                  <a:pt x="21789" y="17003"/>
                </a:lnTo>
                <a:cubicBezTo>
                  <a:pt x="21796" y="16929"/>
                  <a:pt x="21734" y="16885"/>
                  <a:pt x="21672" y="16885"/>
                </a:cubicBezTo>
                <a:close/>
                <a:moveTo>
                  <a:pt x="2538" y="17345"/>
                </a:moveTo>
                <a:cubicBezTo>
                  <a:pt x="2491" y="17345"/>
                  <a:pt x="2444" y="17372"/>
                  <a:pt x="2429" y="17431"/>
                </a:cubicBezTo>
                <a:lnTo>
                  <a:pt x="2418" y="17491"/>
                </a:lnTo>
                <a:cubicBezTo>
                  <a:pt x="2370" y="17693"/>
                  <a:pt x="2358" y="17896"/>
                  <a:pt x="2358" y="18110"/>
                </a:cubicBezTo>
                <a:lnTo>
                  <a:pt x="2358" y="18146"/>
                </a:lnTo>
                <a:cubicBezTo>
                  <a:pt x="2358" y="18205"/>
                  <a:pt x="2406" y="18265"/>
                  <a:pt x="2465" y="18265"/>
                </a:cubicBezTo>
                <a:lnTo>
                  <a:pt x="2477" y="18253"/>
                </a:lnTo>
                <a:cubicBezTo>
                  <a:pt x="2537" y="18253"/>
                  <a:pt x="2584" y="18193"/>
                  <a:pt x="2584" y="18134"/>
                </a:cubicBezTo>
                <a:lnTo>
                  <a:pt x="2584" y="18110"/>
                </a:lnTo>
                <a:cubicBezTo>
                  <a:pt x="2584" y="17920"/>
                  <a:pt x="2608" y="17717"/>
                  <a:pt x="2644" y="17527"/>
                </a:cubicBezTo>
                <a:lnTo>
                  <a:pt x="2656" y="17479"/>
                </a:lnTo>
                <a:cubicBezTo>
                  <a:pt x="2670" y="17396"/>
                  <a:pt x="2603" y="17345"/>
                  <a:pt x="2538" y="17345"/>
                </a:cubicBezTo>
                <a:close/>
                <a:moveTo>
                  <a:pt x="15714" y="17641"/>
                </a:moveTo>
                <a:cubicBezTo>
                  <a:pt x="15676" y="17641"/>
                  <a:pt x="15638" y="17665"/>
                  <a:pt x="15622" y="17705"/>
                </a:cubicBezTo>
                <a:cubicBezTo>
                  <a:pt x="15574" y="17789"/>
                  <a:pt x="15526" y="17860"/>
                  <a:pt x="15467" y="17967"/>
                </a:cubicBezTo>
                <a:cubicBezTo>
                  <a:pt x="15407" y="18074"/>
                  <a:pt x="15348" y="18193"/>
                  <a:pt x="15288" y="18301"/>
                </a:cubicBezTo>
                <a:cubicBezTo>
                  <a:pt x="15253" y="18348"/>
                  <a:pt x="15276" y="18420"/>
                  <a:pt x="15324" y="18455"/>
                </a:cubicBezTo>
                <a:cubicBezTo>
                  <a:pt x="15348" y="18455"/>
                  <a:pt x="15372" y="18467"/>
                  <a:pt x="15383" y="18467"/>
                </a:cubicBezTo>
                <a:lnTo>
                  <a:pt x="15395" y="18455"/>
                </a:lnTo>
                <a:cubicBezTo>
                  <a:pt x="15431" y="18455"/>
                  <a:pt x="15455" y="18432"/>
                  <a:pt x="15479" y="18408"/>
                </a:cubicBezTo>
                <a:cubicBezTo>
                  <a:pt x="15538" y="18301"/>
                  <a:pt x="15622" y="18170"/>
                  <a:pt x="15669" y="18074"/>
                </a:cubicBezTo>
                <a:cubicBezTo>
                  <a:pt x="15717" y="17991"/>
                  <a:pt x="15764" y="17896"/>
                  <a:pt x="15812" y="17801"/>
                </a:cubicBezTo>
                <a:cubicBezTo>
                  <a:pt x="15836" y="17753"/>
                  <a:pt x="15824" y="17681"/>
                  <a:pt x="15764" y="17658"/>
                </a:cubicBezTo>
                <a:cubicBezTo>
                  <a:pt x="15749" y="17646"/>
                  <a:pt x="15731" y="17641"/>
                  <a:pt x="15714" y="17641"/>
                </a:cubicBezTo>
                <a:close/>
                <a:moveTo>
                  <a:pt x="28204" y="18328"/>
                </a:moveTo>
                <a:cubicBezTo>
                  <a:pt x="28181" y="18328"/>
                  <a:pt x="28157" y="18335"/>
                  <a:pt x="28135" y="18348"/>
                </a:cubicBezTo>
                <a:cubicBezTo>
                  <a:pt x="28064" y="18396"/>
                  <a:pt x="27980" y="18432"/>
                  <a:pt x="27897" y="18455"/>
                </a:cubicBezTo>
                <a:cubicBezTo>
                  <a:pt x="27766" y="18491"/>
                  <a:pt x="27790" y="18682"/>
                  <a:pt x="27921" y="18682"/>
                </a:cubicBezTo>
                <a:lnTo>
                  <a:pt x="27956" y="18682"/>
                </a:lnTo>
                <a:cubicBezTo>
                  <a:pt x="28064" y="18646"/>
                  <a:pt x="28171" y="18598"/>
                  <a:pt x="28254" y="18539"/>
                </a:cubicBezTo>
                <a:cubicBezTo>
                  <a:pt x="28314" y="18503"/>
                  <a:pt x="28326" y="18432"/>
                  <a:pt x="28290" y="18384"/>
                </a:cubicBezTo>
                <a:cubicBezTo>
                  <a:pt x="28275" y="18347"/>
                  <a:pt x="28241" y="18328"/>
                  <a:pt x="28204" y="18328"/>
                </a:cubicBezTo>
                <a:close/>
                <a:moveTo>
                  <a:pt x="26558" y="18345"/>
                </a:moveTo>
                <a:cubicBezTo>
                  <a:pt x="26429" y="18345"/>
                  <a:pt x="26407" y="18563"/>
                  <a:pt x="26552" y="18574"/>
                </a:cubicBezTo>
                <a:cubicBezTo>
                  <a:pt x="26671" y="18586"/>
                  <a:pt x="26790" y="18610"/>
                  <a:pt x="26897" y="18634"/>
                </a:cubicBezTo>
                <a:cubicBezTo>
                  <a:pt x="27004" y="18658"/>
                  <a:pt x="27111" y="18682"/>
                  <a:pt x="27230" y="18705"/>
                </a:cubicBezTo>
                <a:lnTo>
                  <a:pt x="27242" y="18705"/>
                </a:lnTo>
                <a:lnTo>
                  <a:pt x="27254" y="18694"/>
                </a:lnTo>
                <a:cubicBezTo>
                  <a:pt x="27302" y="18694"/>
                  <a:pt x="27349" y="18658"/>
                  <a:pt x="27361" y="18610"/>
                </a:cubicBezTo>
                <a:cubicBezTo>
                  <a:pt x="27373" y="18551"/>
                  <a:pt x="27325" y="18491"/>
                  <a:pt x="27266" y="18479"/>
                </a:cubicBezTo>
                <a:cubicBezTo>
                  <a:pt x="27159" y="18455"/>
                  <a:pt x="27064" y="18443"/>
                  <a:pt x="26944" y="18408"/>
                </a:cubicBezTo>
                <a:cubicBezTo>
                  <a:pt x="26825" y="18384"/>
                  <a:pt x="26706" y="18360"/>
                  <a:pt x="26587" y="18348"/>
                </a:cubicBezTo>
                <a:cubicBezTo>
                  <a:pt x="26577" y="18346"/>
                  <a:pt x="26567" y="18345"/>
                  <a:pt x="26558" y="18345"/>
                </a:cubicBezTo>
                <a:close/>
                <a:moveTo>
                  <a:pt x="21439" y="18230"/>
                </a:moveTo>
                <a:cubicBezTo>
                  <a:pt x="21387" y="18230"/>
                  <a:pt x="21335" y="18260"/>
                  <a:pt x="21325" y="18324"/>
                </a:cubicBezTo>
                <a:cubicBezTo>
                  <a:pt x="21313" y="18503"/>
                  <a:pt x="21301" y="18682"/>
                  <a:pt x="21301" y="18848"/>
                </a:cubicBezTo>
                <a:lnTo>
                  <a:pt x="21301" y="19039"/>
                </a:lnTo>
                <a:cubicBezTo>
                  <a:pt x="21301" y="19098"/>
                  <a:pt x="21349" y="19146"/>
                  <a:pt x="21420" y="19146"/>
                </a:cubicBezTo>
                <a:cubicBezTo>
                  <a:pt x="21479" y="19134"/>
                  <a:pt x="21527" y="19086"/>
                  <a:pt x="21527" y="19027"/>
                </a:cubicBezTo>
                <a:lnTo>
                  <a:pt x="21527" y="18848"/>
                </a:lnTo>
                <a:cubicBezTo>
                  <a:pt x="21527" y="18682"/>
                  <a:pt x="21539" y="18515"/>
                  <a:pt x="21551" y="18360"/>
                </a:cubicBezTo>
                <a:cubicBezTo>
                  <a:pt x="21564" y="18275"/>
                  <a:pt x="21502" y="18230"/>
                  <a:pt x="21439" y="18230"/>
                </a:cubicBezTo>
                <a:close/>
                <a:moveTo>
                  <a:pt x="25911" y="18408"/>
                </a:moveTo>
                <a:cubicBezTo>
                  <a:pt x="25895" y="18408"/>
                  <a:pt x="25878" y="18412"/>
                  <a:pt x="25861" y="18420"/>
                </a:cubicBezTo>
                <a:cubicBezTo>
                  <a:pt x="25682" y="18515"/>
                  <a:pt x="25540" y="18658"/>
                  <a:pt x="25444" y="18824"/>
                </a:cubicBezTo>
                <a:cubicBezTo>
                  <a:pt x="25409" y="18872"/>
                  <a:pt x="25373" y="18920"/>
                  <a:pt x="25349" y="18979"/>
                </a:cubicBezTo>
                <a:cubicBezTo>
                  <a:pt x="25325" y="19027"/>
                  <a:pt x="25337" y="19098"/>
                  <a:pt x="25385" y="19122"/>
                </a:cubicBezTo>
                <a:cubicBezTo>
                  <a:pt x="25409" y="19134"/>
                  <a:pt x="25420" y="19146"/>
                  <a:pt x="25444" y="19146"/>
                </a:cubicBezTo>
                <a:lnTo>
                  <a:pt x="25456" y="19134"/>
                </a:lnTo>
                <a:cubicBezTo>
                  <a:pt x="25492" y="19134"/>
                  <a:pt x="25540" y="19110"/>
                  <a:pt x="25551" y="19075"/>
                </a:cubicBezTo>
                <a:cubicBezTo>
                  <a:pt x="25575" y="19027"/>
                  <a:pt x="25611" y="18991"/>
                  <a:pt x="25635" y="18944"/>
                </a:cubicBezTo>
                <a:cubicBezTo>
                  <a:pt x="25718" y="18813"/>
                  <a:pt x="25837" y="18705"/>
                  <a:pt x="25968" y="18622"/>
                </a:cubicBezTo>
                <a:cubicBezTo>
                  <a:pt x="26082" y="18560"/>
                  <a:pt x="26016" y="18408"/>
                  <a:pt x="25911" y="18408"/>
                </a:cubicBezTo>
                <a:close/>
                <a:moveTo>
                  <a:pt x="2547" y="18703"/>
                </a:moveTo>
                <a:cubicBezTo>
                  <a:pt x="2540" y="18703"/>
                  <a:pt x="2532" y="18704"/>
                  <a:pt x="2525" y="18705"/>
                </a:cubicBezTo>
                <a:cubicBezTo>
                  <a:pt x="2453" y="18729"/>
                  <a:pt x="2418" y="18789"/>
                  <a:pt x="2429" y="18848"/>
                </a:cubicBezTo>
                <a:cubicBezTo>
                  <a:pt x="2489" y="19075"/>
                  <a:pt x="2560" y="19301"/>
                  <a:pt x="2644" y="19515"/>
                </a:cubicBezTo>
                <a:cubicBezTo>
                  <a:pt x="2668" y="19563"/>
                  <a:pt x="2703" y="19586"/>
                  <a:pt x="2751" y="19586"/>
                </a:cubicBezTo>
                <a:lnTo>
                  <a:pt x="2763" y="19586"/>
                </a:lnTo>
                <a:cubicBezTo>
                  <a:pt x="2775" y="19586"/>
                  <a:pt x="2787" y="19586"/>
                  <a:pt x="2799" y="19575"/>
                </a:cubicBezTo>
                <a:cubicBezTo>
                  <a:pt x="2858" y="19551"/>
                  <a:pt x="2882" y="19491"/>
                  <a:pt x="2858" y="19432"/>
                </a:cubicBezTo>
                <a:cubicBezTo>
                  <a:pt x="2775" y="19229"/>
                  <a:pt x="2703" y="19015"/>
                  <a:pt x="2656" y="18801"/>
                </a:cubicBezTo>
                <a:cubicBezTo>
                  <a:pt x="2645" y="18738"/>
                  <a:pt x="2599" y="18703"/>
                  <a:pt x="2547" y="18703"/>
                </a:cubicBezTo>
                <a:close/>
                <a:moveTo>
                  <a:pt x="15020" y="18823"/>
                </a:moveTo>
                <a:cubicBezTo>
                  <a:pt x="14988" y="18823"/>
                  <a:pt x="14955" y="18837"/>
                  <a:pt x="14931" y="18872"/>
                </a:cubicBezTo>
                <a:cubicBezTo>
                  <a:pt x="14800" y="19063"/>
                  <a:pt x="14681" y="19253"/>
                  <a:pt x="14550" y="19432"/>
                </a:cubicBezTo>
                <a:cubicBezTo>
                  <a:pt x="14514" y="19479"/>
                  <a:pt x="14526" y="19551"/>
                  <a:pt x="14574" y="19586"/>
                </a:cubicBezTo>
                <a:cubicBezTo>
                  <a:pt x="14598" y="19598"/>
                  <a:pt x="14621" y="19610"/>
                  <a:pt x="14645" y="19610"/>
                </a:cubicBezTo>
                <a:cubicBezTo>
                  <a:pt x="14681" y="19610"/>
                  <a:pt x="14717" y="19598"/>
                  <a:pt x="14741" y="19563"/>
                </a:cubicBezTo>
                <a:cubicBezTo>
                  <a:pt x="14860" y="19384"/>
                  <a:pt x="14991" y="19194"/>
                  <a:pt x="15122" y="18991"/>
                </a:cubicBezTo>
                <a:cubicBezTo>
                  <a:pt x="15172" y="18907"/>
                  <a:pt x="15098" y="18823"/>
                  <a:pt x="15020" y="18823"/>
                </a:cubicBezTo>
                <a:close/>
                <a:moveTo>
                  <a:pt x="25164" y="19520"/>
                </a:moveTo>
                <a:cubicBezTo>
                  <a:pt x="25122" y="19520"/>
                  <a:pt x="25080" y="19543"/>
                  <a:pt x="25063" y="19598"/>
                </a:cubicBezTo>
                <a:cubicBezTo>
                  <a:pt x="24992" y="19789"/>
                  <a:pt x="24897" y="19956"/>
                  <a:pt x="24801" y="20122"/>
                </a:cubicBezTo>
                <a:cubicBezTo>
                  <a:pt x="24789" y="20146"/>
                  <a:pt x="24778" y="20170"/>
                  <a:pt x="24754" y="20182"/>
                </a:cubicBezTo>
                <a:cubicBezTo>
                  <a:pt x="24718" y="20241"/>
                  <a:pt x="24730" y="20313"/>
                  <a:pt x="24789" y="20348"/>
                </a:cubicBezTo>
                <a:cubicBezTo>
                  <a:pt x="24801" y="20360"/>
                  <a:pt x="24825" y="20372"/>
                  <a:pt x="24849" y="20372"/>
                </a:cubicBezTo>
                <a:lnTo>
                  <a:pt x="24861" y="20372"/>
                </a:lnTo>
                <a:cubicBezTo>
                  <a:pt x="24885" y="20372"/>
                  <a:pt x="24920" y="20348"/>
                  <a:pt x="24944" y="20325"/>
                </a:cubicBezTo>
                <a:cubicBezTo>
                  <a:pt x="24956" y="20301"/>
                  <a:pt x="24980" y="20277"/>
                  <a:pt x="24992" y="20253"/>
                </a:cubicBezTo>
                <a:cubicBezTo>
                  <a:pt x="25099" y="20075"/>
                  <a:pt x="25194" y="19884"/>
                  <a:pt x="25266" y="19694"/>
                </a:cubicBezTo>
                <a:cubicBezTo>
                  <a:pt x="25319" y="19594"/>
                  <a:pt x="25240" y="19520"/>
                  <a:pt x="25164" y="19520"/>
                </a:cubicBezTo>
                <a:close/>
                <a:moveTo>
                  <a:pt x="21531" y="19579"/>
                </a:moveTo>
                <a:cubicBezTo>
                  <a:pt x="21517" y="19579"/>
                  <a:pt x="21504" y="19581"/>
                  <a:pt x="21491" y="19586"/>
                </a:cubicBezTo>
                <a:cubicBezTo>
                  <a:pt x="21432" y="19598"/>
                  <a:pt x="21396" y="19670"/>
                  <a:pt x="21420" y="19729"/>
                </a:cubicBezTo>
                <a:cubicBezTo>
                  <a:pt x="21479" y="19920"/>
                  <a:pt x="21563" y="20087"/>
                  <a:pt x="21670" y="20253"/>
                </a:cubicBezTo>
                <a:cubicBezTo>
                  <a:pt x="21694" y="20289"/>
                  <a:pt x="21718" y="20337"/>
                  <a:pt x="21753" y="20372"/>
                </a:cubicBezTo>
                <a:cubicBezTo>
                  <a:pt x="21777" y="20396"/>
                  <a:pt x="21813" y="20420"/>
                  <a:pt x="21849" y="20420"/>
                </a:cubicBezTo>
                <a:cubicBezTo>
                  <a:pt x="21872" y="20420"/>
                  <a:pt x="21896" y="20408"/>
                  <a:pt x="21920" y="20384"/>
                </a:cubicBezTo>
                <a:cubicBezTo>
                  <a:pt x="21968" y="20348"/>
                  <a:pt x="21980" y="20277"/>
                  <a:pt x="21944" y="20229"/>
                </a:cubicBezTo>
                <a:cubicBezTo>
                  <a:pt x="21908" y="20194"/>
                  <a:pt x="21884" y="20158"/>
                  <a:pt x="21860" y="20122"/>
                </a:cubicBezTo>
                <a:cubicBezTo>
                  <a:pt x="21765" y="19979"/>
                  <a:pt x="21694" y="19825"/>
                  <a:pt x="21646" y="19658"/>
                </a:cubicBezTo>
                <a:cubicBezTo>
                  <a:pt x="21627" y="19611"/>
                  <a:pt x="21579" y="19579"/>
                  <a:pt x="21531" y="19579"/>
                </a:cubicBezTo>
                <a:close/>
                <a:moveTo>
                  <a:pt x="14244" y="19935"/>
                </a:moveTo>
                <a:cubicBezTo>
                  <a:pt x="14214" y="19935"/>
                  <a:pt x="14182" y="19948"/>
                  <a:pt x="14157" y="19979"/>
                </a:cubicBezTo>
                <a:cubicBezTo>
                  <a:pt x="14014" y="20158"/>
                  <a:pt x="13859" y="20325"/>
                  <a:pt x="13717" y="20491"/>
                </a:cubicBezTo>
                <a:cubicBezTo>
                  <a:pt x="13669" y="20539"/>
                  <a:pt x="13669" y="20610"/>
                  <a:pt x="13717" y="20646"/>
                </a:cubicBezTo>
                <a:cubicBezTo>
                  <a:pt x="13729" y="20670"/>
                  <a:pt x="13764" y="20682"/>
                  <a:pt x="13788" y="20682"/>
                </a:cubicBezTo>
                <a:cubicBezTo>
                  <a:pt x="13824" y="20682"/>
                  <a:pt x="13859" y="20670"/>
                  <a:pt x="13895" y="20646"/>
                </a:cubicBezTo>
                <a:cubicBezTo>
                  <a:pt x="14038" y="20479"/>
                  <a:pt x="14193" y="20313"/>
                  <a:pt x="14336" y="20122"/>
                </a:cubicBezTo>
                <a:cubicBezTo>
                  <a:pt x="14406" y="20035"/>
                  <a:pt x="14328" y="19935"/>
                  <a:pt x="14244" y="19935"/>
                </a:cubicBezTo>
                <a:close/>
                <a:moveTo>
                  <a:pt x="3081" y="19970"/>
                </a:moveTo>
                <a:cubicBezTo>
                  <a:pt x="2999" y="19970"/>
                  <a:pt x="2919" y="20055"/>
                  <a:pt x="2977" y="20146"/>
                </a:cubicBezTo>
                <a:cubicBezTo>
                  <a:pt x="3096" y="20348"/>
                  <a:pt x="3239" y="20539"/>
                  <a:pt x="3382" y="20718"/>
                </a:cubicBezTo>
                <a:cubicBezTo>
                  <a:pt x="3406" y="20741"/>
                  <a:pt x="3442" y="20753"/>
                  <a:pt x="3477" y="20753"/>
                </a:cubicBezTo>
                <a:cubicBezTo>
                  <a:pt x="3501" y="20753"/>
                  <a:pt x="3525" y="20753"/>
                  <a:pt x="3549" y="20729"/>
                </a:cubicBezTo>
                <a:cubicBezTo>
                  <a:pt x="3596" y="20694"/>
                  <a:pt x="3608" y="20622"/>
                  <a:pt x="3561" y="20575"/>
                </a:cubicBezTo>
                <a:cubicBezTo>
                  <a:pt x="3418" y="20396"/>
                  <a:pt x="3287" y="20218"/>
                  <a:pt x="3180" y="20027"/>
                </a:cubicBezTo>
                <a:cubicBezTo>
                  <a:pt x="3154" y="19987"/>
                  <a:pt x="3117" y="19970"/>
                  <a:pt x="3081" y="19970"/>
                </a:cubicBezTo>
                <a:close/>
                <a:moveTo>
                  <a:pt x="24342" y="20598"/>
                </a:moveTo>
                <a:cubicBezTo>
                  <a:pt x="24325" y="20598"/>
                  <a:pt x="24307" y="20602"/>
                  <a:pt x="24289" y="20610"/>
                </a:cubicBezTo>
                <a:cubicBezTo>
                  <a:pt x="24111" y="20718"/>
                  <a:pt x="23896" y="20789"/>
                  <a:pt x="23694" y="20825"/>
                </a:cubicBezTo>
                <a:cubicBezTo>
                  <a:pt x="23623" y="20837"/>
                  <a:pt x="23587" y="20896"/>
                  <a:pt x="23599" y="20956"/>
                </a:cubicBezTo>
                <a:cubicBezTo>
                  <a:pt x="23599" y="21015"/>
                  <a:pt x="23646" y="21051"/>
                  <a:pt x="23706" y="21051"/>
                </a:cubicBezTo>
                <a:lnTo>
                  <a:pt x="23730" y="21051"/>
                </a:lnTo>
                <a:cubicBezTo>
                  <a:pt x="23968" y="21015"/>
                  <a:pt x="24194" y="20932"/>
                  <a:pt x="24408" y="20813"/>
                </a:cubicBezTo>
                <a:cubicBezTo>
                  <a:pt x="24511" y="20741"/>
                  <a:pt x="24446" y="20598"/>
                  <a:pt x="24342" y="20598"/>
                </a:cubicBezTo>
                <a:close/>
                <a:moveTo>
                  <a:pt x="22375" y="20620"/>
                </a:moveTo>
                <a:cubicBezTo>
                  <a:pt x="22264" y="20620"/>
                  <a:pt x="22202" y="20785"/>
                  <a:pt x="22325" y="20837"/>
                </a:cubicBezTo>
                <a:cubicBezTo>
                  <a:pt x="22539" y="20956"/>
                  <a:pt x="22765" y="21027"/>
                  <a:pt x="23003" y="21063"/>
                </a:cubicBezTo>
                <a:lnTo>
                  <a:pt x="23015" y="21063"/>
                </a:lnTo>
                <a:cubicBezTo>
                  <a:pt x="23075" y="21063"/>
                  <a:pt x="23123" y="21027"/>
                  <a:pt x="23134" y="20968"/>
                </a:cubicBezTo>
                <a:cubicBezTo>
                  <a:pt x="23146" y="20908"/>
                  <a:pt x="23099" y="20849"/>
                  <a:pt x="23039" y="20837"/>
                </a:cubicBezTo>
                <a:cubicBezTo>
                  <a:pt x="22825" y="20813"/>
                  <a:pt x="22622" y="20741"/>
                  <a:pt x="22432" y="20634"/>
                </a:cubicBezTo>
                <a:cubicBezTo>
                  <a:pt x="22412" y="20624"/>
                  <a:pt x="22393" y="20620"/>
                  <a:pt x="22375" y="20620"/>
                </a:cubicBezTo>
                <a:close/>
                <a:moveTo>
                  <a:pt x="13285" y="20938"/>
                </a:moveTo>
                <a:cubicBezTo>
                  <a:pt x="13265" y="20938"/>
                  <a:pt x="13245" y="20947"/>
                  <a:pt x="13228" y="20968"/>
                </a:cubicBezTo>
                <a:cubicBezTo>
                  <a:pt x="13062" y="21122"/>
                  <a:pt x="12883" y="21277"/>
                  <a:pt x="12716" y="21408"/>
                </a:cubicBezTo>
                <a:cubicBezTo>
                  <a:pt x="12657" y="21444"/>
                  <a:pt x="12657" y="21515"/>
                  <a:pt x="12693" y="21563"/>
                </a:cubicBezTo>
                <a:cubicBezTo>
                  <a:pt x="12715" y="21596"/>
                  <a:pt x="12748" y="21609"/>
                  <a:pt x="12781" y="21610"/>
                </a:cubicBezTo>
                <a:lnTo>
                  <a:pt x="12781" y="21610"/>
                </a:lnTo>
                <a:cubicBezTo>
                  <a:pt x="12803" y="21609"/>
                  <a:pt x="12825" y="21598"/>
                  <a:pt x="12847" y="21587"/>
                </a:cubicBezTo>
                <a:cubicBezTo>
                  <a:pt x="13026" y="21444"/>
                  <a:pt x="13205" y="21301"/>
                  <a:pt x="13371" y="21134"/>
                </a:cubicBezTo>
                <a:cubicBezTo>
                  <a:pt x="13467" y="21086"/>
                  <a:pt x="13370" y="20938"/>
                  <a:pt x="13285" y="20938"/>
                </a:cubicBezTo>
                <a:close/>
                <a:moveTo>
                  <a:pt x="12781" y="21610"/>
                </a:moveTo>
                <a:lnTo>
                  <a:pt x="12781" y="21610"/>
                </a:lnTo>
                <a:cubicBezTo>
                  <a:pt x="12779" y="21610"/>
                  <a:pt x="12778" y="21611"/>
                  <a:pt x="12776" y="21611"/>
                </a:cubicBezTo>
                <a:lnTo>
                  <a:pt x="12788" y="21611"/>
                </a:lnTo>
                <a:cubicBezTo>
                  <a:pt x="12786" y="21611"/>
                  <a:pt x="12783" y="21610"/>
                  <a:pt x="12781" y="21610"/>
                </a:cubicBezTo>
                <a:close/>
                <a:moveTo>
                  <a:pt x="3942" y="21028"/>
                </a:moveTo>
                <a:cubicBezTo>
                  <a:pt x="3849" y="21028"/>
                  <a:pt x="3775" y="21147"/>
                  <a:pt x="3858" y="21230"/>
                </a:cubicBezTo>
                <a:cubicBezTo>
                  <a:pt x="3965" y="21325"/>
                  <a:pt x="4061" y="21408"/>
                  <a:pt x="4156" y="21491"/>
                </a:cubicBezTo>
                <a:cubicBezTo>
                  <a:pt x="4239" y="21551"/>
                  <a:pt x="4323" y="21622"/>
                  <a:pt x="4406" y="21682"/>
                </a:cubicBezTo>
                <a:cubicBezTo>
                  <a:pt x="4418" y="21694"/>
                  <a:pt x="4442" y="21706"/>
                  <a:pt x="4465" y="21706"/>
                </a:cubicBezTo>
                <a:lnTo>
                  <a:pt x="4465" y="21694"/>
                </a:lnTo>
                <a:cubicBezTo>
                  <a:pt x="4501" y="21694"/>
                  <a:pt x="4537" y="21682"/>
                  <a:pt x="4561" y="21658"/>
                </a:cubicBezTo>
                <a:cubicBezTo>
                  <a:pt x="4596" y="21599"/>
                  <a:pt x="4585" y="21527"/>
                  <a:pt x="4537" y="21491"/>
                </a:cubicBezTo>
                <a:cubicBezTo>
                  <a:pt x="4454" y="21432"/>
                  <a:pt x="4394" y="21396"/>
                  <a:pt x="4299" y="21313"/>
                </a:cubicBezTo>
                <a:cubicBezTo>
                  <a:pt x="4204" y="21230"/>
                  <a:pt x="4108" y="21146"/>
                  <a:pt x="4025" y="21063"/>
                </a:cubicBezTo>
                <a:cubicBezTo>
                  <a:pt x="3998" y="21039"/>
                  <a:pt x="3969" y="21028"/>
                  <a:pt x="3942" y="21028"/>
                </a:cubicBezTo>
                <a:close/>
                <a:moveTo>
                  <a:pt x="12217" y="21785"/>
                </a:moveTo>
                <a:cubicBezTo>
                  <a:pt x="12198" y="21785"/>
                  <a:pt x="12178" y="21790"/>
                  <a:pt x="12157" y="21801"/>
                </a:cubicBezTo>
                <a:lnTo>
                  <a:pt x="12038" y="21872"/>
                </a:lnTo>
                <a:cubicBezTo>
                  <a:pt x="11883" y="21968"/>
                  <a:pt x="11728" y="22051"/>
                  <a:pt x="11573" y="22134"/>
                </a:cubicBezTo>
                <a:cubicBezTo>
                  <a:pt x="11514" y="22158"/>
                  <a:pt x="11502" y="22218"/>
                  <a:pt x="11526" y="22277"/>
                </a:cubicBezTo>
                <a:cubicBezTo>
                  <a:pt x="11538" y="22313"/>
                  <a:pt x="11585" y="22337"/>
                  <a:pt x="11621" y="22337"/>
                </a:cubicBezTo>
                <a:lnTo>
                  <a:pt x="11681" y="22337"/>
                </a:lnTo>
                <a:cubicBezTo>
                  <a:pt x="11835" y="22253"/>
                  <a:pt x="12014" y="22170"/>
                  <a:pt x="12157" y="22075"/>
                </a:cubicBezTo>
                <a:lnTo>
                  <a:pt x="12288" y="21992"/>
                </a:lnTo>
                <a:cubicBezTo>
                  <a:pt x="12378" y="21922"/>
                  <a:pt x="12317" y="21785"/>
                  <a:pt x="12217" y="21785"/>
                </a:cubicBezTo>
                <a:close/>
                <a:moveTo>
                  <a:pt x="5030" y="21838"/>
                </a:moveTo>
                <a:cubicBezTo>
                  <a:pt x="4926" y="21838"/>
                  <a:pt x="4849" y="22004"/>
                  <a:pt x="4977" y="22063"/>
                </a:cubicBezTo>
                <a:cubicBezTo>
                  <a:pt x="5180" y="22182"/>
                  <a:pt x="5382" y="22289"/>
                  <a:pt x="5597" y="22384"/>
                </a:cubicBezTo>
                <a:cubicBezTo>
                  <a:pt x="5608" y="22396"/>
                  <a:pt x="5632" y="22396"/>
                  <a:pt x="5644" y="22396"/>
                </a:cubicBezTo>
                <a:cubicBezTo>
                  <a:pt x="5692" y="22396"/>
                  <a:pt x="5728" y="22361"/>
                  <a:pt x="5751" y="22325"/>
                </a:cubicBezTo>
                <a:cubicBezTo>
                  <a:pt x="5775" y="22265"/>
                  <a:pt x="5751" y="22206"/>
                  <a:pt x="5692" y="22182"/>
                </a:cubicBezTo>
                <a:cubicBezTo>
                  <a:pt x="5489" y="22087"/>
                  <a:pt x="5287" y="21980"/>
                  <a:pt x="5096" y="21861"/>
                </a:cubicBezTo>
                <a:cubicBezTo>
                  <a:pt x="5074" y="21844"/>
                  <a:pt x="5052" y="21838"/>
                  <a:pt x="5030" y="21838"/>
                </a:cubicBezTo>
                <a:close/>
                <a:moveTo>
                  <a:pt x="11002" y="22387"/>
                </a:moveTo>
                <a:cubicBezTo>
                  <a:pt x="10986" y="22387"/>
                  <a:pt x="10970" y="22390"/>
                  <a:pt x="10954" y="22396"/>
                </a:cubicBezTo>
                <a:cubicBezTo>
                  <a:pt x="10740" y="22468"/>
                  <a:pt x="10526" y="22539"/>
                  <a:pt x="10311" y="22587"/>
                </a:cubicBezTo>
                <a:cubicBezTo>
                  <a:pt x="10192" y="22623"/>
                  <a:pt x="10204" y="22813"/>
                  <a:pt x="10335" y="22813"/>
                </a:cubicBezTo>
                <a:lnTo>
                  <a:pt x="10371" y="22813"/>
                </a:lnTo>
                <a:cubicBezTo>
                  <a:pt x="10597" y="22754"/>
                  <a:pt x="10823" y="22694"/>
                  <a:pt x="11038" y="22611"/>
                </a:cubicBezTo>
                <a:cubicBezTo>
                  <a:pt x="11097" y="22587"/>
                  <a:pt x="11133" y="22515"/>
                  <a:pt x="11109" y="22456"/>
                </a:cubicBezTo>
                <a:cubicBezTo>
                  <a:pt x="11091" y="22412"/>
                  <a:pt x="11048" y="22387"/>
                  <a:pt x="11002" y="22387"/>
                </a:cubicBezTo>
                <a:close/>
                <a:moveTo>
                  <a:pt x="6282" y="22425"/>
                </a:moveTo>
                <a:cubicBezTo>
                  <a:pt x="6166" y="22425"/>
                  <a:pt x="6112" y="22603"/>
                  <a:pt x="6251" y="22646"/>
                </a:cubicBezTo>
                <a:cubicBezTo>
                  <a:pt x="6466" y="22718"/>
                  <a:pt x="6692" y="22789"/>
                  <a:pt x="6918" y="22837"/>
                </a:cubicBezTo>
                <a:lnTo>
                  <a:pt x="6942" y="22837"/>
                </a:lnTo>
                <a:cubicBezTo>
                  <a:pt x="6990" y="22837"/>
                  <a:pt x="7037" y="22801"/>
                  <a:pt x="7049" y="22754"/>
                </a:cubicBezTo>
                <a:cubicBezTo>
                  <a:pt x="7073" y="22694"/>
                  <a:pt x="7025" y="22634"/>
                  <a:pt x="6966" y="22623"/>
                </a:cubicBezTo>
                <a:cubicBezTo>
                  <a:pt x="6751" y="22563"/>
                  <a:pt x="6537" y="22504"/>
                  <a:pt x="6323" y="22432"/>
                </a:cubicBezTo>
                <a:cubicBezTo>
                  <a:pt x="6309" y="22427"/>
                  <a:pt x="6295" y="22425"/>
                  <a:pt x="6282" y="22425"/>
                </a:cubicBezTo>
                <a:close/>
                <a:moveTo>
                  <a:pt x="9678" y="22728"/>
                </a:moveTo>
                <a:cubicBezTo>
                  <a:pt x="9671" y="22728"/>
                  <a:pt x="9664" y="22728"/>
                  <a:pt x="9657" y="22730"/>
                </a:cubicBezTo>
                <a:cubicBezTo>
                  <a:pt x="9430" y="22754"/>
                  <a:pt x="9204" y="22777"/>
                  <a:pt x="8978" y="22789"/>
                </a:cubicBezTo>
                <a:cubicBezTo>
                  <a:pt x="8918" y="22801"/>
                  <a:pt x="8871" y="22849"/>
                  <a:pt x="8871" y="22908"/>
                </a:cubicBezTo>
                <a:cubicBezTo>
                  <a:pt x="8871" y="22965"/>
                  <a:pt x="8913" y="23021"/>
                  <a:pt x="8978" y="23027"/>
                </a:cubicBezTo>
                <a:lnTo>
                  <a:pt x="8978" y="23027"/>
                </a:lnTo>
                <a:lnTo>
                  <a:pt x="8990" y="23015"/>
                </a:lnTo>
                <a:cubicBezTo>
                  <a:pt x="9228" y="23004"/>
                  <a:pt x="9454" y="22980"/>
                  <a:pt x="9680" y="22944"/>
                </a:cubicBezTo>
                <a:cubicBezTo>
                  <a:pt x="9827" y="22921"/>
                  <a:pt x="9803" y="22728"/>
                  <a:pt x="9678" y="22728"/>
                </a:cubicBezTo>
                <a:close/>
                <a:moveTo>
                  <a:pt x="7613" y="22728"/>
                </a:moveTo>
                <a:cubicBezTo>
                  <a:pt x="7487" y="22728"/>
                  <a:pt x="7461" y="22945"/>
                  <a:pt x="7609" y="22956"/>
                </a:cubicBezTo>
                <a:cubicBezTo>
                  <a:pt x="7835" y="22992"/>
                  <a:pt x="8073" y="23015"/>
                  <a:pt x="8299" y="23027"/>
                </a:cubicBezTo>
                <a:lnTo>
                  <a:pt x="8311" y="23027"/>
                </a:lnTo>
                <a:cubicBezTo>
                  <a:pt x="8442" y="23004"/>
                  <a:pt x="8442" y="22801"/>
                  <a:pt x="8311" y="22789"/>
                </a:cubicBezTo>
                <a:cubicBezTo>
                  <a:pt x="8085" y="22777"/>
                  <a:pt x="7859" y="22765"/>
                  <a:pt x="7633" y="22730"/>
                </a:cubicBezTo>
                <a:cubicBezTo>
                  <a:pt x="7626" y="22729"/>
                  <a:pt x="7619" y="22728"/>
                  <a:pt x="7613" y="22728"/>
                </a:cubicBezTo>
                <a:close/>
                <a:moveTo>
                  <a:pt x="8978" y="23027"/>
                </a:moveTo>
                <a:lnTo>
                  <a:pt x="8978" y="23027"/>
                </a:lnTo>
                <a:lnTo>
                  <a:pt x="8990" y="23027"/>
                </a:lnTo>
                <a:cubicBezTo>
                  <a:pt x="8986" y="23027"/>
                  <a:pt x="8982" y="23027"/>
                  <a:pt x="8978" y="2302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6"/>
          <p:cNvSpPr txBox="1">
            <a:spLocks noGrp="1"/>
          </p:cNvSpPr>
          <p:nvPr>
            <p:ph type="ctrTitle"/>
          </p:nvPr>
        </p:nvSpPr>
        <p:spPr>
          <a:xfrm>
            <a:off x="593825" y="2616010"/>
            <a:ext cx="5157000" cy="88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Reading</a:t>
            </a:r>
            <a:endParaRPr dirty="0"/>
          </a:p>
        </p:txBody>
      </p:sp>
      <p:sp>
        <p:nvSpPr>
          <p:cNvPr id="1025" name="Google Shape;1025;p36"/>
          <p:cNvSpPr txBox="1">
            <a:spLocks noGrp="1"/>
          </p:cNvSpPr>
          <p:nvPr>
            <p:ph type="title" idx="2"/>
          </p:nvPr>
        </p:nvSpPr>
        <p:spPr>
          <a:xfrm>
            <a:off x="593900" y="1218060"/>
            <a:ext cx="3281700" cy="1222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grpSp>
        <p:nvGrpSpPr>
          <p:cNvPr id="1026" name="Google Shape;1026;p36"/>
          <p:cNvGrpSpPr/>
          <p:nvPr/>
        </p:nvGrpSpPr>
        <p:grpSpPr>
          <a:xfrm>
            <a:off x="5039643" y="2679405"/>
            <a:ext cx="1485387" cy="1923971"/>
            <a:chOff x="2760750" y="4017875"/>
            <a:chExt cx="521225" cy="675125"/>
          </a:xfrm>
        </p:grpSpPr>
        <p:sp>
          <p:nvSpPr>
            <p:cNvPr id="1027" name="Google Shape;1027;p36"/>
            <p:cNvSpPr/>
            <p:nvPr/>
          </p:nvSpPr>
          <p:spPr>
            <a:xfrm>
              <a:off x="2760750" y="4017875"/>
              <a:ext cx="521225" cy="675125"/>
            </a:xfrm>
            <a:custGeom>
              <a:avLst/>
              <a:gdLst/>
              <a:ahLst/>
              <a:cxnLst/>
              <a:rect l="l" t="t" r="r" b="b"/>
              <a:pathLst>
                <a:path w="20849" h="27005" extrusionOk="0">
                  <a:moveTo>
                    <a:pt x="10645" y="1"/>
                  </a:moveTo>
                  <a:cubicBezTo>
                    <a:pt x="10168" y="1"/>
                    <a:pt x="9716" y="239"/>
                    <a:pt x="9454" y="644"/>
                  </a:cubicBezTo>
                  <a:cubicBezTo>
                    <a:pt x="8287" y="2454"/>
                    <a:pt x="2489" y="11657"/>
                    <a:pt x="2489" y="15217"/>
                  </a:cubicBezTo>
                  <a:cubicBezTo>
                    <a:pt x="2489" y="15408"/>
                    <a:pt x="2513" y="15586"/>
                    <a:pt x="2548" y="15765"/>
                  </a:cubicBezTo>
                  <a:cubicBezTo>
                    <a:pt x="2382" y="15991"/>
                    <a:pt x="2251" y="16205"/>
                    <a:pt x="2167" y="16372"/>
                  </a:cubicBezTo>
                  <a:cubicBezTo>
                    <a:pt x="1953" y="16753"/>
                    <a:pt x="1667" y="17408"/>
                    <a:pt x="1667" y="18098"/>
                  </a:cubicBezTo>
                  <a:cubicBezTo>
                    <a:pt x="905" y="18539"/>
                    <a:pt x="346" y="19527"/>
                    <a:pt x="143" y="20873"/>
                  </a:cubicBezTo>
                  <a:cubicBezTo>
                    <a:pt x="84" y="21265"/>
                    <a:pt x="0" y="22063"/>
                    <a:pt x="191" y="22825"/>
                  </a:cubicBezTo>
                  <a:cubicBezTo>
                    <a:pt x="227" y="23551"/>
                    <a:pt x="465" y="24230"/>
                    <a:pt x="608" y="24575"/>
                  </a:cubicBezTo>
                  <a:cubicBezTo>
                    <a:pt x="846" y="25147"/>
                    <a:pt x="1751" y="27004"/>
                    <a:pt x="3287" y="27004"/>
                  </a:cubicBezTo>
                  <a:cubicBezTo>
                    <a:pt x="3501" y="27004"/>
                    <a:pt x="3715" y="26969"/>
                    <a:pt x="3906" y="26897"/>
                  </a:cubicBezTo>
                  <a:lnTo>
                    <a:pt x="7990" y="25373"/>
                  </a:lnTo>
                  <a:lnTo>
                    <a:pt x="17967" y="26742"/>
                  </a:lnTo>
                  <a:cubicBezTo>
                    <a:pt x="18050" y="26754"/>
                    <a:pt x="18122" y="26754"/>
                    <a:pt x="18205" y="26754"/>
                  </a:cubicBezTo>
                  <a:cubicBezTo>
                    <a:pt x="19408" y="26754"/>
                    <a:pt x="20360" y="25564"/>
                    <a:pt x="20634" y="23718"/>
                  </a:cubicBezTo>
                  <a:cubicBezTo>
                    <a:pt x="20729" y="23159"/>
                    <a:pt x="20848" y="21730"/>
                    <a:pt x="20158" y="20801"/>
                  </a:cubicBezTo>
                  <a:cubicBezTo>
                    <a:pt x="20086" y="20718"/>
                    <a:pt x="20015" y="20634"/>
                    <a:pt x="19932" y="20551"/>
                  </a:cubicBezTo>
                  <a:cubicBezTo>
                    <a:pt x="19991" y="20456"/>
                    <a:pt x="20051" y="20361"/>
                    <a:pt x="20098" y="20242"/>
                  </a:cubicBezTo>
                  <a:cubicBezTo>
                    <a:pt x="20563" y="19182"/>
                    <a:pt x="20086" y="17813"/>
                    <a:pt x="19872" y="17277"/>
                  </a:cubicBezTo>
                  <a:cubicBezTo>
                    <a:pt x="19729" y="16943"/>
                    <a:pt x="19360" y="16170"/>
                    <a:pt x="18777" y="15586"/>
                  </a:cubicBezTo>
                  <a:cubicBezTo>
                    <a:pt x="18789" y="15467"/>
                    <a:pt x="18800" y="15336"/>
                    <a:pt x="18800" y="15217"/>
                  </a:cubicBezTo>
                  <a:cubicBezTo>
                    <a:pt x="18800" y="11657"/>
                    <a:pt x="12990" y="2454"/>
                    <a:pt x="11835" y="644"/>
                  </a:cubicBezTo>
                  <a:cubicBezTo>
                    <a:pt x="11573" y="239"/>
                    <a:pt x="11121" y="1"/>
                    <a:pt x="10645" y="1"/>
                  </a:cubicBezTo>
                  <a:close/>
                </a:path>
              </a:pathLst>
            </a:custGeom>
            <a:solidFill>
              <a:srgbClr val="FFFFFF"/>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6"/>
            <p:cNvSpPr/>
            <p:nvPr/>
          </p:nvSpPr>
          <p:spPr>
            <a:xfrm>
              <a:off x="2841700" y="4418825"/>
              <a:ext cx="297700" cy="186350"/>
            </a:xfrm>
            <a:custGeom>
              <a:avLst/>
              <a:gdLst/>
              <a:ahLst/>
              <a:cxnLst/>
              <a:rect l="l" t="t" r="r" b="b"/>
              <a:pathLst>
                <a:path w="11908" h="7454" extrusionOk="0">
                  <a:moveTo>
                    <a:pt x="1334" y="1"/>
                  </a:moveTo>
                  <a:lnTo>
                    <a:pt x="1" y="2477"/>
                  </a:lnTo>
                  <a:lnTo>
                    <a:pt x="10300" y="7430"/>
                  </a:lnTo>
                  <a:cubicBezTo>
                    <a:pt x="10332" y="7446"/>
                    <a:pt x="10368" y="7453"/>
                    <a:pt x="10407" y="7453"/>
                  </a:cubicBezTo>
                  <a:cubicBezTo>
                    <a:pt x="10696" y="7453"/>
                    <a:pt x="11141" y="7040"/>
                    <a:pt x="11467" y="6442"/>
                  </a:cubicBezTo>
                  <a:cubicBezTo>
                    <a:pt x="11836" y="5763"/>
                    <a:pt x="11907" y="5096"/>
                    <a:pt x="11633" y="4966"/>
                  </a:cubicBezTo>
                  <a:lnTo>
                    <a:pt x="1334" y="1"/>
                  </a:ln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6"/>
            <p:cNvSpPr/>
            <p:nvPr/>
          </p:nvSpPr>
          <p:spPr>
            <a:xfrm>
              <a:off x="2834875" y="4418275"/>
              <a:ext cx="47050" cy="63075"/>
            </a:xfrm>
            <a:custGeom>
              <a:avLst/>
              <a:gdLst/>
              <a:ahLst/>
              <a:cxnLst/>
              <a:rect l="l" t="t" r="r" b="b"/>
              <a:pathLst>
                <a:path w="1882" h="2523" extrusionOk="0">
                  <a:moveTo>
                    <a:pt x="1502" y="0"/>
                  </a:moveTo>
                  <a:cubicBezTo>
                    <a:pt x="1214" y="0"/>
                    <a:pt x="767" y="423"/>
                    <a:pt x="441" y="1023"/>
                  </a:cubicBezTo>
                  <a:cubicBezTo>
                    <a:pt x="72" y="1701"/>
                    <a:pt x="0" y="2356"/>
                    <a:pt x="274" y="2499"/>
                  </a:cubicBezTo>
                  <a:cubicBezTo>
                    <a:pt x="308" y="2515"/>
                    <a:pt x="345" y="2522"/>
                    <a:pt x="385" y="2522"/>
                  </a:cubicBezTo>
                  <a:cubicBezTo>
                    <a:pt x="679" y="2522"/>
                    <a:pt x="1115" y="2108"/>
                    <a:pt x="1441" y="1499"/>
                  </a:cubicBezTo>
                  <a:cubicBezTo>
                    <a:pt x="1810" y="820"/>
                    <a:pt x="1881" y="165"/>
                    <a:pt x="1607" y="23"/>
                  </a:cubicBezTo>
                  <a:cubicBezTo>
                    <a:pt x="1576" y="7"/>
                    <a:pt x="1540" y="0"/>
                    <a:pt x="1502"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6"/>
            <p:cNvSpPr/>
            <p:nvPr/>
          </p:nvSpPr>
          <p:spPr>
            <a:xfrm>
              <a:off x="2794975" y="4499425"/>
              <a:ext cx="434600" cy="151900"/>
            </a:xfrm>
            <a:custGeom>
              <a:avLst/>
              <a:gdLst/>
              <a:ahLst/>
              <a:cxnLst/>
              <a:rect l="l" t="t" r="r" b="b"/>
              <a:pathLst>
                <a:path w="17384" h="6076" extrusionOk="0">
                  <a:moveTo>
                    <a:pt x="1205" y="0"/>
                  </a:moveTo>
                  <a:cubicBezTo>
                    <a:pt x="778" y="0"/>
                    <a:pt x="328" y="790"/>
                    <a:pt x="167" y="1825"/>
                  </a:cubicBezTo>
                  <a:cubicBezTo>
                    <a:pt x="1" y="2896"/>
                    <a:pt x="227" y="3813"/>
                    <a:pt x="656" y="3861"/>
                  </a:cubicBezTo>
                  <a:lnTo>
                    <a:pt x="16789" y="6075"/>
                  </a:lnTo>
                  <a:lnTo>
                    <a:pt x="17384" y="2206"/>
                  </a:lnTo>
                  <a:lnTo>
                    <a:pt x="1251" y="3"/>
                  </a:lnTo>
                  <a:cubicBezTo>
                    <a:pt x="1236" y="1"/>
                    <a:pt x="1220" y="0"/>
                    <a:pt x="1205" y="0"/>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6"/>
            <p:cNvSpPr/>
            <p:nvPr/>
          </p:nvSpPr>
          <p:spPr>
            <a:xfrm>
              <a:off x="3198600" y="4554475"/>
              <a:ext cx="47350" cy="96925"/>
            </a:xfrm>
            <a:custGeom>
              <a:avLst/>
              <a:gdLst/>
              <a:ahLst/>
              <a:cxnLst/>
              <a:rect l="l" t="t" r="r" b="b"/>
              <a:pathLst>
                <a:path w="1894" h="3877" extrusionOk="0">
                  <a:moveTo>
                    <a:pt x="1195" y="1"/>
                  </a:moveTo>
                  <a:cubicBezTo>
                    <a:pt x="777" y="1"/>
                    <a:pt x="316" y="802"/>
                    <a:pt x="155" y="1837"/>
                  </a:cubicBezTo>
                  <a:cubicBezTo>
                    <a:pt x="1" y="2897"/>
                    <a:pt x="215" y="3814"/>
                    <a:pt x="644" y="3873"/>
                  </a:cubicBezTo>
                  <a:cubicBezTo>
                    <a:pt x="659" y="3875"/>
                    <a:pt x="674" y="3876"/>
                    <a:pt x="689" y="3876"/>
                  </a:cubicBezTo>
                  <a:cubicBezTo>
                    <a:pt x="1116" y="3876"/>
                    <a:pt x="1566" y="3075"/>
                    <a:pt x="1727" y="2052"/>
                  </a:cubicBezTo>
                  <a:cubicBezTo>
                    <a:pt x="1894" y="980"/>
                    <a:pt x="1679" y="63"/>
                    <a:pt x="1239" y="4"/>
                  </a:cubicBezTo>
                  <a:cubicBezTo>
                    <a:pt x="1224" y="2"/>
                    <a:pt x="1209" y="1"/>
                    <a:pt x="1195"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6"/>
            <p:cNvSpPr/>
            <p:nvPr/>
          </p:nvSpPr>
          <p:spPr>
            <a:xfrm>
              <a:off x="2858375" y="4053300"/>
              <a:ext cx="336975" cy="477475"/>
            </a:xfrm>
            <a:custGeom>
              <a:avLst/>
              <a:gdLst/>
              <a:ahLst/>
              <a:cxnLst/>
              <a:rect l="l" t="t" r="r" b="b"/>
              <a:pathLst>
                <a:path w="13479" h="19099" extrusionOk="0">
                  <a:moveTo>
                    <a:pt x="6740" y="1"/>
                  </a:moveTo>
                  <a:cubicBezTo>
                    <a:pt x="6740" y="1"/>
                    <a:pt x="1" y="10466"/>
                    <a:pt x="1" y="13800"/>
                  </a:cubicBezTo>
                  <a:cubicBezTo>
                    <a:pt x="1" y="15622"/>
                    <a:pt x="3644" y="17634"/>
                    <a:pt x="5168" y="19098"/>
                  </a:cubicBezTo>
                  <a:lnTo>
                    <a:pt x="8323" y="19098"/>
                  </a:lnTo>
                  <a:cubicBezTo>
                    <a:pt x="9847" y="17634"/>
                    <a:pt x="13479" y="15622"/>
                    <a:pt x="13479" y="13800"/>
                  </a:cubicBezTo>
                  <a:cubicBezTo>
                    <a:pt x="13479" y="10466"/>
                    <a:pt x="6740" y="1"/>
                    <a:pt x="6740" y="1"/>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6"/>
            <p:cNvSpPr/>
            <p:nvPr/>
          </p:nvSpPr>
          <p:spPr>
            <a:xfrm>
              <a:off x="2930700" y="4148850"/>
              <a:ext cx="192325" cy="381925"/>
            </a:xfrm>
            <a:custGeom>
              <a:avLst/>
              <a:gdLst/>
              <a:ahLst/>
              <a:cxnLst/>
              <a:rect l="l" t="t" r="r" b="b"/>
              <a:pathLst>
                <a:path w="7693" h="15277" extrusionOk="0">
                  <a:moveTo>
                    <a:pt x="3847" y="1"/>
                  </a:moveTo>
                  <a:cubicBezTo>
                    <a:pt x="3847" y="1"/>
                    <a:pt x="1" y="8383"/>
                    <a:pt x="1" y="11038"/>
                  </a:cubicBezTo>
                  <a:cubicBezTo>
                    <a:pt x="1" y="12490"/>
                    <a:pt x="2073" y="14110"/>
                    <a:pt x="2942" y="15276"/>
                  </a:cubicBezTo>
                  <a:lnTo>
                    <a:pt x="4752" y="15276"/>
                  </a:lnTo>
                  <a:cubicBezTo>
                    <a:pt x="5621" y="14110"/>
                    <a:pt x="7692" y="12490"/>
                    <a:pt x="7692" y="11038"/>
                  </a:cubicBezTo>
                  <a:cubicBezTo>
                    <a:pt x="7692" y="8383"/>
                    <a:pt x="3847" y="1"/>
                    <a:pt x="3847" y="1"/>
                  </a:cubicBezTo>
                  <a:close/>
                </a:path>
              </a:pathLst>
            </a:custGeom>
            <a:solidFill>
              <a:srgbClr val="EF65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6"/>
            <p:cNvSpPr/>
            <p:nvPr/>
          </p:nvSpPr>
          <p:spPr>
            <a:xfrm>
              <a:off x="2961375" y="4279525"/>
              <a:ext cx="131000" cy="251250"/>
            </a:xfrm>
            <a:custGeom>
              <a:avLst/>
              <a:gdLst/>
              <a:ahLst/>
              <a:cxnLst/>
              <a:rect l="l" t="t" r="r" b="b"/>
              <a:pathLst>
                <a:path w="5240" h="10050" extrusionOk="0">
                  <a:moveTo>
                    <a:pt x="2620" y="0"/>
                  </a:moveTo>
                  <a:cubicBezTo>
                    <a:pt x="2620" y="0"/>
                    <a:pt x="0" y="5513"/>
                    <a:pt x="0" y="7263"/>
                  </a:cubicBezTo>
                  <a:cubicBezTo>
                    <a:pt x="0" y="8216"/>
                    <a:pt x="1417" y="9275"/>
                    <a:pt x="2012" y="10049"/>
                  </a:cubicBezTo>
                  <a:lnTo>
                    <a:pt x="3239" y="10049"/>
                  </a:lnTo>
                  <a:cubicBezTo>
                    <a:pt x="3822" y="9275"/>
                    <a:pt x="5239" y="8216"/>
                    <a:pt x="5239" y="7263"/>
                  </a:cubicBezTo>
                  <a:cubicBezTo>
                    <a:pt x="5239" y="5513"/>
                    <a:pt x="2620" y="0"/>
                    <a:pt x="2620" y="0"/>
                  </a:cubicBez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6"/>
            <p:cNvSpPr/>
            <p:nvPr/>
          </p:nvSpPr>
          <p:spPr>
            <a:xfrm>
              <a:off x="2797950" y="4424775"/>
              <a:ext cx="427475" cy="232975"/>
            </a:xfrm>
            <a:custGeom>
              <a:avLst/>
              <a:gdLst/>
              <a:ahLst/>
              <a:cxnLst/>
              <a:rect l="l" t="t" r="r" b="b"/>
              <a:pathLst>
                <a:path w="17099" h="9319" extrusionOk="0">
                  <a:moveTo>
                    <a:pt x="15586" y="1"/>
                  </a:moveTo>
                  <a:lnTo>
                    <a:pt x="406" y="5656"/>
                  </a:lnTo>
                  <a:cubicBezTo>
                    <a:pt x="1" y="5811"/>
                    <a:pt x="13" y="6752"/>
                    <a:pt x="429" y="7752"/>
                  </a:cubicBezTo>
                  <a:cubicBezTo>
                    <a:pt x="809" y="8664"/>
                    <a:pt x="1397" y="9318"/>
                    <a:pt x="1814" y="9318"/>
                  </a:cubicBezTo>
                  <a:cubicBezTo>
                    <a:pt x="1854" y="9318"/>
                    <a:pt x="1893" y="9312"/>
                    <a:pt x="1930" y="9299"/>
                  </a:cubicBezTo>
                  <a:lnTo>
                    <a:pt x="17098" y="3632"/>
                  </a:lnTo>
                  <a:lnTo>
                    <a:pt x="15586" y="1"/>
                  </a:ln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6"/>
            <p:cNvSpPr/>
            <p:nvPr/>
          </p:nvSpPr>
          <p:spPr>
            <a:xfrm>
              <a:off x="3177175" y="4424250"/>
              <a:ext cx="58350" cy="91875"/>
            </a:xfrm>
            <a:custGeom>
              <a:avLst/>
              <a:gdLst/>
              <a:ahLst/>
              <a:cxnLst/>
              <a:rect l="l" t="t" r="r" b="b"/>
              <a:pathLst>
                <a:path w="2334" h="3675" extrusionOk="0">
                  <a:moveTo>
                    <a:pt x="538" y="0"/>
                  </a:moveTo>
                  <a:cubicBezTo>
                    <a:pt x="496" y="0"/>
                    <a:pt x="455" y="7"/>
                    <a:pt x="417" y="22"/>
                  </a:cubicBezTo>
                  <a:cubicBezTo>
                    <a:pt x="0" y="177"/>
                    <a:pt x="12" y="1105"/>
                    <a:pt x="429" y="2117"/>
                  </a:cubicBezTo>
                  <a:cubicBezTo>
                    <a:pt x="806" y="3023"/>
                    <a:pt x="1399" y="3675"/>
                    <a:pt x="1808" y="3675"/>
                  </a:cubicBezTo>
                  <a:cubicBezTo>
                    <a:pt x="1850" y="3675"/>
                    <a:pt x="1891" y="3668"/>
                    <a:pt x="1929" y="3653"/>
                  </a:cubicBezTo>
                  <a:cubicBezTo>
                    <a:pt x="2334" y="3510"/>
                    <a:pt x="2322" y="2570"/>
                    <a:pt x="1905" y="1570"/>
                  </a:cubicBezTo>
                  <a:cubicBezTo>
                    <a:pt x="1528" y="653"/>
                    <a:pt x="945" y="0"/>
                    <a:pt x="538" y="0"/>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 name="Google Shape;1037;p36"/>
          <p:cNvGrpSpPr/>
          <p:nvPr/>
        </p:nvGrpSpPr>
        <p:grpSpPr>
          <a:xfrm>
            <a:off x="6561157" y="641170"/>
            <a:ext cx="1860140" cy="3962197"/>
            <a:chOff x="5440850" y="1202650"/>
            <a:chExt cx="549200" cy="1169825"/>
          </a:xfrm>
        </p:grpSpPr>
        <p:sp>
          <p:nvSpPr>
            <p:cNvPr id="1038" name="Google Shape;1038;p36"/>
            <p:cNvSpPr/>
            <p:nvPr/>
          </p:nvSpPr>
          <p:spPr>
            <a:xfrm>
              <a:off x="5440850" y="1202650"/>
              <a:ext cx="549200" cy="1169825"/>
            </a:xfrm>
            <a:custGeom>
              <a:avLst/>
              <a:gdLst/>
              <a:ahLst/>
              <a:cxnLst/>
              <a:rect l="l" t="t" r="r" b="b"/>
              <a:pathLst>
                <a:path w="21968" h="46793" extrusionOk="0">
                  <a:moveTo>
                    <a:pt x="9502" y="1"/>
                  </a:moveTo>
                  <a:cubicBezTo>
                    <a:pt x="5287" y="1"/>
                    <a:pt x="1965" y="1"/>
                    <a:pt x="1965" y="2430"/>
                  </a:cubicBezTo>
                  <a:lnTo>
                    <a:pt x="1965" y="3323"/>
                  </a:lnTo>
                  <a:cubicBezTo>
                    <a:pt x="798" y="3954"/>
                    <a:pt x="0" y="5192"/>
                    <a:pt x="0" y="6609"/>
                  </a:cubicBezTo>
                  <a:cubicBezTo>
                    <a:pt x="0" y="7240"/>
                    <a:pt x="155" y="7835"/>
                    <a:pt x="429" y="8347"/>
                  </a:cubicBezTo>
                  <a:cubicBezTo>
                    <a:pt x="155" y="8871"/>
                    <a:pt x="0" y="9466"/>
                    <a:pt x="0" y="10085"/>
                  </a:cubicBezTo>
                  <a:cubicBezTo>
                    <a:pt x="0" y="10776"/>
                    <a:pt x="191" y="11419"/>
                    <a:pt x="512" y="11967"/>
                  </a:cubicBezTo>
                  <a:cubicBezTo>
                    <a:pt x="191" y="12514"/>
                    <a:pt x="0" y="13157"/>
                    <a:pt x="0" y="13836"/>
                  </a:cubicBezTo>
                  <a:cubicBezTo>
                    <a:pt x="0" y="14622"/>
                    <a:pt x="250" y="15360"/>
                    <a:pt x="667" y="15955"/>
                  </a:cubicBezTo>
                  <a:cubicBezTo>
                    <a:pt x="631" y="16134"/>
                    <a:pt x="619" y="16312"/>
                    <a:pt x="619" y="16491"/>
                  </a:cubicBezTo>
                  <a:cubicBezTo>
                    <a:pt x="619" y="18205"/>
                    <a:pt x="2013" y="19610"/>
                    <a:pt x="3739" y="19610"/>
                  </a:cubicBezTo>
                  <a:cubicBezTo>
                    <a:pt x="3810" y="19610"/>
                    <a:pt x="3870" y="19598"/>
                    <a:pt x="3941" y="19598"/>
                  </a:cubicBezTo>
                  <a:cubicBezTo>
                    <a:pt x="3894" y="19741"/>
                    <a:pt x="3858" y="19896"/>
                    <a:pt x="3834" y="20039"/>
                  </a:cubicBezTo>
                  <a:lnTo>
                    <a:pt x="3632" y="21563"/>
                  </a:lnTo>
                  <a:cubicBezTo>
                    <a:pt x="3596" y="21658"/>
                    <a:pt x="3560" y="21765"/>
                    <a:pt x="3537" y="21873"/>
                  </a:cubicBezTo>
                  <a:cubicBezTo>
                    <a:pt x="3537" y="21884"/>
                    <a:pt x="3525" y="21932"/>
                    <a:pt x="3525" y="21944"/>
                  </a:cubicBezTo>
                  <a:cubicBezTo>
                    <a:pt x="3513" y="22075"/>
                    <a:pt x="3513" y="22206"/>
                    <a:pt x="3537" y="22337"/>
                  </a:cubicBezTo>
                  <a:lnTo>
                    <a:pt x="3441" y="23004"/>
                  </a:lnTo>
                  <a:cubicBezTo>
                    <a:pt x="3394" y="23337"/>
                    <a:pt x="3477" y="23659"/>
                    <a:pt x="3644" y="23920"/>
                  </a:cubicBezTo>
                  <a:lnTo>
                    <a:pt x="3632" y="28195"/>
                  </a:lnTo>
                  <a:cubicBezTo>
                    <a:pt x="3334" y="29254"/>
                    <a:pt x="2905" y="31171"/>
                    <a:pt x="3453" y="32076"/>
                  </a:cubicBezTo>
                  <a:cubicBezTo>
                    <a:pt x="3667" y="32421"/>
                    <a:pt x="3989" y="32660"/>
                    <a:pt x="4370" y="32755"/>
                  </a:cubicBezTo>
                  <a:cubicBezTo>
                    <a:pt x="4382" y="32767"/>
                    <a:pt x="4382" y="32779"/>
                    <a:pt x="4394" y="32779"/>
                  </a:cubicBezTo>
                  <a:cubicBezTo>
                    <a:pt x="4691" y="33100"/>
                    <a:pt x="5096" y="33279"/>
                    <a:pt x="5525" y="33279"/>
                  </a:cubicBezTo>
                  <a:lnTo>
                    <a:pt x="5632" y="33279"/>
                  </a:lnTo>
                  <a:cubicBezTo>
                    <a:pt x="5823" y="33267"/>
                    <a:pt x="5989" y="33219"/>
                    <a:pt x="6132" y="33172"/>
                  </a:cubicBezTo>
                  <a:lnTo>
                    <a:pt x="6346" y="33172"/>
                  </a:lnTo>
                  <a:cubicBezTo>
                    <a:pt x="6644" y="33172"/>
                    <a:pt x="6930" y="33076"/>
                    <a:pt x="7168" y="32910"/>
                  </a:cubicBezTo>
                  <a:lnTo>
                    <a:pt x="7168" y="38922"/>
                  </a:lnTo>
                  <a:lnTo>
                    <a:pt x="7168" y="39387"/>
                  </a:lnTo>
                  <a:cubicBezTo>
                    <a:pt x="7144" y="39506"/>
                    <a:pt x="7120" y="39637"/>
                    <a:pt x="7120" y="39780"/>
                  </a:cubicBezTo>
                  <a:cubicBezTo>
                    <a:pt x="7120" y="39887"/>
                    <a:pt x="7144" y="39994"/>
                    <a:pt x="7168" y="40101"/>
                  </a:cubicBezTo>
                  <a:cubicBezTo>
                    <a:pt x="7132" y="40220"/>
                    <a:pt x="7120" y="40351"/>
                    <a:pt x="7120" y="40470"/>
                  </a:cubicBezTo>
                  <a:cubicBezTo>
                    <a:pt x="7120" y="40589"/>
                    <a:pt x="7144" y="40708"/>
                    <a:pt x="7168" y="40815"/>
                  </a:cubicBezTo>
                  <a:lnTo>
                    <a:pt x="7168" y="42994"/>
                  </a:lnTo>
                  <a:cubicBezTo>
                    <a:pt x="7096" y="43018"/>
                    <a:pt x="7013" y="43042"/>
                    <a:pt x="6942" y="43078"/>
                  </a:cubicBezTo>
                  <a:cubicBezTo>
                    <a:pt x="6906" y="43089"/>
                    <a:pt x="6858" y="43089"/>
                    <a:pt x="6811" y="43089"/>
                  </a:cubicBezTo>
                  <a:lnTo>
                    <a:pt x="6168" y="43197"/>
                  </a:lnTo>
                  <a:cubicBezTo>
                    <a:pt x="5358" y="43328"/>
                    <a:pt x="4715" y="43887"/>
                    <a:pt x="4453" y="44637"/>
                  </a:cubicBezTo>
                  <a:cubicBezTo>
                    <a:pt x="4346" y="44840"/>
                    <a:pt x="4275" y="45066"/>
                    <a:pt x="4275" y="45316"/>
                  </a:cubicBezTo>
                  <a:cubicBezTo>
                    <a:pt x="4287" y="45626"/>
                    <a:pt x="4382" y="45911"/>
                    <a:pt x="4549" y="46149"/>
                  </a:cubicBezTo>
                  <a:cubicBezTo>
                    <a:pt x="4799" y="46530"/>
                    <a:pt x="5239" y="46792"/>
                    <a:pt x="5739" y="46792"/>
                  </a:cubicBezTo>
                  <a:lnTo>
                    <a:pt x="10502" y="46792"/>
                  </a:lnTo>
                  <a:cubicBezTo>
                    <a:pt x="10847" y="46792"/>
                    <a:pt x="11145" y="46673"/>
                    <a:pt x="11395" y="46471"/>
                  </a:cubicBezTo>
                  <a:cubicBezTo>
                    <a:pt x="11633" y="46673"/>
                    <a:pt x="11942" y="46792"/>
                    <a:pt x="12288" y="46792"/>
                  </a:cubicBezTo>
                  <a:lnTo>
                    <a:pt x="17050" y="46792"/>
                  </a:lnTo>
                  <a:cubicBezTo>
                    <a:pt x="17455" y="46792"/>
                    <a:pt x="17824" y="46614"/>
                    <a:pt x="18086" y="46328"/>
                  </a:cubicBezTo>
                  <a:cubicBezTo>
                    <a:pt x="18098" y="46316"/>
                    <a:pt x="18110" y="46304"/>
                    <a:pt x="18122" y="46304"/>
                  </a:cubicBezTo>
                  <a:cubicBezTo>
                    <a:pt x="18384" y="46018"/>
                    <a:pt x="18538" y="45637"/>
                    <a:pt x="18538" y="45268"/>
                  </a:cubicBezTo>
                  <a:cubicBezTo>
                    <a:pt x="18538" y="44935"/>
                    <a:pt x="18419" y="44625"/>
                    <a:pt x="18229" y="44387"/>
                  </a:cubicBezTo>
                  <a:cubicBezTo>
                    <a:pt x="17931" y="43768"/>
                    <a:pt x="17348" y="43304"/>
                    <a:pt x="16621" y="43197"/>
                  </a:cubicBezTo>
                  <a:lnTo>
                    <a:pt x="15979" y="43089"/>
                  </a:lnTo>
                  <a:cubicBezTo>
                    <a:pt x="15907" y="43078"/>
                    <a:pt x="15824" y="43078"/>
                    <a:pt x="15752" y="43078"/>
                  </a:cubicBezTo>
                  <a:lnTo>
                    <a:pt x="15705" y="43078"/>
                  </a:lnTo>
                  <a:cubicBezTo>
                    <a:pt x="15681" y="43066"/>
                    <a:pt x="15645" y="43054"/>
                    <a:pt x="15621" y="43042"/>
                  </a:cubicBezTo>
                  <a:lnTo>
                    <a:pt x="15621" y="40863"/>
                  </a:lnTo>
                  <a:cubicBezTo>
                    <a:pt x="15669" y="40708"/>
                    <a:pt x="15705" y="40542"/>
                    <a:pt x="15693" y="40375"/>
                  </a:cubicBezTo>
                  <a:cubicBezTo>
                    <a:pt x="15693" y="40256"/>
                    <a:pt x="15681" y="40149"/>
                    <a:pt x="15657" y="40053"/>
                  </a:cubicBezTo>
                  <a:cubicBezTo>
                    <a:pt x="15681" y="39922"/>
                    <a:pt x="15705" y="39803"/>
                    <a:pt x="15693" y="39672"/>
                  </a:cubicBezTo>
                  <a:cubicBezTo>
                    <a:pt x="15693" y="39530"/>
                    <a:pt x="15657" y="39387"/>
                    <a:pt x="15621" y="39256"/>
                  </a:cubicBezTo>
                  <a:lnTo>
                    <a:pt x="15621" y="38910"/>
                  </a:lnTo>
                  <a:lnTo>
                    <a:pt x="15621" y="32005"/>
                  </a:lnTo>
                  <a:cubicBezTo>
                    <a:pt x="15681" y="33564"/>
                    <a:pt x="16967" y="34815"/>
                    <a:pt x="18538" y="34815"/>
                  </a:cubicBezTo>
                  <a:cubicBezTo>
                    <a:pt x="20146" y="34815"/>
                    <a:pt x="21455" y="33505"/>
                    <a:pt x="21455" y="31898"/>
                  </a:cubicBezTo>
                  <a:cubicBezTo>
                    <a:pt x="21455" y="30909"/>
                    <a:pt x="20943" y="30016"/>
                    <a:pt x="20181" y="29493"/>
                  </a:cubicBezTo>
                  <a:cubicBezTo>
                    <a:pt x="20122" y="29266"/>
                    <a:pt x="20015" y="29052"/>
                    <a:pt x="19860" y="28862"/>
                  </a:cubicBezTo>
                  <a:cubicBezTo>
                    <a:pt x="19812" y="28731"/>
                    <a:pt x="19753" y="28600"/>
                    <a:pt x="19669" y="28469"/>
                  </a:cubicBezTo>
                  <a:cubicBezTo>
                    <a:pt x="19527" y="28266"/>
                    <a:pt x="19372" y="28111"/>
                    <a:pt x="19229" y="27992"/>
                  </a:cubicBezTo>
                  <a:lnTo>
                    <a:pt x="19229" y="24040"/>
                  </a:lnTo>
                  <a:cubicBezTo>
                    <a:pt x="19396" y="23766"/>
                    <a:pt x="19467" y="23456"/>
                    <a:pt x="19419" y="23135"/>
                  </a:cubicBezTo>
                  <a:lnTo>
                    <a:pt x="19336" y="22456"/>
                  </a:lnTo>
                  <a:cubicBezTo>
                    <a:pt x="19348" y="22325"/>
                    <a:pt x="19360" y="22194"/>
                    <a:pt x="19336" y="22051"/>
                  </a:cubicBezTo>
                  <a:cubicBezTo>
                    <a:pt x="19336" y="22051"/>
                    <a:pt x="19336" y="22015"/>
                    <a:pt x="19324" y="21992"/>
                  </a:cubicBezTo>
                  <a:cubicBezTo>
                    <a:pt x="19312" y="21884"/>
                    <a:pt x="19277" y="21777"/>
                    <a:pt x="19229" y="21682"/>
                  </a:cubicBezTo>
                  <a:lnTo>
                    <a:pt x="19027" y="20170"/>
                  </a:lnTo>
                  <a:cubicBezTo>
                    <a:pt x="18931" y="19444"/>
                    <a:pt x="18550" y="18813"/>
                    <a:pt x="18015" y="18384"/>
                  </a:cubicBezTo>
                  <a:cubicBezTo>
                    <a:pt x="18657" y="17753"/>
                    <a:pt x="19193" y="17003"/>
                    <a:pt x="19586" y="16181"/>
                  </a:cubicBezTo>
                  <a:cubicBezTo>
                    <a:pt x="20943" y="15896"/>
                    <a:pt x="21967" y="14693"/>
                    <a:pt x="21967" y="13252"/>
                  </a:cubicBezTo>
                  <a:cubicBezTo>
                    <a:pt x="21967" y="12514"/>
                    <a:pt x="21705" y="11836"/>
                    <a:pt x="21253" y="11312"/>
                  </a:cubicBezTo>
                  <a:lnTo>
                    <a:pt x="21253" y="8252"/>
                  </a:lnTo>
                  <a:cubicBezTo>
                    <a:pt x="21253" y="7478"/>
                    <a:pt x="21134" y="6716"/>
                    <a:pt x="20908" y="6013"/>
                  </a:cubicBezTo>
                  <a:cubicBezTo>
                    <a:pt x="20932" y="5906"/>
                    <a:pt x="20932" y="5799"/>
                    <a:pt x="20932" y="5716"/>
                  </a:cubicBezTo>
                  <a:lnTo>
                    <a:pt x="20932" y="2430"/>
                  </a:lnTo>
                  <a:cubicBezTo>
                    <a:pt x="20932" y="1"/>
                    <a:pt x="17610" y="1"/>
                    <a:pt x="13395" y="1"/>
                  </a:cubicBezTo>
                  <a:close/>
                </a:path>
              </a:pathLst>
            </a:custGeom>
            <a:solidFill>
              <a:srgbClr val="FFFFFF"/>
            </a:solidFill>
            <a:ln>
              <a:noFill/>
            </a:ln>
            <a:effectLst>
              <a:outerShdw blurRad="571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6"/>
            <p:cNvSpPr/>
            <p:nvPr/>
          </p:nvSpPr>
          <p:spPr>
            <a:xfrm>
              <a:off x="5846250" y="1906900"/>
              <a:ext cx="59850" cy="79025"/>
            </a:xfrm>
            <a:custGeom>
              <a:avLst/>
              <a:gdLst/>
              <a:ahLst/>
              <a:cxnLst/>
              <a:rect l="l" t="t" r="r" b="b"/>
              <a:pathLst>
                <a:path w="2394" h="3161" extrusionOk="0">
                  <a:moveTo>
                    <a:pt x="1287" y="1"/>
                  </a:moveTo>
                  <a:cubicBezTo>
                    <a:pt x="1167" y="13"/>
                    <a:pt x="1060" y="96"/>
                    <a:pt x="989" y="263"/>
                  </a:cubicBezTo>
                  <a:cubicBezTo>
                    <a:pt x="953" y="346"/>
                    <a:pt x="917" y="430"/>
                    <a:pt x="894" y="501"/>
                  </a:cubicBezTo>
                  <a:cubicBezTo>
                    <a:pt x="858" y="608"/>
                    <a:pt x="822" y="703"/>
                    <a:pt x="775" y="799"/>
                  </a:cubicBezTo>
                  <a:cubicBezTo>
                    <a:pt x="691" y="953"/>
                    <a:pt x="572" y="1108"/>
                    <a:pt x="465" y="1251"/>
                  </a:cubicBezTo>
                  <a:cubicBezTo>
                    <a:pt x="405" y="1346"/>
                    <a:pt x="334" y="1430"/>
                    <a:pt x="275" y="1525"/>
                  </a:cubicBezTo>
                  <a:cubicBezTo>
                    <a:pt x="215" y="1608"/>
                    <a:pt x="167" y="1692"/>
                    <a:pt x="132" y="1775"/>
                  </a:cubicBezTo>
                  <a:cubicBezTo>
                    <a:pt x="36" y="2001"/>
                    <a:pt x="1" y="2204"/>
                    <a:pt x="36" y="2394"/>
                  </a:cubicBezTo>
                  <a:cubicBezTo>
                    <a:pt x="60" y="2513"/>
                    <a:pt x="108" y="2608"/>
                    <a:pt x="179" y="2668"/>
                  </a:cubicBezTo>
                  <a:cubicBezTo>
                    <a:pt x="251" y="2716"/>
                    <a:pt x="334" y="2739"/>
                    <a:pt x="417" y="2751"/>
                  </a:cubicBezTo>
                  <a:cubicBezTo>
                    <a:pt x="429" y="2763"/>
                    <a:pt x="441" y="2763"/>
                    <a:pt x="453" y="2763"/>
                  </a:cubicBezTo>
                  <a:cubicBezTo>
                    <a:pt x="620" y="2799"/>
                    <a:pt x="775" y="2870"/>
                    <a:pt x="917" y="2978"/>
                  </a:cubicBezTo>
                  <a:cubicBezTo>
                    <a:pt x="941" y="2989"/>
                    <a:pt x="953" y="3001"/>
                    <a:pt x="977" y="3013"/>
                  </a:cubicBezTo>
                  <a:cubicBezTo>
                    <a:pt x="1060" y="3073"/>
                    <a:pt x="1144" y="3132"/>
                    <a:pt x="1251" y="3156"/>
                  </a:cubicBezTo>
                  <a:cubicBezTo>
                    <a:pt x="1270" y="3159"/>
                    <a:pt x="1289" y="3160"/>
                    <a:pt x="1307" y="3160"/>
                  </a:cubicBezTo>
                  <a:cubicBezTo>
                    <a:pt x="1454" y="3160"/>
                    <a:pt x="1592" y="3079"/>
                    <a:pt x="1656" y="2942"/>
                  </a:cubicBezTo>
                  <a:lnTo>
                    <a:pt x="1572" y="2906"/>
                  </a:lnTo>
                  <a:cubicBezTo>
                    <a:pt x="1521" y="2999"/>
                    <a:pt x="1415" y="3065"/>
                    <a:pt x="1318" y="3065"/>
                  </a:cubicBezTo>
                  <a:cubicBezTo>
                    <a:pt x="1303" y="3065"/>
                    <a:pt x="1289" y="3064"/>
                    <a:pt x="1275" y="3061"/>
                  </a:cubicBezTo>
                  <a:cubicBezTo>
                    <a:pt x="1179" y="3049"/>
                    <a:pt x="1108" y="2989"/>
                    <a:pt x="1037" y="2930"/>
                  </a:cubicBezTo>
                  <a:cubicBezTo>
                    <a:pt x="1013" y="2918"/>
                    <a:pt x="1001" y="2906"/>
                    <a:pt x="977" y="2894"/>
                  </a:cubicBezTo>
                  <a:cubicBezTo>
                    <a:pt x="822" y="2787"/>
                    <a:pt x="656" y="2716"/>
                    <a:pt x="477" y="2668"/>
                  </a:cubicBezTo>
                  <a:cubicBezTo>
                    <a:pt x="465" y="2668"/>
                    <a:pt x="453" y="2668"/>
                    <a:pt x="441" y="2656"/>
                  </a:cubicBezTo>
                  <a:cubicBezTo>
                    <a:pt x="370" y="2644"/>
                    <a:pt x="298" y="2632"/>
                    <a:pt x="251" y="2585"/>
                  </a:cubicBezTo>
                  <a:cubicBezTo>
                    <a:pt x="179" y="2537"/>
                    <a:pt x="144" y="2442"/>
                    <a:pt x="132" y="2370"/>
                  </a:cubicBezTo>
                  <a:cubicBezTo>
                    <a:pt x="96" y="2144"/>
                    <a:pt x="167" y="1870"/>
                    <a:pt x="358" y="1573"/>
                  </a:cubicBezTo>
                  <a:cubicBezTo>
                    <a:pt x="417" y="1489"/>
                    <a:pt x="489" y="1394"/>
                    <a:pt x="548" y="1311"/>
                  </a:cubicBezTo>
                  <a:cubicBezTo>
                    <a:pt x="656" y="1168"/>
                    <a:pt x="775" y="1013"/>
                    <a:pt x="858" y="834"/>
                  </a:cubicBezTo>
                  <a:cubicBezTo>
                    <a:pt x="906" y="739"/>
                    <a:pt x="953" y="632"/>
                    <a:pt x="989" y="537"/>
                  </a:cubicBezTo>
                  <a:cubicBezTo>
                    <a:pt x="1013" y="465"/>
                    <a:pt x="1048" y="382"/>
                    <a:pt x="1084" y="299"/>
                  </a:cubicBezTo>
                  <a:cubicBezTo>
                    <a:pt x="1120" y="215"/>
                    <a:pt x="1191" y="108"/>
                    <a:pt x="1287" y="96"/>
                  </a:cubicBezTo>
                  <a:cubicBezTo>
                    <a:pt x="1370" y="96"/>
                    <a:pt x="1441" y="180"/>
                    <a:pt x="1465" y="251"/>
                  </a:cubicBezTo>
                  <a:cubicBezTo>
                    <a:pt x="1489" y="299"/>
                    <a:pt x="1501" y="334"/>
                    <a:pt x="1513" y="382"/>
                  </a:cubicBezTo>
                  <a:cubicBezTo>
                    <a:pt x="1537" y="442"/>
                    <a:pt x="1548" y="489"/>
                    <a:pt x="1572" y="549"/>
                  </a:cubicBezTo>
                  <a:cubicBezTo>
                    <a:pt x="1644" y="692"/>
                    <a:pt x="1763" y="787"/>
                    <a:pt x="1882" y="870"/>
                  </a:cubicBezTo>
                  <a:lnTo>
                    <a:pt x="1906" y="882"/>
                  </a:lnTo>
                  <a:cubicBezTo>
                    <a:pt x="2013" y="965"/>
                    <a:pt x="2120" y="1037"/>
                    <a:pt x="2191" y="1144"/>
                  </a:cubicBezTo>
                  <a:cubicBezTo>
                    <a:pt x="2287" y="1287"/>
                    <a:pt x="2275" y="1418"/>
                    <a:pt x="2215" y="1501"/>
                  </a:cubicBezTo>
                  <a:lnTo>
                    <a:pt x="2299" y="1549"/>
                  </a:lnTo>
                  <a:cubicBezTo>
                    <a:pt x="2394" y="1406"/>
                    <a:pt x="2358" y="1215"/>
                    <a:pt x="2275" y="1096"/>
                  </a:cubicBezTo>
                  <a:cubicBezTo>
                    <a:pt x="2191" y="977"/>
                    <a:pt x="2084" y="894"/>
                    <a:pt x="1965" y="811"/>
                  </a:cubicBezTo>
                  <a:lnTo>
                    <a:pt x="1941" y="787"/>
                  </a:lnTo>
                  <a:cubicBezTo>
                    <a:pt x="1834" y="715"/>
                    <a:pt x="1715" y="620"/>
                    <a:pt x="1656" y="501"/>
                  </a:cubicBezTo>
                  <a:cubicBezTo>
                    <a:pt x="1644" y="453"/>
                    <a:pt x="1620" y="406"/>
                    <a:pt x="1608" y="358"/>
                  </a:cubicBezTo>
                  <a:cubicBezTo>
                    <a:pt x="1596" y="311"/>
                    <a:pt x="1584" y="263"/>
                    <a:pt x="1560" y="215"/>
                  </a:cubicBezTo>
                  <a:cubicBezTo>
                    <a:pt x="1513" y="108"/>
                    <a:pt x="1418" y="1"/>
                    <a:pt x="1287" y="1"/>
                  </a:cubicBezTo>
                  <a:close/>
                </a:path>
              </a:pathLst>
            </a:custGeom>
            <a:solidFill>
              <a:srgbClr val="C69E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6"/>
            <p:cNvSpPr/>
            <p:nvPr/>
          </p:nvSpPr>
          <p:spPr>
            <a:xfrm>
              <a:off x="5903400" y="1952750"/>
              <a:ext cx="1825" cy="11625"/>
            </a:xfrm>
            <a:custGeom>
              <a:avLst/>
              <a:gdLst/>
              <a:ahLst/>
              <a:cxnLst/>
              <a:rect l="l" t="t" r="r" b="b"/>
              <a:pathLst>
                <a:path w="73" h="465" extrusionOk="0">
                  <a:moveTo>
                    <a:pt x="36" y="1"/>
                  </a:moveTo>
                  <a:cubicBezTo>
                    <a:pt x="13" y="1"/>
                    <a:pt x="1" y="12"/>
                    <a:pt x="1" y="36"/>
                  </a:cubicBezTo>
                  <a:lnTo>
                    <a:pt x="1" y="429"/>
                  </a:lnTo>
                  <a:cubicBezTo>
                    <a:pt x="1" y="453"/>
                    <a:pt x="13" y="465"/>
                    <a:pt x="36" y="465"/>
                  </a:cubicBezTo>
                  <a:cubicBezTo>
                    <a:pt x="60" y="465"/>
                    <a:pt x="72" y="453"/>
                    <a:pt x="72" y="429"/>
                  </a:cubicBezTo>
                  <a:lnTo>
                    <a:pt x="72" y="36"/>
                  </a:lnTo>
                  <a:cubicBezTo>
                    <a:pt x="72" y="12"/>
                    <a:pt x="60" y="1"/>
                    <a:pt x="36" y="1"/>
                  </a:cubicBezTo>
                  <a:close/>
                </a:path>
              </a:pathLst>
            </a:custGeom>
            <a:solidFill>
              <a:srgbClr val="614D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6"/>
            <p:cNvSpPr/>
            <p:nvPr/>
          </p:nvSpPr>
          <p:spPr>
            <a:xfrm>
              <a:off x="5866800" y="1962875"/>
              <a:ext cx="75025" cy="75025"/>
            </a:xfrm>
            <a:custGeom>
              <a:avLst/>
              <a:gdLst/>
              <a:ahLst/>
              <a:cxnLst/>
              <a:rect l="l" t="t" r="r" b="b"/>
              <a:pathLst>
                <a:path w="3001" h="3001" extrusionOk="0">
                  <a:moveTo>
                    <a:pt x="1500" y="0"/>
                  </a:moveTo>
                  <a:cubicBezTo>
                    <a:pt x="667" y="0"/>
                    <a:pt x="0" y="667"/>
                    <a:pt x="0" y="1501"/>
                  </a:cubicBezTo>
                  <a:cubicBezTo>
                    <a:pt x="0" y="2334"/>
                    <a:pt x="667" y="3001"/>
                    <a:pt x="1500" y="3001"/>
                  </a:cubicBezTo>
                  <a:cubicBezTo>
                    <a:pt x="2334" y="3001"/>
                    <a:pt x="3001" y="2334"/>
                    <a:pt x="3001" y="1501"/>
                  </a:cubicBezTo>
                  <a:cubicBezTo>
                    <a:pt x="3001" y="667"/>
                    <a:pt x="2334" y="0"/>
                    <a:pt x="1500" y="0"/>
                  </a:cubicBez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6"/>
            <p:cNvSpPr/>
            <p:nvPr/>
          </p:nvSpPr>
          <p:spPr>
            <a:xfrm>
              <a:off x="5904300" y="1962875"/>
              <a:ext cx="37525" cy="75025"/>
            </a:xfrm>
            <a:custGeom>
              <a:avLst/>
              <a:gdLst/>
              <a:ahLst/>
              <a:cxnLst/>
              <a:rect l="l" t="t" r="r" b="b"/>
              <a:pathLst>
                <a:path w="1501" h="3001" extrusionOk="0">
                  <a:moveTo>
                    <a:pt x="0" y="0"/>
                  </a:moveTo>
                  <a:lnTo>
                    <a:pt x="0" y="3001"/>
                  </a:lnTo>
                  <a:cubicBezTo>
                    <a:pt x="822" y="3001"/>
                    <a:pt x="1501" y="2334"/>
                    <a:pt x="1501" y="1501"/>
                  </a:cubicBezTo>
                  <a:cubicBezTo>
                    <a:pt x="1501" y="667"/>
                    <a:pt x="834" y="0"/>
                    <a:pt x="0" y="0"/>
                  </a:cubicBez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6"/>
            <p:cNvSpPr/>
            <p:nvPr/>
          </p:nvSpPr>
          <p:spPr>
            <a:xfrm>
              <a:off x="5876025" y="1972100"/>
              <a:ext cx="56575" cy="56575"/>
            </a:xfrm>
            <a:custGeom>
              <a:avLst/>
              <a:gdLst/>
              <a:ahLst/>
              <a:cxnLst/>
              <a:rect l="l" t="t" r="r" b="b"/>
              <a:pathLst>
                <a:path w="2263" h="2263" extrusionOk="0">
                  <a:moveTo>
                    <a:pt x="1131" y="0"/>
                  </a:moveTo>
                  <a:cubicBezTo>
                    <a:pt x="500" y="0"/>
                    <a:pt x="0" y="501"/>
                    <a:pt x="0" y="1132"/>
                  </a:cubicBezTo>
                  <a:cubicBezTo>
                    <a:pt x="0" y="1751"/>
                    <a:pt x="500" y="2263"/>
                    <a:pt x="1131" y="2263"/>
                  </a:cubicBezTo>
                  <a:cubicBezTo>
                    <a:pt x="1751" y="2263"/>
                    <a:pt x="2262" y="1751"/>
                    <a:pt x="2262" y="1132"/>
                  </a:cubicBezTo>
                  <a:cubicBezTo>
                    <a:pt x="2262" y="501"/>
                    <a:pt x="1751" y="0"/>
                    <a:pt x="1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6"/>
            <p:cNvSpPr/>
            <p:nvPr/>
          </p:nvSpPr>
          <p:spPr>
            <a:xfrm>
              <a:off x="5874825" y="1970900"/>
              <a:ext cx="58975" cy="58975"/>
            </a:xfrm>
            <a:custGeom>
              <a:avLst/>
              <a:gdLst/>
              <a:ahLst/>
              <a:cxnLst/>
              <a:rect l="l" t="t" r="r" b="b"/>
              <a:pathLst>
                <a:path w="2359" h="2359" extrusionOk="0">
                  <a:moveTo>
                    <a:pt x="1179" y="96"/>
                  </a:moveTo>
                  <a:cubicBezTo>
                    <a:pt x="1775" y="96"/>
                    <a:pt x="2263" y="584"/>
                    <a:pt x="2263" y="1180"/>
                  </a:cubicBezTo>
                  <a:cubicBezTo>
                    <a:pt x="2263" y="1775"/>
                    <a:pt x="1775" y="2263"/>
                    <a:pt x="1179" y="2263"/>
                  </a:cubicBezTo>
                  <a:cubicBezTo>
                    <a:pt x="584" y="2263"/>
                    <a:pt x="96" y="1775"/>
                    <a:pt x="96" y="1180"/>
                  </a:cubicBezTo>
                  <a:cubicBezTo>
                    <a:pt x="96" y="584"/>
                    <a:pt x="584" y="96"/>
                    <a:pt x="1179" y="96"/>
                  </a:cubicBezTo>
                  <a:close/>
                  <a:moveTo>
                    <a:pt x="1179" y="1"/>
                  </a:moveTo>
                  <a:cubicBezTo>
                    <a:pt x="525" y="1"/>
                    <a:pt x="1" y="525"/>
                    <a:pt x="1" y="1180"/>
                  </a:cubicBezTo>
                  <a:cubicBezTo>
                    <a:pt x="1" y="1834"/>
                    <a:pt x="525" y="2358"/>
                    <a:pt x="1179" y="2358"/>
                  </a:cubicBezTo>
                  <a:cubicBezTo>
                    <a:pt x="1822" y="2358"/>
                    <a:pt x="2358" y="1834"/>
                    <a:pt x="2358" y="1180"/>
                  </a:cubicBezTo>
                  <a:cubicBezTo>
                    <a:pt x="2358" y="525"/>
                    <a:pt x="1822" y="1"/>
                    <a:pt x="1179" y="1"/>
                  </a:cubicBezTo>
                  <a:close/>
                </a:path>
              </a:pathLst>
            </a:custGeom>
            <a:solidFill>
              <a:srgbClr val="5E4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6"/>
            <p:cNvSpPr/>
            <p:nvPr/>
          </p:nvSpPr>
          <p:spPr>
            <a:xfrm>
              <a:off x="5904300" y="1972100"/>
              <a:ext cx="25" cy="7475"/>
            </a:xfrm>
            <a:custGeom>
              <a:avLst/>
              <a:gdLst/>
              <a:ahLst/>
              <a:cxnLst/>
              <a:rect l="l" t="t" r="r" b="b"/>
              <a:pathLst>
                <a:path w="1" h="299" extrusionOk="0">
                  <a:moveTo>
                    <a:pt x="0" y="298"/>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6"/>
            <p:cNvSpPr/>
            <p:nvPr/>
          </p:nvSpPr>
          <p:spPr>
            <a:xfrm>
              <a:off x="5903100" y="1970900"/>
              <a:ext cx="2400" cy="9850"/>
            </a:xfrm>
            <a:custGeom>
              <a:avLst/>
              <a:gdLst/>
              <a:ahLst/>
              <a:cxnLst/>
              <a:rect l="l" t="t" r="r" b="b"/>
              <a:pathLst>
                <a:path w="96" h="394" extrusionOk="0">
                  <a:moveTo>
                    <a:pt x="48" y="1"/>
                  </a:moveTo>
                  <a:cubicBezTo>
                    <a:pt x="25" y="1"/>
                    <a:pt x="1" y="25"/>
                    <a:pt x="1" y="48"/>
                  </a:cubicBezTo>
                  <a:lnTo>
                    <a:pt x="1" y="346"/>
                  </a:lnTo>
                  <a:cubicBezTo>
                    <a:pt x="1" y="370"/>
                    <a:pt x="25" y="394"/>
                    <a:pt x="48" y="394"/>
                  </a:cubicBezTo>
                  <a:cubicBezTo>
                    <a:pt x="72" y="394"/>
                    <a:pt x="96" y="370"/>
                    <a:pt x="96" y="346"/>
                  </a:cubicBezTo>
                  <a:lnTo>
                    <a:pt x="96" y="48"/>
                  </a:lnTo>
                  <a:cubicBezTo>
                    <a:pt x="96" y="25"/>
                    <a:pt x="72" y="1"/>
                    <a:pt x="48" y="1"/>
                  </a:cubicBezTo>
                  <a:close/>
                </a:path>
              </a:pathLst>
            </a:custGeom>
            <a:solidFill>
              <a:srgbClr val="5E4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6"/>
            <p:cNvSpPr/>
            <p:nvPr/>
          </p:nvSpPr>
          <p:spPr>
            <a:xfrm>
              <a:off x="5904300" y="2021200"/>
              <a:ext cx="25" cy="7475"/>
            </a:xfrm>
            <a:custGeom>
              <a:avLst/>
              <a:gdLst/>
              <a:ahLst/>
              <a:cxnLst/>
              <a:rect l="l" t="t" r="r" b="b"/>
              <a:pathLst>
                <a:path w="1" h="299" extrusionOk="0">
                  <a:moveTo>
                    <a:pt x="0" y="299"/>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6"/>
            <p:cNvSpPr/>
            <p:nvPr/>
          </p:nvSpPr>
          <p:spPr>
            <a:xfrm>
              <a:off x="5903100" y="2020025"/>
              <a:ext cx="2400" cy="9850"/>
            </a:xfrm>
            <a:custGeom>
              <a:avLst/>
              <a:gdLst/>
              <a:ahLst/>
              <a:cxnLst/>
              <a:rect l="l" t="t" r="r" b="b"/>
              <a:pathLst>
                <a:path w="96" h="394" extrusionOk="0">
                  <a:moveTo>
                    <a:pt x="48" y="0"/>
                  </a:moveTo>
                  <a:cubicBezTo>
                    <a:pt x="25" y="0"/>
                    <a:pt x="1" y="24"/>
                    <a:pt x="1" y="48"/>
                  </a:cubicBezTo>
                  <a:lnTo>
                    <a:pt x="1" y="346"/>
                  </a:lnTo>
                  <a:cubicBezTo>
                    <a:pt x="1" y="369"/>
                    <a:pt x="25" y="393"/>
                    <a:pt x="48" y="393"/>
                  </a:cubicBezTo>
                  <a:cubicBezTo>
                    <a:pt x="72" y="393"/>
                    <a:pt x="96" y="369"/>
                    <a:pt x="96" y="346"/>
                  </a:cubicBezTo>
                  <a:lnTo>
                    <a:pt x="96" y="48"/>
                  </a:lnTo>
                  <a:cubicBezTo>
                    <a:pt x="96" y="24"/>
                    <a:pt x="72" y="0"/>
                    <a:pt x="48" y="0"/>
                  </a:cubicBezTo>
                  <a:close/>
                </a:path>
              </a:pathLst>
            </a:custGeom>
            <a:solidFill>
              <a:srgbClr val="5E4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6"/>
            <p:cNvSpPr/>
            <p:nvPr/>
          </p:nvSpPr>
          <p:spPr>
            <a:xfrm>
              <a:off x="5925125" y="2000375"/>
              <a:ext cx="7475" cy="25"/>
            </a:xfrm>
            <a:custGeom>
              <a:avLst/>
              <a:gdLst/>
              <a:ahLst/>
              <a:cxnLst/>
              <a:rect l="l" t="t" r="r" b="b"/>
              <a:pathLst>
                <a:path w="299" h="1" extrusionOk="0">
                  <a:moveTo>
                    <a:pt x="1" y="1"/>
                  </a:moveTo>
                  <a:lnTo>
                    <a:pt x="2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6"/>
            <p:cNvSpPr/>
            <p:nvPr/>
          </p:nvSpPr>
          <p:spPr>
            <a:xfrm>
              <a:off x="5923950" y="1999175"/>
              <a:ext cx="9850" cy="2425"/>
            </a:xfrm>
            <a:custGeom>
              <a:avLst/>
              <a:gdLst/>
              <a:ahLst/>
              <a:cxnLst/>
              <a:rect l="l" t="t" r="r" b="b"/>
              <a:pathLst>
                <a:path w="394" h="97" extrusionOk="0">
                  <a:moveTo>
                    <a:pt x="48" y="1"/>
                  </a:moveTo>
                  <a:cubicBezTo>
                    <a:pt x="12" y="1"/>
                    <a:pt x="0" y="25"/>
                    <a:pt x="0" y="49"/>
                  </a:cubicBezTo>
                  <a:cubicBezTo>
                    <a:pt x="0" y="72"/>
                    <a:pt x="12" y="96"/>
                    <a:pt x="48" y="96"/>
                  </a:cubicBezTo>
                  <a:lnTo>
                    <a:pt x="345" y="96"/>
                  </a:lnTo>
                  <a:cubicBezTo>
                    <a:pt x="369" y="96"/>
                    <a:pt x="393" y="72"/>
                    <a:pt x="393" y="49"/>
                  </a:cubicBezTo>
                  <a:cubicBezTo>
                    <a:pt x="393" y="25"/>
                    <a:pt x="369" y="1"/>
                    <a:pt x="345" y="1"/>
                  </a:cubicBezTo>
                  <a:close/>
                </a:path>
              </a:pathLst>
            </a:custGeom>
            <a:solidFill>
              <a:srgbClr val="5E4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6"/>
            <p:cNvSpPr/>
            <p:nvPr/>
          </p:nvSpPr>
          <p:spPr>
            <a:xfrm>
              <a:off x="5876025" y="2000375"/>
              <a:ext cx="7450" cy="25"/>
            </a:xfrm>
            <a:custGeom>
              <a:avLst/>
              <a:gdLst/>
              <a:ahLst/>
              <a:cxnLst/>
              <a:rect l="l" t="t" r="r" b="b"/>
              <a:pathLst>
                <a:path w="298" h="1" extrusionOk="0">
                  <a:moveTo>
                    <a:pt x="0" y="1"/>
                  </a:moveTo>
                  <a:lnTo>
                    <a:pt x="2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6"/>
            <p:cNvSpPr/>
            <p:nvPr/>
          </p:nvSpPr>
          <p:spPr>
            <a:xfrm>
              <a:off x="5874825" y="1999175"/>
              <a:ext cx="9850" cy="2425"/>
            </a:xfrm>
            <a:custGeom>
              <a:avLst/>
              <a:gdLst/>
              <a:ahLst/>
              <a:cxnLst/>
              <a:rect l="l" t="t" r="r" b="b"/>
              <a:pathLst>
                <a:path w="394" h="97" extrusionOk="0">
                  <a:moveTo>
                    <a:pt x="48" y="1"/>
                  </a:moveTo>
                  <a:cubicBezTo>
                    <a:pt x="24" y="1"/>
                    <a:pt x="1" y="25"/>
                    <a:pt x="1" y="49"/>
                  </a:cubicBezTo>
                  <a:cubicBezTo>
                    <a:pt x="1" y="72"/>
                    <a:pt x="24" y="96"/>
                    <a:pt x="48" y="96"/>
                  </a:cubicBezTo>
                  <a:lnTo>
                    <a:pt x="346" y="96"/>
                  </a:lnTo>
                  <a:cubicBezTo>
                    <a:pt x="370" y="96"/>
                    <a:pt x="394" y="72"/>
                    <a:pt x="394" y="49"/>
                  </a:cubicBezTo>
                  <a:cubicBezTo>
                    <a:pt x="394" y="25"/>
                    <a:pt x="370" y="1"/>
                    <a:pt x="346" y="1"/>
                  </a:cubicBezTo>
                  <a:close/>
                </a:path>
              </a:pathLst>
            </a:custGeom>
            <a:solidFill>
              <a:srgbClr val="5E4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6"/>
            <p:cNvSpPr/>
            <p:nvPr/>
          </p:nvSpPr>
          <p:spPr>
            <a:xfrm>
              <a:off x="5889125" y="1995900"/>
              <a:ext cx="19375" cy="19675"/>
            </a:xfrm>
            <a:custGeom>
              <a:avLst/>
              <a:gdLst/>
              <a:ahLst/>
              <a:cxnLst/>
              <a:rect l="l" t="t" r="r" b="b"/>
              <a:pathLst>
                <a:path w="775" h="787" extrusionOk="0">
                  <a:moveTo>
                    <a:pt x="429" y="1"/>
                  </a:moveTo>
                  <a:lnTo>
                    <a:pt x="0" y="787"/>
                  </a:lnTo>
                  <a:lnTo>
                    <a:pt x="774" y="346"/>
                  </a:lnTo>
                  <a:lnTo>
                    <a:pt x="4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6"/>
            <p:cNvSpPr/>
            <p:nvPr/>
          </p:nvSpPr>
          <p:spPr>
            <a:xfrm>
              <a:off x="5896850" y="1943525"/>
              <a:ext cx="14625" cy="14600"/>
            </a:xfrm>
            <a:custGeom>
              <a:avLst/>
              <a:gdLst/>
              <a:ahLst/>
              <a:cxnLst/>
              <a:rect l="l" t="t" r="r" b="b"/>
              <a:pathLst>
                <a:path w="585" h="584" extrusionOk="0">
                  <a:moveTo>
                    <a:pt x="298" y="84"/>
                  </a:moveTo>
                  <a:cubicBezTo>
                    <a:pt x="417" y="84"/>
                    <a:pt x="513" y="179"/>
                    <a:pt x="513" y="298"/>
                  </a:cubicBezTo>
                  <a:cubicBezTo>
                    <a:pt x="513" y="417"/>
                    <a:pt x="417" y="512"/>
                    <a:pt x="298" y="512"/>
                  </a:cubicBezTo>
                  <a:cubicBezTo>
                    <a:pt x="179" y="512"/>
                    <a:pt x="84" y="417"/>
                    <a:pt x="84" y="298"/>
                  </a:cubicBezTo>
                  <a:cubicBezTo>
                    <a:pt x="84" y="179"/>
                    <a:pt x="179" y="84"/>
                    <a:pt x="298" y="84"/>
                  </a:cubicBezTo>
                  <a:close/>
                  <a:moveTo>
                    <a:pt x="298" y="0"/>
                  </a:moveTo>
                  <a:cubicBezTo>
                    <a:pt x="132" y="0"/>
                    <a:pt x="1" y="131"/>
                    <a:pt x="1" y="298"/>
                  </a:cubicBezTo>
                  <a:cubicBezTo>
                    <a:pt x="1" y="453"/>
                    <a:pt x="144" y="584"/>
                    <a:pt x="298" y="584"/>
                  </a:cubicBezTo>
                  <a:cubicBezTo>
                    <a:pt x="453" y="584"/>
                    <a:pt x="584" y="453"/>
                    <a:pt x="584" y="298"/>
                  </a:cubicBezTo>
                  <a:cubicBezTo>
                    <a:pt x="584" y="131"/>
                    <a:pt x="453" y="0"/>
                    <a:pt x="298" y="0"/>
                  </a:cubicBezTo>
                  <a:close/>
                </a:path>
              </a:pathLst>
            </a:custGeom>
            <a:solidFill>
              <a:srgbClr val="614D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p:cNvSpPr/>
            <p:nvPr/>
          </p:nvSpPr>
          <p:spPr>
            <a:xfrm>
              <a:off x="5899825" y="1985200"/>
              <a:ext cx="19675" cy="19375"/>
            </a:xfrm>
            <a:custGeom>
              <a:avLst/>
              <a:gdLst/>
              <a:ahLst/>
              <a:cxnLst/>
              <a:rect l="l" t="t" r="r" b="b"/>
              <a:pathLst>
                <a:path w="787" h="775" extrusionOk="0">
                  <a:moveTo>
                    <a:pt x="787" y="0"/>
                  </a:moveTo>
                  <a:lnTo>
                    <a:pt x="1" y="429"/>
                  </a:lnTo>
                  <a:lnTo>
                    <a:pt x="346" y="774"/>
                  </a:lnTo>
                  <a:lnTo>
                    <a:pt x="787" y="0"/>
                  </a:lnTo>
                  <a:close/>
                </a:path>
              </a:pathLst>
            </a:custGeom>
            <a:solidFill>
              <a:srgbClr val="EF65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6"/>
            <p:cNvSpPr/>
            <p:nvPr/>
          </p:nvSpPr>
          <p:spPr>
            <a:xfrm>
              <a:off x="5810825" y="1684275"/>
              <a:ext cx="75350" cy="229800"/>
            </a:xfrm>
            <a:custGeom>
              <a:avLst/>
              <a:gdLst/>
              <a:ahLst/>
              <a:cxnLst/>
              <a:rect l="l" t="t" r="r" b="b"/>
              <a:pathLst>
                <a:path w="3014" h="9192" extrusionOk="0">
                  <a:moveTo>
                    <a:pt x="1" y="0"/>
                  </a:moveTo>
                  <a:lnTo>
                    <a:pt x="1" y="1465"/>
                  </a:lnTo>
                  <a:cubicBezTo>
                    <a:pt x="858" y="1465"/>
                    <a:pt x="1549" y="2155"/>
                    <a:pt x="1549" y="3012"/>
                  </a:cubicBezTo>
                  <a:lnTo>
                    <a:pt x="1549" y="9192"/>
                  </a:lnTo>
                  <a:lnTo>
                    <a:pt x="3013" y="9192"/>
                  </a:lnTo>
                  <a:lnTo>
                    <a:pt x="3013" y="3012"/>
                  </a:lnTo>
                  <a:cubicBezTo>
                    <a:pt x="3013" y="1357"/>
                    <a:pt x="1668" y="0"/>
                    <a:pt x="1" y="0"/>
                  </a:cubicBez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6"/>
            <p:cNvSpPr/>
            <p:nvPr/>
          </p:nvSpPr>
          <p:spPr>
            <a:xfrm>
              <a:off x="5817375" y="1682125"/>
              <a:ext cx="73850" cy="109925"/>
            </a:xfrm>
            <a:custGeom>
              <a:avLst/>
              <a:gdLst/>
              <a:ahLst/>
              <a:cxnLst/>
              <a:rect l="l" t="t" r="r" b="b"/>
              <a:pathLst>
                <a:path w="2954" h="4397" extrusionOk="0">
                  <a:moveTo>
                    <a:pt x="1229" y="1"/>
                  </a:moveTo>
                  <a:cubicBezTo>
                    <a:pt x="1165" y="1"/>
                    <a:pt x="1101" y="5"/>
                    <a:pt x="1037" y="15"/>
                  </a:cubicBezTo>
                  <a:lnTo>
                    <a:pt x="1" y="158"/>
                  </a:lnTo>
                  <a:lnTo>
                    <a:pt x="1096" y="4396"/>
                  </a:lnTo>
                  <a:lnTo>
                    <a:pt x="2954" y="4146"/>
                  </a:lnTo>
                  <a:lnTo>
                    <a:pt x="2561" y="1181"/>
                  </a:lnTo>
                  <a:cubicBezTo>
                    <a:pt x="2474" y="497"/>
                    <a:pt x="1891" y="1"/>
                    <a:pt x="1229" y="1"/>
                  </a:cubicBez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6"/>
            <p:cNvSpPr/>
            <p:nvPr/>
          </p:nvSpPr>
          <p:spPr>
            <a:xfrm>
              <a:off x="5823025" y="1899900"/>
              <a:ext cx="82775" cy="69575"/>
            </a:xfrm>
            <a:custGeom>
              <a:avLst/>
              <a:gdLst/>
              <a:ahLst/>
              <a:cxnLst/>
              <a:rect l="l" t="t" r="r" b="b"/>
              <a:pathLst>
                <a:path w="3311" h="2783" extrusionOk="0">
                  <a:moveTo>
                    <a:pt x="2033" y="1"/>
                  </a:moveTo>
                  <a:cubicBezTo>
                    <a:pt x="1668" y="1"/>
                    <a:pt x="1227" y="388"/>
                    <a:pt x="1227" y="388"/>
                  </a:cubicBezTo>
                  <a:cubicBezTo>
                    <a:pt x="1227" y="388"/>
                    <a:pt x="1" y="1757"/>
                    <a:pt x="239" y="2103"/>
                  </a:cubicBezTo>
                  <a:cubicBezTo>
                    <a:pt x="278" y="2159"/>
                    <a:pt x="330" y="2182"/>
                    <a:pt x="388" y="2182"/>
                  </a:cubicBezTo>
                  <a:cubicBezTo>
                    <a:pt x="640" y="2182"/>
                    <a:pt x="1019" y="1751"/>
                    <a:pt x="1048" y="1718"/>
                  </a:cubicBezTo>
                  <a:lnTo>
                    <a:pt x="1048" y="1718"/>
                  </a:lnTo>
                  <a:cubicBezTo>
                    <a:pt x="1045" y="1721"/>
                    <a:pt x="1037" y="1730"/>
                    <a:pt x="1025" y="1745"/>
                  </a:cubicBezTo>
                  <a:cubicBezTo>
                    <a:pt x="1025" y="1745"/>
                    <a:pt x="930" y="2662"/>
                    <a:pt x="1323" y="2674"/>
                  </a:cubicBezTo>
                  <a:cubicBezTo>
                    <a:pt x="1330" y="2674"/>
                    <a:pt x="1337" y="2674"/>
                    <a:pt x="1344" y="2674"/>
                  </a:cubicBezTo>
                  <a:cubicBezTo>
                    <a:pt x="1686" y="2674"/>
                    <a:pt x="1672" y="2419"/>
                    <a:pt x="1668" y="2381"/>
                  </a:cubicBezTo>
                  <a:lnTo>
                    <a:pt x="1668" y="2381"/>
                  </a:lnTo>
                  <a:cubicBezTo>
                    <a:pt x="1674" y="2424"/>
                    <a:pt x="1730" y="2748"/>
                    <a:pt x="2108" y="2781"/>
                  </a:cubicBezTo>
                  <a:cubicBezTo>
                    <a:pt x="2117" y="2782"/>
                    <a:pt x="2125" y="2782"/>
                    <a:pt x="2133" y="2782"/>
                  </a:cubicBezTo>
                  <a:cubicBezTo>
                    <a:pt x="2508" y="2782"/>
                    <a:pt x="2394" y="2246"/>
                    <a:pt x="2394" y="2246"/>
                  </a:cubicBezTo>
                  <a:lnTo>
                    <a:pt x="2394" y="2246"/>
                  </a:lnTo>
                  <a:cubicBezTo>
                    <a:pt x="2394" y="2246"/>
                    <a:pt x="2458" y="2309"/>
                    <a:pt x="2753" y="2309"/>
                  </a:cubicBezTo>
                  <a:cubicBezTo>
                    <a:pt x="2795" y="2309"/>
                    <a:pt x="2842" y="2308"/>
                    <a:pt x="2894" y="2305"/>
                  </a:cubicBezTo>
                  <a:cubicBezTo>
                    <a:pt x="3311" y="2281"/>
                    <a:pt x="2716" y="948"/>
                    <a:pt x="2418" y="269"/>
                  </a:cubicBezTo>
                  <a:cubicBezTo>
                    <a:pt x="2329" y="70"/>
                    <a:pt x="2188" y="1"/>
                    <a:pt x="2033" y="1"/>
                  </a:cubicBez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6"/>
            <p:cNvSpPr/>
            <p:nvPr/>
          </p:nvSpPr>
          <p:spPr>
            <a:xfrm>
              <a:off x="5825425" y="1758000"/>
              <a:ext cx="64025" cy="11125"/>
            </a:xfrm>
            <a:custGeom>
              <a:avLst/>
              <a:gdLst/>
              <a:ahLst/>
              <a:cxnLst/>
              <a:rect l="l" t="t" r="r" b="b"/>
              <a:pathLst>
                <a:path w="2561" h="445" extrusionOk="0">
                  <a:moveTo>
                    <a:pt x="2496" y="1"/>
                  </a:moveTo>
                  <a:cubicBezTo>
                    <a:pt x="2490" y="1"/>
                    <a:pt x="2483" y="2"/>
                    <a:pt x="2477" y="4"/>
                  </a:cubicBezTo>
                  <a:cubicBezTo>
                    <a:pt x="2131" y="63"/>
                    <a:pt x="1691" y="111"/>
                    <a:pt x="1274" y="171"/>
                  </a:cubicBezTo>
                  <a:cubicBezTo>
                    <a:pt x="846" y="218"/>
                    <a:pt x="405" y="278"/>
                    <a:pt x="60" y="337"/>
                  </a:cubicBezTo>
                  <a:cubicBezTo>
                    <a:pt x="24" y="337"/>
                    <a:pt x="0" y="373"/>
                    <a:pt x="0" y="397"/>
                  </a:cubicBezTo>
                  <a:cubicBezTo>
                    <a:pt x="12" y="432"/>
                    <a:pt x="48" y="444"/>
                    <a:pt x="84" y="444"/>
                  </a:cubicBezTo>
                  <a:cubicBezTo>
                    <a:pt x="429" y="385"/>
                    <a:pt x="857" y="325"/>
                    <a:pt x="1286" y="278"/>
                  </a:cubicBezTo>
                  <a:cubicBezTo>
                    <a:pt x="1715" y="218"/>
                    <a:pt x="2143" y="171"/>
                    <a:pt x="2501" y="111"/>
                  </a:cubicBezTo>
                  <a:cubicBezTo>
                    <a:pt x="2536" y="99"/>
                    <a:pt x="2560" y="75"/>
                    <a:pt x="2548" y="40"/>
                  </a:cubicBezTo>
                  <a:cubicBezTo>
                    <a:pt x="2548" y="20"/>
                    <a:pt x="2524" y="1"/>
                    <a:pt x="2496" y="1"/>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6"/>
            <p:cNvSpPr/>
            <p:nvPr/>
          </p:nvSpPr>
          <p:spPr>
            <a:xfrm>
              <a:off x="5567050" y="1681000"/>
              <a:ext cx="75325" cy="229800"/>
            </a:xfrm>
            <a:custGeom>
              <a:avLst/>
              <a:gdLst/>
              <a:ahLst/>
              <a:cxnLst/>
              <a:rect l="l" t="t" r="r" b="b"/>
              <a:pathLst>
                <a:path w="3013" h="9192" extrusionOk="0">
                  <a:moveTo>
                    <a:pt x="3013" y="0"/>
                  </a:moveTo>
                  <a:cubicBezTo>
                    <a:pt x="1358" y="0"/>
                    <a:pt x="1" y="1357"/>
                    <a:pt x="1" y="3012"/>
                  </a:cubicBezTo>
                  <a:lnTo>
                    <a:pt x="1" y="9192"/>
                  </a:lnTo>
                  <a:lnTo>
                    <a:pt x="1465" y="9192"/>
                  </a:lnTo>
                  <a:lnTo>
                    <a:pt x="1477" y="3012"/>
                  </a:lnTo>
                  <a:cubicBezTo>
                    <a:pt x="1477" y="2155"/>
                    <a:pt x="2168" y="1465"/>
                    <a:pt x="3013" y="1465"/>
                  </a:cubicBezTo>
                  <a:lnTo>
                    <a:pt x="3013" y="0"/>
                  </a:ln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6"/>
            <p:cNvSpPr/>
            <p:nvPr/>
          </p:nvSpPr>
          <p:spPr>
            <a:xfrm>
              <a:off x="5562000" y="1678850"/>
              <a:ext cx="73825" cy="109925"/>
            </a:xfrm>
            <a:custGeom>
              <a:avLst/>
              <a:gdLst/>
              <a:ahLst/>
              <a:cxnLst/>
              <a:rect l="l" t="t" r="r" b="b"/>
              <a:pathLst>
                <a:path w="2953" h="4397" extrusionOk="0">
                  <a:moveTo>
                    <a:pt x="1734" y="1"/>
                  </a:moveTo>
                  <a:cubicBezTo>
                    <a:pt x="1065" y="1"/>
                    <a:pt x="491" y="497"/>
                    <a:pt x="393" y="1182"/>
                  </a:cubicBezTo>
                  <a:lnTo>
                    <a:pt x="0" y="4146"/>
                  </a:lnTo>
                  <a:lnTo>
                    <a:pt x="1869" y="4396"/>
                  </a:lnTo>
                  <a:lnTo>
                    <a:pt x="2953" y="146"/>
                  </a:lnTo>
                  <a:lnTo>
                    <a:pt x="1929" y="15"/>
                  </a:lnTo>
                  <a:cubicBezTo>
                    <a:pt x="1863" y="5"/>
                    <a:pt x="1799" y="1"/>
                    <a:pt x="1734" y="1"/>
                  </a:cubicBez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6"/>
            <p:cNvSpPr/>
            <p:nvPr/>
          </p:nvSpPr>
          <p:spPr>
            <a:xfrm>
              <a:off x="5549200" y="1896625"/>
              <a:ext cx="81275" cy="102600"/>
            </a:xfrm>
            <a:custGeom>
              <a:avLst/>
              <a:gdLst/>
              <a:ahLst/>
              <a:cxnLst/>
              <a:rect l="l" t="t" r="r" b="b"/>
              <a:pathLst>
                <a:path w="3251" h="4104" extrusionOk="0">
                  <a:moveTo>
                    <a:pt x="1215" y="1"/>
                  </a:moveTo>
                  <a:cubicBezTo>
                    <a:pt x="1058" y="1"/>
                    <a:pt x="914" y="70"/>
                    <a:pt x="822" y="269"/>
                  </a:cubicBezTo>
                  <a:cubicBezTo>
                    <a:pt x="524" y="948"/>
                    <a:pt x="0" y="3615"/>
                    <a:pt x="417" y="3639"/>
                  </a:cubicBezTo>
                  <a:cubicBezTo>
                    <a:pt x="421" y="3639"/>
                    <a:pt x="424" y="3639"/>
                    <a:pt x="428" y="3639"/>
                  </a:cubicBezTo>
                  <a:cubicBezTo>
                    <a:pt x="826" y="3639"/>
                    <a:pt x="913" y="2377"/>
                    <a:pt x="917" y="2319"/>
                  </a:cubicBezTo>
                  <a:lnTo>
                    <a:pt x="917" y="2319"/>
                  </a:lnTo>
                  <a:cubicBezTo>
                    <a:pt x="913" y="2386"/>
                    <a:pt x="807" y="4103"/>
                    <a:pt x="1195" y="4103"/>
                  </a:cubicBezTo>
                  <a:cubicBezTo>
                    <a:pt x="1197" y="4103"/>
                    <a:pt x="1200" y="4103"/>
                    <a:pt x="1203" y="4103"/>
                  </a:cubicBezTo>
                  <a:cubicBezTo>
                    <a:pt x="1593" y="4080"/>
                    <a:pt x="1552" y="2515"/>
                    <a:pt x="1548" y="2406"/>
                  </a:cubicBezTo>
                  <a:lnTo>
                    <a:pt x="1548" y="2406"/>
                  </a:lnTo>
                  <a:cubicBezTo>
                    <a:pt x="1552" y="2513"/>
                    <a:pt x="1610" y="4008"/>
                    <a:pt x="1989" y="4008"/>
                  </a:cubicBezTo>
                  <a:cubicBezTo>
                    <a:pt x="2381" y="3996"/>
                    <a:pt x="2215" y="1746"/>
                    <a:pt x="2215" y="1745"/>
                  </a:cubicBezTo>
                  <a:lnTo>
                    <a:pt x="2215" y="1745"/>
                  </a:lnTo>
                  <a:cubicBezTo>
                    <a:pt x="2215" y="1746"/>
                    <a:pt x="2575" y="2198"/>
                    <a:pt x="2841" y="2198"/>
                  </a:cubicBezTo>
                  <a:cubicBezTo>
                    <a:pt x="2906" y="2198"/>
                    <a:pt x="2966" y="2171"/>
                    <a:pt x="3013" y="2103"/>
                  </a:cubicBezTo>
                  <a:cubicBezTo>
                    <a:pt x="3251" y="1757"/>
                    <a:pt x="2024" y="388"/>
                    <a:pt x="2024" y="388"/>
                  </a:cubicBezTo>
                  <a:cubicBezTo>
                    <a:pt x="2024" y="388"/>
                    <a:pt x="1584" y="1"/>
                    <a:pt x="1215" y="1"/>
                  </a:cubicBez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6"/>
            <p:cNvSpPr/>
            <p:nvPr/>
          </p:nvSpPr>
          <p:spPr>
            <a:xfrm>
              <a:off x="5564075" y="1754725"/>
              <a:ext cx="63725" cy="11125"/>
            </a:xfrm>
            <a:custGeom>
              <a:avLst/>
              <a:gdLst/>
              <a:ahLst/>
              <a:cxnLst/>
              <a:rect l="l" t="t" r="r" b="b"/>
              <a:pathLst>
                <a:path w="2549" h="445" extrusionOk="0">
                  <a:moveTo>
                    <a:pt x="54" y="1"/>
                  </a:moveTo>
                  <a:cubicBezTo>
                    <a:pt x="28" y="1"/>
                    <a:pt x="10" y="20"/>
                    <a:pt x="1" y="40"/>
                  </a:cubicBezTo>
                  <a:cubicBezTo>
                    <a:pt x="1" y="75"/>
                    <a:pt x="24" y="99"/>
                    <a:pt x="60" y="111"/>
                  </a:cubicBezTo>
                  <a:cubicBezTo>
                    <a:pt x="405" y="171"/>
                    <a:pt x="846" y="218"/>
                    <a:pt x="1263" y="278"/>
                  </a:cubicBezTo>
                  <a:cubicBezTo>
                    <a:pt x="1691" y="325"/>
                    <a:pt x="2132" y="385"/>
                    <a:pt x="2477" y="444"/>
                  </a:cubicBezTo>
                  <a:cubicBezTo>
                    <a:pt x="2513" y="444"/>
                    <a:pt x="2537" y="433"/>
                    <a:pt x="2548" y="397"/>
                  </a:cubicBezTo>
                  <a:cubicBezTo>
                    <a:pt x="2548" y="373"/>
                    <a:pt x="2525" y="337"/>
                    <a:pt x="2489" y="337"/>
                  </a:cubicBezTo>
                  <a:cubicBezTo>
                    <a:pt x="2144" y="278"/>
                    <a:pt x="1703" y="218"/>
                    <a:pt x="1286" y="171"/>
                  </a:cubicBezTo>
                  <a:cubicBezTo>
                    <a:pt x="858" y="111"/>
                    <a:pt x="417" y="63"/>
                    <a:pt x="72" y="4"/>
                  </a:cubicBezTo>
                  <a:cubicBezTo>
                    <a:pt x="65" y="2"/>
                    <a:pt x="59" y="1"/>
                    <a:pt x="54" y="1"/>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6"/>
            <p:cNvSpPr/>
            <p:nvPr/>
          </p:nvSpPr>
          <p:spPr>
            <a:xfrm>
              <a:off x="5655450" y="1806900"/>
              <a:ext cx="47350" cy="502775"/>
            </a:xfrm>
            <a:custGeom>
              <a:avLst/>
              <a:gdLst/>
              <a:ahLst/>
              <a:cxnLst/>
              <a:rect l="l" t="t" r="r" b="b"/>
              <a:pathLst>
                <a:path w="1894" h="20111" extrusionOk="0">
                  <a:moveTo>
                    <a:pt x="1" y="0"/>
                  </a:moveTo>
                  <a:lnTo>
                    <a:pt x="1" y="20110"/>
                  </a:lnTo>
                  <a:lnTo>
                    <a:pt x="1894" y="20110"/>
                  </a:lnTo>
                  <a:lnTo>
                    <a:pt x="1894" y="0"/>
                  </a:ln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6"/>
            <p:cNvSpPr/>
            <p:nvPr/>
          </p:nvSpPr>
          <p:spPr>
            <a:xfrm>
              <a:off x="5643550" y="1806900"/>
              <a:ext cx="71175" cy="128600"/>
            </a:xfrm>
            <a:custGeom>
              <a:avLst/>
              <a:gdLst/>
              <a:ahLst/>
              <a:cxnLst/>
              <a:rect l="l" t="t" r="r" b="b"/>
              <a:pathLst>
                <a:path w="2847" h="5144" extrusionOk="0">
                  <a:moveTo>
                    <a:pt x="1" y="0"/>
                  </a:moveTo>
                  <a:lnTo>
                    <a:pt x="1" y="5144"/>
                  </a:lnTo>
                  <a:lnTo>
                    <a:pt x="2846" y="5144"/>
                  </a:lnTo>
                  <a:lnTo>
                    <a:pt x="2846" y="0"/>
                  </a:ln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6"/>
            <p:cNvSpPr/>
            <p:nvPr/>
          </p:nvSpPr>
          <p:spPr>
            <a:xfrm>
              <a:off x="5748625" y="1806900"/>
              <a:ext cx="47350" cy="502775"/>
            </a:xfrm>
            <a:custGeom>
              <a:avLst/>
              <a:gdLst/>
              <a:ahLst/>
              <a:cxnLst/>
              <a:rect l="l" t="t" r="r" b="b"/>
              <a:pathLst>
                <a:path w="1894" h="20111" extrusionOk="0">
                  <a:moveTo>
                    <a:pt x="0" y="0"/>
                  </a:moveTo>
                  <a:lnTo>
                    <a:pt x="0" y="20110"/>
                  </a:lnTo>
                  <a:lnTo>
                    <a:pt x="1894" y="20110"/>
                  </a:lnTo>
                  <a:lnTo>
                    <a:pt x="1894" y="0"/>
                  </a:ln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6"/>
            <p:cNvSpPr/>
            <p:nvPr/>
          </p:nvSpPr>
          <p:spPr>
            <a:xfrm>
              <a:off x="5736725" y="1806900"/>
              <a:ext cx="71150" cy="128600"/>
            </a:xfrm>
            <a:custGeom>
              <a:avLst/>
              <a:gdLst/>
              <a:ahLst/>
              <a:cxnLst/>
              <a:rect l="l" t="t" r="r" b="b"/>
              <a:pathLst>
                <a:path w="2846" h="5144" extrusionOk="0">
                  <a:moveTo>
                    <a:pt x="0" y="0"/>
                  </a:moveTo>
                  <a:lnTo>
                    <a:pt x="0" y="5144"/>
                  </a:lnTo>
                  <a:lnTo>
                    <a:pt x="2846" y="5144"/>
                  </a:lnTo>
                  <a:lnTo>
                    <a:pt x="2846" y="0"/>
                  </a:ln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6"/>
            <p:cNvSpPr/>
            <p:nvPr/>
          </p:nvSpPr>
          <p:spPr>
            <a:xfrm>
              <a:off x="5613475" y="1628300"/>
              <a:ext cx="223575" cy="254825"/>
            </a:xfrm>
            <a:custGeom>
              <a:avLst/>
              <a:gdLst/>
              <a:ahLst/>
              <a:cxnLst/>
              <a:rect l="l" t="t" r="r" b="b"/>
              <a:pathLst>
                <a:path w="8943" h="10193" extrusionOk="0">
                  <a:moveTo>
                    <a:pt x="287" y="1"/>
                  </a:moveTo>
                  <a:cubicBezTo>
                    <a:pt x="132" y="1"/>
                    <a:pt x="1" y="132"/>
                    <a:pt x="1" y="286"/>
                  </a:cubicBezTo>
                  <a:lnTo>
                    <a:pt x="1" y="8311"/>
                  </a:lnTo>
                  <a:cubicBezTo>
                    <a:pt x="1" y="9347"/>
                    <a:pt x="846" y="10192"/>
                    <a:pt x="1882" y="10192"/>
                  </a:cubicBezTo>
                  <a:lnTo>
                    <a:pt x="7061" y="10192"/>
                  </a:lnTo>
                  <a:cubicBezTo>
                    <a:pt x="8097" y="10192"/>
                    <a:pt x="8943" y="9347"/>
                    <a:pt x="8943" y="8311"/>
                  </a:cubicBezTo>
                  <a:lnTo>
                    <a:pt x="8943" y="286"/>
                  </a:lnTo>
                  <a:cubicBezTo>
                    <a:pt x="8943" y="132"/>
                    <a:pt x="8812" y="1"/>
                    <a:pt x="8657" y="1"/>
                  </a:cubicBez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6"/>
            <p:cNvSpPr/>
            <p:nvPr/>
          </p:nvSpPr>
          <p:spPr>
            <a:xfrm>
              <a:off x="5622725" y="1815525"/>
              <a:ext cx="205100" cy="67600"/>
            </a:xfrm>
            <a:custGeom>
              <a:avLst/>
              <a:gdLst/>
              <a:ahLst/>
              <a:cxnLst/>
              <a:rect l="l" t="t" r="r" b="b"/>
              <a:pathLst>
                <a:path w="8204" h="2704" extrusionOk="0">
                  <a:moveTo>
                    <a:pt x="0" y="1"/>
                  </a:moveTo>
                  <a:cubicBezTo>
                    <a:pt x="679" y="1584"/>
                    <a:pt x="2262" y="2703"/>
                    <a:pt x="4108" y="2703"/>
                  </a:cubicBezTo>
                  <a:cubicBezTo>
                    <a:pt x="5941" y="2703"/>
                    <a:pt x="7525" y="1584"/>
                    <a:pt x="8203" y="1"/>
                  </a:cubicBez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6"/>
            <p:cNvSpPr/>
            <p:nvPr/>
          </p:nvSpPr>
          <p:spPr>
            <a:xfrm>
              <a:off x="5621525" y="1814650"/>
              <a:ext cx="207500" cy="69075"/>
            </a:xfrm>
            <a:custGeom>
              <a:avLst/>
              <a:gdLst/>
              <a:ahLst/>
              <a:cxnLst/>
              <a:rect l="l" t="t" r="r" b="b"/>
              <a:pathLst>
                <a:path w="8300" h="2763" extrusionOk="0">
                  <a:moveTo>
                    <a:pt x="8204" y="60"/>
                  </a:moveTo>
                  <a:cubicBezTo>
                    <a:pt x="7489" y="1667"/>
                    <a:pt x="5906" y="2703"/>
                    <a:pt x="4144" y="2703"/>
                  </a:cubicBezTo>
                  <a:cubicBezTo>
                    <a:pt x="2394" y="2703"/>
                    <a:pt x="798" y="1667"/>
                    <a:pt x="96" y="60"/>
                  </a:cubicBezTo>
                  <a:close/>
                  <a:moveTo>
                    <a:pt x="0" y="0"/>
                  </a:moveTo>
                  <a:lnTo>
                    <a:pt x="12" y="48"/>
                  </a:lnTo>
                  <a:cubicBezTo>
                    <a:pt x="727" y="1691"/>
                    <a:pt x="2346" y="2762"/>
                    <a:pt x="4156" y="2762"/>
                  </a:cubicBezTo>
                  <a:cubicBezTo>
                    <a:pt x="5954" y="2762"/>
                    <a:pt x="7573" y="1691"/>
                    <a:pt x="8287" y="48"/>
                  </a:cubicBezTo>
                  <a:lnTo>
                    <a:pt x="8299" y="0"/>
                  </a:lnTo>
                  <a:close/>
                </a:path>
              </a:pathLst>
            </a:custGeom>
            <a:solidFill>
              <a:srgbClr val="A4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6"/>
            <p:cNvSpPr/>
            <p:nvPr/>
          </p:nvSpPr>
          <p:spPr>
            <a:xfrm>
              <a:off x="5622125" y="1813450"/>
              <a:ext cx="207775" cy="3300"/>
            </a:xfrm>
            <a:custGeom>
              <a:avLst/>
              <a:gdLst/>
              <a:ahLst/>
              <a:cxnLst/>
              <a:rect l="l" t="t" r="r" b="b"/>
              <a:pathLst>
                <a:path w="8311" h="132" extrusionOk="0">
                  <a:moveTo>
                    <a:pt x="60" y="0"/>
                  </a:moveTo>
                  <a:cubicBezTo>
                    <a:pt x="24" y="0"/>
                    <a:pt x="0" y="24"/>
                    <a:pt x="0" y="60"/>
                  </a:cubicBezTo>
                  <a:cubicBezTo>
                    <a:pt x="0" y="84"/>
                    <a:pt x="24" y="108"/>
                    <a:pt x="60" y="108"/>
                  </a:cubicBezTo>
                  <a:lnTo>
                    <a:pt x="8251" y="131"/>
                  </a:lnTo>
                  <a:cubicBezTo>
                    <a:pt x="8287" y="131"/>
                    <a:pt x="8311" y="108"/>
                    <a:pt x="8299" y="72"/>
                  </a:cubicBezTo>
                  <a:cubicBezTo>
                    <a:pt x="8299" y="48"/>
                    <a:pt x="8275" y="24"/>
                    <a:pt x="8251" y="24"/>
                  </a:cubicBezTo>
                  <a:lnTo>
                    <a:pt x="60" y="0"/>
                  </a:ln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6"/>
            <p:cNvSpPr/>
            <p:nvPr/>
          </p:nvSpPr>
          <p:spPr>
            <a:xfrm>
              <a:off x="5663500" y="1650625"/>
              <a:ext cx="68775" cy="107200"/>
            </a:xfrm>
            <a:custGeom>
              <a:avLst/>
              <a:gdLst/>
              <a:ahLst/>
              <a:cxnLst/>
              <a:rect l="l" t="t" r="r" b="b"/>
              <a:pathLst>
                <a:path w="2751" h="4288" extrusionOk="0">
                  <a:moveTo>
                    <a:pt x="2040" y="0"/>
                  </a:moveTo>
                  <a:cubicBezTo>
                    <a:pt x="1973" y="0"/>
                    <a:pt x="1909" y="29"/>
                    <a:pt x="1870" y="84"/>
                  </a:cubicBezTo>
                  <a:lnTo>
                    <a:pt x="619" y="1715"/>
                  </a:lnTo>
                  <a:cubicBezTo>
                    <a:pt x="596" y="1739"/>
                    <a:pt x="584" y="1763"/>
                    <a:pt x="572" y="1799"/>
                  </a:cubicBezTo>
                  <a:lnTo>
                    <a:pt x="36" y="3775"/>
                  </a:lnTo>
                  <a:cubicBezTo>
                    <a:pt x="0" y="3882"/>
                    <a:pt x="60" y="3989"/>
                    <a:pt x="155" y="4037"/>
                  </a:cubicBezTo>
                  <a:lnTo>
                    <a:pt x="607" y="4263"/>
                  </a:lnTo>
                  <a:cubicBezTo>
                    <a:pt x="640" y="4279"/>
                    <a:pt x="676" y="4287"/>
                    <a:pt x="711" y="4287"/>
                  </a:cubicBezTo>
                  <a:cubicBezTo>
                    <a:pt x="779" y="4287"/>
                    <a:pt x="846" y="4258"/>
                    <a:pt x="893" y="4204"/>
                  </a:cubicBezTo>
                  <a:lnTo>
                    <a:pt x="2143" y="2572"/>
                  </a:lnTo>
                  <a:cubicBezTo>
                    <a:pt x="2155" y="2549"/>
                    <a:pt x="2179" y="2525"/>
                    <a:pt x="2179" y="2489"/>
                  </a:cubicBezTo>
                  <a:lnTo>
                    <a:pt x="2727" y="513"/>
                  </a:lnTo>
                  <a:cubicBezTo>
                    <a:pt x="2751" y="406"/>
                    <a:pt x="2703" y="298"/>
                    <a:pt x="2608" y="251"/>
                  </a:cubicBezTo>
                  <a:lnTo>
                    <a:pt x="2143" y="25"/>
                  </a:lnTo>
                  <a:cubicBezTo>
                    <a:pt x="2111" y="8"/>
                    <a:pt x="2075" y="0"/>
                    <a:pt x="2040" y="0"/>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6"/>
            <p:cNvSpPr/>
            <p:nvPr/>
          </p:nvSpPr>
          <p:spPr>
            <a:xfrm>
              <a:off x="5714700" y="1657325"/>
              <a:ext cx="80975" cy="101150"/>
            </a:xfrm>
            <a:custGeom>
              <a:avLst/>
              <a:gdLst/>
              <a:ahLst/>
              <a:cxnLst/>
              <a:rect l="l" t="t" r="r" b="b"/>
              <a:pathLst>
                <a:path w="3239" h="4046" extrusionOk="0">
                  <a:moveTo>
                    <a:pt x="678" y="0"/>
                  </a:moveTo>
                  <a:cubicBezTo>
                    <a:pt x="632" y="0"/>
                    <a:pt x="586" y="15"/>
                    <a:pt x="548" y="42"/>
                  </a:cubicBezTo>
                  <a:lnTo>
                    <a:pt x="131" y="328"/>
                  </a:lnTo>
                  <a:cubicBezTo>
                    <a:pt x="36" y="399"/>
                    <a:pt x="0" y="507"/>
                    <a:pt x="48" y="614"/>
                  </a:cubicBezTo>
                  <a:lnTo>
                    <a:pt x="881" y="2483"/>
                  </a:lnTo>
                  <a:cubicBezTo>
                    <a:pt x="893" y="2519"/>
                    <a:pt x="905" y="2543"/>
                    <a:pt x="929" y="2554"/>
                  </a:cubicBezTo>
                  <a:lnTo>
                    <a:pt x="2405" y="3983"/>
                  </a:lnTo>
                  <a:cubicBezTo>
                    <a:pt x="2452" y="4024"/>
                    <a:pt x="2511" y="4045"/>
                    <a:pt x="2569" y="4045"/>
                  </a:cubicBezTo>
                  <a:cubicBezTo>
                    <a:pt x="2612" y="4045"/>
                    <a:pt x="2655" y="4033"/>
                    <a:pt x="2691" y="4007"/>
                  </a:cubicBezTo>
                  <a:lnTo>
                    <a:pt x="3120" y="3709"/>
                  </a:lnTo>
                  <a:cubicBezTo>
                    <a:pt x="3203" y="3650"/>
                    <a:pt x="3239" y="3531"/>
                    <a:pt x="3191" y="3436"/>
                  </a:cubicBezTo>
                  <a:lnTo>
                    <a:pt x="2369" y="1554"/>
                  </a:lnTo>
                  <a:cubicBezTo>
                    <a:pt x="2358" y="1531"/>
                    <a:pt x="2334" y="1507"/>
                    <a:pt x="2310" y="1483"/>
                  </a:cubicBezTo>
                  <a:lnTo>
                    <a:pt x="834" y="66"/>
                  </a:lnTo>
                  <a:cubicBezTo>
                    <a:pt x="788" y="21"/>
                    <a:pt x="733" y="0"/>
                    <a:pt x="678" y="0"/>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6"/>
            <p:cNvSpPr/>
            <p:nvPr/>
          </p:nvSpPr>
          <p:spPr>
            <a:xfrm>
              <a:off x="5685525" y="1637125"/>
              <a:ext cx="78300" cy="72950"/>
            </a:xfrm>
            <a:custGeom>
              <a:avLst/>
              <a:gdLst/>
              <a:ahLst/>
              <a:cxnLst/>
              <a:rect l="l" t="t" r="r" b="b"/>
              <a:pathLst>
                <a:path w="3132" h="2918" extrusionOk="0">
                  <a:moveTo>
                    <a:pt x="1194" y="1"/>
                  </a:moveTo>
                  <a:cubicBezTo>
                    <a:pt x="1013" y="1"/>
                    <a:pt x="831" y="84"/>
                    <a:pt x="715" y="243"/>
                  </a:cubicBezTo>
                  <a:lnTo>
                    <a:pt x="155" y="993"/>
                  </a:lnTo>
                  <a:cubicBezTo>
                    <a:pt x="24" y="1160"/>
                    <a:pt x="0" y="1386"/>
                    <a:pt x="84" y="1577"/>
                  </a:cubicBezTo>
                  <a:lnTo>
                    <a:pt x="453" y="2446"/>
                  </a:lnTo>
                  <a:cubicBezTo>
                    <a:pt x="536" y="2636"/>
                    <a:pt x="715" y="2779"/>
                    <a:pt x="929" y="2803"/>
                  </a:cubicBezTo>
                  <a:lnTo>
                    <a:pt x="1858" y="2910"/>
                  </a:lnTo>
                  <a:cubicBezTo>
                    <a:pt x="1888" y="2915"/>
                    <a:pt x="1918" y="2918"/>
                    <a:pt x="1948" y="2918"/>
                  </a:cubicBezTo>
                  <a:cubicBezTo>
                    <a:pt x="2130" y="2918"/>
                    <a:pt x="2303" y="2827"/>
                    <a:pt x="2405" y="2684"/>
                  </a:cubicBezTo>
                  <a:lnTo>
                    <a:pt x="2977" y="1934"/>
                  </a:lnTo>
                  <a:cubicBezTo>
                    <a:pt x="3096" y="1755"/>
                    <a:pt x="3132" y="1541"/>
                    <a:pt x="3048" y="1338"/>
                  </a:cubicBezTo>
                  <a:lnTo>
                    <a:pt x="2679" y="469"/>
                  </a:lnTo>
                  <a:cubicBezTo>
                    <a:pt x="2596" y="279"/>
                    <a:pt x="2417" y="148"/>
                    <a:pt x="2203" y="124"/>
                  </a:cubicBezTo>
                  <a:lnTo>
                    <a:pt x="1262" y="5"/>
                  </a:lnTo>
                  <a:cubicBezTo>
                    <a:pt x="1240" y="2"/>
                    <a:pt x="1217" y="1"/>
                    <a:pt x="1194" y="1"/>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6"/>
            <p:cNvSpPr/>
            <p:nvPr/>
          </p:nvSpPr>
          <p:spPr>
            <a:xfrm>
              <a:off x="5476275" y="1309825"/>
              <a:ext cx="116100" cy="116100"/>
            </a:xfrm>
            <a:custGeom>
              <a:avLst/>
              <a:gdLst/>
              <a:ahLst/>
              <a:cxnLst/>
              <a:rect l="l" t="t" r="r" b="b"/>
              <a:pathLst>
                <a:path w="4644" h="4644" extrusionOk="0">
                  <a:moveTo>
                    <a:pt x="2322" y="0"/>
                  </a:moveTo>
                  <a:cubicBezTo>
                    <a:pt x="1036" y="0"/>
                    <a:pt x="0" y="1036"/>
                    <a:pt x="0" y="2322"/>
                  </a:cubicBezTo>
                  <a:cubicBezTo>
                    <a:pt x="0" y="3608"/>
                    <a:pt x="1036" y="4644"/>
                    <a:pt x="2322" y="4644"/>
                  </a:cubicBezTo>
                  <a:cubicBezTo>
                    <a:pt x="3608" y="4644"/>
                    <a:pt x="4644" y="3608"/>
                    <a:pt x="4644" y="2322"/>
                  </a:cubicBezTo>
                  <a:cubicBezTo>
                    <a:pt x="4644" y="1036"/>
                    <a:pt x="3608" y="0"/>
                    <a:pt x="2322"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6"/>
            <p:cNvSpPr/>
            <p:nvPr/>
          </p:nvSpPr>
          <p:spPr>
            <a:xfrm>
              <a:off x="5476275" y="1396725"/>
              <a:ext cx="116100" cy="116425"/>
            </a:xfrm>
            <a:custGeom>
              <a:avLst/>
              <a:gdLst/>
              <a:ahLst/>
              <a:cxnLst/>
              <a:rect l="l" t="t" r="r" b="b"/>
              <a:pathLst>
                <a:path w="4644" h="4657" extrusionOk="0">
                  <a:moveTo>
                    <a:pt x="2322" y="1"/>
                  </a:moveTo>
                  <a:cubicBezTo>
                    <a:pt x="1036" y="1"/>
                    <a:pt x="0" y="1048"/>
                    <a:pt x="0" y="2322"/>
                  </a:cubicBezTo>
                  <a:cubicBezTo>
                    <a:pt x="0" y="3608"/>
                    <a:pt x="1036" y="4656"/>
                    <a:pt x="2322" y="4656"/>
                  </a:cubicBezTo>
                  <a:cubicBezTo>
                    <a:pt x="3608" y="4656"/>
                    <a:pt x="4644" y="3608"/>
                    <a:pt x="4644" y="2322"/>
                  </a:cubicBezTo>
                  <a:cubicBezTo>
                    <a:pt x="4644" y="1048"/>
                    <a:pt x="3608" y="1"/>
                    <a:pt x="2322"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6"/>
            <p:cNvSpPr/>
            <p:nvPr/>
          </p:nvSpPr>
          <p:spPr>
            <a:xfrm>
              <a:off x="5476275" y="1490500"/>
              <a:ext cx="116100" cy="116100"/>
            </a:xfrm>
            <a:custGeom>
              <a:avLst/>
              <a:gdLst/>
              <a:ahLst/>
              <a:cxnLst/>
              <a:rect l="l" t="t" r="r" b="b"/>
              <a:pathLst>
                <a:path w="4644" h="4644" extrusionOk="0">
                  <a:moveTo>
                    <a:pt x="2322" y="0"/>
                  </a:moveTo>
                  <a:cubicBezTo>
                    <a:pt x="1036" y="0"/>
                    <a:pt x="0" y="1036"/>
                    <a:pt x="0" y="2322"/>
                  </a:cubicBezTo>
                  <a:cubicBezTo>
                    <a:pt x="0" y="3608"/>
                    <a:pt x="1036" y="4644"/>
                    <a:pt x="2322" y="4644"/>
                  </a:cubicBezTo>
                  <a:cubicBezTo>
                    <a:pt x="3608" y="4644"/>
                    <a:pt x="4644" y="3608"/>
                    <a:pt x="4644" y="2322"/>
                  </a:cubicBezTo>
                  <a:cubicBezTo>
                    <a:pt x="4644" y="1036"/>
                    <a:pt x="3608" y="0"/>
                    <a:pt x="2322"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6"/>
            <p:cNvSpPr/>
            <p:nvPr/>
          </p:nvSpPr>
          <p:spPr>
            <a:xfrm>
              <a:off x="5491450" y="1572050"/>
              <a:ext cx="85450" cy="85450"/>
            </a:xfrm>
            <a:custGeom>
              <a:avLst/>
              <a:gdLst/>
              <a:ahLst/>
              <a:cxnLst/>
              <a:rect l="l" t="t" r="r" b="b"/>
              <a:pathLst>
                <a:path w="3418" h="3418" extrusionOk="0">
                  <a:moveTo>
                    <a:pt x="1715" y="0"/>
                  </a:moveTo>
                  <a:cubicBezTo>
                    <a:pt x="762" y="0"/>
                    <a:pt x="0" y="762"/>
                    <a:pt x="0" y="1715"/>
                  </a:cubicBezTo>
                  <a:cubicBezTo>
                    <a:pt x="0" y="2656"/>
                    <a:pt x="762" y="3418"/>
                    <a:pt x="1715" y="3418"/>
                  </a:cubicBezTo>
                  <a:cubicBezTo>
                    <a:pt x="2656" y="3418"/>
                    <a:pt x="3418" y="2656"/>
                    <a:pt x="3418" y="1715"/>
                  </a:cubicBezTo>
                  <a:cubicBezTo>
                    <a:pt x="3418" y="762"/>
                    <a:pt x="2656" y="0"/>
                    <a:pt x="1715"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6"/>
            <p:cNvSpPr/>
            <p:nvPr/>
          </p:nvSpPr>
          <p:spPr>
            <a:xfrm>
              <a:off x="5748625" y="2309650"/>
              <a:ext cx="117900" cy="27100"/>
            </a:xfrm>
            <a:custGeom>
              <a:avLst/>
              <a:gdLst/>
              <a:ahLst/>
              <a:cxnLst/>
              <a:rect l="l" t="t" r="r" b="b"/>
              <a:pathLst>
                <a:path w="4716" h="1084" extrusionOk="0">
                  <a:moveTo>
                    <a:pt x="0" y="0"/>
                  </a:moveTo>
                  <a:lnTo>
                    <a:pt x="0" y="1084"/>
                  </a:lnTo>
                  <a:lnTo>
                    <a:pt x="4715" y="1084"/>
                  </a:lnTo>
                  <a:cubicBezTo>
                    <a:pt x="4715" y="714"/>
                    <a:pt x="4441" y="405"/>
                    <a:pt x="4084" y="345"/>
                  </a:cubicBezTo>
                  <a:lnTo>
                    <a:pt x="1894" y="0"/>
                  </a:ln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6"/>
            <p:cNvSpPr/>
            <p:nvPr/>
          </p:nvSpPr>
          <p:spPr>
            <a:xfrm>
              <a:off x="5748625" y="2315900"/>
              <a:ext cx="117900" cy="20850"/>
            </a:xfrm>
            <a:custGeom>
              <a:avLst/>
              <a:gdLst/>
              <a:ahLst/>
              <a:cxnLst/>
              <a:rect l="l" t="t" r="r" b="b"/>
              <a:pathLst>
                <a:path w="4716" h="834" extrusionOk="0">
                  <a:moveTo>
                    <a:pt x="3477" y="0"/>
                  </a:moveTo>
                  <a:lnTo>
                    <a:pt x="3477" y="500"/>
                  </a:lnTo>
                  <a:lnTo>
                    <a:pt x="917" y="500"/>
                  </a:lnTo>
                  <a:cubicBezTo>
                    <a:pt x="834" y="238"/>
                    <a:pt x="596" y="119"/>
                    <a:pt x="310" y="119"/>
                  </a:cubicBezTo>
                  <a:cubicBezTo>
                    <a:pt x="203" y="119"/>
                    <a:pt x="96" y="155"/>
                    <a:pt x="0" y="203"/>
                  </a:cubicBezTo>
                  <a:lnTo>
                    <a:pt x="0" y="834"/>
                  </a:lnTo>
                  <a:lnTo>
                    <a:pt x="4715" y="834"/>
                  </a:lnTo>
                  <a:cubicBezTo>
                    <a:pt x="4715" y="464"/>
                    <a:pt x="4441" y="155"/>
                    <a:pt x="4084" y="95"/>
                  </a:cubicBezTo>
                  <a:lnTo>
                    <a:pt x="3477" y="0"/>
                  </a:ln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6"/>
            <p:cNvSpPr/>
            <p:nvPr/>
          </p:nvSpPr>
          <p:spPr>
            <a:xfrm>
              <a:off x="5748025" y="2315000"/>
              <a:ext cx="119100" cy="22350"/>
            </a:xfrm>
            <a:custGeom>
              <a:avLst/>
              <a:gdLst/>
              <a:ahLst/>
              <a:cxnLst/>
              <a:rect l="l" t="t" r="r" b="b"/>
              <a:pathLst>
                <a:path w="4764" h="894" extrusionOk="0">
                  <a:moveTo>
                    <a:pt x="3537" y="72"/>
                  </a:moveTo>
                  <a:lnTo>
                    <a:pt x="4108" y="167"/>
                  </a:lnTo>
                  <a:cubicBezTo>
                    <a:pt x="4442" y="215"/>
                    <a:pt x="4692" y="500"/>
                    <a:pt x="4704" y="834"/>
                  </a:cubicBezTo>
                  <a:lnTo>
                    <a:pt x="60" y="834"/>
                  </a:lnTo>
                  <a:lnTo>
                    <a:pt x="60" y="262"/>
                  </a:lnTo>
                  <a:cubicBezTo>
                    <a:pt x="155" y="215"/>
                    <a:pt x="239" y="191"/>
                    <a:pt x="346" y="191"/>
                  </a:cubicBezTo>
                  <a:cubicBezTo>
                    <a:pt x="632" y="191"/>
                    <a:pt x="846" y="322"/>
                    <a:pt x="917" y="548"/>
                  </a:cubicBezTo>
                  <a:lnTo>
                    <a:pt x="917" y="572"/>
                  </a:lnTo>
                  <a:lnTo>
                    <a:pt x="3537" y="572"/>
                  </a:lnTo>
                  <a:lnTo>
                    <a:pt x="3537" y="72"/>
                  </a:lnTo>
                  <a:close/>
                  <a:moveTo>
                    <a:pt x="3465" y="0"/>
                  </a:moveTo>
                  <a:lnTo>
                    <a:pt x="3465" y="512"/>
                  </a:lnTo>
                  <a:lnTo>
                    <a:pt x="965" y="512"/>
                  </a:lnTo>
                  <a:cubicBezTo>
                    <a:pt x="882" y="262"/>
                    <a:pt x="655" y="131"/>
                    <a:pt x="334" y="131"/>
                  </a:cubicBezTo>
                  <a:cubicBezTo>
                    <a:pt x="227" y="131"/>
                    <a:pt x="120" y="155"/>
                    <a:pt x="13" y="215"/>
                  </a:cubicBezTo>
                  <a:lnTo>
                    <a:pt x="1" y="227"/>
                  </a:lnTo>
                  <a:lnTo>
                    <a:pt x="1" y="893"/>
                  </a:lnTo>
                  <a:lnTo>
                    <a:pt x="4763" y="893"/>
                  </a:lnTo>
                  <a:lnTo>
                    <a:pt x="4763" y="870"/>
                  </a:lnTo>
                  <a:cubicBezTo>
                    <a:pt x="4763" y="489"/>
                    <a:pt x="4489" y="167"/>
                    <a:pt x="4108" y="108"/>
                  </a:cubicBezTo>
                  <a:lnTo>
                    <a:pt x="3465" y="0"/>
                  </a:ln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6"/>
            <p:cNvSpPr/>
            <p:nvPr/>
          </p:nvSpPr>
          <p:spPr>
            <a:xfrm>
              <a:off x="5584900" y="2309650"/>
              <a:ext cx="117900" cy="27100"/>
            </a:xfrm>
            <a:custGeom>
              <a:avLst/>
              <a:gdLst/>
              <a:ahLst/>
              <a:cxnLst/>
              <a:rect l="l" t="t" r="r" b="b"/>
              <a:pathLst>
                <a:path w="4716" h="1084" extrusionOk="0">
                  <a:moveTo>
                    <a:pt x="2823" y="0"/>
                  </a:moveTo>
                  <a:lnTo>
                    <a:pt x="632" y="345"/>
                  </a:lnTo>
                  <a:cubicBezTo>
                    <a:pt x="275" y="405"/>
                    <a:pt x="1" y="714"/>
                    <a:pt x="1" y="1084"/>
                  </a:cubicBezTo>
                  <a:lnTo>
                    <a:pt x="4716" y="1084"/>
                  </a:lnTo>
                  <a:lnTo>
                    <a:pt x="4716" y="0"/>
                  </a:ln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6"/>
            <p:cNvSpPr/>
            <p:nvPr/>
          </p:nvSpPr>
          <p:spPr>
            <a:xfrm>
              <a:off x="5585200" y="2315900"/>
              <a:ext cx="117600" cy="20850"/>
            </a:xfrm>
            <a:custGeom>
              <a:avLst/>
              <a:gdLst/>
              <a:ahLst/>
              <a:cxnLst/>
              <a:rect l="l" t="t" r="r" b="b"/>
              <a:pathLst>
                <a:path w="4704" h="834" extrusionOk="0">
                  <a:moveTo>
                    <a:pt x="1227" y="0"/>
                  </a:moveTo>
                  <a:lnTo>
                    <a:pt x="620" y="95"/>
                  </a:lnTo>
                  <a:cubicBezTo>
                    <a:pt x="263" y="155"/>
                    <a:pt x="1" y="464"/>
                    <a:pt x="1" y="834"/>
                  </a:cubicBezTo>
                  <a:lnTo>
                    <a:pt x="4704" y="834"/>
                  </a:lnTo>
                  <a:lnTo>
                    <a:pt x="4704" y="203"/>
                  </a:lnTo>
                  <a:cubicBezTo>
                    <a:pt x="4609" y="155"/>
                    <a:pt x="4501" y="119"/>
                    <a:pt x="4394" y="119"/>
                  </a:cubicBezTo>
                  <a:cubicBezTo>
                    <a:pt x="4109" y="119"/>
                    <a:pt x="3847" y="286"/>
                    <a:pt x="3787" y="500"/>
                  </a:cubicBezTo>
                  <a:lnTo>
                    <a:pt x="1227" y="500"/>
                  </a:lnTo>
                  <a:lnTo>
                    <a:pt x="1227" y="0"/>
                  </a:ln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6"/>
            <p:cNvSpPr/>
            <p:nvPr/>
          </p:nvSpPr>
          <p:spPr>
            <a:xfrm>
              <a:off x="5584325" y="2315000"/>
              <a:ext cx="119075" cy="22350"/>
            </a:xfrm>
            <a:custGeom>
              <a:avLst/>
              <a:gdLst/>
              <a:ahLst/>
              <a:cxnLst/>
              <a:rect l="l" t="t" r="r" b="b"/>
              <a:pathLst>
                <a:path w="4763" h="894" extrusionOk="0">
                  <a:moveTo>
                    <a:pt x="1238" y="72"/>
                  </a:moveTo>
                  <a:lnTo>
                    <a:pt x="1238" y="572"/>
                  </a:lnTo>
                  <a:lnTo>
                    <a:pt x="3846" y="572"/>
                  </a:lnTo>
                  <a:lnTo>
                    <a:pt x="3858" y="548"/>
                  </a:lnTo>
                  <a:cubicBezTo>
                    <a:pt x="3918" y="341"/>
                    <a:pt x="4159" y="191"/>
                    <a:pt x="4414" y="191"/>
                  </a:cubicBezTo>
                  <a:cubicBezTo>
                    <a:pt x="4511" y="191"/>
                    <a:pt x="4611" y="213"/>
                    <a:pt x="4703" y="262"/>
                  </a:cubicBezTo>
                  <a:lnTo>
                    <a:pt x="4703" y="834"/>
                  </a:lnTo>
                  <a:lnTo>
                    <a:pt x="60" y="834"/>
                  </a:lnTo>
                  <a:cubicBezTo>
                    <a:pt x="72" y="500"/>
                    <a:pt x="322" y="215"/>
                    <a:pt x="667" y="167"/>
                  </a:cubicBezTo>
                  <a:lnTo>
                    <a:pt x="1238" y="72"/>
                  </a:lnTo>
                  <a:close/>
                  <a:moveTo>
                    <a:pt x="1298" y="0"/>
                  </a:moveTo>
                  <a:lnTo>
                    <a:pt x="655" y="96"/>
                  </a:lnTo>
                  <a:cubicBezTo>
                    <a:pt x="274" y="155"/>
                    <a:pt x="0" y="477"/>
                    <a:pt x="0" y="858"/>
                  </a:cubicBezTo>
                  <a:lnTo>
                    <a:pt x="0" y="893"/>
                  </a:lnTo>
                  <a:lnTo>
                    <a:pt x="4763" y="893"/>
                  </a:lnTo>
                  <a:lnTo>
                    <a:pt x="4763" y="215"/>
                  </a:lnTo>
                  <a:lnTo>
                    <a:pt x="4751" y="215"/>
                  </a:lnTo>
                  <a:cubicBezTo>
                    <a:pt x="4644" y="155"/>
                    <a:pt x="4536" y="119"/>
                    <a:pt x="4429" y="119"/>
                  </a:cubicBezTo>
                  <a:cubicBezTo>
                    <a:pt x="4144" y="119"/>
                    <a:pt x="3882" y="286"/>
                    <a:pt x="3798" y="500"/>
                  </a:cubicBezTo>
                  <a:lnTo>
                    <a:pt x="1298" y="500"/>
                  </a:lnTo>
                  <a:lnTo>
                    <a:pt x="1298" y="0"/>
                  </a:ln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6"/>
            <p:cNvSpPr/>
            <p:nvPr/>
          </p:nvSpPr>
          <p:spPr>
            <a:xfrm>
              <a:off x="5655450" y="2175700"/>
              <a:ext cx="47350" cy="133975"/>
            </a:xfrm>
            <a:custGeom>
              <a:avLst/>
              <a:gdLst/>
              <a:ahLst/>
              <a:cxnLst/>
              <a:rect l="l" t="t" r="r" b="b"/>
              <a:pathLst>
                <a:path w="1894" h="5359" extrusionOk="0">
                  <a:moveTo>
                    <a:pt x="1" y="0"/>
                  </a:moveTo>
                  <a:lnTo>
                    <a:pt x="1" y="5358"/>
                  </a:lnTo>
                  <a:lnTo>
                    <a:pt x="1894" y="5358"/>
                  </a:lnTo>
                  <a:lnTo>
                    <a:pt x="1894" y="0"/>
                  </a:ln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6"/>
            <p:cNvSpPr/>
            <p:nvPr/>
          </p:nvSpPr>
          <p:spPr>
            <a:xfrm>
              <a:off x="5748625" y="2175700"/>
              <a:ext cx="47350" cy="133975"/>
            </a:xfrm>
            <a:custGeom>
              <a:avLst/>
              <a:gdLst/>
              <a:ahLst/>
              <a:cxnLst/>
              <a:rect l="l" t="t" r="r" b="b"/>
              <a:pathLst>
                <a:path w="1894" h="5359" extrusionOk="0">
                  <a:moveTo>
                    <a:pt x="0" y="0"/>
                  </a:moveTo>
                  <a:lnTo>
                    <a:pt x="0" y="5358"/>
                  </a:lnTo>
                  <a:lnTo>
                    <a:pt x="1894" y="5358"/>
                  </a:lnTo>
                  <a:lnTo>
                    <a:pt x="1894" y="0"/>
                  </a:ln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6"/>
            <p:cNvSpPr/>
            <p:nvPr/>
          </p:nvSpPr>
          <p:spPr>
            <a:xfrm>
              <a:off x="5640275" y="1913325"/>
              <a:ext cx="72950" cy="3125"/>
            </a:xfrm>
            <a:custGeom>
              <a:avLst/>
              <a:gdLst/>
              <a:ahLst/>
              <a:cxnLst/>
              <a:rect l="l" t="t" r="r" b="b"/>
              <a:pathLst>
                <a:path w="2918" h="125" extrusionOk="0">
                  <a:moveTo>
                    <a:pt x="2391" y="1"/>
                  </a:moveTo>
                  <a:cubicBezTo>
                    <a:pt x="2079" y="1"/>
                    <a:pt x="1767" y="6"/>
                    <a:pt x="1465" y="6"/>
                  </a:cubicBezTo>
                  <a:cubicBezTo>
                    <a:pt x="1233" y="12"/>
                    <a:pt x="998" y="15"/>
                    <a:pt x="763" y="15"/>
                  </a:cubicBezTo>
                  <a:cubicBezTo>
                    <a:pt x="527" y="15"/>
                    <a:pt x="292" y="12"/>
                    <a:pt x="60" y="6"/>
                  </a:cubicBezTo>
                  <a:cubicBezTo>
                    <a:pt x="36" y="6"/>
                    <a:pt x="12" y="30"/>
                    <a:pt x="12" y="65"/>
                  </a:cubicBezTo>
                  <a:cubicBezTo>
                    <a:pt x="1" y="89"/>
                    <a:pt x="24" y="113"/>
                    <a:pt x="60" y="113"/>
                  </a:cubicBezTo>
                  <a:cubicBezTo>
                    <a:pt x="274" y="125"/>
                    <a:pt x="489" y="125"/>
                    <a:pt x="703" y="125"/>
                  </a:cubicBezTo>
                  <a:cubicBezTo>
                    <a:pt x="953" y="125"/>
                    <a:pt x="1215" y="125"/>
                    <a:pt x="1465" y="113"/>
                  </a:cubicBezTo>
                  <a:cubicBezTo>
                    <a:pt x="1917" y="113"/>
                    <a:pt x="2394" y="113"/>
                    <a:pt x="2858" y="125"/>
                  </a:cubicBezTo>
                  <a:cubicBezTo>
                    <a:pt x="2894" y="113"/>
                    <a:pt x="2918" y="101"/>
                    <a:pt x="2918" y="65"/>
                  </a:cubicBezTo>
                  <a:cubicBezTo>
                    <a:pt x="2918" y="42"/>
                    <a:pt x="2894" y="6"/>
                    <a:pt x="2858" y="6"/>
                  </a:cubicBezTo>
                  <a:cubicBezTo>
                    <a:pt x="2703" y="2"/>
                    <a:pt x="2547" y="1"/>
                    <a:pt x="2391" y="1"/>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6"/>
            <p:cNvSpPr/>
            <p:nvPr/>
          </p:nvSpPr>
          <p:spPr>
            <a:xfrm>
              <a:off x="5734625" y="1913275"/>
              <a:ext cx="73250" cy="3475"/>
            </a:xfrm>
            <a:custGeom>
              <a:avLst/>
              <a:gdLst/>
              <a:ahLst/>
              <a:cxnLst/>
              <a:rect l="l" t="t" r="r" b="b"/>
              <a:pathLst>
                <a:path w="2930" h="139" extrusionOk="0">
                  <a:moveTo>
                    <a:pt x="622" y="1"/>
                  </a:moveTo>
                  <a:cubicBezTo>
                    <a:pt x="435" y="1"/>
                    <a:pt x="245" y="6"/>
                    <a:pt x="48" y="20"/>
                  </a:cubicBezTo>
                  <a:cubicBezTo>
                    <a:pt x="25" y="20"/>
                    <a:pt x="1" y="44"/>
                    <a:pt x="1" y="67"/>
                  </a:cubicBezTo>
                  <a:cubicBezTo>
                    <a:pt x="1" y="103"/>
                    <a:pt x="25" y="127"/>
                    <a:pt x="60" y="127"/>
                  </a:cubicBezTo>
                  <a:cubicBezTo>
                    <a:pt x="267" y="117"/>
                    <a:pt x="469" y="113"/>
                    <a:pt x="667" y="113"/>
                  </a:cubicBezTo>
                  <a:cubicBezTo>
                    <a:pt x="939" y="113"/>
                    <a:pt x="1204" y="120"/>
                    <a:pt x="1465" y="127"/>
                  </a:cubicBezTo>
                  <a:cubicBezTo>
                    <a:pt x="1727" y="139"/>
                    <a:pt x="2001" y="139"/>
                    <a:pt x="2287" y="139"/>
                  </a:cubicBezTo>
                  <a:cubicBezTo>
                    <a:pt x="2477" y="139"/>
                    <a:pt x="2680" y="139"/>
                    <a:pt x="2882" y="127"/>
                  </a:cubicBezTo>
                  <a:cubicBezTo>
                    <a:pt x="2906" y="127"/>
                    <a:pt x="2930" y="103"/>
                    <a:pt x="2930" y="67"/>
                  </a:cubicBezTo>
                  <a:cubicBezTo>
                    <a:pt x="2930" y="47"/>
                    <a:pt x="2912" y="17"/>
                    <a:pt x="2884" y="17"/>
                  </a:cubicBezTo>
                  <a:cubicBezTo>
                    <a:pt x="2880" y="17"/>
                    <a:pt x="2875" y="18"/>
                    <a:pt x="2870" y="20"/>
                  </a:cubicBezTo>
                  <a:cubicBezTo>
                    <a:pt x="2664" y="30"/>
                    <a:pt x="2462" y="34"/>
                    <a:pt x="2263" y="34"/>
                  </a:cubicBezTo>
                  <a:cubicBezTo>
                    <a:pt x="1992" y="34"/>
                    <a:pt x="1727" y="27"/>
                    <a:pt x="1465" y="20"/>
                  </a:cubicBezTo>
                  <a:cubicBezTo>
                    <a:pt x="1190" y="13"/>
                    <a:pt x="911" y="1"/>
                    <a:pt x="622" y="1"/>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6"/>
            <p:cNvSpPr/>
            <p:nvPr/>
          </p:nvSpPr>
          <p:spPr>
            <a:xfrm>
              <a:off x="5636700" y="1814925"/>
              <a:ext cx="36050" cy="33375"/>
            </a:xfrm>
            <a:custGeom>
              <a:avLst/>
              <a:gdLst/>
              <a:ahLst/>
              <a:cxnLst/>
              <a:rect l="l" t="t" r="r" b="b"/>
              <a:pathLst>
                <a:path w="1442" h="1335" extrusionOk="0">
                  <a:moveTo>
                    <a:pt x="1394" y="1"/>
                  </a:moveTo>
                  <a:cubicBezTo>
                    <a:pt x="1370" y="1"/>
                    <a:pt x="1334" y="13"/>
                    <a:pt x="1322" y="37"/>
                  </a:cubicBezTo>
                  <a:cubicBezTo>
                    <a:pt x="1132" y="608"/>
                    <a:pt x="632" y="1073"/>
                    <a:pt x="48" y="1227"/>
                  </a:cubicBezTo>
                  <a:cubicBezTo>
                    <a:pt x="24" y="1227"/>
                    <a:pt x="1" y="1263"/>
                    <a:pt x="13" y="1287"/>
                  </a:cubicBezTo>
                  <a:cubicBezTo>
                    <a:pt x="24" y="1323"/>
                    <a:pt x="36" y="1334"/>
                    <a:pt x="72" y="1334"/>
                  </a:cubicBezTo>
                  <a:lnTo>
                    <a:pt x="84" y="1334"/>
                  </a:lnTo>
                  <a:cubicBezTo>
                    <a:pt x="691" y="1168"/>
                    <a:pt x="1227" y="680"/>
                    <a:pt x="1429" y="72"/>
                  </a:cubicBezTo>
                  <a:cubicBezTo>
                    <a:pt x="1441" y="49"/>
                    <a:pt x="1429" y="13"/>
                    <a:pt x="1394" y="1"/>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6"/>
            <p:cNvSpPr/>
            <p:nvPr/>
          </p:nvSpPr>
          <p:spPr>
            <a:xfrm>
              <a:off x="5728375" y="1678800"/>
              <a:ext cx="36050" cy="33475"/>
            </a:xfrm>
            <a:custGeom>
              <a:avLst/>
              <a:gdLst/>
              <a:ahLst/>
              <a:cxnLst/>
              <a:rect l="l" t="t" r="r" b="b"/>
              <a:pathLst>
                <a:path w="1442" h="1339" extrusionOk="0">
                  <a:moveTo>
                    <a:pt x="1369" y="0"/>
                  </a:moveTo>
                  <a:cubicBezTo>
                    <a:pt x="1347" y="0"/>
                    <a:pt x="1331" y="14"/>
                    <a:pt x="1322" y="41"/>
                  </a:cubicBezTo>
                  <a:cubicBezTo>
                    <a:pt x="1132" y="612"/>
                    <a:pt x="632" y="1076"/>
                    <a:pt x="48" y="1219"/>
                  </a:cubicBezTo>
                  <a:cubicBezTo>
                    <a:pt x="25" y="1231"/>
                    <a:pt x="1" y="1267"/>
                    <a:pt x="13" y="1291"/>
                  </a:cubicBezTo>
                  <a:cubicBezTo>
                    <a:pt x="13" y="1314"/>
                    <a:pt x="37" y="1338"/>
                    <a:pt x="60" y="1338"/>
                  </a:cubicBezTo>
                  <a:cubicBezTo>
                    <a:pt x="72" y="1338"/>
                    <a:pt x="72" y="1338"/>
                    <a:pt x="72" y="1326"/>
                  </a:cubicBezTo>
                  <a:cubicBezTo>
                    <a:pt x="691" y="1172"/>
                    <a:pt x="1227" y="672"/>
                    <a:pt x="1430" y="76"/>
                  </a:cubicBezTo>
                  <a:cubicBezTo>
                    <a:pt x="1441" y="41"/>
                    <a:pt x="1418" y="17"/>
                    <a:pt x="1394" y="5"/>
                  </a:cubicBezTo>
                  <a:cubicBezTo>
                    <a:pt x="1385" y="2"/>
                    <a:pt x="1377" y="0"/>
                    <a:pt x="1369" y="0"/>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6"/>
            <p:cNvSpPr/>
            <p:nvPr/>
          </p:nvSpPr>
          <p:spPr>
            <a:xfrm>
              <a:off x="5495925" y="1580075"/>
              <a:ext cx="28000" cy="39925"/>
            </a:xfrm>
            <a:custGeom>
              <a:avLst/>
              <a:gdLst/>
              <a:ahLst/>
              <a:cxnLst/>
              <a:rect l="l" t="t" r="r" b="b"/>
              <a:pathLst>
                <a:path w="1120" h="1597" extrusionOk="0">
                  <a:moveTo>
                    <a:pt x="1048" y="1"/>
                  </a:moveTo>
                  <a:cubicBezTo>
                    <a:pt x="1036" y="1"/>
                    <a:pt x="1036" y="13"/>
                    <a:pt x="1036" y="13"/>
                  </a:cubicBezTo>
                  <a:cubicBezTo>
                    <a:pt x="464" y="299"/>
                    <a:pt x="60" y="906"/>
                    <a:pt x="0" y="1537"/>
                  </a:cubicBezTo>
                  <a:cubicBezTo>
                    <a:pt x="0" y="1561"/>
                    <a:pt x="12" y="1596"/>
                    <a:pt x="48" y="1596"/>
                  </a:cubicBezTo>
                  <a:cubicBezTo>
                    <a:pt x="83" y="1596"/>
                    <a:pt x="107" y="1573"/>
                    <a:pt x="107" y="1549"/>
                  </a:cubicBezTo>
                  <a:cubicBezTo>
                    <a:pt x="167" y="953"/>
                    <a:pt x="548" y="382"/>
                    <a:pt x="1083" y="108"/>
                  </a:cubicBezTo>
                  <a:cubicBezTo>
                    <a:pt x="1107" y="96"/>
                    <a:pt x="1119" y="60"/>
                    <a:pt x="1107" y="37"/>
                  </a:cubicBezTo>
                  <a:cubicBezTo>
                    <a:pt x="1095" y="13"/>
                    <a:pt x="1072" y="1"/>
                    <a:pt x="1048" y="1"/>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6"/>
            <p:cNvSpPr/>
            <p:nvPr/>
          </p:nvSpPr>
          <p:spPr>
            <a:xfrm>
              <a:off x="5487575" y="1498150"/>
              <a:ext cx="31875" cy="37100"/>
            </a:xfrm>
            <a:custGeom>
              <a:avLst/>
              <a:gdLst/>
              <a:ahLst/>
              <a:cxnLst/>
              <a:rect l="l" t="t" r="r" b="b"/>
              <a:pathLst>
                <a:path w="1275" h="1484" extrusionOk="0">
                  <a:moveTo>
                    <a:pt x="1216" y="1"/>
                  </a:moveTo>
                  <a:cubicBezTo>
                    <a:pt x="1212" y="1"/>
                    <a:pt x="1208" y="2"/>
                    <a:pt x="1203" y="4"/>
                  </a:cubicBezTo>
                  <a:lnTo>
                    <a:pt x="1191" y="4"/>
                  </a:lnTo>
                  <a:cubicBezTo>
                    <a:pt x="596" y="242"/>
                    <a:pt x="144" y="790"/>
                    <a:pt x="13" y="1421"/>
                  </a:cubicBezTo>
                  <a:cubicBezTo>
                    <a:pt x="1" y="1444"/>
                    <a:pt x="24" y="1480"/>
                    <a:pt x="60" y="1480"/>
                  </a:cubicBezTo>
                  <a:cubicBezTo>
                    <a:pt x="65" y="1482"/>
                    <a:pt x="69" y="1483"/>
                    <a:pt x="74" y="1483"/>
                  </a:cubicBezTo>
                  <a:cubicBezTo>
                    <a:pt x="96" y="1483"/>
                    <a:pt x="120" y="1464"/>
                    <a:pt x="120" y="1444"/>
                  </a:cubicBezTo>
                  <a:cubicBezTo>
                    <a:pt x="239" y="849"/>
                    <a:pt x="679" y="325"/>
                    <a:pt x="1227" y="111"/>
                  </a:cubicBezTo>
                  <a:cubicBezTo>
                    <a:pt x="1263" y="99"/>
                    <a:pt x="1275" y="63"/>
                    <a:pt x="1263" y="39"/>
                  </a:cubicBezTo>
                  <a:cubicBezTo>
                    <a:pt x="1253" y="20"/>
                    <a:pt x="1235" y="1"/>
                    <a:pt x="1216" y="1"/>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6"/>
            <p:cNvSpPr/>
            <p:nvPr/>
          </p:nvSpPr>
          <p:spPr>
            <a:xfrm>
              <a:off x="5487575" y="1404950"/>
              <a:ext cx="31875" cy="37125"/>
            </a:xfrm>
            <a:custGeom>
              <a:avLst/>
              <a:gdLst/>
              <a:ahLst/>
              <a:cxnLst/>
              <a:rect l="l" t="t" r="r" b="b"/>
              <a:pathLst>
                <a:path w="1275" h="1485" extrusionOk="0">
                  <a:moveTo>
                    <a:pt x="1222" y="0"/>
                  </a:moveTo>
                  <a:cubicBezTo>
                    <a:pt x="1216" y="0"/>
                    <a:pt x="1210" y="2"/>
                    <a:pt x="1203" y="5"/>
                  </a:cubicBezTo>
                  <a:lnTo>
                    <a:pt x="1191" y="5"/>
                  </a:lnTo>
                  <a:cubicBezTo>
                    <a:pt x="596" y="231"/>
                    <a:pt x="144" y="791"/>
                    <a:pt x="13" y="1410"/>
                  </a:cubicBezTo>
                  <a:cubicBezTo>
                    <a:pt x="1" y="1446"/>
                    <a:pt x="24" y="1470"/>
                    <a:pt x="60" y="1481"/>
                  </a:cubicBezTo>
                  <a:cubicBezTo>
                    <a:pt x="64" y="1484"/>
                    <a:pt x="69" y="1485"/>
                    <a:pt x="74" y="1485"/>
                  </a:cubicBezTo>
                  <a:cubicBezTo>
                    <a:pt x="96" y="1485"/>
                    <a:pt x="120" y="1463"/>
                    <a:pt x="120" y="1434"/>
                  </a:cubicBezTo>
                  <a:cubicBezTo>
                    <a:pt x="239" y="850"/>
                    <a:pt x="679" y="327"/>
                    <a:pt x="1227" y="100"/>
                  </a:cubicBezTo>
                  <a:cubicBezTo>
                    <a:pt x="1263" y="88"/>
                    <a:pt x="1275" y="65"/>
                    <a:pt x="1263" y="29"/>
                  </a:cubicBezTo>
                  <a:cubicBezTo>
                    <a:pt x="1254" y="11"/>
                    <a:pt x="1239" y="0"/>
                    <a:pt x="1222" y="0"/>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6"/>
            <p:cNvSpPr/>
            <p:nvPr/>
          </p:nvSpPr>
          <p:spPr>
            <a:xfrm>
              <a:off x="5487575" y="1319925"/>
              <a:ext cx="31875" cy="37025"/>
            </a:xfrm>
            <a:custGeom>
              <a:avLst/>
              <a:gdLst/>
              <a:ahLst/>
              <a:cxnLst/>
              <a:rect l="l" t="t" r="r" b="b"/>
              <a:pathLst>
                <a:path w="1275" h="1481" extrusionOk="0">
                  <a:moveTo>
                    <a:pt x="1191" y="1"/>
                  </a:moveTo>
                  <a:cubicBezTo>
                    <a:pt x="596" y="239"/>
                    <a:pt x="144" y="799"/>
                    <a:pt x="13" y="1418"/>
                  </a:cubicBezTo>
                  <a:cubicBezTo>
                    <a:pt x="1" y="1442"/>
                    <a:pt x="24" y="1477"/>
                    <a:pt x="60" y="1477"/>
                  </a:cubicBezTo>
                  <a:cubicBezTo>
                    <a:pt x="65" y="1479"/>
                    <a:pt x="69" y="1480"/>
                    <a:pt x="74" y="1480"/>
                  </a:cubicBezTo>
                  <a:cubicBezTo>
                    <a:pt x="96" y="1480"/>
                    <a:pt x="120" y="1461"/>
                    <a:pt x="120" y="1442"/>
                  </a:cubicBezTo>
                  <a:cubicBezTo>
                    <a:pt x="239" y="846"/>
                    <a:pt x="679" y="322"/>
                    <a:pt x="1227" y="108"/>
                  </a:cubicBezTo>
                  <a:cubicBezTo>
                    <a:pt x="1263" y="96"/>
                    <a:pt x="1275" y="60"/>
                    <a:pt x="1263" y="37"/>
                  </a:cubicBezTo>
                  <a:cubicBezTo>
                    <a:pt x="1251" y="13"/>
                    <a:pt x="1227" y="1"/>
                    <a:pt x="1203" y="1"/>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6"/>
            <p:cNvSpPr/>
            <p:nvPr/>
          </p:nvSpPr>
          <p:spPr>
            <a:xfrm>
              <a:off x="5776900" y="1817000"/>
              <a:ext cx="36350" cy="29525"/>
            </a:xfrm>
            <a:custGeom>
              <a:avLst/>
              <a:gdLst/>
              <a:ahLst/>
              <a:cxnLst/>
              <a:rect l="l" t="t" r="r" b="b"/>
              <a:pathLst>
                <a:path w="1454" h="1181" extrusionOk="0">
                  <a:moveTo>
                    <a:pt x="67" y="0"/>
                  </a:moveTo>
                  <a:cubicBezTo>
                    <a:pt x="56" y="0"/>
                    <a:pt x="45" y="4"/>
                    <a:pt x="36" y="13"/>
                  </a:cubicBezTo>
                  <a:cubicBezTo>
                    <a:pt x="12" y="25"/>
                    <a:pt x="1" y="61"/>
                    <a:pt x="24" y="85"/>
                  </a:cubicBezTo>
                  <a:cubicBezTo>
                    <a:pt x="334" y="585"/>
                    <a:pt x="822" y="978"/>
                    <a:pt x="1382" y="1180"/>
                  </a:cubicBezTo>
                  <a:lnTo>
                    <a:pt x="1394" y="1180"/>
                  </a:lnTo>
                  <a:cubicBezTo>
                    <a:pt x="1417" y="1180"/>
                    <a:pt x="1441" y="1168"/>
                    <a:pt x="1441" y="1144"/>
                  </a:cubicBezTo>
                  <a:cubicBezTo>
                    <a:pt x="1453" y="1109"/>
                    <a:pt x="1441" y="1085"/>
                    <a:pt x="1417" y="1073"/>
                  </a:cubicBezTo>
                  <a:cubicBezTo>
                    <a:pt x="882" y="882"/>
                    <a:pt x="417" y="501"/>
                    <a:pt x="120" y="25"/>
                  </a:cubicBezTo>
                  <a:cubicBezTo>
                    <a:pt x="105" y="10"/>
                    <a:pt x="86" y="0"/>
                    <a:pt x="67" y="0"/>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6"/>
            <p:cNvSpPr/>
            <p:nvPr/>
          </p:nvSpPr>
          <p:spPr>
            <a:xfrm>
              <a:off x="5688200" y="1681550"/>
              <a:ext cx="36325" cy="29525"/>
            </a:xfrm>
            <a:custGeom>
              <a:avLst/>
              <a:gdLst/>
              <a:ahLst/>
              <a:cxnLst/>
              <a:rect l="l" t="t" r="r" b="b"/>
              <a:pathLst>
                <a:path w="1453" h="1181" extrusionOk="0">
                  <a:moveTo>
                    <a:pt x="67" y="1"/>
                  </a:moveTo>
                  <a:cubicBezTo>
                    <a:pt x="56" y="1"/>
                    <a:pt x="45" y="5"/>
                    <a:pt x="36" y="14"/>
                  </a:cubicBezTo>
                  <a:cubicBezTo>
                    <a:pt x="12" y="26"/>
                    <a:pt x="0" y="61"/>
                    <a:pt x="24" y="85"/>
                  </a:cubicBezTo>
                  <a:cubicBezTo>
                    <a:pt x="334" y="585"/>
                    <a:pt x="822" y="966"/>
                    <a:pt x="1382" y="1169"/>
                  </a:cubicBezTo>
                  <a:cubicBezTo>
                    <a:pt x="1382" y="1181"/>
                    <a:pt x="1393" y="1181"/>
                    <a:pt x="1393" y="1181"/>
                  </a:cubicBezTo>
                  <a:cubicBezTo>
                    <a:pt x="1417" y="1181"/>
                    <a:pt x="1441" y="1169"/>
                    <a:pt x="1441" y="1145"/>
                  </a:cubicBezTo>
                  <a:cubicBezTo>
                    <a:pt x="1453" y="1109"/>
                    <a:pt x="1441" y="1085"/>
                    <a:pt x="1417" y="1074"/>
                  </a:cubicBezTo>
                  <a:cubicBezTo>
                    <a:pt x="882" y="883"/>
                    <a:pt x="417" y="502"/>
                    <a:pt x="120" y="26"/>
                  </a:cubicBezTo>
                  <a:cubicBezTo>
                    <a:pt x="105" y="11"/>
                    <a:pt x="86" y="1"/>
                    <a:pt x="67" y="1"/>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6"/>
            <p:cNvSpPr/>
            <p:nvPr/>
          </p:nvSpPr>
          <p:spPr>
            <a:xfrm>
              <a:off x="5748025" y="2193850"/>
              <a:ext cx="50025" cy="3900"/>
            </a:xfrm>
            <a:custGeom>
              <a:avLst/>
              <a:gdLst/>
              <a:ahLst/>
              <a:cxnLst/>
              <a:rect l="l" t="t" r="r" b="b"/>
              <a:pathLst>
                <a:path w="2001" h="156" extrusionOk="0">
                  <a:moveTo>
                    <a:pt x="1941" y="1"/>
                  </a:moveTo>
                  <a:cubicBezTo>
                    <a:pt x="1656" y="12"/>
                    <a:pt x="1322" y="12"/>
                    <a:pt x="1001" y="24"/>
                  </a:cubicBezTo>
                  <a:cubicBezTo>
                    <a:pt x="667" y="24"/>
                    <a:pt x="346" y="36"/>
                    <a:pt x="60" y="36"/>
                  </a:cubicBezTo>
                  <a:cubicBezTo>
                    <a:pt x="24" y="36"/>
                    <a:pt x="1" y="60"/>
                    <a:pt x="1" y="96"/>
                  </a:cubicBezTo>
                  <a:cubicBezTo>
                    <a:pt x="1" y="132"/>
                    <a:pt x="24" y="155"/>
                    <a:pt x="60" y="155"/>
                  </a:cubicBezTo>
                  <a:cubicBezTo>
                    <a:pt x="346" y="143"/>
                    <a:pt x="679" y="143"/>
                    <a:pt x="1001" y="132"/>
                  </a:cubicBezTo>
                  <a:cubicBezTo>
                    <a:pt x="1322" y="132"/>
                    <a:pt x="1656" y="120"/>
                    <a:pt x="1941" y="120"/>
                  </a:cubicBezTo>
                  <a:cubicBezTo>
                    <a:pt x="1977" y="120"/>
                    <a:pt x="2001" y="96"/>
                    <a:pt x="2001" y="60"/>
                  </a:cubicBezTo>
                  <a:cubicBezTo>
                    <a:pt x="2001" y="24"/>
                    <a:pt x="1977" y="1"/>
                    <a:pt x="1941" y="1"/>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6"/>
            <p:cNvSpPr/>
            <p:nvPr/>
          </p:nvSpPr>
          <p:spPr>
            <a:xfrm>
              <a:off x="5748025" y="2211425"/>
              <a:ext cx="50025" cy="3875"/>
            </a:xfrm>
            <a:custGeom>
              <a:avLst/>
              <a:gdLst/>
              <a:ahLst/>
              <a:cxnLst/>
              <a:rect l="l" t="t" r="r" b="b"/>
              <a:pathLst>
                <a:path w="2001" h="155" extrusionOk="0">
                  <a:moveTo>
                    <a:pt x="1941" y="0"/>
                  </a:moveTo>
                  <a:cubicBezTo>
                    <a:pt x="1656" y="12"/>
                    <a:pt x="1322" y="12"/>
                    <a:pt x="1001" y="24"/>
                  </a:cubicBezTo>
                  <a:cubicBezTo>
                    <a:pt x="667" y="24"/>
                    <a:pt x="346" y="36"/>
                    <a:pt x="60" y="36"/>
                  </a:cubicBezTo>
                  <a:cubicBezTo>
                    <a:pt x="24" y="36"/>
                    <a:pt x="1" y="60"/>
                    <a:pt x="1" y="95"/>
                  </a:cubicBezTo>
                  <a:cubicBezTo>
                    <a:pt x="1" y="131"/>
                    <a:pt x="24" y="155"/>
                    <a:pt x="60" y="155"/>
                  </a:cubicBezTo>
                  <a:cubicBezTo>
                    <a:pt x="346" y="143"/>
                    <a:pt x="679" y="143"/>
                    <a:pt x="1001" y="131"/>
                  </a:cubicBezTo>
                  <a:cubicBezTo>
                    <a:pt x="1322" y="131"/>
                    <a:pt x="1656" y="119"/>
                    <a:pt x="1941" y="119"/>
                  </a:cubicBezTo>
                  <a:cubicBezTo>
                    <a:pt x="1977" y="119"/>
                    <a:pt x="2001" y="95"/>
                    <a:pt x="2001" y="60"/>
                  </a:cubicBezTo>
                  <a:cubicBezTo>
                    <a:pt x="2001" y="24"/>
                    <a:pt x="1977" y="0"/>
                    <a:pt x="1941" y="0"/>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p:nvPr/>
          </p:nvSpPr>
          <p:spPr>
            <a:xfrm>
              <a:off x="5654275" y="2193850"/>
              <a:ext cx="50025" cy="3900"/>
            </a:xfrm>
            <a:custGeom>
              <a:avLst/>
              <a:gdLst/>
              <a:ahLst/>
              <a:cxnLst/>
              <a:rect l="l" t="t" r="r" b="b"/>
              <a:pathLst>
                <a:path w="2001" h="156" extrusionOk="0">
                  <a:moveTo>
                    <a:pt x="1941" y="1"/>
                  </a:moveTo>
                  <a:cubicBezTo>
                    <a:pt x="1655" y="12"/>
                    <a:pt x="1322" y="12"/>
                    <a:pt x="1000" y="24"/>
                  </a:cubicBezTo>
                  <a:cubicBezTo>
                    <a:pt x="667" y="24"/>
                    <a:pt x="345" y="36"/>
                    <a:pt x="48" y="36"/>
                  </a:cubicBezTo>
                  <a:cubicBezTo>
                    <a:pt x="24" y="36"/>
                    <a:pt x="0" y="60"/>
                    <a:pt x="0" y="96"/>
                  </a:cubicBezTo>
                  <a:cubicBezTo>
                    <a:pt x="0" y="132"/>
                    <a:pt x="24" y="155"/>
                    <a:pt x="48" y="155"/>
                  </a:cubicBezTo>
                  <a:cubicBezTo>
                    <a:pt x="345" y="143"/>
                    <a:pt x="667" y="143"/>
                    <a:pt x="1000" y="132"/>
                  </a:cubicBezTo>
                  <a:cubicBezTo>
                    <a:pt x="1322" y="132"/>
                    <a:pt x="1655" y="120"/>
                    <a:pt x="1941" y="120"/>
                  </a:cubicBezTo>
                  <a:cubicBezTo>
                    <a:pt x="1977" y="120"/>
                    <a:pt x="2000" y="96"/>
                    <a:pt x="2000" y="60"/>
                  </a:cubicBezTo>
                  <a:cubicBezTo>
                    <a:pt x="2000" y="24"/>
                    <a:pt x="1965" y="1"/>
                    <a:pt x="1941" y="1"/>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6"/>
            <p:cNvSpPr/>
            <p:nvPr/>
          </p:nvSpPr>
          <p:spPr>
            <a:xfrm>
              <a:off x="5654275" y="2211425"/>
              <a:ext cx="50025" cy="3875"/>
            </a:xfrm>
            <a:custGeom>
              <a:avLst/>
              <a:gdLst/>
              <a:ahLst/>
              <a:cxnLst/>
              <a:rect l="l" t="t" r="r" b="b"/>
              <a:pathLst>
                <a:path w="2001" h="155" extrusionOk="0">
                  <a:moveTo>
                    <a:pt x="1941" y="0"/>
                  </a:moveTo>
                  <a:cubicBezTo>
                    <a:pt x="1655" y="12"/>
                    <a:pt x="1322" y="12"/>
                    <a:pt x="1000" y="24"/>
                  </a:cubicBezTo>
                  <a:cubicBezTo>
                    <a:pt x="667" y="24"/>
                    <a:pt x="345" y="36"/>
                    <a:pt x="48" y="36"/>
                  </a:cubicBezTo>
                  <a:cubicBezTo>
                    <a:pt x="24" y="36"/>
                    <a:pt x="0" y="60"/>
                    <a:pt x="0" y="95"/>
                  </a:cubicBezTo>
                  <a:cubicBezTo>
                    <a:pt x="0" y="131"/>
                    <a:pt x="24" y="155"/>
                    <a:pt x="48" y="155"/>
                  </a:cubicBezTo>
                  <a:cubicBezTo>
                    <a:pt x="345" y="143"/>
                    <a:pt x="667" y="143"/>
                    <a:pt x="1000" y="131"/>
                  </a:cubicBezTo>
                  <a:cubicBezTo>
                    <a:pt x="1322" y="131"/>
                    <a:pt x="1655" y="119"/>
                    <a:pt x="1941" y="119"/>
                  </a:cubicBezTo>
                  <a:cubicBezTo>
                    <a:pt x="1977" y="119"/>
                    <a:pt x="2000" y="95"/>
                    <a:pt x="2000" y="60"/>
                  </a:cubicBezTo>
                  <a:cubicBezTo>
                    <a:pt x="2000" y="24"/>
                    <a:pt x="1965" y="0"/>
                    <a:pt x="1941" y="0"/>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6"/>
            <p:cNvSpPr/>
            <p:nvPr/>
          </p:nvSpPr>
          <p:spPr>
            <a:xfrm>
              <a:off x="5802800" y="2309575"/>
              <a:ext cx="4200" cy="10500"/>
            </a:xfrm>
            <a:custGeom>
              <a:avLst/>
              <a:gdLst/>
              <a:ahLst/>
              <a:cxnLst/>
              <a:rect l="l" t="t" r="r" b="b"/>
              <a:pathLst>
                <a:path w="168" h="420" extrusionOk="0">
                  <a:moveTo>
                    <a:pt x="102" y="0"/>
                  </a:moveTo>
                  <a:cubicBezTo>
                    <a:pt x="76" y="0"/>
                    <a:pt x="60" y="21"/>
                    <a:pt x="60" y="51"/>
                  </a:cubicBezTo>
                  <a:lnTo>
                    <a:pt x="12" y="360"/>
                  </a:lnTo>
                  <a:cubicBezTo>
                    <a:pt x="0" y="384"/>
                    <a:pt x="24" y="408"/>
                    <a:pt x="48" y="420"/>
                  </a:cubicBezTo>
                  <a:lnTo>
                    <a:pt x="60" y="420"/>
                  </a:lnTo>
                  <a:cubicBezTo>
                    <a:pt x="84" y="420"/>
                    <a:pt x="108" y="396"/>
                    <a:pt x="119" y="372"/>
                  </a:cubicBezTo>
                  <a:lnTo>
                    <a:pt x="167" y="63"/>
                  </a:lnTo>
                  <a:cubicBezTo>
                    <a:pt x="167" y="39"/>
                    <a:pt x="143" y="3"/>
                    <a:pt x="119" y="3"/>
                  </a:cubicBezTo>
                  <a:cubicBezTo>
                    <a:pt x="113" y="1"/>
                    <a:pt x="107" y="0"/>
                    <a:pt x="102" y="0"/>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p:cNvSpPr/>
            <p:nvPr/>
          </p:nvSpPr>
          <p:spPr>
            <a:xfrm>
              <a:off x="5815300" y="2311350"/>
              <a:ext cx="3900" cy="9625"/>
            </a:xfrm>
            <a:custGeom>
              <a:avLst/>
              <a:gdLst/>
              <a:ahLst/>
              <a:cxnLst/>
              <a:rect l="l" t="t" r="r" b="b"/>
              <a:pathLst>
                <a:path w="156" h="385" extrusionOk="0">
                  <a:moveTo>
                    <a:pt x="82" y="0"/>
                  </a:moveTo>
                  <a:cubicBezTo>
                    <a:pt x="60" y="0"/>
                    <a:pt x="36" y="22"/>
                    <a:pt x="36" y="51"/>
                  </a:cubicBezTo>
                  <a:lnTo>
                    <a:pt x="0" y="313"/>
                  </a:lnTo>
                  <a:cubicBezTo>
                    <a:pt x="0" y="349"/>
                    <a:pt x="24" y="373"/>
                    <a:pt x="48" y="385"/>
                  </a:cubicBezTo>
                  <a:lnTo>
                    <a:pt x="60" y="385"/>
                  </a:lnTo>
                  <a:cubicBezTo>
                    <a:pt x="84" y="385"/>
                    <a:pt x="108" y="361"/>
                    <a:pt x="108" y="337"/>
                  </a:cubicBezTo>
                  <a:lnTo>
                    <a:pt x="143" y="63"/>
                  </a:lnTo>
                  <a:cubicBezTo>
                    <a:pt x="155" y="27"/>
                    <a:pt x="131" y="4"/>
                    <a:pt x="96" y="4"/>
                  </a:cubicBezTo>
                  <a:cubicBezTo>
                    <a:pt x="91" y="1"/>
                    <a:pt x="87" y="0"/>
                    <a:pt x="82" y="0"/>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6"/>
            <p:cNvSpPr/>
            <p:nvPr/>
          </p:nvSpPr>
          <p:spPr>
            <a:xfrm>
              <a:off x="5641175" y="2309575"/>
              <a:ext cx="4175" cy="10500"/>
            </a:xfrm>
            <a:custGeom>
              <a:avLst/>
              <a:gdLst/>
              <a:ahLst/>
              <a:cxnLst/>
              <a:rect l="l" t="t" r="r" b="b"/>
              <a:pathLst>
                <a:path w="167" h="420" extrusionOk="0">
                  <a:moveTo>
                    <a:pt x="66" y="0"/>
                  </a:moveTo>
                  <a:cubicBezTo>
                    <a:pt x="60" y="0"/>
                    <a:pt x="54" y="1"/>
                    <a:pt x="48" y="3"/>
                  </a:cubicBezTo>
                  <a:cubicBezTo>
                    <a:pt x="24" y="3"/>
                    <a:pt x="0" y="27"/>
                    <a:pt x="0" y="63"/>
                  </a:cubicBezTo>
                  <a:lnTo>
                    <a:pt x="48" y="372"/>
                  </a:lnTo>
                  <a:cubicBezTo>
                    <a:pt x="60" y="396"/>
                    <a:pt x="84" y="420"/>
                    <a:pt x="107" y="420"/>
                  </a:cubicBezTo>
                  <a:lnTo>
                    <a:pt x="119" y="420"/>
                  </a:lnTo>
                  <a:cubicBezTo>
                    <a:pt x="143" y="408"/>
                    <a:pt x="167" y="384"/>
                    <a:pt x="155" y="348"/>
                  </a:cubicBezTo>
                  <a:lnTo>
                    <a:pt x="107" y="51"/>
                  </a:lnTo>
                  <a:cubicBezTo>
                    <a:pt x="107" y="21"/>
                    <a:pt x="91" y="0"/>
                    <a:pt x="66" y="0"/>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6"/>
            <p:cNvSpPr/>
            <p:nvPr/>
          </p:nvSpPr>
          <p:spPr>
            <a:xfrm>
              <a:off x="5628975" y="2311350"/>
              <a:ext cx="3875" cy="9625"/>
            </a:xfrm>
            <a:custGeom>
              <a:avLst/>
              <a:gdLst/>
              <a:ahLst/>
              <a:cxnLst/>
              <a:rect l="l" t="t" r="r" b="b"/>
              <a:pathLst>
                <a:path w="155" h="385" extrusionOk="0">
                  <a:moveTo>
                    <a:pt x="73" y="0"/>
                  </a:moveTo>
                  <a:cubicBezTo>
                    <a:pt x="68" y="0"/>
                    <a:pt x="64" y="1"/>
                    <a:pt x="60" y="4"/>
                  </a:cubicBezTo>
                  <a:cubicBezTo>
                    <a:pt x="24" y="4"/>
                    <a:pt x="0" y="27"/>
                    <a:pt x="12" y="63"/>
                  </a:cubicBezTo>
                  <a:lnTo>
                    <a:pt x="48" y="337"/>
                  </a:lnTo>
                  <a:cubicBezTo>
                    <a:pt x="48" y="361"/>
                    <a:pt x="72" y="385"/>
                    <a:pt x="95" y="385"/>
                  </a:cubicBezTo>
                  <a:lnTo>
                    <a:pt x="107" y="385"/>
                  </a:lnTo>
                  <a:cubicBezTo>
                    <a:pt x="143" y="373"/>
                    <a:pt x="155" y="349"/>
                    <a:pt x="155" y="313"/>
                  </a:cubicBezTo>
                  <a:lnTo>
                    <a:pt x="119" y="51"/>
                  </a:lnTo>
                  <a:cubicBezTo>
                    <a:pt x="119" y="22"/>
                    <a:pt x="95" y="0"/>
                    <a:pt x="73" y="0"/>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p:cNvSpPr/>
            <p:nvPr/>
          </p:nvSpPr>
          <p:spPr>
            <a:xfrm>
              <a:off x="5518225" y="1259225"/>
              <a:ext cx="418850" cy="309375"/>
            </a:xfrm>
            <a:custGeom>
              <a:avLst/>
              <a:gdLst/>
              <a:ahLst/>
              <a:cxnLst/>
              <a:rect l="l" t="t" r="r" b="b"/>
              <a:pathLst>
                <a:path w="16754" h="12375" extrusionOk="0">
                  <a:moveTo>
                    <a:pt x="5990" y="0"/>
                  </a:moveTo>
                  <a:cubicBezTo>
                    <a:pt x="2680" y="0"/>
                    <a:pt x="1" y="2679"/>
                    <a:pt x="1" y="5989"/>
                  </a:cubicBezTo>
                  <a:lnTo>
                    <a:pt x="1" y="10132"/>
                  </a:lnTo>
                  <a:cubicBezTo>
                    <a:pt x="1" y="11965"/>
                    <a:pt x="823" y="12374"/>
                    <a:pt x="2118" y="12374"/>
                  </a:cubicBezTo>
                  <a:cubicBezTo>
                    <a:pt x="3162" y="12374"/>
                    <a:pt x="4513" y="12109"/>
                    <a:pt x="5990" y="12109"/>
                  </a:cubicBezTo>
                  <a:lnTo>
                    <a:pt x="10764" y="12109"/>
                  </a:lnTo>
                  <a:cubicBezTo>
                    <a:pt x="12241" y="12109"/>
                    <a:pt x="13592" y="12374"/>
                    <a:pt x="14636" y="12374"/>
                  </a:cubicBezTo>
                  <a:cubicBezTo>
                    <a:pt x="15932" y="12374"/>
                    <a:pt x="16753" y="11965"/>
                    <a:pt x="16753" y="10132"/>
                  </a:cubicBezTo>
                  <a:lnTo>
                    <a:pt x="16753" y="5989"/>
                  </a:lnTo>
                  <a:cubicBezTo>
                    <a:pt x="16753" y="2679"/>
                    <a:pt x="14074" y="0"/>
                    <a:pt x="10764" y="0"/>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6"/>
            <p:cNvSpPr/>
            <p:nvPr/>
          </p:nvSpPr>
          <p:spPr>
            <a:xfrm>
              <a:off x="5542050" y="1336000"/>
              <a:ext cx="373275" cy="349775"/>
            </a:xfrm>
            <a:custGeom>
              <a:avLst/>
              <a:gdLst/>
              <a:ahLst/>
              <a:cxnLst/>
              <a:rect l="l" t="t" r="r" b="b"/>
              <a:pathLst>
                <a:path w="14931" h="13991" extrusionOk="0">
                  <a:moveTo>
                    <a:pt x="2798" y="1"/>
                  </a:moveTo>
                  <a:cubicBezTo>
                    <a:pt x="1263" y="1"/>
                    <a:pt x="0" y="1251"/>
                    <a:pt x="0" y="2799"/>
                  </a:cubicBezTo>
                  <a:lnTo>
                    <a:pt x="0" y="11193"/>
                  </a:lnTo>
                  <a:cubicBezTo>
                    <a:pt x="0" y="12740"/>
                    <a:pt x="1263" y="13991"/>
                    <a:pt x="2798" y="13991"/>
                  </a:cubicBezTo>
                  <a:lnTo>
                    <a:pt x="12133" y="13991"/>
                  </a:lnTo>
                  <a:cubicBezTo>
                    <a:pt x="13669" y="13991"/>
                    <a:pt x="14931" y="12740"/>
                    <a:pt x="14931" y="11193"/>
                  </a:cubicBezTo>
                  <a:lnTo>
                    <a:pt x="14931" y="2799"/>
                  </a:lnTo>
                  <a:cubicBezTo>
                    <a:pt x="14931" y="1251"/>
                    <a:pt x="13669" y="1"/>
                    <a:pt x="12133" y="1"/>
                  </a:cubicBez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6"/>
            <p:cNvSpPr/>
            <p:nvPr/>
          </p:nvSpPr>
          <p:spPr>
            <a:xfrm>
              <a:off x="5503650" y="1494350"/>
              <a:ext cx="79200" cy="78925"/>
            </a:xfrm>
            <a:custGeom>
              <a:avLst/>
              <a:gdLst/>
              <a:ahLst/>
              <a:cxnLst/>
              <a:rect l="l" t="t" r="r" b="b"/>
              <a:pathLst>
                <a:path w="3168" h="3157" extrusionOk="0">
                  <a:moveTo>
                    <a:pt x="1584" y="1"/>
                  </a:moveTo>
                  <a:cubicBezTo>
                    <a:pt x="703" y="1"/>
                    <a:pt x="1" y="703"/>
                    <a:pt x="1" y="1584"/>
                  </a:cubicBezTo>
                  <a:cubicBezTo>
                    <a:pt x="1" y="2454"/>
                    <a:pt x="703" y="3156"/>
                    <a:pt x="1584" y="3156"/>
                  </a:cubicBezTo>
                  <a:cubicBezTo>
                    <a:pt x="2453" y="3156"/>
                    <a:pt x="3168" y="2454"/>
                    <a:pt x="3168" y="1584"/>
                  </a:cubicBezTo>
                  <a:cubicBezTo>
                    <a:pt x="3168" y="703"/>
                    <a:pt x="2453" y="1"/>
                    <a:pt x="1584" y="1"/>
                  </a:cubicBez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a:off x="5875725" y="1494350"/>
              <a:ext cx="79200" cy="78925"/>
            </a:xfrm>
            <a:custGeom>
              <a:avLst/>
              <a:gdLst/>
              <a:ahLst/>
              <a:cxnLst/>
              <a:rect l="l" t="t" r="r" b="b"/>
              <a:pathLst>
                <a:path w="3168" h="3157" extrusionOk="0">
                  <a:moveTo>
                    <a:pt x="1584" y="1"/>
                  </a:moveTo>
                  <a:cubicBezTo>
                    <a:pt x="703" y="1"/>
                    <a:pt x="0" y="703"/>
                    <a:pt x="0" y="1584"/>
                  </a:cubicBezTo>
                  <a:cubicBezTo>
                    <a:pt x="0" y="2454"/>
                    <a:pt x="703" y="3156"/>
                    <a:pt x="1584" y="3156"/>
                  </a:cubicBezTo>
                  <a:cubicBezTo>
                    <a:pt x="2453" y="3156"/>
                    <a:pt x="3167" y="2454"/>
                    <a:pt x="3167" y="1584"/>
                  </a:cubicBezTo>
                  <a:cubicBezTo>
                    <a:pt x="3167" y="703"/>
                    <a:pt x="2453" y="1"/>
                    <a:pt x="1584" y="1"/>
                  </a:cubicBezTo>
                  <a:close/>
                </a:path>
              </a:pathLst>
            </a:custGeom>
            <a:solidFill>
              <a:srgbClr val="EDB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6"/>
            <p:cNvSpPr/>
            <p:nvPr/>
          </p:nvSpPr>
          <p:spPr>
            <a:xfrm>
              <a:off x="5592350" y="1304775"/>
              <a:ext cx="355725" cy="141100"/>
            </a:xfrm>
            <a:custGeom>
              <a:avLst/>
              <a:gdLst/>
              <a:ahLst/>
              <a:cxnLst/>
              <a:rect l="l" t="t" r="r" b="b"/>
              <a:pathLst>
                <a:path w="14229" h="5644" extrusionOk="0">
                  <a:moveTo>
                    <a:pt x="3478" y="0"/>
                  </a:moveTo>
                  <a:cubicBezTo>
                    <a:pt x="1497" y="0"/>
                    <a:pt x="1" y="131"/>
                    <a:pt x="1" y="131"/>
                  </a:cubicBezTo>
                  <a:cubicBezTo>
                    <a:pt x="1" y="131"/>
                    <a:pt x="3763" y="5060"/>
                    <a:pt x="12919" y="5643"/>
                  </a:cubicBezTo>
                  <a:cubicBezTo>
                    <a:pt x="12919" y="5643"/>
                    <a:pt x="14229" y="2048"/>
                    <a:pt x="10395" y="809"/>
                  </a:cubicBezTo>
                  <a:cubicBezTo>
                    <a:pt x="8392" y="156"/>
                    <a:pt x="5645" y="0"/>
                    <a:pt x="3478" y="0"/>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6"/>
            <p:cNvSpPr/>
            <p:nvPr/>
          </p:nvSpPr>
          <p:spPr>
            <a:xfrm>
              <a:off x="5635800" y="1317350"/>
              <a:ext cx="294425" cy="103225"/>
            </a:xfrm>
            <a:custGeom>
              <a:avLst/>
              <a:gdLst/>
              <a:ahLst/>
              <a:cxnLst/>
              <a:rect l="l" t="t" r="r" b="b"/>
              <a:pathLst>
                <a:path w="11777" h="4129" extrusionOk="0">
                  <a:moveTo>
                    <a:pt x="63" y="1"/>
                  </a:moveTo>
                  <a:cubicBezTo>
                    <a:pt x="47" y="1"/>
                    <a:pt x="32" y="7"/>
                    <a:pt x="25" y="21"/>
                  </a:cubicBezTo>
                  <a:cubicBezTo>
                    <a:pt x="1" y="44"/>
                    <a:pt x="1" y="80"/>
                    <a:pt x="25" y="92"/>
                  </a:cubicBezTo>
                  <a:cubicBezTo>
                    <a:pt x="3359" y="2664"/>
                    <a:pt x="7514" y="4104"/>
                    <a:pt x="11729" y="4128"/>
                  </a:cubicBezTo>
                  <a:cubicBezTo>
                    <a:pt x="11752" y="4128"/>
                    <a:pt x="11776" y="4104"/>
                    <a:pt x="11776" y="4081"/>
                  </a:cubicBezTo>
                  <a:cubicBezTo>
                    <a:pt x="11776" y="4045"/>
                    <a:pt x="11752" y="4021"/>
                    <a:pt x="11729" y="4021"/>
                  </a:cubicBezTo>
                  <a:cubicBezTo>
                    <a:pt x="7538" y="3997"/>
                    <a:pt x="3406" y="2568"/>
                    <a:pt x="96" y="9"/>
                  </a:cubicBezTo>
                  <a:cubicBezTo>
                    <a:pt x="86" y="4"/>
                    <a:pt x="74" y="1"/>
                    <a:pt x="63"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p:cNvSpPr/>
            <p:nvPr/>
          </p:nvSpPr>
          <p:spPr>
            <a:xfrm>
              <a:off x="5645925" y="1284200"/>
              <a:ext cx="271800" cy="91425"/>
            </a:xfrm>
            <a:custGeom>
              <a:avLst/>
              <a:gdLst/>
              <a:ahLst/>
              <a:cxnLst/>
              <a:rect l="l" t="t" r="r" b="b"/>
              <a:pathLst>
                <a:path w="10872" h="3657" extrusionOk="0">
                  <a:moveTo>
                    <a:pt x="66" y="0"/>
                  </a:moveTo>
                  <a:cubicBezTo>
                    <a:pt x="48" y="0"/>
                    <a:pt x="32" y="10"/>
                    <a:pt x="25" y="25"/>
                  </a:cubicBezTo>
                  <a:cubicBezTo>
                    <a:pt x="1" y="49"/>
                    <a:pt x="13" y="84"/>
                    <a:pt x="36" y="108"/>
                  </a:cubicBezTo>
                  <a:cubicBezTo>
                    <a:pt x="3156" y="2347"/>
                    <a:pt x="6978" y="3609"/>
                    <a:pt x="10824" y="3656"/>
                  </a:cubicBezTo>
                  <a:cubicBezTo>
                    <a:pt x="10847" y="3656"/>
                    <a:pt x="10871" y="3633"/>
                    <a:pt x="10871" y="3609"/>
                  </a:cubicBezTo>
                  <a:cubicBezTo>
                    <a:pt x="10871" y="3573"/>
                    <a:pt x="10847" y="3549"/>
                    <a:pt x="10824" y="3549"/>
                  </a:cubicBezTo>
                  <a:cubicBezTo>
                    <a:pt x="7002" y="3502"/>
                    <a:pt x="3192" y="2251"/>
                    <a:pt x="96" y="13"/>
                  </a:cubicBezTo>
                  <a:cubicBezTo>
                    <a:pt x="87" y="4"/>
                    <a:pt x="76" y="0"/>
                    <a:pt x="66"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6"/>
            <p:cNvSpPr/>
            <p:nvPr/>
          </p:nvSpPr>
          <p:spPr>
            <a:xfrm>
              <a:off x="5676000" y="1270325"/>
              <a:ext cx="219100" cy="74350"/>
            </a:xfrm>
            <a:custGeom>
              <a:avLst/>
              <a:gdLst/>
              <a:ahLst/>
              <a:cxnLst/>
              <a:rect l="l" t="t" r="r" b="b"/>
              <a:pathLst>
                <a:path w="8764" h="2974" extrusionOk="0">
                  <a:moveTo>
                    <a:pt x="50" y="1"/>
                  </a:moveTo>
                  <a:cubicBezTo>
                    <a:pt x="34" y="1"/>
                    <a:pt x="19" y="6"/>
                    <a:pt x="12" y="20"/>
                  </a:cubicBezTo>
                  <a:cubicBezTo>
                    <a:pt x="0" y="56"/>
                    <a:pt x="0" y="80"/>
                    <a:pt x="24" y="104"/>
                  </a:cubicBezTo>
                  <a:cubicBezTo>
                    <a:pt x="2620" y="1782"/>
                    <a:pt x="5620" y="2783"/>
                    <a:pt x="8704" y="2973"/>
                  </a:cubicBezTo>
                  <a:cubicBezTo>
                    <a:pt x="8739" y="2973"/>
                    <a:pt x="8763" y="2949"/>
                    <a:pt x="8763" y="2914"/>
                  </a:cubicBezTo>
                  <a:cubicBezTo>
                    <a:pt x="8763" y="2890"/>
                    <a:pt x="8739" y="2854"/>
                    <a:pt x="8716" y="2854"/>
                  </a:cubicBezTo>
                  <a:cubicBezTo>
                    <a:pt x="5644" y="2664"/>
                    <a:pt x="2667" y="1687"/>
                    <a:pt x="84" y="8"/>
                  </a:cubicBezTo>
                  <a:cubicBezTo>
                    <a:pt x="74" y="4"/>
                    <a:pt x="62"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6"/>
            <p:cNvSpPr/>
            <p:nvPr/>
          </p:nvSpPr>
          <p:spPr>
            <a:xfrm>
              <a:off x="5741775" y="1264750"/>
              <a:ext cx="153325" cy="50450"/>
            </a:xfrm>
            <a:custGeom>
              <a:avLst/>
              <a:gdLst/>
              <a:ahLst/>
              <a:cxnLst/>
              <a:rect l="l" t="t" r="r" b="b"/>
              <a:pathLst>
                <a:path w="6133" h="2018" extrusionOk="0">
                  <a:moveTo>
                    <a:pt x="63" y="1"/>
                  </a:moveTo>
                  <a:cubicBezTo>
                    <a:pt x="43" y="1"/>
                    <a:pt x="21" y="12"/>
                    <a:pt x="12" y="29"/>
                  </a:cubicBezTo>
                  <a:cubicBezTo>
                    <a:pt x="1" y="65"/>
                    <a:pt x="12" y="89"/>
                    <a:pt x="36" y="112"/>
                  </a:cubicBezTo>
                  <a:cubicBezTo>
                    <a:pt x="1941" y="1041"/>
                    <a:pt x="3977" y="1684"/>
                    <a:pt x="6073" y="2017"/>
                  </a:cubicBezTo>
                  <a:cubicBezTo>
                    <a:pt x="6108" y="2017"/>
                    <a:pt x="6132" y="1994"/>
                    <a:pt x="6132" y="1970"/>
                  </a:cubicBezTo>
                  <a:cubicBezTo>
                    <a:pt x="6132" y="1934"/>
                    <a:pt x="6120" y="1910"/>
                    <a:pt x="6085" y="1898"/>
                  </a:cubicBezTo>
                  <a:cubicBezTo>
                    <a:pt x="4001" y="1565"/>
                    <a:pt x="1989" y="934"/>
                    <a:pt x="84" y="5"/>
                  </a:cubicBezTo>
                  <a:cubicBezTo>
                    <a:pt x="78" y="2"/>
                    <a:pt x="70" y="1"/>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6"/>
            <p:cNvSpPr/>
            <p:nvPr/>
          </p:nvSpPr>
          <p:spPr>
            <a:xfrm>
              <a:off x="5509900" y="1314925"/>
              <a:ext cx="122950" cy="129750"/>
            </a:xfrm>
            <a:custGeom>
              <a:avLst/>
              <a:gdLst/>
              <a:ahLst/>
              <a:cxnLst/>
              <a:rect l="l" t="t" r="r" b="b"/>
              <a:pathLst>
                <a:path w="4918" h="5190" extrusionOk="0">
                  <a:moveTo>
                    <a:pt x="4586" y="0"/>
                  </a:moveTo>
                  <a:cubicBezTo>
                    <a:pt x="4329" y="0"/>
                    <a:pt x="3866" y="43"/>
                    <a:pt x="3442" y="308"/>
                  </a:cubicBezTo>
                  <a:cubicBezTo>
                    <a:pt x="1" y="2415"/>
                    <a:pt x="1275" y="5190"/>
                    <a:pt x="1275" y="5190"/>
                  </a:cubicBezTo>
                  <a:cubicBezTo>
                    <a:pt x="4918" y="3427"/>
                    <a:pt x="4787" y="10"/>
                    <a:pt x="4787" y="10"/>
                  </a:cubicBezTo>
                  <a:cubicBezTo>
                    <a:pt x="4787" y="10"/>
                    <a:pt x="4711" y="0"/>
                    <a:pt x="4586" y="0"/>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6"/>
            <p:cNvSpPr/>
            <p:nvPr/>
          </p:nvSpPr>
          <p:spPr>
            <a:xfrm>
              <a:off x="5709325" y="1514150"/>
              <a:ext cx="38725" cy="68650"/>
            </a:xfrm>
            <a:custGeom>
              <a:avLst/>
              <a:gdLst/>
              <a:ahLst/>
              <a:cxnLst/>
              <a:rect l="l" t="t" r="r" b="b"/>
              <a:pathLst>
                <a:path w="1549" h="2746" extrusionOk="0">
                  <a:moveTo>
                    <a:pt x="763" y="1"/>
                  </a:moveTo>
                  <a:cubicBezTo>
                    <a:pt x="617" y="1"/>
                    <a:pt x="471" y="90"/>
                    <a:pt x="429" y="269"/>
                  </a:cubicBezTo>
                  <a:lnTo>
                    <a:pt x="84" y="1900"/>
                  </a:lnTo>
                  <a:cubicBezTo>
                    <a:pt x="1" y="2328"/>
                    <a:pt x="322" y="2733"/>
                    <a:pt x="751" y="2745"/>
                  </a:cubicBezTo>
                  <a:cubicBezTo>
                    <a:pt x="1203" y="2745"/>
                    <a:pt x="1549" y="2340"/>
                    <a:pt x="1441" y="1900"/>
                  </a:cubicBezTo>
                  <a:lnTo>
                    <a:pt x="1096" y="269"/>
                  </a:lnTo>
                  <a:cubicBezTo>
                    <a:pt x="1054" y="90"/>
                    <a:pt x="909" y="1"/>
                    <a:pt x="763"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6"/>
            <p:cNvSpPr/>
            <p:nvPr/>
          </p:nvSpPr>
          <p:spPr>
            <a:xfrm>
              <a:off x="5627475" y="1464475"/>
              <a:ext cx="58375" cy="21575"/>
            </a:xfrm>
            <a:custGeom>
              <a:avLst/>
              <a:gdLst/>
              <a:ahLst/>
              <a:cxnLst/>
              <a:rect l="l" t="t" r="r" b="b"/>
              <a:pathLst>
                <a:path w="2335" h="863" extrusionOk="0">
                  <a:moveTo>
                    <a:pt x="2094" y="1"/>
                  </a:moveTo>
                  <a:cubicBezTo>
                    <a:pt x="2079" y="1"/>
                    <a:pt x="2064" y="2"/>
                    <a:pt x="2048" y="5"/>
                  </a:cubicBezTo>
                  <a:lnTo>
                    <a:pt x="191" y="422"/>
                  </a:lnTo>
                  <a:cubicBezTo>
                    <a:pt x="72" y="446"/>
                    <a:pt x="1" y="565"/>
                    <a:pt x="24" y="684"/>
                  </a:cubicBezTo>
                  <a:cubicBezTo>
                    <a:pt x="48" y="791"/>
                    <a:pt x="143" y="863"/>
                    <a:pt x="239" y="863"/>
                  </a:cubicBezTo>
                  <a:cubicBezTo>
                    <a:pt x="263" y="863"/>
                    <a:pt x="274" y="863"/>
                    <a:pt x="286" y="851"/>
                  </a:cubicBezTo>
                  <a:lnTo>
                    <a:pt x="2144" y="446"/>
                  </a:lnTo>
                  <a:cubicBezTo>
                    <a:pt x="2263" y="410"/>
                    <a:pt x="2334" y="291"/>
                    <a:pt x="2310" y="172"/>
                  </a:cubicBezTo>
                  <a:cubicBezTo>
                    <a:pt x="2290" y="68"/>
                    <a:pt x="2197" y="1"/>
                    <a:pt x="2094"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6"/>
            <p:cNvSpPr/>
            <p:nvPr/>
          </p:nvSpPr>
          <p:spPr>
            <a:xfrm>
              <a:off x="5767375" y="1466950"/>
              <a:ext cx="58950" cy="16725"/>
            </a:xfrm>
            <a:custGeom>
              <a:avLst/>
              <a:gdLst/>
              <a:ahLst/>
              <a:cxnLst/>
              <a:rect l="l" t="t" r="r" b="b"/>
              <a:pathLst>
                <a:path w="2358" h="669" extrusionOk="0">
                  <a:moveTo>
                    <a:pt x="240" y="0"/>
                  </a:moveTo>
                  <a:cubicBezTo>
                    <a:pt x="129" y="0"/>
                    <a:pt x="24" y="81"/>
                    <a:pt x="12" y="192"/>
                  </a:cubicBezTo>
                  <a:cubicBezTo>
                    <a:pt x="1" y="311"/>
                    <a:pt x="84" y="430"/>
                    <a:pt x="203" y="442"/>
                  </a:cubicBezTo>
                  <a:lnTo>
                    <a:pt x="2096" y="668"/>
                  </a:lnTo>
                  <a:lnTo>
                    <a:pt x="2120" y="668"/>
                  </a:lnTo>
                  <a:cubicBezTo>
                    <a:pt x="2227" y="668"/>
                    <a:pt x="2322" y="585"/>
                    <a:pt x="2334" y="478"/>
                  </a:cubicBezTo>
                  <a:cubicBezTo>
                    <a:pt x="2358" y="347"/>
                    <a:pt x="2263" y="240"/>
                    <a:pt x="2144" y="228"/>
                  </a:cubicBezTo>
                  <a:lnTo>
                    <a:pt x="262" y="2"/>
                  </a:lnTo>
                  <a:cubicBezTo>
                    <a:pt x="255" y="1"/>
                    <a:pt x="247" y="0"/>
                    <a:pt x="240"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6"/>
            <p:cNvSpPr/>
            <p:nvPr/>
          </p:nvSpPr>
          <p:spPr>
            <a:xfrm>
              <a:off x="5701600" y="1593000"/>
              <a:ext cx="53900" cy="23725"/>
            </a:xfrm>
            <a:custGeom>
              <a:avLst/>
              <a:gdLst/>
              <a:ahLst/>
              <a:cxnLst/>
              <a:rect l="l" t="t" r="r" b="b"/>
              <a:pathLst>
                <a:path w="2156" h="949" extrusionOk="0">
                  <a:moveTo>
                    <a:pt x="2022" y="0"/>
                  </a:moveTo>
                  <a:cubicBezTo>
                    <a:pt x="1977" y="0"/>
                    <a:pt x="1938" y="32"/>
                    <a:pt x="1929" y="79"/>
                  </a:cubicBezTo>
                  <a:cubicBezTo>
                    <a:pt x="1822" y="460"/>
                    <a:pt x="1477" y="734"/>
                    <a:pt x="1072" y="734"/>
                  </a:cubicBezTo>
                  <a:cubicBezTo>
                    <a:pt x="691" y="734"/>
                    <a:pt x="346" y="484"/>
                    <a:pt x="226" y="115"/>
                  </a:cubicBezTo>
                  <a:cubicBezTo>
                    <a:pt x="217" y="68"/>
                    <a:pt x="178" y="36"/>
                    <a:pt x="133" y="36"/>
                  </a:cubicBezTo>
                  <a:cubicBezTo>
                    <a:pt x="121" y="36"/>
                    <a:pt x="108" y="38"/>
                    <a:pt x="95" y="44"/>
                  </a:cubicBezTo>
                  <a:cubicBezTo>
                    <a:pt x="36" y="55"/>
                    <a:pt x="0" y="115"/>
                    <a:pt x="24" y="175"/>
                  </a:cubicBezTo>
                  <a:cubicBezTo>
                    <a:pt x="167" y="639"/>
                    <a:pt x="596" y="948"/>
                    <a:pt x="1072" y="948"/>
                  </a:cubicBezTo>
                  <a:cubicBezTo>
                    <a:pt x="1572" y="948"/>
                    <a:pt x="2012" y="615"/>
                    <a:pt x="2143" y="139"/>
                  </a:cubicBezTo>
                  <a:cubicBezTo>
                    <a:pt x="2155" y="79"/>
                    <a:pt x="2120" y="20"/>
                    <a:pt x="2060" y="8"/>
                  </a:cubicBezTo>
                  <a:cubicBezTo>
                    <a:pt x="2047" y="3"/>
                    <a:pt x="2035" y="0"/>
                    <a:pt x="2022"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6"/>
            <p:cNvSpPr/>
            <p:nvPr/>
          </p:nvSpPr>
          <p:spPr>
            <a:xfrm>
              <a:off x="5914425" y="1513400"/>
              <a:ext cx="23525" cy="41400"/>
            </a:xfrm>
            <a:custGeom>
              <a:avLst/>
              <a:gdLst/>
              <a:ahLst/>
              <a:cxnLst/>
              <a:rect l="l" t="t" r="r" b="b"/>
              <a:pathLst>
                <a:path w="941" h="1656" extrusionOk="0">
                  <a:moveTo>
                    <a:pt x="107" y="1"/>
                  </a:moveTo>
                  <a:cubicBezTo>
                    <a:pt x="48" y="1"/>
                    <a:pt x="0" y="49"/>
                    <a:pt x="0" y="108"/>
                  </a:cubicBezTo>
                  <a:cubicBezTo>
                    <a:pt x="0" y="168"/>
                    <a:pt x="48" y="215"/>
                    <a:pt x="107" y="215"/>
                  </a:cubicBezTo>
                  <a:cubicBezTo>
                    <a:pt x="441" y="215"/>
                    <a:pt x="715" y="489"/>
                    <a:pt x="715" y="822"/>
                  </a:cubicBezTo>
                  <a:cubicBezTo>
                    <a:pt x="715" y="1156"/>
                    <a:pt x="441" y="1430"/>
                    <a:pt x="107" y="1430"/>
                  </a:cubicBezTo>
                  <a:cubicBezTo>
                    <a:pt x="48" y="1430"/>
                    <a:pt x="0" y="1477"/>
                    <a:pt x="0" y="1537"/>
                  </a:cubicBezTo>
                  <a:cubicBezTo>
                    <a:pt x="0" y="1596"/>
                    <a:pt x="48" y="1656"/>
                    <a:pt x="107" y="1656"/>
                  </a:cubicBezTo>
                  <a:cubicBezTo>
                    <a:pt x="572" y="1656"/>
                    <a:pt x="941" y="1275"/>
                    <a:pt x="941" y="822"/>
                  </a:cubicBezTo>
                  <a:cubicBezTo>
                    <a:pt x="941" y="370"/>
                    <a:pt x="572" y="1"/>
                    <a:pt x="107"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6"/>
            <p:cNvSpPr/>
            <p:nvPr/>
          </p:nvSpPr>
          <p:spPr>
            <a:xfrm>
              <a:off x="5914425" y="1531275"/>
              <a:ext cx="14600" cy="23525"/>
            </a:xfrm>
            <a:custGeom>
              <a:avLst/>
              <a:gdLst/>
              <a:ahLst/>
              <a:cxnLst/>
              <a:rect l="l" t="t" r="r" b="b"/>
              <a:pathLst>
                <a:path w="584" h="941" extrusionOk="0">
                  <a:moveTo>
                    <a:pt x="107" y="0"/>
                  </a:moveTo>
                  <a:cubicBezTo>
                    <a:pt x="48" y="0"/>
                    <a:pt x="0" y="48"/>
                    <a:pt x="0" y="107"/>
                  </a:cubicBezTo>
                  <a:cubicBezTo>
                    <a:pt x="0" y="167"/>
                    <a:pt x="48" y="227"/>
                    <a:pt x="107" y="227"/>
                  </a:cubicBezTo>
                  <a:cubicBezTo>
                    <a:pt x="250" y="227"/>
                    <a:pt x="357" y="334"/>
                    <a:pt x="357" y="465"/>
                  </a:cubicBezTo>
                  <a:cubicBezTo>
                    <a:pt x="357" y="608"/>
                    <a:pt x="250" y="715"/>
                    <a:pt x="107" y="715"/>
                  </a:cubicBezTo>
                  <a:cubicBezTo>
                    <a:pt x="48" y="715"/>
                    <a:pt x="0" y="762"/>
                    <a:pt x="0" y="822"/>
                  </a:cubicBezTo>
                  <a:cubicBezTo>
                    <a:pt x="0" y="881"/>
                    <a:pt x="48" y="941"/>
                    <a:pt x="107" y="941"/>
                  </a:cubicBezTo>
                  <a:cubicBezTo>
                    <a:pt x="369" y="941"/>
                    <a:pt x="584" y="727"/>
                    <a:pt x="584" y="465"/>
                  </a:cubicBezTo>
                  <a:cubicBezTo>
                    <a:pt x="584" y="203"/>
                    <a:pt x="369" y="0"/>
                    <a:pt x="107"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6"/>
            <p:cNvSpPr/>
            <p:nvPr/>
          </p:nvSpPr>
          <p:spPr>
            <a:xfrm>
              <a:off x="5522700" y="1513400"/>
              <a:ext cx="23250" cy="41400"/>
            </a:xfrm>
            <a:custGeom>
              <a:avLst/>
              <a:gdLst/>
              <a:ahLst/>
              <a:cxnLst/>
              <a:rect l="l" t="t" r="r" b="b"/>
              <a:pathLst>
                <a:path w="930" h="1656" extrusionOk="0">
                  <a:moveTo>
                    <a:pt x="822" y="1"/>
                  </a:moveTo>
                  <a:cubicBezTo>
                    <a:pt x="370" y="1"/>
                    <a:pt x="1" y="370"/>
                    <a:pt x="1" y="822"/>
                  </a:cubicBezTo>
                  <a:cubicBezTo>
                    <a:pt x="1" y="1275"/>
                    <a:pt x="370" y="1656"/>
                    <a:pt x="822" y="1656"/>
                  </a:cubicBezTo>
                  <a:cubicBezTo>
                    <a:pt x="882" y="1656"/>
                    <a:pt x="929" y="1596"/>
                    <a:pt x="929" y="1537"/>
                  </a:cubicBezTo>
                  <a:cubicBezTo>
                    <a:pt x="929" y="1477"/>
                    <a:pt x="882" y="1430"/>
                    <a:pt x="822" y="1430"/>
                  </a:cubicBezTo>
                  <a:cubicBezTo>
                    <a:pt x="489" y="1430"/>
                    <a:pt x="215" y="1156"/>
                    <a:pt x="215" y="822"/>
                  </a:cubicBezTo>
                  <a:cubicBezTo>
                    <a:pt x="215" y="501"/>
                    <a:pt x="489" y="227"/>
                    <a:pt x="822" y="227"/>
                  </a:cubicBezTo>
                  <a:cubicBezTo>
                    <a:pt x="882" y="227"/>
                    <a:pt x="929" y="180"/>
                    <a:pt x="929" y="108"/>
                  </a:cubicBezTo>
                  <a:cubicBezTo>
                    <a:pt x="929" y="49"/>
                    <a:pt x="882" y="1"/>
                    <a:pt x="822"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6"/>
            <p:cNvSpPr/>
            <p:nvPr/>
          </p:nvSpPr>
          <p:spPr>
            <a:xfrm>
              <a:off x="5531325" y="1531275"/>
              <a:ext cx="14625" cy="23525"/>
            </a:xfrm>
            <a:custGeom>
              <a:avLst/>
              <a:gdLst/>
              <a:ahLst/>
              <a:cxnLst/>
              <a:rect l="l" t="t" r="r" b="b"/>
              <a:pathLst>
                <a:path w="585" h="941" extrusionOk="0">
                  <a:moveTo>
                    <a:pt x="477" y="0"/>
                  </a:moveTo>
                  <a:cubicBezTo>
                    <a:pt x="215" y="0"/>
                    <a:pt x="1" y="215"/>
                    <a:pt x="1" y="465"/>
                  </a:cubicBezTo>
                  <a:cubicBezTo>
                    <a:pt x="1" y="727"/>
                    <a:pt x="215" y="941"/>
                    <a:pt x="477" y="941"/>
                  </a:cubicBezTo>
                  <a:cubicBezTo>
                    <a:pt x="537" y="941"/>
                    <a:pt x="584" y="881"/>
                    <a:pt x="584" y="822"/>
                  </a:cubicBezTo>
                  <a:cubicBezTo>
                    <a:pt x="584" y="762"/>
                    <a:pt x="537" y="715"/>
                    <a:pt x="477" y="715"/>
                  </a:cubicBezTo>
                  <a:cubicBezTo>
                    <a:pt x="334" y="715"/>
                    <a:pt x="227" y="608"/>
                    <a:pt x="227" y="465"/>
                  </a:cubicBezTo>
                  <a:cubicBezTo>
                    <a:pt x="227" y="334"/>
                    <a:pt x="334" y="227"/>
                    <a:pt x="477" y="227"/>
                  </a:cubicBezTo>
                  <a:cubicBezTo>
                    <a:pt x="537" y="227"/>
                    <a:pt x="584" y="179"/>
                    <a:pt x="584" y="107"/>
                  </a:cubicBezTo>
                  <a:cubicBezTo>
                    <a:pt x="584" y="48"/>
                    <a:pt x="537" y="0"/>
                    <a:pt x="477"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6"/>
            <p:cNvSpPr/>
            <p:nvPr/>
          </p:nvSpPr>
          <p:spPr>
            <a:xfrm>
              <a:off x="5525375" y="1282725"/>
              <a:ext cx="93800" cy="152425"/>
            </a:xfrm>
            <a:custGeom>
              <a:avLst/>
              <a:gdLst/>
              <a:ahLst/>
              <a:cxnLst/>
              <a:rect l="l" t="t" r="r" b="b"/>
              <a:pathLst>
                <a:path w="3752" h="6097" extrusionOk="0">
                  <a:moveTo>
                    <a:pt x="3704" y="1"/>
                  </a:moveTo>
                  <a:cubicBezTo>
                    <a:pt x="3668" y="1"/>
                    <a:pt x="3644" y="24"/>
                    <a:pt x="3644" y="60"/>
                  </a:cubicBezTo>
                  <a:cubicBezTo>
                    <a:pt x="3549" y="2477"/>
                    <a:pt x="2132" y="4799"/>
                    <a:pt x="36" y="6001"/>
                  </a:cubicBezTo>
                  <a:cubicBezTo>
                    <a:pt x="13" y="6013"/>
                    <a:pt x="1" y="6049"/>
                    <a:pt x="13" y="6073"/>
                  </a:cubicBezTo>
                  <a:cubicBezTo>
                    <a:pt x="25" y="6097"/>
                    <a:pt x="48" y="6097"/>
                    <a:pt x="60" y="6097"/>
                  </a:cubicBezTo>
                  <a:lnTo>
                    <a:pt x="96" y="6097"/>
                  </a:lnTo>
                  <a:cubicBezTo>
                    <a:pt x="2227" y="4882"/>
                    <a:pt x="3668" y="2513"/>
                    <a:pt x="3751" y="60"/>
                  </a:cubicBezTo>
                  <a:cubicBezTo>
                    <a:pt x="3751" y="36"/>
                    <a:pt x="3727" y="13"/>
                    <a:pt x="3704"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6"/>
            <p:cNvSpPr/>
            <p:nvPr/>
          </p:nvSpPr>
          <p:spPr>
            <a:xfrm>
              <a:off x="5522100" y="1295450"/>
              <a:ext cx="70575" cy="112025"/>
            </a:xfrm>
            <a:custGeom>
              <a:avLst/>
              <a:gdLst/>
              <a:ahLst/>
              <a:cxnLst/>
              <a:rect l="l" t="t" r="r" b="b"/>
              <a:pathLst>
                <a:path w="2823" h="4481" extrusionOk="0">
                  <a:moveTo>
                    <a:pt x="2756" y="0"/>
                  </a:moveTo>
                  <a:cubicBezTo>
                    <a:pt x="2731" y="0"/>
                    <a:pt x="2713" y="20"/>
                    <a:pt x="2703" y="39"/>
                  </a:cubicBezTo>
                  <a:cubicBezTo>
                    <a:pt x="2287" y="1718"/>
                    <a:pt x="1334" y="3254"/>
                    <a:pt x="25" y="4385"/>
                  </a:cubicBezTo>
                  <a:cubicBezTo>
                    <a:pt x="1" y="4409"/>
                    <a:pt x="1" y="4433"/>
                    <a:pt x="25" y="4457"/>
                  </a:cubicBezTo>
                  <a:cubicBezTo>
                    <a:pt x="36" y="4480"/>
                    <a:pt x="48" y="4480"/>
                    <a:pt x="60" y="4480"/>
                  </a:cubicBezTo>
                  <a:cubicBezTo>
                    <a:pt x="72" y="4480"/>
                    <a:pt x="84" y="4480"/>
                    <a:pt x="96" y="4468"/>
                  </a:cubicBezTo>
                  <a:cubicBezTo>
                    <a:pt x="1418" y="3325"/>
                    <a:pt x="2382" y="1766"/>
                    <a:pt x="2811" y="75"/>
                  </a:cubicBezTo>
                  <a:cubicBezTo>
                    <a:pt x="2823" y="39"/>
                    <a:pt x="2799" y="15"/>
                    <a:pt x="2775" y="4"/>
                  </a:cubicBezTo>
                  <a:cubicBezTo>
                    <a:pt x="2768" y="1"/>
                    <a:pt x="2762" y="0"/>
                    <a:pt x="2756"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6"/>
            <p:cNvSpPr/>
            <p:nvPr/>
          </p:nvSpPr>
          <p:spPr>
            <a:xfrm>
              <a:off x="5536100" y="1318325"/>
              <a:ext cx="22350" cy="35875"/>
            </a:xfrm>
            <a:custGeom>
              <a:avLst/>
              <a:gdLst/>
              <a:ahLst/>
              <a:cxnLst/>
              <a:rect l="l" t="t" r="r" b="b"/>
              <a:pathLst>
                <a:path w="894" h="1435" extrusionOk="0">
                  <a:moveTo>
                    <a:pt x="837" y="1"/>
                  </a:moveTo>
                  <a:cubicBezTo>
                    <a:pt x="816" y="1"/>
                    <a:pt x="795" y="12"/>
                    <a:pt x="786" y="29"/>
                  </a:cubicBezTo>
                  <a:lnTo>
                    <a:pt x="12" y="1351"/>
                  </a:lnTo>
                  <a:cubicBezTo>
                    <a:pt x="0" y="1375"/>
                    <a:pt x="0" y="1410"/>
                    <a:pt x="36" y="1422"/>
                  </a:cubicBezTo>
                  <a:cubicBezTo>
                    <a:pt x="36" y="1422"/>
                    <a:pt x="48" y="1434"/>
                    <a:pt x="60" y="1434"/>
                  </a:cubicBezTo>
                  <a:cubicBezTo>
                    <a:pt x="72" y="1434"/>
                    <a:pt x="96" y="1422"/>
                    <a:pt x="108" y="1398"/>
                  </a:cubicBezTo>
                  <a:lnTo>
                    <a:pt x="881" y="89"/>
                  </a:lnTo>
                  <a:cubicBezTo>
                    <a:pt x="893" y="53"/>
                    <a:pt x="893" y="17"/>
                    <a:pt x="858" y="5"/>
                  </a:cubicBezTo>
                  <a:cubicBezTo>
                    <a:pt x="851" y="2"/>
                    <a:pt x="844" y="1"/>
                    <a:pt x="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6"/>
            <p:cNvSpPr/>
            <p:nvPr/>
          </p:nvSpPr>
          <p:spPr>
            <a:xfrm>
              <a:off x="5717675" y="1815225"/>
              <a:ext cx="19650" cy="43200"/>
            </a:xfrm>
            <a:custGeom>
              <a:avLst/>
              <a:gdLst/>
              <a:ahLst/>
              <a:cxnLst/>
              <a:rect l="l" t="t" r="r" b="b"/>
              <a:pathLst>
                <a:path w="786" h="1728" extrusionOk="0">
                  <a:moveTo>
                    <a:pt x="60" y="1"/>
                  </a:moveTo>
                  <a:cubicBezTo>
                    <a:pt x="36" y="1"/>
                    <a:pt x="0" y="25"/>
                    <a:pt x="0" y="60"/>
                  </a:cubicBezTo>
                  <a:lnTo>
                    <a:pt x="0" y="1144"/>
                  </a:lnTo>
                  <a:cubicBezTo>
                    <a:pt x="0" y="1263"/>
                    <a:pt x="0" y="1418"/>
                    <a:pt x="84" y="1537"/>
                  </a:cubicBezTo>
                  <a:cubicBezTo>
                    <a:pt x="191" y="1692"/>
                    <a:pt x="381" y="1727"/>
                    <a:pt x="560" y="1727"/>
                  </a:cubicBezTo>
                  <a:cubicBezTo>
                    <a:pt x="619" y="1727"/>
                    <a:pt x="679" y="1715"/>
                    <a:pt x="726" y="1715"/>
                  </a:cubicBezTo>
                  <a:cubicBezTo>
                    <a:pt x="762" y="1715"/>
                    <a:pt x="786" y="1692"/>
                    <a:pt x="774" y="1656"/>
                  </a:cubicBezTo>
                  <a:cubicBezTo>
                    <a:pt x="774" y="1620"/>
                    <a:pt x="750" y="1608"/>
                    <a:pt x="715" y="1608"/>
                  </a:cubicBezTo>
                  <a:cubicBezTo>
                    <a:pt x="669" y="1611"/>
                    <a:pt x="623" y="1613"/>
                    <a:pt x="577" y="1613"/>
                  </a:cubicBezTo>
                  <a:cubicBezTo>
                    <a:pt x="417" y="1613"/>
                    <a:pt x="262" y="1588"/>
                    <a:pt x="179" y="1477"/>
                  </a:cubicBezTo>
                  <a:cubicBezTo>
                    <a:pt x="119" y="1394"/>
                    <a:pt x="107" y="1275"/>
                    <a:pt x="107" y="1144"/>
                  </a:cubicBezTo>
                  <a:lnTo>
                    <a:pt x="119" y="60"/>
                  </a:lnTo>
                  <a:cubicBezTo>
                    <a:pt x="119" y="25"/>
                    <a:pt x="95" y="1"/>
                    <a:pt x="60" y="1"/>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6"/>
            <p:cNvSpPr/>
            <p:nvPr/>
          </p:nvSpPr>
          <p:spPr>
            <a:xfrm>
              <a:off x="5747725" y="2333150"/>
              <a:ext cx="121175" cy="3600"/>
            </a:xfrm>
            <a:custGeom>
              <a:avLst/>
              <a:gdLst/>
              <a:ahLst/>
              <a:cxnLst/>
              <a:rect l="l" t="t" r="r" b="b"/>
              <a:pathLst>
                <a:path w="4847" h="144" extrusionOk="0">
                  <a:moveTo>
                    <a:pt x="4799" y="1"/>
                  </a:moveTo>
                  <a:cubicBezTo>
                    <a:pt x="4156" y="1"/>
                    <a:pt x="3287" y="13"/>
                    <a:pt x="2418" y="13"/>
                  </a:cubicBezTo>
                  <a:cubicBezTo>
                    <a:pt x="1549" y="25"/>
                    <a:pt x="679" y="25"/>
                    <a:pt x="48" y="36"/>
                  </a:cubicBezTo>
                  <a:cubicBezTo>
                    <a:pt x="25" y="36"/>
                    <a:pt x="1" y="60"/>
                    <a:pt x="1" y="84"/>
                  </a:cubicBezTo>
                  <a:cubicBezTo>
                    <a:pt x="1" y="120"/>
                    <a:pt x="25" y="144"/>
                    <a:pt x="48" y="144"/>
                  </a:cubicBezTo>
                  <a:cubicBezTo>
                    <a:pt x="691" y="132"/>
                    <a:pt x="1549" y="132"/>
                    <a:pt x="2418" y="132"/>
                  </a:cubicBezTo>
                  <a:cubicBezTo>
                    <a:pt x="3287" y="120"/>
                    <a:pt x="4156" y="120"/>
                    <a:pt x="4799" y="108"/>
                  </a:cubicBezTo>
                  <a:cubicBezTo>
                    <a:pt x="4823" y="108"/>
                    <a:pt x="4847" y="84"/>
                    <a:pt x="4847" y="48"/>
                  </a:cubicBezTo>
                  <a:cubicBezTo>
                    <a:pt x="4847" y="25"/>
                    <a:pt x="4823" y="1"/>
                    <a:pt x="4799" y="1"/>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6"/>
            <p:cNvSpPr/>
            <p:nvPr/>
          </p:nvSpPr>
          <p:spPr>
            <a:xfrm>
              <a:off x="5583125" y="2333150"/>
              <a:ext cx="121475" cy="3600"/>
            </a:xfrm>
            <a:custGeom>
              <a:avLst/>
              <a:gdLst/>
              <a:ahLst/>
              <a:cxnLst/>
              <a:rect l="l" t="t" r="r" b="b"/>
              <a:pathLst>
                <a:path w="4859" h="144" extrusionOk="0">
                  <a:moveTo>
                    <a:pt x="4799" y="1"/>
                  </a:moveTo>
                  <a:cubicBezTo>
                    <a:pt x="4168" y="1"/>
                    <a:pt x="3299" y="13"/>
                    <a:pt x="2429" y="13"/>
                  </a:cubicBezTo>
                  <a:cubicBezTo>
                    <a:pt x="1560" y="25"/>
                    <a:pt x="691" y="25"/>
                    <a:pt x="60" y="36"/>
                  </a:cubicBezTo>
                  <a:cubicBezTo>
                    <a:pt x="24" y="36"/>
                    <a:pt x="1" y="60"/>
                    <a:pt x="1" y="84"/>
                  </a:cubicBezTo>
                  <a:cubicBezTo>
                    <a:pt x="1" y="120"/>
                    <a:pt x="24" y="144"/>
                    <a:pt x="60" y="144"/>
                  </a:cubicBezTo>
                  <a:cubicBezTo>
                    <a:pt x="691" y="132"/>
                    <a:pt x="1560" y="132"/>
                    <a:pt x="2429" y="132"/>
                  </a:cubicBezTo>
                  <a:cubicBezTo>
                    <a:pt x="3299" y="120"/>
                    <a:pt x="4168" y="120"/>
                    <a:pt x="4799" y="108"/>
                  </a:cubicBezTo>
                  <a:cubicBezTo>
                    <a:pt x="4834" y="108"/>
                    <a:pt x="4858" y="84"/>
                    <a:pt x="4858" y="48"/>
                  </a:cubicBezTo>
                  <a:cubicBezTo>
                    <a:pt x="4858" y="25"/>
                    <a:pt x="4834" y="1"/>
                    <a:pt x="4799" y="1"/>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6"/>
            <p:cNvSpPr/>
            <p:nvPr/>
          </p:nvSpPr>
          <p:spPr>
            <a:xfrm>
              <a:off x="5525375" y="1238000"/>
              <a:ext cx="403650" cy="115000"/>
            </a:xfrm>
            <a:custGeom>
              <a:avLst/>
              <a:gdLst/>
              <a:ahLst/>
              <a:cxnLst/>
              <a:rect l="l" t="t" r="r" b="b"/>
              <a:pathLst>
                <a:path w="16146" h="4600" extrusionOk="0">
                  <a:moveTo>
                    <a:pt x="5998" y="1"/>
                  </a:moveTo>
                  <a:cubicBezTo>
                    <a:pt x="2542" y="1"/>
                    <a:pt x="1" y="76"/>
                    <a:pt x="1" y="1016"/>
                  </a:cubicBezTo>
                  <a:lnTo>
                    <a:pt x="1" y="4302"/>
                  </a:lnTo>
                  <a:cubicBezTo>
                    <a:pt x="1" y="4469"/>
                    <a:pt x="537" y="4599"/>
                    <a:pt x="1215" y="4599"/>
                  </a:cubicBezTo>
                  <a:lnTo>
                    <a:pt x="14931" y="4599"/>
                  </a:lnTo>
                  <a:cubicBezTo>
                    <a:pt x="15598" y="4599"/>
                    <a:pt x="16146" y="4469"/>
                    <a:pt x="16146" y="4302"/>
                  </a:cubicBezTo>
                  <a:lnTo>
                    <a:pt x="16146" y="1016"/>
                  </a:lnTo>
                  <a:cubicBezTo>
                    <a:pt x="16146" y="76"/>
                    <a:pt x="13596" y="1"/>
                    <a:pt x="10144" y="1"/>
                  </a:cubicBezTo>
                  <a:cubicBezTo>
                    <a:pt x="9483" y="1"/>
                    <a:pt x="8789" y="4"/>
                    <a:pt x="8073" y="4"/>
                  </a:cubicBezTo>
                  <a:cubicBezTo>
                    <a:pt x="7356" y="4"/>
                    <a:pt x="6660" y="1"/>
                    <a:pt x="5998"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6"/>
            <p:cNvSpPr/>
            <p:nvPr/>
          </p:nvSpPr>
          <p:spPr>
            <a:xfrm>
              <a:off x="5551575" y="1482450"/>
              <a:ext cx="355125" cy="118500"/>
            </a:xfrm>
            <a:custGeom>
              <a:avLst/>
              <a:gdLst/>
              <a:ahLst/>
              <a:cxnLst/>
              <a:rect l="l" t="t" r="r" b="b"/>
              <a:pathLst>
                <a:path w="14205" h="4740" extrusionOk="0">
                  <a:moveTo>
                    <a:pt x="5394" y="322"/>
                  </a:moveTo>
                  <a:cubicBezTo>
                    <a:pt x="4763" y="84"/>
                    <a:pt x="4108" y="1"/>
                    <a:pt x="3322" y="1"/>
                  </a:cubicBezTo>
                  <a:cubicBezTo>
                    <a:pt x="3203" y="1"/>
                    <a:pt x="2965" y="13"/>
                    <a:pt x="2727" y="36"/>
                  </a:cubicBezTo>
                  <a:cubicBezTo>
                    <a:pt x="2060" y="96"/>
                    <a:pt x="608" y="275"/>
                    <a:pt x="48" y="596"/>
                  </a:cubicBezTo>
                  <a:cubicBezTo>
                    <a:pt x="24" y="608"/>
                    <a:pt x="0" y="656"/>
                    <a:pt x="0" y="691"/>
                  </a:cubicBezTo>
                  <a:cubicBezTo>
                    <a:pt x="0" y="858"/>
                    <a:pt x="0" y="1037"/>
                    <a:pt x="12" y="1215"/>
                  </a:cubicBezTo>
                  <a:cubicBezTo>
                    <a:pt x="24" y="1346"/>
                    <a:pt x="84" y="1441"/>
                    <a:pt x="215" y="1489"/>
                  </a:cubicBezTo>
                  <a:cubicBezTo>
                    <a:pt x="453" y="1572"/>
                    <a:pt x="608" y="1739"/>
                    <a:pt x="691" y="1977"/>
                  </a:cubicBezTo>
                  <a:cubicBezTo>
                    <a:pt x="774" y="2251"/>
                    <a:pt x="870" y="2537"/>
                    <a:pt x="953" y="2811"/>
                  </a:cubicBezTo>
                  <a:cubicBezTo>
                    <a:pt x="1096" y="3227"/>
                    <a:pt x="1298" y="3620"/>
                    <a:pt x="1584" y="3942"/>
                  </a:cubicBezTo>
                  <a:cubicBezTo>
                    <a:pt x="1977" y="4382"/>
                    <a:pt x="2477" y="4597"/>
                    <a:pt x="3048" y="4668"/>
                  </a:cubicBezTo>
                  <a:cubicBezTo>
                    <a:pt x="3560" y="4727"/>
                    <a:pt x="4072" y="4680"/>
                    <a:pt x="4561" y="4513"/>
                  </a:cubicBezTo>
                  <a:cubicBezTo>
                    <a:pt x="4882" y="4418"/>
                    <a:pt x="5144" y="4251"/>
                    <a:pt x="5370" y="4013"/>
                  </a:cubicBezTo>
                  <a:cubicBezTo>
                    <a:pt x="5585" y="3787"/>
                    <a:pt x="5739" y="3537"/>
                    <a:pt x="5858" y="3275"/>
                  </a:cubicBezTo>
                  <a:cubicBezTo>
                    <a:pt x="6061" y="2846"/>
                    <a:pt x="6216" y="2406"/>
                    <a:pt x="6311" y="1941"/>
                  </a:cubicBezTo>
                  <a:cubicBezTo>
                    <a:pt x="6347" y="1822"/>
                    <a:pt x="6335" y="1715"/>
                    <a:pt x="6251" y="1620"/>
                  </a:cubicBezTo>
                  <a:cubicBezTo>
                    <a:pt x="6108" y="1453"/>
                    <a:pt x="6192" y="1203"/>
                    <a:pt x="6406" y="1144"/>
                  </a:cubicBezTo>
                  <a:cubicBezTo>
                    <a:pt x="6835" y="1025"/>
                    <a:pt x="7370" y="1025"/>
                    <a:pt x="7811" y="1156"/>
                  </a:cubicBezTo>
                  <a:cubicBezTo>
                    <a:pt x="8013" y="1203"/>
                    <a:pt x="8097" y="1453"/>
                    <a:pt x="7966" y="1620"/>
                  </a:cubicBezTo>
                  <a:cubicBezTo>
                    <a:pt x="7871" y="1727"/>
                    <a:pt x="7871" y="1822"/>
                    <a:pt x="7894" y="1941"/>
                  </a:cubicBezTo>
                  <a:cubicBezTo>
                    <a:pt x="7990" y="2406"/>
                    <a:pt x="8144" y="2846"/>
                    <a:pt x="8347" y="3275"/>
                  </a:cubicBezTo>
                  <a:cubicBezTo>
                    <a:pt x="8466" y="3549"/>
                    <a:pt x="8621" y="3799"/>
                    <a:pt x="8823" y="4013"/>
                  </a:cubicBezTo>
                  <a:cubicBezTo>
                    <a:pt x="9049" y="4251"/>
                    <a:pt x="9323" y="4418"/>
                    <a:pt x="9633" y="4525"/>
                  </a:cubicBezTo>
                  <a:cubicBezTo>
                    <a:pt x="10133" y="4692"/>
                    <a:pt x="10633" y="4739"/>
                    <a:pt x="11157" y="4680"/>
                  </a:cubicBezTo>
                  <a:cubicBezTo>
                    <a:pt x="11716" y="4608"/>
                    <a:pt x="12228" y="4406"/>
                    <a:pt x="12609" y="3965"/>
                  </a:cubicBezTo>
                  <a:cubicBezTo>
                    <a:pt x="12907" y="3632"/>
                    <a:pt x="13109" y="3239"/>
                    <a:pt x="13252" y="2822"/>
                  </a:cubicBezTo>
                  <a:cubicBezTo>
                    <a:pt x="13347" y="2549"/>
                    <a:pt x="13431" y="2275"/>
                    <a:pt x="13526" y="2001"/>
                  </a:cubicBezTo>
                  <a:cubicBezTo>
                    <a:pt x="13597" y="1763"/>
                    <a:pt x="13764" y="1596"/>
                    <a:pt x="13990" y="1513"/>
                  </a:cubicBezTo>
                  <a:cubicBezTo>
                    <a:pt x="14133" y="1465"/>
                    <a:pt x="14193" y="1370"/>
                    <a:pt x="14193" y="1239"/>
                  </a:cubicBezTo>
                  <a:cubicBezTo>
                    <a:pt x="14205" y="1060"/>
                    <a:pt x="14205" y="882"/>
                    <a:pt x="14205" y="703"/>
                  </a:cubicBezTo>
                  <a:cubicBezTo>
                    <a:pt x="14205" y="679"/>
                    <a:pt x="14193" y="632"/>
                    <a:pt x="14157" y="608"/>
                  </a:cubicBezTo>
                  <a:cubicBezTo>
                    <a:pt x="13597" y="298"/>
                    <a:pt x="12145" y="108"/>
                    <a:pt x="11490" y="48"/>
                  </a:cubicBezTo>
                  <a:cubicBezTo>
                    <a:pt x="11252" y="25"/>
                    <a:pt x="11014" y="13"/>
                    <a:pt x="10895" y="1"/>
                  </a:cubicBezTo>
                  <a:cubicBezTo>
                    <a:pt x="10109" y="13"/>
                    <a:pt x="9454" y="84"/>
                    <a:pt x="8823" y="322"/>
                  </a:cubicBezTo>
                  <a:cubicBezTo>
                    <a:pt x="8644" y="394"/>
                    <a:pt x="8466" y="477"/>
                    <a:pt x="8287" y="560"/>
                  </a:cubicBezTo>
                  <a:cubicBezTo>
                    <a:pt x="8180" y="608"/>
                    <a:pt x="8073" y="608"/>
                    <a:pt x="7966" y="560"/>
                  </a:cubicBezTo>
                  <a:cubicBezTo>
                    <a:pt x="7906" y="525"/>
                    <a:pt x="7823" y="501"/>
                    <a:pt x="7751" y="501"/>
                  </a:cubicBezTo>
                  <a:cubicBezTo>
                    <a:pt x="7323" y="501"/>
                    <a:pt x="6882" y="501"/>
                    <a:pt x="6454" y="501"/>
                  </a:cubicBezTo>
                  <a:cubicBezTo>
                    <a:pt x="6382" y="501"/>
                    <a:pt x="6299" y="525"/>
                    <a:pt x="6239" y="548"/>
                  </a:cubicBezTo>
                  <a:cubicBezTo>
                    <a:pt x="6132" y="608"/>
                    <a:pt x="6025" y="608"/>
                    <a:pt x="5930" y="560"/>
                  </a:cubicBezTo>
                  <a:cubicBezTo>
                    <a:pt x="5751" y="477"/>
                    <a:pt x="5573" y="394"/>
                    <a:pt x="5394" y="322"/>
                  </a:cubicBezTo>
                  <a:close/>
                  <a:moveTo>
                    <a:pt x="13121" y="1751"/>
                  </a:moveTo>
                  <a:lnTo>
                    <a:pt x="13121" y="1751"/>
                  </a:lnTo>
                  <a:cubicBezTo>
                    <a:pt x="13121" y="2072"/>
                    <a:pt x="13074" y="2394"/>
                    <a:pt x="12990" y="2715"/>
                  </a:cubicBezTo>
                  <a:cubicBezTo>
                    <a:pt x="12824" y="3442"/>
                    <a:pt x="12228" y="4204"/>
                    <a:pt x="11490" y="4370"/>
                  </a:cubicBezTo>
                  <a:cubicBezTo>
                    <a:pt x="10871" y="4513"/>
                    <a:pt x="10502" y="4501"/>
                    <a:pt x="9883" y="4335"/>
                  </a:cubicBezTo>
                  <a:cubicBezTo>
                    <a:pt x="9359" y="4192"/>
                    <a:pt x="8966" y="3906"/>
                    <a:pt x="8728" y="3418"/>
                  </a:cubicBezTo>
                  <a:cubicBezTo>
                    <a:pt x="8466" y="2846"/>
                    <a:pt x="8323" y="2251"/>
                    <a:pt x="8359" y="1620"/>
                  </a:cubicBezTo>
                  <a:cubicBezTo>
                    <a:pt x="8382" y="1251"/>
                    <a:pt x="8537" y="941"/>
                    <a:pt x="8859" y="727"/>
                  </a:cubicBezTo>
                  <a:cubicBezTo>
                    <a:pt x="9097" y="560"/>
                    <a:pt x="9371" y="489"/>
                    <a:pt x="9645" y="429"/>
                  </a:cubicBezTo>
                  <a:cubicBezTo>
                    <a:pt x="10264" y="322"/>
                    <a:pt x="10883" y="310"/>
                    <a:pt x="11502" y="382"/>
                  </a:cubicBezTo>
                  <a:cubicBezTo>
                    <a:pt x="11788" y="417"/>
                    <a:pt x="12073" y="477"/>
                    <a:pt x="12335" y="584"/>
                  </a:cubicBezTo>
                  <a:cubicBezTo>
                    <a:pt x="12859" y="798"/>
                    <a:pt x="13109" y="1191"/>
                    <a:pt x="13121" y="1751"/>
                  </a:cubicBezTo>
                  <a:close/>
                  <a:moveTo>
                    <a:pt x="1096" y="1727"/>
                  </a:moveTo>
                  <a:lnTo>
                    <a:pt x="1096" y="1727"/>
                  </a:lnTo>
                  <a:cubicBezTo>
                    <a:pt x="1108" y="1168"/>
                    <a:pt x="1370" y="787"/>
                    <a:pt x="1882" y="572"/>
                  </a:cubicBezTo>
                  <a:cubicBezTo>
                    <a:pt x="2156" y="453"/>
                    <a:pt x="2441" y="406"/>
                    <a:pt x="2727" y="370"/>
                  </a:cubicBezTo>
                  <a:cubicBezTo>
                    <a:pt x="3346" y="298"/>
                    <a:pt x="3965" y="310"/>
                    <a:pt x="4572" y="429"/>
                  </a:cubicBezTo>
                  <a:cubicBezTo>
                    <a:pt x="4858" y="477"/>
                    <a:pt x="5132" y="560"/>
                    <a:pt x="5370" y="715"/>
                  </a:cubicBezTo>
                  <a:cubicBezTo>
                    <a:pt x="5680" y="929"/>
                    <a:pt x="5835" y="1251"/>
                    <a:pt x="5858" y="1620"/>
                  </a:cubicBezTo>
                  <a:cubicBezTo>
                    <a:pt x="5894" y="2251"/>
                    <a:pt x="5751" y="2846"/>
                    <a:pt x="5477" y="3406"/>
                  </a:cubicBezTo>
                  <a:cubicBezTo>
                    <a:pt x="5251" y="3906"/>
                    <a:pt x="4846" y="4192"/>
                    <a:pt x="4334" y="4323"/>
                  </a:cubicBezTo>
                  <a:cubicBezTo>
                    <a:pt x="3715" y="4489"/>
                    <a:pt x="3334" y="4501"/>
                    <a:pt x="2727" y="4358"/>
                  </a:cubicBezTo>
                  <a:cubicBezTo>
                    <a:pt x="1977" y="4180"/>
                    <a:pt x="1382" y="3418"/>
                    <a:pt x="1215" y="2703"/>
                  </a:cubicBezTo>
                  <a:cubicBezTo>
                    <a:pt x="1143" y="2382"/>
                    <a:pt x="1096" y="2060"/>
                    <a:pt x="1096" y="1727"/>
                  </a:cubicBezTo>
                  <a:close/>
                </a:path>
              </a:pathLst>
            </a:custGeom>
            <a:solidFill>
              <a:srgbClr val="49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6"/>
            <p:cNvSpPr/>
            <p:nvPr/>
          </p:nvSpPr>
          <p:spPr>
            <a:xfrm>
              <a:off x="5713500" y="1731000"/>
              <a:ext cx="25025" cy="25025"/>
            </a:xfrm>
            <a:custGeom>
              <a:avLst/>
              <a:gdLst/>
              <a:ahLst/>
              <a:cxnLst/>
              <a:rect l="l" t="t" r="r" b="b"/>
              <a:pathLst>
                <a:path w="1001" h="1001" extrusionOk="0">
                  <a:moveTo>
                    <a:pt x="501" y="119"/>
                  </a:moveTo>
                  <a:cubicBezTo>
                    <a:pt x="715" y="119"/>
                    <a:pt x="882" y="286"/>
                    <a:pt x="882" y="500"/>
                  </a:cubicBezTo>
                  <a:cubicBezTo>
                    <a:pt x="882" y="715"/>
                    <a:pt x="715" y="893"/>
                    <a:pt x="501" y="893"/>
                  </a:cubicBezTo>
                  <a:cubicBezTo>
                    <a:pt x="286" y="893"/>
                    <a:pt x="108" y="715"/>
                    <a:pt x="108" y="500"/>
                  </a:cubicBezTo>
                  <a:cubicBezTo>
                    <a:pt x="108" y="286"/>
                    <a:pt x="286" y="119"/>
                    <a:pt x="501" y="119"/>
                  </a:cubicBezTo>
                  <a:close/>
                  <a:moveTo>
                    <a:pt x="501" y="0"/>
                  </a:moveTo>
                  <a:cubicBezTo>
                    <a:pt x="227" y="0"/>
                    <a:pt x="0" y="227"/>
                    <a:pt x="0" y="500"/>
                  </a:cubicBezTo>
                  <a:cubicBezTo>
                    <a:pt x="0" y="774"/>
                    <a:pt x="227" y="1001"/>
                    <a:pt x="501" y="1001"/>
                  </a:cubicBezTo>
                  <a:cubicBezTo>
                    <a:pt x="774" y="1001"/>
                    <a:pt x="1001" y="774"/>
                    <a:pt x="1001" y="500"/>
                  </a:cubicBezTo>
                  <a:cubicBezTo>
                    <a:pt x="1001" y="227"/>
                    <a:pt x="774" y="0"/>
                    <a:pt x="501" y="0"/>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6"/>
            <p:cNvSpPr/>
            <p:nvPr/>
          </p:nvSpPr>
          <p:spPr>
            <a:xfrm>
              <a:off x="5713500" y="1765825"/>
              <a:ext cx="25025" cy="25025"/>
            </a:xfrm>
            <a:custGeom>
              <a:avLst/>
              <a:gdLst/>
              <a:ahLst/>
              <a:cxnLst/>
              <a:rect l="l" t="t" r="r" b="b"/>
              <a:pathLst>
                <a:path w="1001" h="1001" extrusionOk="0">
                  <a:moveTo>
                    <a:pt x="501" y="108"/>
                  </a:moveTo>
                  <a:cubicBezTo>
                    <a:pt x="715" y="108"/>
                    <a:pt x="882" y="286"/>
                    <a:pt x="882" y="500"/>
                  </a:cubicBezTo>
                  <a:cubicBezTo>
                    <a:pt x="882" y="715"/>
                    <a:pt x="715" y="881"/>
                    <a:pt x="501" y="881"/>
                  </a:cubicBezTo>
                  <a:cubicBezTo>
                    <a:pt x="286" y="881"/>
                    <a:pt x="108" y="715"/>
                    <a:pt x="108" y="500"/>
                  </a:cubicBezTo>
                  <a:cubicBezTo>
                    <a:pt x="108" y="286"/>
                    <a:pt x="286" y="108"/>
                    <a:pt x="501" y="108"/>
                  </a:cubicBezTo>
                  <a:close/>
                  <a:moveTo>
                    <a:pt x="501" y="0"/>
                  </a:moveTo>
                  <a:cubicBezTo>
                    <a:pt x="227" y="0"/>
                    <a:pt x="0" y="227"/>
                    <a:pt x="0" y="500"/>
                  </a:cubicBezTo>
                  <a:cubicBezTo>
                    <a:pt x="0" y="774"/>
                    <a:pt x="227" y="1001"/>
                    <a:pt x="501" y="1001"/>
                  </a:cubicBezTo>
                  <a:cubicBezTo>
                    <a:pt x="774" y="1001"/>
                    <a:pt x="1001" y="774"/>
                    <a:pt x="1001" y="500"/>
                  </a:cubicBezTo>
                  <a:cubicBezTo>
                    <a:pt x="1001" y="227"/>
                    <a:pt x="774" y="0"/>
                    <a:pt x="501" y="0"/>
                  </a:cubicBezTo>
                  <a:close/>
                </a:path>
              </a:pathLst>
            </a:custGeom>
            <a:solidFill>
              <a:srgbClr val="7677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6"/>
            <p:cNvSpPr/>
            <p:nvPr/>
          </p:nvSpPr>
          <p:spPr>
            <a:xfrm>
              <a:off x="5912625" y="1264800"/>
              <a:ext cx="3900" cy="73325"/>
            </a:xfrm>
            <a:custGeom>
              <a:avLst/>
              <a:gdLst/>
              <a:ahLst/>
              <a:cxnLst/>
              <a:rect l="l" t="t" r="r" b="b"/>
              <a:pathLst>
                <a:path w="156" h="2933" extrusionOk="0">
                  <a:moveTo>
                    <a:pt x="86" y="1"/>
                  </a:moveTo>
                  <a:cubicBezTo>
                    <a:pt x="82" y="1"/>
                    <a:pt x="77" y="2"/>
                    <a:pt x="72" y="3"/>
                  </a:cubicBezTo>
                  <a:cubicBezTo>
                    <a:pt x="48" y="3"/>
                    <a:pt x="13" y="27"/>
                    <a:pt x="25" y="63"/>
                  </a:cubicBezTo>
                  <a:cubicBezTo>
                    <a:pt x="48" y="551"/>
                    <a:pt x="36" y="1015"/>
                    <a:pt x="25" y="1468"/>
                  </a:cubicBezTo>
                  <a:cubicBezTo>
                    <a:pt x="13" y="1730"/>
                    <a:pt x="1" y="2003"/>
                    <a:pt x="1" y="2289"/>
                  </a:cubicBezTo>
                  <a:cubicBezTo>
                    <a:pt x="1" y="2480"/>
                    <a:pt x="13" y="2682"/>
                    <a:pt x="13" y="2885"/>
                  </a:cubicBezTo>
                  <a:cubicBezTo>
                    <a:pt x="25" y="2908"/>
                    <a:pt x="48" y="2932"/>
                    <a:pt x="72" y="2932"/>
                  </a:cubicBezTo>
                  <a:cubicBezTo>
                    <a:pt x="108" y="2932"/>
                    <a:pt x="132" y="2908"/>
                    <a:pt x="132" y="2873"/>
                  </a:cubicBezTo>
                  <a:cubicBezTo>
                    <a:pt x="108" y="2384"/>
                    <a:pt x="120" y="1920"/>
                    <a:pt x="132" y="1468"/>
                  </a:cubicBezTo>
                  <a:cubicBezTo>
                    <a:pt x="144" y="1015"/>
                    <a:pt x="156" y="551"/>
                    <a:pt x="132" y="51"/>
                  </a:cubicBezTo>
                  <a:cubicBezTo>
                    <a:pt x="132" y="30"/>
                    <a:pt x="114" y="1"/>
                    <a:pt x="86" y="1"/>
                  </a:cubicBezTo>
                  <a:close/>
                </a:path>
              </a:pathLst>
            </a:custGeom>
            <a:solidFill>
              <a:srgbClr val="F9B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6"/>
            <p:cNvSpPr/>
            <p:nvPr/>
          </p:nvSpPr>
          <p:spPr>
            <a:xfrm>
              <a:off x="5618850" y="1508650"/>
              <a:ext cx="64325" cy="35150"/>
            </a:xfrm>
            <a:custGeom>
              <a:avLst/>
              <a:gdLst/>
              <a:ahLst/>
              <a:cxnLst/>
              <a:rect l="l" t="t" r="r" b="b"/>
              <a:pathLst>
                <a:path w="2573" h="1406" extrusionOk="0">
                  <a:moveTo>
                    <a:pt x="1286" y="0"/>
                  </a:moveTo>
                  <a:cubicBezTo>
                    <a:pt x="584" y="0"/>
                    <a:pt x="0" y="584"/>
                    <a:pt x="0" y="1298"/>
                  </a:cubicBezTo>
                  <a:cubicBezTo>
                    <a:pt x="0" y="1358"/>
                    <a:pt x="48" y="1405"/>
                    <a:pt x="107" y="1405"/>
                  </a:cubicBezTo>
                  <a:cubicBezTo>
                    <a:pt x="179" y="1405"/>
                    <a:pt x="227" y="1358"/>
                    <a:pt x="227" y="1298"/>
                  </a:cubicBezTo>
                  <a:cubicBezTo>
                    <a:pt x="227" y="703"/>
                    <a:pt x="703" y="227"/>
                    <a:pt x="1286" y="227"/>
                  </a:cubicBezTo>
                  <a:cubicBezTo>
                    <a:pt x="1881" y="227"/>
                    <a:pt x="2358" y="703"/>
                    <a:pt x="2358" y="1298"/>
                  </a:cubicBezTo>
                  <a:cubicBezTo>
                    <a:pt x="2358" y="1358"/>
                    <a:pt x="2405" y="1405"/>
                    <a:pt x="2465" y="1405"/>
                  </a:cubicBezTo>
                  <a:cubicBezTo>
                    <a:pt x="2524" y="1405"/>
                    <a:pt x="2572" y="1358"/>
                    <a:pt x="2572" y="1298"/>
                  </a:cubicBezTo>
                  <a:cubicBezTo>
                    <a:pt x="2572" y="584"/>
                    <a:pt x="2001" y="0"/>
                    <a:pt x="1286" y="0"/>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6"/>
            <p:cNvSpPr/>
            <p:nvPr/>
          </p:nvSpPr>
          <p:spPr>
            <a:xfrm>
              <a:off x="5774525" y="1510125"/>
              <a:ext cx="64600" cy="35150"/>
            </a:xfrm>
            <a:custGeom>
              <a:avLst/>
              <a:gdLst/>
              <a:ahLst/>
              <a:cxnLst/>
              <a:rect l="l" t="t" r="r" b="b"/>
              <a:pathLst>
                <a:path w="2584" h="1406" extrusionOk="0">
                  <a:moveTo>
                    <a:pt x="1286" y="1"/>
                  </a:moveTo>
                  <a:cubicBezTo>
                    <a:pt x="584" y="1"/>
                    <a:pt x="0" y="584"/>
                    <a:pt x="0" y="1299"/>
                  </a:cubicBezTo>
                  <a:cubicBezTo>
                    <a:pt x="0" y="1358"/>
                    <a:pt x="60" y="1406"/>
                    <a:pt x="119" y="1406"/>
                  </a:cubicBezTo>
                  <a:cubicBezTo>
                    <a:pt x="179" y="1406"/>
                    <a:pt x="226" y="1358"/>
                    <a:pt x="226" y="1299"/>
                  </a:cubicBezTo>
                  <a:cubicBezTo>
                    <a:pt x="226" y="703"/>
                    <a:pt x="703" y="227"/>
                    <a:pt x="1298" y="227"/>
                  </a:cubicBezTo>
                  <a:cubicBezTo>
                    <a:pt x="1881" y="227"/>
                    <a:pt x="2358" y="703"/>
                    <a:pt x="2358" y="1299"/>
                  </a:cubicBezTo>
                  <a:cubicBezTo>
                    <a:pt x="2358" y="1358"/>
                    <a:pt x="2405" y="1406"/>
                    <a:pt x="2477" y="1406"/>
                  </a:cubicBezTo>
                  <a:cubicBezTo>
                    <a:pt x="2536" y="1406"/>
                    <a:pt x="2584" y="1358"/>
                    <a:pt x="2584" y="1299"/>
                  </a:cubicBezTo>
                  <a:cubicBezTo>
                    <a:pt x="2584" y="584"/>
                    <a:pt x="2001" y="1"/>
                    <a:pt x="1286" y="1"/>
                  </a:cubicBezTo>
                  <a:close/>
                </a:path>
              </a:pathLst>
            </a:custGeom>
            <a:solidFill>
              <a:srgbClr val="856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wip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503"/>
        <p:cNvGrpSpPr/>
        <p:nvPr/>
      </p:nvGrpSpPr>
      <p:grpSpPr>
        <a:xfrm>
          <a:off x="0" y="0"/>
          <a:ext cx="0" cy="0"/>
          <a:chOff x="0" y="0"/>
          <a:chExt cx="0" cy="0"/>
        </a:xfrm>
      </p:grpSpPr>
      <p:sp>
        <p:nvSpPr>
          <p:cNvPr id="11" name="Rectangle 10">
            <a:extLst>
              <a:ext uri="{FF2B5EF4-FFF2-40B4-BE49-F238E27FC236}">
                <a16:creationId xmlns:a16="http://schemas.microsoft.com/office/drawing/2014/main" id="{2F36AFFF-23EA-1CDF-287C-25C1E1C4AE6B}"/>
              </a:ext>
            </a:extLst>
          </p:cNvPr>
          <p:cNvSpPr/>
          <p:nvPr/>
        </p:nvSpPr>
        <p:spPr>
          <a:xfrm>
            <a:off x="6309358" y="1173620"/>
            <a:ext cx="2685011" cy="3823134"/>
          </a:xfrm>
          <a:prstGeom prst="rect">
            <a:avLst/>
          </a:prstGeom>
          <a:solidFill>
            <a:srgbClr val="DE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6508D9EC-A311-D7D4-798A-22FB157898F6}"/>
              </a:ext>
            </a:extLst>
          </p:cNvPr>
          <p:cNvSpPr txBox="1"/>
          <p:nvPr/>
        </p:nvSpPr>
        <p:spPr>
          <a:xfrm>
            <a:off x="149629" y="141316"/>
            <a:ext cx="7542449" cy="369332"/>
          </a:xfrm>
          <a:prstGeom prst="rect">
            <a:avLst/>
          </a:prstGeom>
          <a:solidFill>
            <a:schemeClr val="accent2">
              <a:lumMod val="20000"/>
              <a:lumOff val="80000"/>
            </a:schemeClr>
          </a:solidFill>
        </p:spPr>
        <p:txBody>
          <a:bodyPr wrap="none" rtlCol="0">
            <a:spAutoFit/>
          </a:bodyPr>
          <a:lstStyle/>
          <a:p>
            <a:r>
              <a:rPr lang="en-US" sz="1800" dirty="0">
                <a:latin typeface="Cambria" panose="02040503050406030204" pitchFamily="18" charset="0"/>
              </a:rPr>
              <a:t>Ex 1: Read the passage. Match the headings in the box with the paragraphs.</a:t>
            </a:r>
            <a:endParaRPr lang="en-VN" sz="1800" dirty="0">
              <a:latin typeface="Cambria" panose="02040503050406030204" pitchFamily="18" charset="0"/>
            </a:endParaRPr>
          </a:p>
        </p:txBody>
      </p:sp>
      <p:sp>
        <p:nvSpPr>
          <p:cNvPr id="5" name="TextBox 4">
            <a:extLst>
              <a:ext uri="{FF2B5EF4-FFF2-40B4-BE49-F238E27FC236}">
                <a16:creationId xmlns:a16="http://schemas.microsoft.com/office/drawing/2014/main" id="{F9BD5332-63C5-87D1-A9F8-EB6E6971DA63}"/>
              </a:ext>
            </a:extLst>
          </p:cNvPr>
          <p:cNvSpPr txBox="1"/>
          <p:nvPr/>
        </p:nvSpPr>
        <p:spPr>
          <a:xfrm>
            <a:off x="149629" y="1173621"/>
            <a:ext cx="5943600" cy="584775"/>
          </a:xfrm>
          <a:prstGeom prst="rect">
            <a:avLst/>
          </a:prstGeom>
          <a:solidFill>
            <a:schemeClr val="accent6"/>
          </a:solidFill>
        </p:spPr>
        <p:txBody>
          <a:bodyPr wrap="square" rtlCol="0">
            <a:spAutoFit/>
          </a:bodyPr>
          <a:lstStyle/>
          <a:p>
            <a:r>
              <a:rPr lang="en-US" sz="1600" dirty="0">
                <a:latin typeface="Calibri" panose="020F0502020204030204" pitchFamily="34" charset="0"/>
                <a:cs typeface="Calibri" panose="020F0502020204030204" pitchFamily="34" charset="0"/>
              </a:rPr>
              <a:t>1. La Tomatina is an unusual festival. It’s a fun fight with tomatoes. People hold it in </a:t>
            </a:r>
            <a:r>
              <a:rPr lang="en-US" sz="1600" dirty="0" err="1">
                <a:latin typeface="Calibri" panose="020F0502020204030204" pitchFamily="34" charset="0"/>
                <a:cs typeface="Calibri" panose="020F0502020204030204" pitchFamily="34" charset="0"/>
              </a:rPr>
              <a:t>Buñol</a:t>
            </a:r>
            <a:r>
              <a:rPr lang="en-US" sz="1600" dirty="0">
                <a:latin typeface="Calibri" panose="020F0502020204030204" pitchFamily="34" charset="0"/>
                <a:cs typeface="Calibri" panose="020F0502020204030204" pitchFamily="34" charset="0"/>
              </a:rPr>
              <a:t>, Spain on the last Wednesday of every August.</a:t>
            </a:r>
            <a:endParaRPr lang="en-VN" sz="16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9BDAB15-664F-E334-7411-9E9F6378160B}"/>
              </a:ext>
            </a:extLst>
          </p:cNvPr>
          <p:cNvSpPr txBox="1"/>
          <p:nvPr/>
        </p:nvSpPr>
        <p:spPr>
          <a:xfrm>
            <a:off x="149630" y="2177247"/>
            <a:ext cx="5943599" cy="1815882"/>
          </a:xfrm>
          <a:prstGeom prst="rect">
            <a:avLst/>
          </a:prstGeom>
          <a:solidFill>
            <a:schemeClr val="accent6"/>
          </a:solidFill>
        </p:spPr>
        <p:txBody>
          <a:bodyPr wrap="square" rtlCol="0">
            <a:spAutoFit/>
          </a:bodyPr>
          <a:lstStyle/>
          <a:p>
            <a:r>
              <a:rPr lang="en-US" sz="1600" b="0" i="0" dirty="0">
                <a:solidFill>
                  <a:srgbClr val="333333"/>
                </a:solidFill>
                <a:effectLst/>
                <a:latin typeface="Calibri" panose="020F0502020204030204" pitchFamily="34" charset="0"/>
                <a:cs typeface="Calibri" panose="020F0502020204030204" pitchFamily="34" charset="0"/>
              </a:rPr>
              <a:t>2. In the town square, there is a high pole with a ham on top of it. People climb the pole and get the ham. At 11 a.m., a jet of water shoots from the water cannons, and people start throwing tomatoes. People throw bags of tomatoes at the crowd. They then throw tomatoes at one another. After one hour, there is another jet of water, and people stop throwing. The whole square now is red with rivers of tomato juice.</a:t>
            </a:r>
            <a:endParaRPr lang="en-VN" sz="16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E157FF2-8B16-C368-FF95-8158157FF6E8}"/>
              </a:ext>
            </a:extLst>
          </p:cNvPr>
          <p:cNvSpPr txBox="1"/>
          <p:nvPr/>
        </p:nvSpPr>
        <p:spPr>
          <a:xfrm>
            <a:off x="149631" y="4411980"/>
            <a:ext cx="5943598" cy="584775"/>
          </a:xfrm>
          <a:prstGeom prst="rect">
            <a:avLst/>
          </a:prstGeom>
          <a:solidFill>
            <a:schemeClr val="accent6"/>
          </a:solidFill>
        </p:spPr>
        <p:txBody>
          <a:bodyPr wrap="square" rtlCol="0">
            <a:spAutoFit/>
          </a:bodyPr>
          <a:lstStyle/>
          <a:p>
            <a:r>
              <a:rPr lang="en-US" sz="1600" b="0" i="0" dirty="0">
                <a:solidFill>
                  <a:srgbClr val="333333"/>
                </a:solidFill>
                <a:effectLst/>
                <a:latin typeface="Calibri" panose="020F0502020204030204" pitchFamily="34" charset="0"/>
                <a:cs typeface="Calibri" panose="020F0502020204030204" pitchFamily="34" charset="0"/>
              </a:rPr>
              <a:t>3. After the fight, many people go to restaurants to try paella. It is a traditional Spanish rice dish. It has rice, chicken, seafood, and herbs.</a:t>
            </a:r>
            <a:endParaRPr lang="en-VN" sz="16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4D33E40A-497A-C294-74F1-F351633BEBF9}"/>
              </a:ext>
            </a:extLst>
          </p:cNvPr>
          <p:cNvSpPr txBox="1"/>
          <p:nvPr/>
        </p:nvSpPr>
        <p:spPr>
          <a:xfrm>
            <a:off x="149629" y="672857"/>
            <a:ext cx="2024913" cy="338554"/>
          </a:xfrm>
          <a:prstGeom prst="rect">
            <a:avLst/>
          </a:prstGeom>
          <a:solidFill>
            <a:schemeClr val="bg2">
              <a:lumMod val="40000"/>
              <a:lumOff val="60000"/>
            </a:schemeClr>
          </a:solidFill>
        </p:spPr>
        <p:txBody>
          <a:bodyPr wrap="none" rtlCol="0">
            <a:spAutoFit/>
          </a:bodyPr>
          <a:lstStyle/>
          <a:p>
            <a:r>
              <a:rPr lang="en-VN" sz="1600" dirty="0">
                <a:latin typeface="Calibri" panose="020F0502020204030204" pitchFamily="34" charset="0"/>
                <a:cs typeface="Calibri" panose="020F0502020204030204" pitchFamily="34" charset="0"/>
              </a:rPr>
              <a:t>Food after the festival</a:t>
            </a:r>
          </a:p>
        </p:txBody>
      </p:sp>
      <p:sp>
        <p:nvSpPr>
          <p:cNvPr id="9" name="TextBox 8">
            <a:extLst>
              <a:ext uri="{FF2B5EF4-FFF2-40B4-BE49-F238E27FC236}">
                <a16:creationId xmlns:a16="http://schemas.microsoft.com/office/drawing/2014/main" id="{2DAFC636-6312-2D76-1EE9-3FB02B0EF617}"/>
              </a:ext>
            </a:extLst>
          </p:cNvPr>
          <p:cNvSpPr txBox="1"/>
          <p:nvPr/>
        </p:nvSpPr>
        <p:spPr>
          <a:xfrm>
            <a:off x="2705763" y="672857"/>
            <a:ext cx="3387466" cy="338554"/>
          </a:xfrm>
          <a:prstGeom prst="rect">
            <a:avLst/>
          </a:prstGeom>
          <a:solidFill>
            <a:schemeClr val="bg2">
              <a:lumMod val="40000"/>
              <a:lumOff val="60000"/>
            </a:schemeClr>
          </a:solidFill>
        </p:spPr>
        <p:txBody>
          <a:bodyPr wrap="square" rtlCol="0">
            <a:spAutoFit/>
          </a:bodyPr>
          <a:lstStyle/>
          <a:p>
            <a:r>
              <a:rPr lang="en-VN" sz="1600" dirty="0">
                <a:latin typeface="Calibri" panose="020F0502020204030204" pitchFamily="34" charset="0"/>
                <a:cs typeface="Calibri" panose="020F0502020204030204" pitchFamily="34" charset="0"/>
              </a:rPr>
              <a:t>General information about the festival</a:t>
            </a:r>
          </a:p>
        </p:txBody>
      </p:sp>
      <p:sp>
        <p:nvSpPr>
          <p:cNvPr id="10" name="TextBox 9">
            <a:extLst>
              <a:ext uri="{FF2B5EF4-FFF2-40B4-BE49-F238E27FC236}">
                <a16:creationId xmlns:a16="http://schemas.microsoft.com/office/drawing/2014/main" id="{A5F2FA67-36FB-A723-7E51-192C0321022F}"/>
              </a:ext>
            </a:extLst>
          </p:cNvPr>
          <p:cNvSpPr txBox="1"/>
          <p:nvPr/>
        </p:nvSpPr>
        <p:spPr>
          <a:xfrm>
            <a:off x="6629126" y="672857"/>
            <a:ext cx="2125903" cy="338554"/>
          </a:xfrm>
          <a:prstGeom prst="rect">
            <a:avLst/>
          </a:prstGeom>
          <a:solidFill>
            <a:schemeClr val="bg2">
              <a:lumMod val="40000"/>
              <a:lumOff val="60000"/>
            </a:schemeClr>
          </a:solidFill>
        </p:spPr>
        <p:txBody>
          <a:bodyPr wrap="none" rtlCol="0">
            <a:spAutoFit/>
          </a:bodyPr>
          <a:lstStyle/>
          <a:p>
            <a:r>
              <a:rPr lang="en-VN" sz="1600" dirty="0">
                <a:latin typeface="Calibri" panose="020F0502020204030204" pitchFamily="34" charset="0"/>
                <a:cs typeface="Calibri" panose="020F0502020204030204" pitchFamily="34" charset="0"/>
              </a:rPr>
              <a:t>Activities at the festival</a:t>
            </a:r>
          </a:p>
        </p:txBody>
      </p:sp>
      <p:sp>
        <p:nvSpPr>
          <p:cNvPr id="12" name="TextBox 11">
            <a:extLst>
              <a:ext uri="{FF2B5EF4-FFF2-40B4-BE49-F238E27FC236}">
                <a16:creationId xmlns:a16="http://schemas.microsoft.com/office/drawing/2014/main" id="{F29859C3-6F52-88B6-3256-15754CCAFA97}"/>
              </a:ext>
            </a:extLst>
          </p:cNvPr>
          <p:cNvSpPr txBox="1"/>
          <p:nvPr/>
        </p:nvSpPr>
        <p:spPr>
          <a:xfrm>
            <a:off x="1569545" y="1172206"/>
            <a:ext cx="1734770" cy="338554"/>
          </a:xfrm>
          <a:prstGeom prst="rect">
            <a:avLst/>
          </a:prstGeom>
          <a:noFill/>
        </p:spPr>
        <p:txBody>
          <a:bodyPr wrap="none" rtlCol="0">
            <a:spAutoFit/>
          </a:bodyPr>
          <a:lstStyle/>
          <a:p>
            <a:r>
              <a:rPr lang="en-VN" sz="1600" dirty="0">
                <a:solidFill>
                  <a:srgbClr val="FF0000"/>
                </a:solidFill>
                <a:highlight>
                  <a:srgbClr val="FFFF00"/>
                </a:highlight>
                <a:latin typeface="Calibri" panose="020F0502020204030204" pitchFamily="34" charset="0"/>
                <a:cs typeface="Calibri" panose="020F0502020204030204" pitchFamily="34" charset="0"/>
              </a:rPr>
              <a:t>an unusual festival</a:t>
            </a:r>
          </a:p>
        </p:txBody>
      </p:sp>
      <p:sp>
        <p:nvSpPr>
          <p:cNvPr id="2" name="TextBox 1">
            <a:extLst>
              <a:ext uri="{FF2B5EF4-FFF2-40B4-BE49-F238E27FC236}">
                <a16:creationId xmlns:a16="http://schemas.microsoft.com/office/drawing/2014/main" id="{E973DE49-44FC-DF1F-6236-9AF289663772}"/>
              </a:ext>
            </a:extLst>
          </p:cNvPr>
          <p:cNvSpPr txBox="1"/>
          <p:nvPr/>
        </p:nvSpPr>
        <p:spPr>
          <a:xfrm>
            <a:off x="3499945" y="1174850"/>
            <a:ext cx="2297424" cy="338554"/>
          </a:xfrm>
          <a:prstGeom prst="rect">
            <a:avLst/>
          </a:prstGeom>
          <a:noFill/>
        </p:spPr>
        <p:txBody>
          <a:bodyPr wrap="none" rtlCol="0">
            <a:spAutoFit/>
          </a:bodyPr>
          <a:lstStyle/>
          <a:p>
            <a:r>
              <a:rPr lang="en-VN" sz="1600" dirty="0">
                <a:solidFill>
                  <a:srgbClr val="FF0000"/>
                </a:solidFill>
                <a:highlight>
                  <a:srgbClr val="FFFF00"/>
                </a:highlight>
                <a:latin typeface="Calibri" panose="020F0502020204030204" pitchFamily="34" charset="0"/>
                <a:cs typeface="Calibri" panose="020F0502020204030204" pitchFamily="34" charset="0"/>
              </a:rPr>
              <a:t>a fun fight with tomatoes</a:t>
            </a:r>
          </a:p>
        </p:txBody>
      </p:sp>
      <p:sp>
        <p:nvSpPr>
          <p:cNvPr id="13" name="TextBox 12">
            <a:extLst>
              <a:ext uri="{FF2B5EF4-FFF2-40B4-BE49-F238E27FC236}">
                <a16:creationId xmlns:a16="http://schemas.microsoft.com/office/drawing/2014/main" id="{5EF67B95-CAE7-E912-CF08-58565F11CAEE}"/>
              </a:ext>
            </a:extLst>
          </p:cNvPr>
          <p:cNvSpPr txBox="1"/>
          <p:nvPr/>
        </p:nvSpPr>
        <p:spPr>
          <a:xfrm>
            <a:off x="757966" y="1418690"/>
            <a:ext cx="1997663" cy="338554"/>
          </a:xfrm>
          <a:prstGeom prst="rect">
            <a:avLst/>
          </a:prstGeom>
          <a:noFill/>
        </p:spPr>
        <p:txBody>
          <a:bodyPr wrap="none" rtlCol="0">
            <a:spAutoFit/>
          </a:bodyPr>
          <a:lstStyle/>
          <a:p>
            <a:r>
              <a:rPr lang="en-VN" sz="1600" dirty="0">
                <a:solidFill>
                  <a:srgbClr val="FF0000"/>
                </a:solidFill>
                <a:highlight>
                  <a:srgbClr val="FFFF00"/>
                </a:highlight>
                <a:latin typeface="Calibri" panose="020F0502020204030204" pitchFamily="34" charset="0"/>
                <a:cs typeface="Calibri" panose="020F0502020204030204" pitchFamily="34" charset="0"/>
              </a:rPr>
              <a:t>hold it in Buñol, Spain</a:t>
            </a:r>
          </a:p>
        </p:txBody>
      </p:sp>
      <p:sp>
        <p:nvSpPr>
          <p:cNvPr id="15" name="TextBox 14">
            <a:extLst>
              <a:ext uri="{FF2B5EF4-FFF2-40B4-BE49-F238E27FC236}">
                <a16:creationId xmlns:a16="http://schemas.microsoft.com/office/drawing/2014/main" id="{E54822DE-7BBB-1E8F-39F5-91EDA1A338F5}"/>
              </a:ext>
            </a:extLst>
          </p:cNvPr>
          <p:cNvSpPr txBox="1"/>
          <p:nvPr/>
        </p:nvSpPr>
        <p:spPr>
          <a:xfrm>
            <a:off x="3176046" y="1410223"/>
            <a:ext cx="2858475" cy="338554"/>
          </a:xfrm>
          <a:prstGeom prst="rect">
            <a:avLst/>
          </a:prstGeom>
          <a:noFill/>
        </p:spPr>
        <p:txBody>
          <a:bodyPr wrap="none" rtlCol="0">
            <a:spAutoFit/>
          </a:bodyPr>
          <a:lstStyle/>
          <a:p>
            <a:r>
              <a:rPr lang="en-VN" sz="1600" dirty="0">
                <a:solidFill>
                  <a:srgbClr val="FF0000"/>
                </a:solidFill>
                <a:highlight>
                  <a:srgbClr val="FFFF00"/>
                </a:highlight>
                <a:latin typeface="Calibri" panose="020F0502020204030204" pitchFamily="34" charset="0"/>
                <a:cs typeface="Calibri" panose="020F0502020204030204" pitchFamily="34" charset="0"/>
              </a:rPr>
              <a:t>last Wednesday of every August</a:t>
            </a:r>
          </a:p>
        </p:txBody>
      </p:sp>
    </p:spTree>
    <p:extLst>
      <p:ext uri="{BB962C8B-B14F-4D97-AF65-F5344CB8AC3E}">
        <p14:creationId xmlns:p14="http://schemas.microsoft.com/office/powerpoint/2010/main" val="76818582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503"/>
        <p:cNvGrpSpPr/>
        <p:nvPr/>
      </p:nvGrpSpPr>
      <p:grpSpPr>
        <a:xfrm>
          <a:off x="0" y="0"/>
          <a:ext cx="0" cy="0"/>
          <a:chOff x="0" y="0"/>
          <a:chExt cx="0" cy="0"/>
        </a:xfrm>
      </p:grpSpPr>
      <p:sp>
        <p:nvSpPr>
          <p:cNvPr id="11" name="Rectangle 10">
            <a:extLst>
              <a:ext uri="{FF2B5EF4-FFF2-40B4-BE49-F238E27FC236}">
                <a16:creationId xmlns:a16="http://schemas.microsoft.com/office/drawing/2014/main" id="{2F36AFFF-23EA-1CDF-287C-25C1E1C4AE6B}"/>
              </a:ext>
            </a:extLst>
          </p:cNvPr>
          <p:cNvSpPr/>
          <p:nvPr/>
        </p:nvSpPr>
        <p:spPr>
          <a:xfrm>
            <a:off x="6309358" y="1173620"/>
            <a:ext cx="2685011" cy="3823134"/>
          </a:xfrm>
          <a:prstGeom prst="rect">
            <a:avLst/>
          </a:prstGeom>
          <a:solidFill>
            <a:srgbClr val="DE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6508D9EC-A311-D7D4-798A-22FB157898F6}"/>
              </a:ext>
            </a:extLst>
          </p:cNvPr>
          <p:cNvSpPr txBox="1"/>
          <p:nvPr/>
        </p:nvSpPr>
        <p:spPr>
          <a:xfrm>
            <a:off x="149629" y="141316"/>
            <a:ext cx="7542449" cy="369332"/>
          </a:xfrm>
          <a:prstGeom prst="rect">
            <a:avLst/>
          </a:prstGeom>
          <a:solidFill>
            <a:schemeClr val="accent2">
              <a:lumMod val="20000"/>
              <a:lumOff val="80000"/>
            </a:schemeClr>
          </a:solidFill>
        </p:spPr>
        <p:txBody>
          <a:bodyPr wrap="none" rtlCol="0">
            <a:spAutoFit/>
          </a:bodyPr>
          <a:lstStyle/>
          <a:p>
            <a:r>
              <a:rPr lang="en-US" sz="1800" dirty="0">
                <a:latin typeface="Cambria" panose="02040503050406030204" pitchFamily="18" charset="0"/>
              </a:rPr>
              <a:t>Ex 1: Read the passage. Match the headings in the box with the paragraphs.</a:t>
            </a:r>
            <a:endParaRPr lang="en-VN" sz="1800" dirty="0">
              <a:latin typeface="Cambria" panose="02040503050406030204" pitchFamily="18" charset="0"/>
            </a:endParaRPr>
          </a:p>
        </p:txBody>
      </p:sp>
      <p:sp>
        <p:nvSpPr>
          <p:cNvPr id="5" name="TextBox 4">
            <a:extLst>
              <a:ext uri="{FF2B5EF4-FFF2-40B4-BE49-F238E27FC236}">
                <a16:creationId xmlns:a16="http://schemas.microsoft.com/office/drawing/2014/main" id="{F9BD5332-63C5-87D1-A9F8-EB6E6971DA63}"/>
              </a:ext>
            </a:extLst>
          </p:cNvPr>
          <p:cNvSpPr txBox="1"/>
          <p:nvPr/>
        </p:nvSpPr>
        <p:spPr>
          <a:xfrm>
            <a:off x="149629" y="1173621"/>
            <a:ext cx="5943600" cy="584775"/>
          </a:xfrm>
          <a:prstGeom prst="rect">
            <a:avLst/>
          </a:prstGeom>
          <a:solidFill>
            <a:schemeClr val="accent6"/>
          </a:solidFill>
        </p:spPr>
        <p:txBody>
          <a:bodyPr wrap="square" rtlCol="0">
            <a:spAutoFit/>
          </a:bodyPr>
          <a:lstStyle/>
          <a:p>
            <a:r>
              <a:rPr lang="en-US" sz="1600" dirty="0">
                <a:latin typeface="Calibri" panose="020F0502020204030204" pitchFamily="34" charset="0"/>
                <a:cs typeface="Calibri" panose="020F0502020204030204" pitchFamily="34" charset="0"/>
              </a:rPr>
              <a:t>1. La Tomatina is an unusual festival. It’s a fun fight with tomatoes. People hold it in </a:t>
            </a:r>
            <a:r>
              <a:rPr lang="en-US" sz="1600" dirty="0" err="1">
                <a:latin typeface="Calibri" panose="020F0502020204030204" pitchFamily="34" charset="0"/>
                <a:cs typeface="Calibri" panose="020F0502020204030204" pitchFamily="34" charset="0"/>
              </a:rPr>
              <a:t>Buñol</a:t>
            </a:r>
            <a:r>
              <a:rPr lang="en-US" sz="1600" dirty="0">
                <a:latin typeface="Calibri" panose="020F0502020204030204" pitchFamily="34" charset="0"/>
                <a:cs typeface="Calibri" panose="020F0502020204030204" pitchFamily="34" charset="0"/>
              </a:rPr>
              <a:t>, Spain on the last Wednesday of every August.</a:t>
            </a:r>
            <a:endParaRPr lang="en-VN" sz="16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9BDAB15-664F-E334-7411-9E9F6378160B}"/>
              </a:ext>
            </a:extLst>
          </p:cNvPr>
          <p:cNvSpPr txBox="1"/>
          <p:nvPr/>
        </p:nvSpPr>
        <p:spPr>
          <a:xfrm>
            <a:off x="149630" y="2177247"/>
            <a:ext cx="5943599" cy="1815882"/>
          </a:xfrm>
          <a:prstGeom prst="rect">
            <a:avLst/>
          </a:prstGeom>
          <a:solidFill>
            <a:schemeClr val="accent6"/>
          </a:solidFill>
        </p:spPr>
        <p:txBody>
          <a:bodyPr wrap="square" rtlCol="0">
            <a:spAutoFit/>
          </a:bodyPr>
          <a:lstStyle/>
          <a:p>
            <a:r>
              <a:rPr lang="en-US" sz="1600" b="0" i="0" dirty="0">
                <a:solidFill>
                  <a:srgbClr val="333333"/>
                </a:solidFill>
                <a:effectLst/>
                <a:latin typeface="Calibri" panose="020F0502020204030204" pitchFamily="34" charset="0"/>
                <a:cs typeface="Calibri" panose="020F0502020204030204" pitchFamily="34" charset="0"/>
              </a:rPr>
              <a:t>2. In the town square, there is a high pole with a ham on top of it. People climb the pole and get the ham. At 11 a.m., a jet of water shoots from the water cannons, and people start throwing tomatoes. People throw bags of tomatoes at the crowd. They then throw tomatoes at one another. After one hour, there is another jet of water, and people stop throwing. The whole square now is red with rivers of tomato juice.</a:t>
            </a:r>
            <a:endParaRPr lang="en-VN" sz="16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E157FF2-8B16-C368-FF95-8158157FF6E8}"/>
              </a:ext>
            </a:extLst>
          </p:cNvPr>
          <p:cNvSpPr txBox="1"/>
          <p:nvPr/>
        </p:nvSpPr>
        <p:spPr>
          <a:xfrm>
            <a:off x="149631" y="4411980"/>
            <a:ext cx="5943598" cy="584775"/>
          </a:xfrm>
          <a:prstGeom prst="rect">
            <a:avLst/>
          </a:prstGeom>
          <a:solidFill>
            <a:schemeClr val="accent6"/>
          </a:solidFill>
        </p:spPr>
        <p:txBody>
          <a:bodyPr wrap="square" rtlCol="0">
            <a:spAutoFit/>
          </a:bodyPr>
          <a:lstStyle/>
          <a:p>
            <a:r>
              <a:rPr lang="en-US" sz="1600" b="0" i="0" dirty="0">
                <a:solidFill>
                  <a:srgbClr val="333333"/>
                </a:solidFill>
                <a:effectLst/>
                <a:latin typeface="Calibri" panose="020F0502020204030204" pitchFamily="34" charset="0"/>
                <a:cs typeface="Calibri" panose="020F0502020204030204" pitchFamily="34" charset="0"/>
              </a:rPr>
              <a:t>3. After the fight, many people go to restaurants to try paella. It is a traditional Spanish rice dish. It has rice, chicken, seafood, and herbs.</a:t>
            </a:r>
            <a:endParaRPr lang="en-VN" sz="16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4D33E40A-497A-C294-74F1-F351633BEBF9}"/>
              </a:ext>
            </a:extLst>
          </p:cNvPr>
          <p:cNvSpPr txBox="1"/>
          <p:nvPr/>
        </p:nvSpPr>
        <p:spPr>
          <a:xfrm>
            <a:off x="149629" y="672857"/>
            <a:ext cx="2024913" cy="338554"/>
          </a:xfrm>
          <a:prstGeom prst="rect">
            <a:avLst/>
          </a:prstGeom>
          <a:solidFill>
            <a:schemeClr val="bg2">
              <a:lumMod val="40000"/>
              <a:lumOff val="60000"/>
            </a:schemeClr>
          </a:solidFill>
        </p:spPr>
        <p:txBody>
          <a:bodyPr wrap="none" rtlCol="0">
            <a:spAutoFit/>
          </a:bodyPr>
          <a:lstStyle/>
          <a:p>
            <a:r>
              <a:rPr lang="en-VN" sz="1600" dirty="0">
                <a:latin typeface="Calibri" panose="020F0502020204030204" pitchFamily="34" charset="0"/>
                <a:cs typeface="Calibri" panose="020F0502020204030204" pitchFamily="34" charset="0"/>
              </a:rPr>
              <a:t>Food after the festival</a:t>
            </a:r>
          </a:p>
        </p:txBody>
      </p:sp>
      <p:sp>
        <p:nvSpPr>
          <p:cNvPr id="9" name="TextBox 8">
            <a:extLst>
              <a:ext uri="{FF2B5EF4-FFF2-40B4-BE49-F238E27FC236}">
                <a16:creationId xmlns:a16="http://schemas.microsoft.com/office/drawing/2014/main" id="{2DAFC636-6312-2D76-1EE9-3FB02B0EF617}"/>
              </a:ext>
            </a:extLst>
          </p:cNvPr>
          <p:cNvSpPr txBox="1"/>
          <p:nvPr/>
        </p:nvSpPr>
        <p:spPr>
          <a:xfrm>
            <a:off x="6405267" y="1287112"/>
            <a:ext cx="2493192" cy="584775"/>
          </a:xfrm>
          <a:prstGeom prst="rect">
            <a:avLst/>
          </a:prstGeom>
          <a:solidFill>
            <a:schemeClr val="bg2">
              <a:lumMod val="40000"/>
              <a:lumOff val="60000"/>
            </a:schemeClr>
          </a:solidFill>
        </p:spPr>
        <p:txBody>
          <a:bodyPr wrap="square" rtlCol="0">
            <a:spAutoFit/>
          </a:bodyPr>
          <a:lstStyle/>
          <a:p>
            <a:r>
              <a:rPr lang="en-VN" sz="1600" dirty="0">
                <a:latin typeface="Calibri" panose="020F0502020204030204" pitchFamily="34" charset="0"/>
                <a:cs typeface="Calibri" panose="020F0502020204030204" pitchFamily="34" charset="0"/>
              </a:rPr>
              <a:t>General information about the festival</a:t>
            </a:r>
          </a:p>
        </p:txBody>
      </p:sp>
      <p:sp>
        <p:nvSpPr>
          <p:cNvPr id="10" name="TextBox 9">
            <a:extLst>
              <a:ext uri="{FF2B5EF4-FFF2-40B4-BE49-F238E27FC236}">
                <a16:creationId xmlns:a16="http://schemas.microsoft.com/office/drawing/2014/main" id="{A5F2FA67-36FB-A723-7E51-192C0321022F}"/>
              </a:ext>
            </a:extLst>
          </p:cNvPr>
          <p:cNvSpPr txBox="1"/>
          <p:nvPr/>
        </p:nvSpPr>
        <p:spPr>
          <a:xfrm>
            <a:off x="6629126" y="672857"/>
            <a:ext cx="2125903" cy="338554"/>
          </a:xfrm>
          <a:prstGeom prst="rect">
            <a:avLst/>
          </a:prstGeom>
          <a:solidFill>
            <a:schemeClr val="bg2">
              <a:lumMod val="40000"/>
              <a:lumOff val="60000"/>
            </a:schemeClr>
          </a:solidFill>
        </p:spPr>
        <p:txBody>
          <a:bodyPr wrap="none" rtlCol="0">
            <a:spAutoFit/>
          </a:bodyPr>
          <a:lstStyle/>
          <a:p>
            <a:r>
              <a:rPr lang="en-VN" sz="1600" dirty="0">
                <a:latin typeface="Calibri" panose="020F0502020204030204" pitchFamily="34" charset="0"/>
                <a:cs typeface="Calibri" panose="020F0502020204030204" pitchFamily="34" charset="0"/>
              </a:rPr>
              <a:t>Activities at the festival</a:t>
            </a:r>
          </a:p>
        </p:txBody>
      </p:sp>
      <p:sp>
        <p:nvSpPr>
          <p:cNvPr id="12" name="TextBox 11">
            <a:extLst>
              <a:ext uri="{FF2B5EF4-FFF2-40B4-BE49-F238E27FC236}">
                <a16:creationId xmlns:a16="http://schemas.microsoft.com/office/drawing/2014/main" id="{F29859C3-6F52-88B6-3256-15754CCAFA97}"/>
              </a:ext>
            </a:extLst>
          </p:cNvPr>
          <p:cNvSpPr txBox="1"/>
          <p:nvPr/>
        </p:nvSpPr>
        <p:spPr>
          <a:xfrm>
            <a:off x="1569545" y="1172206"/>
            <a:ext cx="1734770" cy="338554"/>
          </a:xfrm>
          <a:prstGeom prst="rect">
            <a:avLst/>
          </a:prstGeom>
          <a:noFill/>
        </p:spPr>
        <p:txBody>
          <a:bodyPr wrap="none" rtlCol="0">
            <a:spAutoFit/>
          </a:bodyPr>
          <a:lstStyle/>
          <a:p>
            <a:r>
              <a:rPr lang="en-VN" sz="1600" dirty="0">
                <a:solidFill>
                  <a:srgbClr val="FF0000"/>
                </a:solidFill>
                <a:highlight>
                  <a:srgbClr val="FFFF00"/>
                </a:highlight>
                <a:latin typeface="Calibri" panose="020F0502020204030204" pitchFamily="34" charset="0"/>
                <a:cs typeface="Calibri" panose="020F0502020204030204" pitchFamily="34" charset="0"/>
              </a:rPr>
              <a:t>an unusual festival</a:t>
            </a:r>
          </a:p>
        </p:txBody>
      </p:sp>
      <p:sp>
        <p:nvSpPr>
          <p:cNvPr id="2" name="TextBox 1">
            <a:extLst>
              <a:ext uri="{FF2B5EF4-FFF2-40B4-BE49-F238E27FC236}">
                <a16:creationId xmlns:a16="http://schemas.microsoft.com/office/drawing/2014/main" id="{E973DE49-44FC-DF1F-6236-9AF289663772}"/>
              </a:ext>
            </a:extLst>
          </p:cNvPr>
          <p:cNvSpPr txBox="1"/>
          <p:nvPr/>
        </p:nvSpPr>
        <p:spPr>
          <a:xfrm>
            <a:off x="3499945" y="1174850"/>
            <a:ext cx="2297424" cy="338554"/>
          </a:xfrm>
          <a:prstGeom prst="rect">
            <a:avLst/>
          </a:prstGeom>
          <a:noFill/>
        </p:spPr>
        <p:txBody>
          <a:bodyPr wrap="none" rtlCol="0">
            <a:spAutoFit/>
          </a:bodyPr>
          <a:lstStyle/>
          <a:p>
            <a:r>
              <a:rPr lang="en-VN" sz="1600" dirty="0">
                <a:solidFill>
                  <a:srgbClr val="FF0000"/>
                </a:solidFill>
                <a:highlight>
                  <a:srgbClr val="FFFF00"/>
                </a:highlight>
                <a:latin typeface="Calibri" panose="020F0502020204030204" pitchFamily="34" charset="0"/>
                <a:cs typeface="Calibri" panose="020F0502020204030204" pitchFamily="34" charset="0"/>
              </a:rPr>
              <a:t>a fun fight with tomatoes</a:t>
            </a:r>
          </a:p>
        </p:txBody>
      </p:sp>
      <p:sp>
        <p:nvSpPr>
          <p:cNvPr id="13" name="TextBox 12">
            <a:extLst>
              <a:ext uri="{FF2B5EF4-FFF2-40B4-BE49-F238E27FC236}">
                <a16:creationId xmlns:a16="http://schemas.microsoft.com/office/drawing/2014/main" id="{5EF67B95-CAE7-E912-CF08-58565F11CAEE}"/>
              </a:ext>
            </a:extLst>
          </p:cNvPr>
          <p:cNvSpPr txBox="1"/>
          <p:nvPr/>
        </p:nvSpPr>
        <p:spPr>
          <a:xfrm>
            <a:off x="757966" y="1418690"/>
            <a:ext cx="1997663" cy="338554"/>
          </a:xfrm>
          <a:prstGeom prst="rect">
            <a:avLst/>
          </a:prstGeom>
          <a:noFill/>
        </p:spPr>
        <p:txBody>
          <a:bodyPr wrap="none" rtlCol="0">
            <a:spAutoFit/>
          </a:bodyPr>
          <a:lstStyle/>
          <a:p>
            <a:r>
              <a:rPr lang="en-VN" sz="1600" dirty="0">
                <a:solidFill>
                  <a:srgbClr val="FF0000"/>
                </a:solidFill>
                <a:highlight>
                  <a:srgbClr val="FFFF00"/>
                </a:highlight>
                <a:latin typeface="Calibri" panose="020F0502020204030204" pitchFamily="34" charset="0"/>
                <a:cs typeface="Calibri" panose="020F0502020204030204" pitchFamily="34" charset="0"/>
              </a:rPr>
              <a:t>hold it in Buñol, Spain</a:t>
            </a:r>
          </a:p>
        </p:txBody>
      </p:sp>
      <p:sp>
        <p:nvSpPr>
          <p:cNvPr id="15" name="TextBox 14">
            <a:extLst>
              <a:ext uri="{FF2B5EF4-FFF2-40B4-BE49-F238E27FC236}">
                <a16:creationId xmlns:a16="http://schemas.microsoft.com/office/drawing/2014/main" id="{E54822DE-7BBB-1E8F-39F5-91EDA1A338F5}"/>
              </a:ext>
            </a:extLst>
          </p:cNvPr>
          <p:cNvSpPr txBox="1"/>
          <p:nvPr/>
        </p:nvSpPr>
        <p:spPr>
          <a:xfrm>
            <a:off x="3176046" y="1410223"/>
            <a:ext cx="2858475" cy="338554"/>
          </a:xfrm>
          <a:prstGeom prst="rect">
            <a:avLst/>
          </a:prstGeom>
          <a:noFill/>
        </p:spPr>
        <p:txBody>
          <a:bodyPr wrap="none" rtlCol="0">
            <a:spAutoFit/>
          </a:bodyPr>
          <a:lstStyle/>
          <a:p>
            <a:r>
              <a:rPr lang="en-VN" sz="1600" dirty="0">
                <a:solidFill>
                  <a:srgbClr val="FF0000"/>
                </a:solidFill>
                <a:highlight>
                  <a:srgbClr val="FFFF00"/>
                </a:highlight>
                <a:latin typeface="Calibri" panose="020F0502020204030204" pitchFamily="34" charset="0"/>
                <a:cs typeface="Calibri" panose="020F0502020204030204" pitchFamily="34" charset="0"/>
              </a:rPr>
              <a:t>last Wednesday of every August</a:t>
            </a:r>
          </a:p>
        </p:txBody>
      </p:sp>
      <p:sp>
        <p:nvSpPr>
          <p:cNvPr id="14" name="TextBox 13">
            <a:extLst>
              <a:ext uri="{FF2B5EF4-FFF2-40B4-BE49-F238E27FC236}">
                <a16:creationId xmlns:a16="http://schemas.microsoft.com/office/drawing/2014/main" id="{622DAF8A-193F-61A7-CD28-67B333C40047}"/>
              </a:ext>
            </a:extLst>
          </p:cNvPr>
          <p:cNvSpPr txBox="1"/>
          <p:nvPr/>
        </p:nvSpPr>
        <p:spPr>
          <a:xfrm>
            <a:off x="149274" y="2433711"/>
            <a:ext cx="3406702" cy="338554"/>
          </a:xfrm>
          <a:prstGeom prst="rect">
            <a:avLst/>
          </a:prstGeom>
          <a:noFill/>
        </p:spPr>
        <p:txBody>
          <a:bodyPr wrap="none" rtlCol="0">
            <a:spAutoFit/>
          </a:bodyPr>
          <a:lstStyle/>
          <a:p>
            <a:r>
              <a:rPr lang="en-US" sz="1600" dirty="0">
                <a:solidFill>
                  <a:srgbClr val="FF0000"/>
                </a:solidFill>
                <a:highlight>
                  <a:srgbClr val="FFFF00"/>
                </a:highlight>
                <a:latin typeface="Calibri" panose="020F0502020204030204" pitchFamily="34" charset="0"/>
                <a:cs typeface="Calibri" panose="020F0502020204030204" pitchFamily="34" charset="0"/>
              </a:rPr>
              <a:t>P</a:t>
            </a:r>
            <a:r>
              <a:rPr lang="en-VN" sz="1600" dirty="0">
                <a:solidFill>
                  <a:srgbClr val="FF0000"/>
                </a:solidFill>
                <a:highlight>
                  <a:srgbClr val="FFFF00"/>
                </a:highlight>
                <a:latin typeface="Calibri" panose="020F0502020204030204" pitchFamily="34" charset="0"/>
                <a:cs typeface="Calibri" panose="020F0502020204030204" pitchFamily="34" charset="0"/>
              </a:rPr>
              <a:t>eople climb the pole and get the ham</a:t>
            </a:r>
          </a:p>
        </p:txBody>
      </p:sp>
      <p:sp>
        <p:nvSpPr>
          <p:cNvPr id="17" name="TextBox 16">
            <a:extLst>
              <a:ext uri="{FF2B5EF4-FFF2-40B4-BE49-F238E27FC236}">
                <a16:creationId xmlns:a16="http://schemas.microsoft.com/office/drawing/2014/main" id="{EC8D06D1-1F6C-2602-11CB-BCE07268AE5C}"/>
              </a:ext>
            </a:extLst>
          </p:cNvPr>
          <p:cNvSpPr txBox="1"/>
          <p:nvPr/>
        </p:nvSpPr>
        <p:spPr>
          <a:xfrm>
            <a:off x="3193576" y="2661313"/>
            <a:ext cx="2893741" cy="338554"/>
          </a:xfrm>
          <a:prstGeom prst="rect">
            <a:avLst/>
          </a:prstGeom>
          <a:noFill/>
        </p:spPr>
        <p:txBody>
          <a:bodyPr wrap="none" rtlCol="0">
            <a:spAutoFit/>
          </a:bodyPr>
          <a:lstStyle/>
          <a:p>
            <a:r>
              <a:rPr lang="en-US" sz="1600" b="0" i="0" dirty="0">
                <a:solidFill>
                  <a:srgbClr val="FF0000"/>
                </a:solidFill>
                <a:effectLst/>
                <a:highlight>
                  <a:srgbClr val="FFFF00"/>
                </a:highlight>
                <a:latin typeface="Calibri" panose="020F0502020204030204" pitchFamily="34" charset="0"/>
                <a:cs typeface="Calibri" panose="020F0502020204030204" pitchFamily="34" charset="0"/>
              </a:rPr>
              <a:t>people start throwing tomatoes.</a:t>
            </a:r>
            <a:endParaRPr lang="en-VN" sz="1600" dirty="0">
              <a:solidFill>
                <a:srgbClr val="FF0000"/>
              </a:solidFill>
              <a:highlight>
                <a:srgbClr val="FFFF00"/>
              </a:highlight>
            </a:endParaRPr>
          </a:p>
        </p:txBody>
      </p:sp>
    </p:spTree>
    <p:extLst>
      <p:ext uri="{BB962C8B-B14F-4D97-AF65-F5344CB8AC3E}">
        <p14:creationId xmlns:p14="http://schemas.microsoft.com/office/powerpoint/2010/main" val="133015783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heckerboard(across)">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503"/>
        <p:cNvGrpSpPr/>
        <p:nvPr/>
      </p:nvGrpSpPr>
      <p:grpSpPr>
        <a:xfrm>
          <a:off x="0" y="0"/>
          <a:ext cx="0" cy="0"/>
          <a:chOff x="0" y="0"/>
          <a:chExt cx="0" cy="0"/>
        </a:xfrm>
      </p:grpSpPr>
      <p:sp>
        <p:nvSpPr>
          <p:cNvPr id="11" name="Rectangle 10">
            <a:extLst>
              <a:ext uri="{FF2B5EF4-FFF2-40B4-BE49-F238E27FC236}">
                <a16:creationId xmlns:a16="http://schemas.microsoft.com/office/drawing/2014/main" id="{2F36AFFF-23EA-1CDF-287C-25C1E1C4AE6B}"/>
              </a:ext>
            </a:extLst>
          </p:cNvPr>
          <p:cNvSpPr/>
          <p:nvPr/>
        </p:nvSpPr>
        <p:spPr>
          <a:xfrm>
            <a:off x="6309358" y="1173620"/>
            <a:ext cx="2685011" cy="3823134"/>
          </a:xfrm>
          <a:prstGeom prst="rect">
            <a:avLst/>
          </a:prstGeom>
          <a:solidFill>
            <a:srgbClr val="DE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6508D9EC-A311-D7D4-798A-22FB157898F6}"/>
              </a:ext>
            </a:extLst>
          </p:cNvPr>
          <p:cNvSpPr txBox="1"/>
          <p:nvPr/>
        </p:nvSpPr>
        <p:spPr>
          <a:xfrm>
            <a:off x="149629" y="141316"/>
            <a:ext cx="7542449" cy="369332"/>
          </a:xfrm>
          <a:prstGeom prst="rect">
            <a:avLst/>
          </a:prstGeom>
          <a:solidFill>
            <a:schemeClr val="accent2">
              <a:lumMod val="20000"/>
              <a:lumOff val="80000"/>
            </a:schemeClr>
          </a:solidFill>
        </p:spPr>
        <p:txBody>
          <a:bodyPr wrap="none" rtlCol="0">
            <a:spAutoFit/>
          </a:bodyPr>
          <a:lstStyle/>
          <a:p>
            <a:r>
              <a:rPr lang="en-US" sz="1800" dirty="0">
                <a:latin typeface="Cambria" panose="02040503050406030204" pitchFamily="18" charset="0"/>
              </a:rPr>
              <a:t>Ex 1: Read the passage. Match the headings in the box with the paragraphs.</a:t>
            </a:r>
            <a:endParaRPr lang="en-VN" sz="1800" dirty="0">
              <a:latin typeface="Cambria" panose="02040503050406030204" pitchFamily="18" charset="0"/>
            </a:endParaRPr>
          </a:p>
        </p:txBody>
      </p:sp>
      <p:sp>
        <p:nvSpPr>
          <p:cNvPr id="5" name="TextBox 4">
            <a:extLst>
              <a:ext uri="{FF2B5EF4-FFF2-40B4-BE49-F238E27FC236}">
                <a16:creationId xmlns:a16="http://schemas.microsoft.com/office/drawing/2014/main" id="{F9BD5332-63C5-87D1-A9F8-EB6E6971DA63}"/>
              </a:ext>
            </a:extLst>
          </p:cNvPr>
          <p:cNvSpPr txBox="1"/>
          <p:nvPr/>
        </p:nvSpPr>
        <p:spPr>
          <a:xfrm>
            <a:off x="149629" y="1173621"/>
            <a:ext cx="5943600" cy="584775"/>
          </a:xfrm>
          <a:prstGeom prst="rect">
            <a:avLst/>
          </a:prstGeom>
          <a:solidFill>
            <a:schemeClr val="accent6"/>
          </a:solidFill>
        </p:spPr>
        <p:txBody>
          <a:bodyPr wrap="square" rtlCol="0">
            <a:spAutoFit/>
          </a:bodyPr>
          <a:lstStyle/>
          <a:p>
            <a:r>
              <a:rPr lang="en-US" sz="1600" dirty="0">
                <a:latin typeface="Calibri" panose="020F0502020204030204" pitchFamily="34" charset="0"/>
                <a:cs typeface="Calibri" panose="020F0502020204030204" pitchFamily="34" charset="0"/>
              </a:rPr>
              <a:t>1. La Tomatina is an unusual festival. It’s a fun fight with tomatoes. People hold it in </a:t>
            </a:r>
            <a:r>
              <a:rPr lang="en-US" sz="1600" dirty="0" err="1">
                <a:latin typeface="Calibri" panose="020F0502020204030204" pitchFamily="34" charset="0"/>
                <a:cs typeface="Calibri" panose="020F0502020204030204" pitchFamily="34" charset="0"/>
              </a:rPr>
              <a:t>Buñol</a:t>
            </a:r>
            <a:r>
              <a:rPr lang="en-US" sz="1600" dirty="0">
                <a:latin typeface="Calibri" panose="020F0502020204030204" pitchFamily="34" charset="0"/>
                <a:cs typeface="Calibri" panose="020F0502020204030204" pitchFamily="34" charset="0"/>
              </a:rPr>
              <a:t>, Spain on the last Wednesday of every August.</a:t>
            </a:r>
            <a:endParaRPr lang="en-VN" sz="16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9BDAB15-664F-E334-7411-9E9F6378160B}"/>
              </a:ext>
            </a:extLst>
          </p:cNvPr>
          <p:cNvSpPr txBox="1"/>
          <p:nvPr/>
        </p:nvSpPr>
        <p:spPr>
          <a:xfrm>
            <a:off x="149630" y="2177247"/>
            <a:ext cx="5943599" cy="1815882"/>
          </a:xfrm>
          <a:prstGeom prst="rect">
            <a:avLst/>
          </a:prstGeom>
          <a:solidFill>
            <a:schemeClr val="accent6"/>
          </a:solidFill>
        </p:spPr>
        <p:txBody>
          <a:bodyPr wrap="square" rtlCol="0">
            <a:spAutoFit/>
          </a:bodyPr>
          <a:lstStyle/>
          <a:p>
            <a:r>
              <a:rPr lang="en-US" sz="1600" b="0" i="0" dirty="0">
                <a:solidFill>
                  <a:srgbClr val="333333"/>
                </a:solidFill>
                <a:effectLst/>
                <a:latin typeface="Calibri" panose="020F0502020204030204" pitchFamily="34" charset="0"/>
                <a:cs typeface="Calibri" panose="020F0502020204030204" pitchFamily="34" charset="0"/>
              </a:rPr>
              <a:t>2. In the town square, there is a high pole with a ham on top of it. People climb the pole and get the ham. At 11 a.m., a jet of water shoots from the water cannons, and people start throwing tomatoes. People throw bags of tomatoes at the crowd. They then throw tomatoes at one another. After one hour, there is another jet of water, and people stop throwing. The whole square now is red with rivers of tomato juice.</a:t>
            </a:r>
            <a:endParaRPr lang="en-VN" sz="16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E157FF2-8B16-C368-FF95-8158157FF6E8}"/>
              </a:ext>
            </a:extLst>
          </p:cNvPr>
          <p:cNvSpPr txBox="1"/>
          <p:nvPr/>
        </p:nvSpPr>
        <p:spPr>
          <a:xfrm>
            <a:off x="149631" y="4411980"/>
            <a:ext cx="5943598" cy="584775"/>
          </a:xfrm>
          <a:prstGeom prst="rect">
            <a:avLst/>
          </a:prstGeom>
          <a:solidFill>
            <a:schemeClr val="accent6"/>
          </a:solidFill>
        </p:spPr>
        <p:txBody>
          <a:bodyPr wrap="square" rtlCol="0">
            <a:spAutoFit/>
          </a:bodyPr>
          <a:lstStyle/>
          <a:p>
            <a:r>
              <a:rPr lang="en-US" sz="1600" b="0" i="0" dirty="0">
                <a:solidFill>
                  <a:srgbClr val="333333"/>
                </a:solidFill>
                <a:effectLst/>
                <a:latin typeface="Calibri" panose="020F0502020204030204" pitchFamily="34" charset="0"/>
                <a:cs typeface="Calibri" panose="020F0502020204030204" pitchFamily="34" charset="0"/>
              </a:rPr>
              <a:t>3. After the fight, many people go to restaurants to try paella. It is a traditional Spanish rice dish. It has rice, chicken, seafood, and herbs.</a:t>
            </a:r>
            <a:endParaRPr lang="en-VN" sz="16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4D33E40A-497A-C294-74F1-F351633BEBF9}"/>
              </a:ext>
            </a:extLst>
          </p:cNvPr>
          <p:cNvSpPr txBox="1"/>
          <p:nvPr/>
        </p:nvSpPr>
        <p:spPr>
          <a:xfrm>
            <a:off x="149629" y="672857"/>
            <a:ext cx="2024913" cy="338554"/>
          </a:xfrm>
          <a:prstGeom prst="rect">
            <a:avLst/>
          </a:prstGeom>
          <a:solidFill>
            <a:schemeClr val="bg2">
              <a:lumMod val="40000"/>
              <a:lumOff val="60000"/>
            </a:schemeClr>
          </a:solidFill>
        </p:spPr>
        <p:txBody>
          <a:bodyPr wrap="none" rtlCol="0">
            <a:spAutoFit/>
          </a:bodyPr>
          <a:lstStyle/>
          <a:p>
            <a:r>
              <a:rPr lang="en-VN" sz="1600" dirty="0">
                <a:latin typeface="Calibri" panose="020F0502020204030204" pitchFamily="34" charset="0"/>
                <a:cs typeface="Calibri" panose="020F0502020204030204" pitchFamily="34" charset="0"/>
              </a:rPr>
              <a:t>Food after the festival</a:t>
            </a:r>
          </a:p>
        </p:txBody>
      </p:sp>
      <p:sp>
        <p:nvSpPr>
          <p:cNvPr id="9" name="TextBox 8">
            <a:extLst>
              <a:ext uri="{FF2B5EF4-FFF2-40B4-BE49-F238E27FC236}">
                <a16:creationId xmlns:a16="http://schemas.microsoft.com/office/drawing/2014/main" id="{2DAFC636-6312-2D76-1EE9-3FB02B0EF617}"/>
              </a:ext>
            </a:extLst>
          </p:cNvPr>
          <p:cNvSpPr txBox="1"/>
          <p:nvPr/>
        </p:nvSpPr>
        <p:spPr>
          <a:xfrm>
            <a:off x="6405267" y="1287112"/>
            <a:ext cx="2493192" cy="584775"/>
          </a:xfrm>
          <a:prstGeom prst="rect">
            <a:avLst/>
          </a:prstGeom>
          <a:solidFill>
            <a:schemeClr val="bg2">
              <a:lumMod val="40000"/>
              <a:lumOff val="60000"/>
            </a:schemeClr>
          </a:solidFill>
        </p:spPr>
        <p:txBody>
          <a:bodyPr wrap="square" rtlCol="0">
            <a:spAutoFit/>
          </a:bodyPr>
          <a:lstStyle/>
          <a:p>
            <a:r>
              <a:rPr lang="en-VN" sz="1600" dirty="0">
                <a:latin typeface="Calibri" panose="020F0502020204030204" pitchFamily="34" charset="0"/>
                <a:cs typeface="Calibri" panose="020F0502020204030204" pitchFamily="34" charset="0"/>
              </a:rPr>
              <a:t>General information about the festival</a:t>
            </a:r>
          </a:p>
        </p:txBody>
      </p:sp>
      <p:sp>
        <p:nvSpPr>
          <p:cNvPr id="10" name="TextBox 9">
            <a:extLst>
              <a:ext uri="{FF2B5EF4-FFF2-40B4-BE49-F238E27FC236}">
                <a16:creationId xmlns:a16="http://schemas.microsoft.com/office/drawing/2014/main" id="{A5F2FA67-36FB-A723-7E51-192C0321022F}"/>
              </a:ext>
            </a:extLst>
          </p:cNvPr>
          <p:cNvSpPr txBox="1"/>
          <p:nvPr/>
        </p:nvSpPr>
        <p:spPr>
          <a:xfrm>
            <a:off x="6405267" y="2177247"/>
            <a:ext cx="2125903" cy="338554"/>
          </a:xfrm>
          <a:prstGeom prst="rect">
            <a:avLst/>
          </a:prstGeom>
          <a:solidFill>
            <a:schemeClr val="bg2">
              <a:lumMod val="40000"/>
              <a:lumOff val="60000"/>
            </a:schemeClr>
          </a:solidFill>
        </p:spPr>
        <p:txBody>
          <a:bodyPr wrap="none" rtlCol="0">
            <a:spAutoFit/>
          </a:bodyPr>
          <a:lstStyle/>
          <a:p>
            <a:r>
              <a:rPr lang="en-VN" sz="1600" dirty="0">
                <a:latin typeface="Calibri" panose="020F0502020204030204" pitchFamily="34" charset="0"/>
                <a:cs typeface="Calibri" panose="020F0502020204030204" pitchFamily="34" charset="0"/>
              </a:rPr>
              <a:t>Activities at the festival</a:t>
            </a:r>
          </a:p>
        </p:txBody>
      </p:sp>
      <p:sp>
        <p:nvSpPr>
          <p:cNvPr id="12" name="TextBox 11">
            <a:extLst>
              <a:ext uri="{FF2B5EF4-FFF2-40B4-BE49-F238E27FC236}">
                <a16:creationId xmlns:a16="http://schemas.microsoft.com/office/drawing/2014/main" id="{F29859C3-6F52-88B6-3256-15754CCAFA97}"/>
              </a:ext>
            </a:extLst>
          </p:cNvPr>
          <p:cNvSpPr txBox="1"/>
          <p:nvPr/>
        </p:nvSpPr>
        <p:spPr>
          <a:xfrm>
            <a:off x="1569545" y="1172206"/>
            <a:ext cx="1734770" cy="338554"/>
          </a:xfrm>
          <a:prstGeom prst="rect">
            <a:avLst/>
          </a:prstGeom>
          <a:noFill/>
        </p:spPr>
        <p:txBody>
          <a:bodyPr wrap="none" rtlCol="0">
            <a:spAutoFit/>
          </a:bodyPr>
          <a:lstStyle/>
          <a:p>
            <a:r>
              <a:rPr lang="en-VN" sz="1600" dirty="0">
                <a:solidFill>
                  <a:srgbClr val="FF0000"/>
                </a:solidFill>
                <a:highlight>
                  <a:srgbClr val="FFFF00"/>
                </a:highlight>
                <a:latin typeface="Calibri" panose="020F0502020204030204" pitchFamily="34" charset="0"/>
                <a:cs typeface="Calibri" panose="020F0502020204030204" pitchFamily="34" charset="0"/>
              </a:rPr>
              <a:t>an unusual festival</a:t>
            </a:r>
          </a:p>
        </p:txBody>
      </p:sp>
      <p:sp>
        <p:nvSpPr>
          <p:cNvPr id="2" name="TextBox 1">
            <a:extLst>
              <a:ext uri="{FF2B5EF4-FFF2-40B4-BE49-F238E27FC236}">
                <a16:creationId xmlns:a16="http://schemas.microsoft.com/office/drawing/2014/main" id="{E973DE49-44FC-DF1F-6236-9AF289663772}"/>
              </a:ext>
            </a:extLst>
          </p:cNvPr>
          <p:cNvSpPr txBox="1"/>
          <p:nvPr/>
        </p:nvSpPr>
        <p:spPr>
          <a:xfrm>
            <a:off x="3499945" y="1174850"/>
            <a:ext cx="2297424" cy="338554"/>
          </a:xfrm>
          <a:prstGeom prst="rect">
            <a:avLst/>
          </a:prstGeom>
          <a:noFill/>
        </p:spPr>
        <p:txBody>
          <a:bodyPr wrap="none" rtlCol="0">
            <a:spAutoFit/>
          </a:bodyPr>
          <a:lstStyle/>
          <a:p>
            <a:r>
              <a:rPr lang="en-VN" sz="1600" dirty="0">
                <a:solidFill>
                  <a:srgbClr val="FF0000"/>
                </a:solidFill>
                <a:highlight>
                  <a:srgbClr val="FFFF00"/>
                </a:highlight>
                <a:latin typeface="Calibri" panose="020F0502020204030204" pitchFamily="34" charset="0"/>
                <a:cs typeface="Calibri" panose="020F0502020204030204" pitchFamily="34" charset="0"/>
              </a:rPr>
              <a:t>a fun fight with tomatoes</a:t>
            </a:r>
          </a:p>
        </p:txBody>
      </p:sp>
      <p:sp>
        <p:nvSpPr>
          <p:cNvPr id="13" name="TextBox 12">
            <a:extLst>
              <a:ext uri="{FF2B5EF4-FFF2-40B4-BE49-F238E27FC236}">
                <a16:creationId xmlns:a16="http://schemas.microsoft.com/office/drawing/2014/main" id="{5EF67B95-CAE7-E912-CF08-58565F11CAEE}"/>
              </a:ext>
            </a:extLst>
          </p:cNvPr>
          <p:cNvSpPr txBox="1"/>
          <p:nvPr/>
        </p:nvSpPr>
        <p:spPr>
          <a:xfrm>
            <a:off x="757966" y="1418690"/>
            <a:ext cx="1997663" cy="338554"/>
          </a:xfrm>
          <a:prstGeom prst="rect">
            <a:avLst/>
          </a:prstGeom>
          <a:noFill/>
        </p:spPr>
        <p:txBody>
          <a:bodyPr wrap="none" rtlCol="0">
            <a:spAutoFit/>
          </a:bodyPr>
          <a:lstStyle/>
          <a:p>
            <a:r>
              <a:rPr lang="en-VN" sz="1600" dirty="0">
                <a:solidFill>
                  <a:srgbClr val="FF0000"/>
                </a:solidFill>
                <a:highlight>
                  <a:srgbClr val="FFFF00"/>
                </a:highlight>
                <a:latin typeface="Calibri" panose="020F0502020204030204" pitchFamily="34" charset="0"/>
                <a:cs typeface="Calibri" panose="020F0502020204030204" pitchFamily="34" charset="0"/>
              </a:rPr>
              <a:t>hold it in Buñol, Spain</a:t>
            </a:r>
          </a:p>
        </p:txBody>
      </p:sp>
      <p:sp>
        <p:nvSpPr>
          <p:cNvPr id="15" name="TextBox 14">
            <a:extLst>
              <a:ext uri="{FF2B5EF4-FFF2-40B4-BE49-F238E27FC236}">
                <a16:creationId xmlns:a16="http://schemas.microsoft.com/office/drawing/2014/main" id="{E54822DE-7BBB-1E8F-39F5-91EDA1A338F5}"/>
              </a:ext>
            </a:extLst>
          </p:cNvPr>
          <p:cNvSpPr txBox="1"/>
          <p:nvPr/>
        </p:nvSpPr>
        <p:spPr>
          <a:xfrm>
            <a:off x="3176046" y="1410223"/>
            <a:ext cx="2858475" cy="338554"/>
          </a:xfrm>
          <a:prstGeom prst="rect">
            <a:avLst/>
          </a:prstGeom>
          <a:noFill/>
        </p:spPr>
        <p:txBody>
          <a:bodyPr wrap="none" rtlCol="0">
            <a:spAutoFit/>
          </a:bodyPr>
          <a:lstStyle/>
          <a:p>
            <a:r>
              <a:rPr lang="en-VN" sz="1600" dirty="0">
                <a:solidFill>
                  <a:srgbClr val="FF0000"/>
                </a:solidFill>
                <a:highlight>
                  <a:srgbClr val="FFFF00"/>
                </a:highlight>
                <a:latin typeface="Calibri" panose="020F0502020204030204" pitchFamily="34" charset="0"/>
                <a:cs typeface="Calibri" panose="020F0502020204030204" pitchFamily="34" charset="0"/>
              </a:rPr>
              <a:t>last Wednesday of every August</a:t>
            </a:r>
          </a:p>
        </p:txBody>
      </p:sp>
      <p:sp>
        <p:nvSpPr>
          <p:cNvPr id="14" name="TextBox 13">
            <a:extLst>
              <a:ext uri="{FF2B5EF4-FFF2-40B4-BE49-F238E27FC236}">
                <a16:creationId xmlns:a16="http://schemas.microsoft.com/office/drawing/2014/main" id="{622DAF8A-193F-61A7-CD28-67B333C40047}"/>
              </a:ext>
            </a:extLst>
          </p:cNvPr>
          <p:cNvSpPr txBox="1"/>
          <p:nvPr/>
        </p:nvSpPr>
        <p:spPr>
          <a:xfrm>
            <a:off x="149274" y="2433711"/>
            <a:ext cx="3406702" cy="338554"/>
          </a:xfrm>
          <a:prstGeom prst="rect">
            <a:avLst/>
          </a:prstGeom>
          <a:noFill/>
        </p:spPr>
        <p:txBody>
          <a:bodyPr wrap="none" rtlCol="0">
            <a:spAutoFit/>
          </a:bodyPr>
          <a:lstStyle/>
          <a:p>
            <a:r>
              <a:rPr lang="en-US" sz="1600" dirty="0">
                <a:solidFill>
                  <a:srgbClr val="FF0000"/>
                </a:solidFill>
                <a:highlight>
                  <a:srgbClr val="FFFF00"/>
                </a:highlight>
                <a:latin typeface="Calibri" panose="020F0502020204030204" pitchFamily="34" charset="0"/>
                <a:cs typeface="Calibri" panose="020F0502020204030204" pitchFamily="34" charset="0"/>
              </a:rPr>
              <a:t>P</a:t>
            </a:r>
            <a:r>
              <a:rPr lang="en-VN" sz="1600" dirty="0">
                <a:solidFill>
                  <a:srgbClr val="FF0000"/>
                </a:solidFill>
                <a:highlight>
                  <a:srgbClr val="FFFF00"/>
                </a:highlight>
                <a:latin typeface="Calibri" panose="020F0502020204030204" pitchFamily="34" charset="0"/>
                <a:cs typeface="Calibri" panose="020F0502020204030204" pitchFamily="34" charset="0"/>
              </a:rPr>
              <a:t>eople climb the pole and get the ham</a:t>
            </a:r>
          </a:p>
        </p:txBody>
      </p:sp>
      <p:sp>
        <p:nvSpPr>
          <p:cNvPr id="17" name="TextBox 16">
            <a:extLst>
              <a:ext uri="{FF2B5EF4-FFF2-40B4-BE49-F238E27FC236}">
                <a16:creationId xmlns:a16="http://schemas.microsoft.com/office/drawing/2014/main" id="{EC8D06D1-1F6C-2602-11CB-BCE07268AE5C}"/>
              </a:ext>
            </a:extLst>
          </p:cNvPr>
          <p:cNvSpPr txBox="1"/>
          <p:nvPr/>
        </p:nvSpPr>
        <p:spPr>
          <a:xfrm>
            <a:off x="3193576" y="2661313"/>
            <a:ext cx="2893741" cy="338554"/>
          </a:xfrm>
          <a:prstGeom prst="rect">
            <a:avLst/>
          </a:prstGeom>
          <a:noFill/>
        </p:spPr>
        <p:txBody>
          <a:bodyPr wrap="none" rtlCol="0">
            <a:spAutoFit/>
          </a:bodyPr>
          <a:lstStyle/>
          <a:p>
            <a:r>
              <a:rPr lang="en-US" sz="1600" b="0" i="0" dirty="0">
                <a:solidFill>
                  <a:srgbClr val="FF0000"/>
                </a:solidFill>
                <a:effectLst/>
                <a:highlight>
                  <a:srgbClr val="FFFF00"/>
                </a:highlight>
                <a:latin typeface="Calibri" panose="020F0502020204030204" pitchFamily="34" charset="0"/>
                <a:cs typeface="Calibri" panose="020F0502020204030204" pitchFamily="34" charset="0"/>
              </a:rPr>
              <a:t>people start throwing tomatoes.</a:t>
            </a:r>
            <a:endParaRPr lang="en-VN" sz="1600" dirty="0">
              <a:solidFill>
                <a:srgbClr val="FF0000"/>
              </a:solidFill>
              <a:highlight>
                <a:srgbClr val="FFFF00"/>
              </a:highlight>
            </a:endParaRPr>
          </a:p>
        </p:txBody>
      </p:sp>
      <p:sp>
        <p:nvSpPr>
          <p:cNvPr id="18" name="TextBox 17">
            <a:extLst>
              <a:ext uri="{FF2B5EF4-FFF2-40B4-BE49-F238E27FC236}">
                <a16:creationId xmlns:a16="http://schemas.microsoft.com/office/drawing/2014/main" id="{C6A89A7F-271F-1779-6D5B-2A901C04D238}"/>
              </a:ext>
            </a:extLst>
          </p:cNvPr>
          <p:cNvSpPr txBox="1"/>
          <p:nvPr/>
        </p:nvSpPr>
        <p:spPr>
          <a:xfrm>
            <a:off x="3200401" y="4415883"/>
            <a:ext cx="2190023" cy="338554"/>
          </a:xfrm>
          <a:prstGeom prst="rect">
            <a:avLst/>
          </a:prstGeom>
          <a:noFill/>
        </p:spPr>
        <p:txBody>
          <a:bodyPr wrap="none" rtlCol="0">
            <a:spAutoFit/>
          </a:bodyPr>
          <a:lstStyle/>
          <a:p>
            <a:r>
              <a:rPr lang="en-US" sz="1600" dirty="0">
                <a:solidFill>
                  <a:srgbClr val="FF0000"/>
                </a:solidFill>
                <a:highlight>
                  <a:srgbClr val="FFFF00"/>
                </a:highlight>
                <a:latin typeface="Calibri" panose="020F0502020204030204" pitchFamily="34" charset="0"/>
                <a:cs typeface="Calibri" panose="020F0502020204030204" pitchFamily="34" charset="0"/>
              </a:rPr>
              <a:t>r</a:t>
            </a:r>
            <a:r>
              <a:rPr lang="en-VN" sz="1600" dirty="0">
                <a:solidFill>
                  <a:srgbClr val="FF0000"/>
                </a:solidFill>
                <a:highlight>
                  <a:srgbClr val="FFFF00"/>
                </a:highlight>
                <a:latin typeface="Calibri" panose="020F0502020204030204" pitchFamily="34" charset="0"/>
                <a:cs typeface="Calibri" panose="020F0502020204030204" pitchFamily="34" charset="0"/>
              </a:rPr>
              <a:t>estaurants to try paella</a:t>
            </a:r>
          </a:p>
        </p:txBody>
      </p:sp>
      <p:sp>
        <p:nvSpPr>
          <p:cNvPr id="19" name="TextBox 18">
            <a:extLst>
              <a:ext uri="{FF2B5EF4-FFF2-40B4-BE49-F238E27FC236}">
                <a16:creationId xmlns:a16="http://schemas.microsoft.com/office/drawing/2014/main" id="{F4FA448A-B66C-D7D7-2D05-55954F8905DD}"/>
              </a:ext>
            </a:extLst>
          </p:cNvPr>
          <p:cNvSpPr txBox="1"/>
          <p:nvPr/>
        </p:nvSpPr>
        <p:spPr>
          <a:xfrm>
            <a:off x="156118" y="4661210"/>
            <a:ext cx="2483372" cy="338554"/>
          </a:xfrm>
          <a:prstGeom prst="rect">
            <a:avLst/>
          </a:prstGeom>
          <a:noFill/>
        </p:spPr>
        <p:txBody>
          <a:bodyPr wrap="none" rtlCol="0">
            <a:spAutoFit/>
          </a:bodyPr>
          <a:lstStyle/>
          <a:p>
            <a:r>
              <a:rPr lang="en-VN" sz="1600" dirty="0">
                <a:solidFill>
                  <a:srgbClr val="FF0000"/>
                </a:solidFill>
                <a:highlight>
                  <a:srgbClr val="FFFF00"/>
                </a:highlight>
                <a:latin typeface="Calibri" panose="020F0502020204030204" pitchFamily="34" charset="0"/>
                <a:cs typeface="Calibri" panose="020F0502020204030204" pitchFamily="34" charset="0"/>
              </a:rPr>
              <a:t>traditional Spanish rice dish</a:t>
            </a:r>
          </a:p>
        </p:txBody>
      </p:sp>
      <p:sp>
        <p:nvSpPr>
          <p:cNvPr id="21" name="TextBox 20">
            <a:extLst>
              <a:ext uri="{FF2B5EF4-FFF2-40B4-BE49-F238E27FC236}">
                <a16:creationId xmlns:a16="http://schemas.microsoft.com/office/drawing/2014/main" id="{534EC97A-37B5-16B2-E29B-FF52EE331C17}"/>
              </a:ext>
            </a:extLst>
          </p:cNvPr>
          <p:cNvSpPr txBox="1"/>
          <p:nvPr/>
        </p:nvSpPr>
        <p:spPr>
          <a:xfrm>
            <a:off x="3021980" y="4661210"/>
            <a:ext cx="2912977" cy="338554"/>
          </a:xfrm>
          <a:prstGeom prst="rect">
            <a:avLst/>
          </a:prstGeom>
          <a:noFill/>
        </p:spPr>
        <p:txBody>
          <a:bodyPr wrap="none" rtlCol="0">
            <a:spAutoFit/>
          </a:bodyPr>
          <a:lstStyle/>
          <a:p>
            <a:r>
              <a:rPr lang="en-VN" sz="1600" dirty="0">
                <a:solidFill>
                  <a:srgbClr val="FF0000"/>
                </a:solidFill>
                <a:highlight>
                  <a:srgbClr val="FFFF00"/>
                </a:highlight>
                <a:latin typeface="Calibri" panose="020F0502020204030204" pitchFamily="34" charset="0"/>
                <a:cs typeface="Calibri" panose="020F0502020204030204" pitchFamily="34" charset="0"/>
              </a:rPr>
              <a:t>rice, chicken, seafood, and herbs</a:t>
            </a:r>
          </a:p>
        </p:txBody>
      </p:sp>
    </p:spTree>
    <p:extLst>
      <p:ext uri="{BB962C8B-B14F-4D97-AF65-F5344CB8AC3E}">
        <p14:creationId xmlns:p14="http://schemas.microsoft.com/office/powerpoint/2010/main" val="346315738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Left)">
                                      <p:cBhvr>
                                        <p:cTn id="7" dur="500"/>
                                        <p:tgtEl>
                                          <p:spTgt spid="1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strips(downLeft)">
                                      <p:cBhvr>
                                        <p:cTn id="10" dur="500"/>
                                        <p:tgtEl>
                                          <p:spTgt spid="19"/>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strips(downLeft)">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503"/>
        <p:cNvGrpSpPr/>
        <p:nvPr/>
      </p:nvGrpSpPr>
      <p:grpSpPr>
        <a:xfrm>
          <a:off x="0" y="0"/>
          <a:ext cx="0" cy="0"/>
          <a:chOff x="0" y="0"/>
          <a:chExt cx="0" cy="0"/>
        </a:xfrm>
      </p:grpSpPr>
      <p:sp>
        <p:nvSpPr>
          <p:cNvPr id="11" name="Rectangle 10">
            <a:extLst>
              <a:ext uri="{FF2B5EF4-FFF2-40B4-BE49-F238E27FC236}">
                <a16:creationId xmlns:a16="http://schemas.microsoft.com/office/drawing/2014/main" id="{2F36AFFF-23EA-1CDF-287C-25C1E1C4AE6B}"/>
              </a:ext>
            </a:extLst>
          </p:cNvPr>
          <p:cNvSpPr/>
          <p:nvPr/>
        </p:nvSpPr>
        <p:spPr>
          <a:xfrm>
            <a:off x="6309358" y="1173620"/>
            <a:ext cx="2685011" cy="3823134"/>
          </a:xfrm>
          <a:prstGeom prst="rect">
            <a:avLst/>
          </a:prstGeom>
          <a:solidFill>
            <a:srgbClr val="DE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6508D9EC-A311-D7D4-798A-22FB157898F6}"/>
              </a:ext>
            </a:extLst>
          </p:cNvPr>
          <p:cNvSpPr txBox="1"/>
          <p:nvPr/>
        </p:nvSpPr>
        <p:spPr>
          <a:xfrm>
            <a:off x="149629" y="141316"/>
            <a:ext cx="7542449" cy="369332"/>
          </a:xfrm>
          <a:prstGeom prst="rect">
            <a:avLst/>
          </a:prstGeom>
          <a:solidFill>
            <a:schemeClr val="accent2">
              <a:lumMod val="20000"/>
              <a:lumOff val="80000"/>
            </a:schemeClr>
          </a:solidFill>
        </p:spPr>
        <p:txBody>
          <a:bodyPr wrap="none" rtlCol="0">
            <a:spAutoFit/>
          </a:bodyPr>
          <a:lstStyle/>
          <a:p>
            <a:r>
              <a:rPr lang="en-US" sz="1800" dirty="0">
                <a:latin typeface="Cambria" panose="02040503050406030204" pitchFamily="18" charset="0"/>
              </a:rPr>
              <a:t>Ex 1: Read the passage. Match the headings in the box with the paragraphs.</a:t>
            </a:r>
            <a:endParaRPr lang="en-VN" sz="1800" dirty="0">
              <a:latin typeface="Cambria" panose="02040503050406030204" pitchFamily="18" charset="0"/>
            </a:endParaRPr>
          </a:p>
        </p:txBody>
      </p:sp>
      <p:sp>
        <p:nvSpPr>
          <p:cNvPr id="5" name="TextBox 4">
            <a:extLst>
              <a:ext uri="{FF2B5EF4-FFF2-40B4-BE49-F238E27FC236}">
                <a16:creationId xmlns:a16="http://schemas.microsoft.com/office/drawing/2014/main" id="{F9BD5332-63C5-87D1-A9F8-EB6E6971DA63}"/>
              </a:ext>
            </a:extLst>
          </p:cNvPr>
          <p:cNvSpPr txBox="1"/>
          <p:nvPr/>
        </p:nvSpPr>
        <p:spPr>
          <a:xfrm>
            <a:off x="149629" y="1173621"/>
            <a:ext cx="5943600" cy="584775"/>
          </a:xfrm>
          <a:prstGeom prst="rect">
            <a:avLst/>
          </a:prstGeom>
          <a:solidFill>
            <a:schemeClr val="accent6"/>
          </a:solidFill>
        </p:spPr>
        <p:txBody>
          <a:bodyPr wrap="square" rtlCol="0">
            <a:spAutoFit/>
          </a:bodyPr>
          <a:lstStyle/>
          <a:p>
            <a:r>
              <a:rPr lang="en-US" sz="1600" dirty="0">
                <a:latin typeface="Calibri" panose="020F0502020204030204" pitchFamily="34" charset="0"/>
                <a:cs typeface="Calibri" panose="020F0502020204030204" pitchFamily="34" charset="0"/>
              </a:rPr>
              <a:t>1. La Tomatina is an unusual festival. It’s a fun fight with tomatoes. People hold it in </a:t>
            </a:r>
            <a:r>
              <a:rPr lang="en-US" sz="1600" dirty="0" err="1">
                <a:latin typeface="Calibri" panose="020F0502020204030204" pitchFamily="34" charset="0"/>
                <a:cs typeface="Calibri" panose="020F0502020204030204" pitchFamily="34" charset="0"/>
              </a:rPr>
              <a:t>Buñol</a:t>
            </a:r>
            <a:r>
              <a:rPr lang="en-US" sz="1600" dirty="0">
                <a:latin typeface="Calibri" panose="020F0502020204030204" pitchFamily="34" charset="0"/>
                <a:cs typeface="Calibri" panose="020F0502020204030204" pitchFamily="34" charset="0"/>
              </a:rPr>
              <a:t>, Spain on the last Wednesday of every August.</a:t>
            </a:r>
            <a:endParaRPr lang="en-VN" sz="16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9BDAB15-664F-E334-7411-9E9F6378160B}"/>
              </a:ext>
            </a:extLst>
          </p:cNvPr>
          <p:cNvSpPr txBox="1"/>
          <p:nvPr/>
        </p:nvSpPr>
        <p:spPr>
          <a:xfrm>
            <a:off x="149630" y="2177247"/>
            <a:ext cx="5943599" cy="1815882"/>
          </a:xfrm>
          <a:prstGeom prst="rect">
            <a:avLst/>
          </a:prstGeom>
          <a:solidFill>
            <a:schemeClr val="accent6"/>
          </a:solidFill>
        </p:spPr>
        <p:txBody>
          <a:bodyPr wrap="square" rtlCol="0">
            <a:spAutoFit/>
          </a:bodyPr>
          <a:lstStyle/>
          <a:p>
            <a:r>
              <a:rPr lang="en-US" sz="1600" b="0" i="0" dirty="0">
                <a:solidFill>
                  <a:srgbClr val="333333"/>
                </a:solidFill>
                <a:effectLst/>
                <a:latin typeface="Calibri" panose="020F0502020204030204" pitchFamily="34" charset="0"/>
                <a:cs typeface="Calibri" panose="020F0502020204030204" pitchFamily="34" charset="0"/>
              </a:rPr>
              <a:t>2. In the town square, there is a high pole with a ham on top of it. People climb the pole and get the ham. At 11 a.m., a jet of water shoots from the water cannons, and people start throwing tomatoes. People throw bags of tomatoes at the crowd. They then throw tomatoes at one another. After one hour, there is another jet of water, and people stop throwing. The whole square now is red with rivers of tomato juice.</a:t>
            </a:r>
            <a:endParaRPr lang="en-VN" sz="16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E157FF2-8B16-C368-FF95-8158157FF6E8}"/>
              </a:ext>
            </a:extLst>
          </p:cNvPr>
          <p:cNvSpPr txBox="1"/>
          <p:nvPr/>
        </p:nvSpPr>
        <p:spPr>
          <a:xfrm>
            <a:off x="149631" y="4411980"/>
            <a:ext cx="5943598" cy="584775"/>
          </a:xfrm>
          <a:prstGeom prst="rect">
            <a:avLst/>
          </a:prstGeom>
          <a:solidFill>
            <a:schemeClr val="accent6"/>
          </a:solidFill>
        </p:spPr>
        <p:txBody>
          <a:bodyPr wrap="square" rtlCol="0">
            <a:spAutoFit/>
          </a:bodyPr>
          <a:lstStyle/>
          <a:p>
            <a:r>
              <a:rPr lang="en-US" sz="1600" b="0" i="0" dirty="0">
                <a:solidFill>
                  <a:srgbClr val="333333"/>
                </a:solidFill>
                <a:effectLst/>
                <a:latin typeface="Calibri" panose="020F0502020204030204" pitchFamily="34" charset="0"/>
                <a:cs typeface="Calibri" panose="020F0502020204030204" pitchFamily="34" charset="0"/>
              </a:rPr>
              <a:t>3. After the fight, many people go to restaurants to try paella. It is a traditional Spanish rice dish. It has rice, chicken, seafood, and herbs.</a:t>
            </a:r>
            <a:endParaRPr lang="en-VN" sz="16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4D33E40A-497A-C294-74F1-F351633BEBF9}"/>
              </a:ext>
            </a:extLst>
          </p:cNvPr>
          <p:cNvSpPr txBox="1"/>
          <p:nvPr/>
        </p:nvSpPr>
        <p:spPr>
          <a:xfrm>
            <a:off x="6405267" y="4411980"/>
            <a:ext cx="2024913" cy="338554"/>
          </a:xfrm>
          <a:prstGeom prst="rect">
            <a:avLst/>
          </a:prstGeom>
          <a:solidFill>
            <a:schemeClr val="bg2">
              <a:lumMod val="40000"/>
              <a:lumOff val="60000"/>
            </a:schemeClr>
          </a:solidFill>
        </p:spPr>
        <p:txBody>
          <a:bodyPr wrap="none" rtlCol="0">
            <a:spAutoFit/>
          </a:bodyPr>
          <a:lstStyle/>
          <a:p>
            <a:r>
              <a:rPr lang="en-VN" sz="1600" dirty="0">
                <a:latin typeface="Calibri" panose="020F0502020204030204" pitchFamily="34" charset="0"/>
                <a:cs typeface="Calibri" panose="020F0502020204030204" pitchFamily="34" charset="0"/>
              </a:rPr>
              <a:t>Food after the festival</a:t>
            </a:r>
          </a:p>
        </p:txBody>
      </p:sp>
      <p:sp>
        <p:nvSpPr>
          <p:cNvPr id="9" name="TextBox 8">
            <a:extLst>
              <a:ext uri="{FF2B5EF4-FFF2-40B4-BE49-F238E27FC236}">
                <a16:creationId xmlns:a16="http://schemas.microsoft.com/office/drawing/2014/main" id="{2DAFC636-6312-2D76-1EE9-3FB02B0EF617}"/>
              </a:ext>
            </a:extLst>
          </p:cNvPr>
          <p:cNvSpPr txBox="1"/>
          <p:nvPr/>
        </p:nvSpPr>
        <p:spPr>
          <a:xfrm>
            <a:off x="6405267" y="1287112"/>
            <a:ext cx="2493192" cy="584775"/>
          </a:xfrm>
          <a:prstGeom prst="rect">
            <a:avLst/>
          </a:prstGeom>
          <a:solidFill>
            <a:schemeClr val="bg2">
              <a:lumMod val="40000"/>
              <a:lumOff val="60000"/>
            </a:schemeClr>
          </a:solidFill>
        </p:spPr>
        <p:txBody>
          <a:bodyPr wrap="square" rtlCol="0">
            <a:spAutoFit/>
          </a:bodyPr>
          <a:lstStyle/>
          <a:p>
            <a:r>
              <a:rPr lang="en-VN" sz="1600" dirty="0">
                <a:latin typeface="Calibri" panose="020F0502020204030204" pitchFamily="34" charset="0"/>
                <a:cs typeface="Calibri" panose="020F0502020204030204" pitchFamily="34" charset="0"/>
              </a:rPr>
              <a:t>General information about the festival</a:t>
            </a:r>
          </a:p>
        </p:txBody>
      </p:sp>
      <p:sp>
        <p:nvSpPr>
          <p:cNvPr id="10" name="TextBox 9">
            <a:extLst>
              <a:ext uri="{FF2B5EF4-FFF2-40B4-BE49-F238E27FC236}">
                <a16:creationId xmlns:a16="http://schemas.microsoft.com/office/drawing/2014/main" id="{A5F2FA67-36FB-A723-7E51-192C0321022F}"/>
              </a:ext>
            </a:extLst>
          </p:cNvPr>
          <p:cNvSpPr txBox="1"/>
          <p:nvPr/>
        </p:nvSpPr>
        <p:spPr>
          <a:xfrm>
            <a:off x="6405267" y="2177247"/>
            <a:ext cx="2125903" cy="338554"/>
          </a:xfrm>
          <a:prstGeom prst="rect">
            <a:avLst/>
          </a:prstGeom>
          <a:solidFill>
            <a:schemeClr val="bg2">
              <a:lumMod val="40000"/>
              <a:lumOff val="60000"/>
            </a:schemeClr>
          </a:solidFill>
        </p:spPr>
        <p:txBody>
          <a:bodyPr wrap="none" rtlCol="0">
            <a:spAutoFit/>
          </a:bodyPr>
          <a:lstStyle/>
          <a:p>
            <a:r>
              <a:rPr lang="en-VN" sz="1600" dirty="0">
                <a:latin typeface="Calibri" panose="020F0502020204030204" pitchFamily="34" charset="0"/>
                <a:cs typeface="Calibri" panose="020F0502020204030204" pitchFamily="34" charset="0"/>
              </a:rPr>
              <a:t>Activities at the festival</a:t>
            </a:r>
          </a:p>
        </p:txBody>
      </p:sp>
      <p:sp>
        <p:nvSpPr>
          <p:cNvPr id="12" name="TextBox 11">
            <a:extLst>
              <a:ext uri="{FF2B5EF4-FFF2-40B4-BE49-F238E27FC236}">
                <a16:creationId xmlns:a16="http://schemas.microsoft.com/office/drawing/2014/main" id="{F29859C3-6F52-88B6-3256-15754CCAFA97}"/>
              </a:ext>
            </a:extLst>
          </p:cNvPr>
          <p:cNvSpPr txBox="1"/>
          <p:nvPr/>
        </p:nvSpPr>
        <p:spPr>
          <a:xfrm>
            <a:off x="1569545" y="1172206"/>
            <a:ext cx="1734770" cy="338554"/>
          </a:xfrm>
          <a:prstGeom prst="rect">
            <a:avLst/>
          </a:prstGeom>
          <a:noFill/>
        </p:spPr>
        <p:txBody>
          <a:bodyPr wrap="none" rtlCol="0">
            <a:spAutoFit/>
          </a:bodyPr>
          <a:lstStyle/>
          <a:p>
            <a:r>
              <a:rPr lang="en-VN" sz="1600" dirty="0">
                <a:solidFill>
                  <a:srgbClr val="FF0000"/>
                </a:solidFill>
                <a:highlight>
                  <a:srgbClr val="FFFF00"/>
                </a:highlight>
                <a:latin typeface="Calibri" panose="020F0502020204030204" pitchFamily="34" charset="0"/>
                <a:cs typeface="Calibri" panose="020F0502020204030204" pitchFamily="34" charset="0"/>
              </a:rPr>
              <a:t>an unusual festival</a:t>
            </a:r>
          </a:p>
        </p:txBody>
      </p:sp>
      <p:sp>
        <p:nvSpPr>
          <p:cNvPr id="2" name="TextBox 1">
            <a:extLst>
              <a:ext uri="{FF2B5EF4-FFF2-40B4-BE49-F238E27FC236}">
                <a16:creationId xmlns:a16="http://schemas.microsoft.com/office/drawing/2014/main" id="{E973DE49-44FC-DF1F-6236-9AF289663772}"/>
              </a:ext>
            </a:extLst>
          </p:cNvPr>
          <p:cNvSpPr txBox="1"/>
          <p:nvPr/>
        </p:nvSpPr>
        <p:spPr>
          <a:xfrm>
            <a:off x="3499945" y="1174850"/>
            <a:ext cx="2297424" cy="338554"/>
          </a:xfrm>
          <a:prstGeom prst="rect">
            <a:avLst/>
          </a:prstGeom>
          <a:noFill/>
        </p:spPr>
        <p:txBody>
          <a:bodyPr wrap="none" rtlCol="0">
            <a:spAutoFit/>
          </a:bodyPr>
          <a:lstStyle/>
          <a:p>
            <a:r>
              <a:rPr lang="en-VN" sz="1600" dirty="0">
                <a:solidFill>
                  <a:srgbClr val="FF0000"/>
                </a:solidFill>
                <a:highlight>
                  <a:srgbClr val="FFFF00"/>
                </a:highlight>
                <a:latin typeface="Calibri" panose="020F0502020204030204" pitchFamily="34" charset="0"/>
                <a:cs typeface="Calibri" panose="020F0502020204030204" pitchFamily="34" charset="0"/>
              </a:rPr>
              <a:t>a fun fight with tomatoes</a:t>
            </a:r>
          </a:p>
        </p:txBody>
      </p:sp>
      <p:sp>
        <p:nvSpPr>
          <p:cNvPr id="13" name="TextBox 12">
            <a:extLst>
              <a:ext uri="{FF2B5EF4-FFF2-40B4-BE49-F238E27FC236}">
                <a16:creationId xmlns:a16="http://schemas.microsoft.com/office/drawing/2014/main" id="{5EF67B95-CAE7-E912-CF08-58565F11CAEE}"/>
              </a:ext>
            </a:extLst>
          </p:cNvPr>
          <p:cNvSpPr txBox="1"/>
          <p:nvPr/>
        </p:nvSpPr>
        <p:spPr>
          <a:xfrm>
            <a:off x="757966" y="1418690"/>
            <a:ext cx="1997663" cy="338554"/>
          </a:xfrm>
          <a:prstGeom prst="rect">
            <a:avLst/>
          </a:prstGeom>
          <a:noFill/>
        </p:spPr>
        <p:txBody>
          <a:bodyPr wrap="none" rtlCol="0">
            <a:spAutoFit/>
          </a:bodyPr>
          <a:lstStyle/>
          <a:p>
            <a:r>
              <a:rPr lang="en-VN" sz="1600" dirty="0">
                <a:solidFill>
                  <a:srgbClr val="FF0000"/>
                </a:solidFill>
                <a:highlight>
                  <a:srgbClr val="FFFF00"/>
                </a:highlight>
                <a:latin typeface="Calibri" panose="020F0502020204030204" pitchFamily="34" charset="0"/>
                <a:cs typeface="Calibri" panose="020F0502020204030204" pitchFamily="34" charset="0"/>
              </a:rPr>
              <a:t>hold it in Buñol, Spain</a:t>
            </a:r>
          </a:p>
        </p:txBody>
      </p:sp>
      <p:sp>
        <p:nvSpPr>
          <p:cNvPr id="15" name="TextBox 14">
            <a:extLst>
              <a:ext uri="{FF2B5EF4-FFF2-40B4-BE49-F238E27FC236}">
                <a16:creationId xmlns:a16="http://schemas.microsoft.com/office/drawing/2014/main" id="{E54822DE-7BBB-1E8F-39F5-91EDA1A338F5}"/>
              </a:ext>
            </a:extLst>
          </p:cNvPr>
          <p:cNvSpPr txBox="1"/>
          <p:nvPr/>
        </p:nvSpPr>
        <p:spPr>
          <a:xfrm>
            <a:off x="3176046" y="1410223"/>
            <a:ext cx="2858475" cy="338554"/>
          </a:xfrm>
          <a:prstGeom prst="rect">
            <a:avLst/>
          </a:prstGeom>
          <a:noFill/>
        </p:spPr>
        <p:txBody>
          <a:bodyPr wrap="none" rtlCol="0">
            <a:spAutoFit/>
          </a:bodyPr>
          <a:lstStyle/>
          <a:p>
            <a:r>
              <a:rPr lang="en-VN" sz="1600" dirty="0">
                <a:solidFill>
                  <a:srgbClr val="FF0000"/>
                </a:solidFill>
                <a:highlight>
                  <a:srgbClr val="FFFF00"/>
                </a:highlight>
                <a:latin typeface="Calibri" panose="020F0502020204030204" pitchFamily="34" charset="0"/>
                <a:cs typeface="Calibri" panose="020F0502020204030204" pitchFamily="34" charset="0"/>
              </a:rPr>
              <a:t>last Wednesday of every August</a:t>
            </a:r>
          </a:p>
        </p:txBody>
      </p:sp>
      <p:sp>
        <p:nvSpPr>
          <p:cNvPr id="14" name="TextBox 13">
            <a:extLst>
              <a:ext uri="{FF2B5EF4-FFF2-40B4-BE49-F238E27FC236}">
                <a16:creationId xmlns:a16="http://schemas.microsoft.com/office/drawing/2014/main" id="{622DAF8A-193F-61A7-CD28-67B333C40047}"/>
              </a:ext>
            </a:extLst>
          </p:cNvPr>
          <p:cNvSpPr txBox="1"/>
          <p:nvPr/>
        </p:nvSpPr>
        <p:spPr>
          <a:xfrm>
            <a:off x="149274" y="2433711"/>
            <a:ext cx="3406702" cy="338554"/>
          </a:xfrm>
          <a:prstGeom prst="rect">
            <a:avLst/>
          </a:prstGeom>
          <a:noFill/>
        </p:spPr>
        <p:txBody>
          <a:bodyPr wrap="none" rtlCol="0">
            <a:spAutoFit/>
          </a:bodyPr>
          <a:lstStyle/>
          <a:p>
            <a:r>
              <a:rPr lang="en-US" sz="1600" dirty="0">
                <a:solidFill>
                  <a:srgbClr val="FF0000"/>
                </a:solidFill>
                <a:highlight>
                  <a:srgbClr val="FFFF00"/>
                </a:highlight>
                <a:latin typeface="Calibri" panose="020F0502020204030204" pitchFamily="34" charset="0"/>
                <a:cs typeface="Calibri" panose="020F0502020204030204" pitchFamily="34" charset="0"/>
              </a:rPr>
              <a:t>P</a:t>
            </a:r>
            <a:r>
              <a:rPr lang="en-VN" sz="1600" dirty="0">
                <a:solidFill>
                  <a:srgbClr val="FF0000"/>
                </a:solidFill>
                <a:highlight>
                  <a:srgbClr val="FFFF00"/>
                </a:highlight>
                <a:latin typeface="Calibri" panose="020F0502020204030204" pitchFamily="34" charset="0"/>
                <a:cs typeface="Calibri" panose="020F0502020204030204" pitchFamily="34" charset="0"/>
              </a:rPr>
              <a:t>eople climb the pole and get the ham</a:t>
            </a:r>
          </a:p>
        </p:txBody>
      </p:sp>
      <p:sp>
        <p:nvSpPr>
          <p:cNvPr id="17" name="TextBox 16">
            <a:extLst>
              <a:ext uri="{FF2B5EF4-FFF2-40B4-BE49-F238E27FC236}">
                <a16:creationId xmlns:a16="http://schemas.microsoft.com/office/drawing/2014/main" id="{EC8D06D1-1F6C-2602-11CB-BCE07268AE5C}"/>
              </a:ext>
            </a:extLst>
          </p:cNvPr>
          <p:cNvSpPr txBox="1"/>
          <p:nvPr/>
        </p:nvSpPr>
        <p:spPr>
          <a:xfrm>
            <a:off x="3193576" y="2661313"/>
            <a:ext cx="2893741" cy="338554"/>
          </a:xfrm>
          <a:prstGeom prst="rect">
            <a:avLst/>
          </a:prstGeom>
          <a:noFill/>
        </p:spPr>
        <p:txBody>
          <a:bodyPr wrap="none" rtlCol="0">
            <a:spAutoFit/>
          </a:bodyPr>
          <a:lstStyle/>
          <a:p>
            <a:r>
              <a:rPr lang="en-US" sz="1600" b="0" i="0" dirty="0">
                <a:solidFill>
                  <a:srgbClr val="FF0000"/>
                </a:solidFill>
                <a:effectLst/>
                <a:highlight>
                  <a:srgbClr val="FFFF00"/>
                </a:highlight>
                <a:latin typeface="Calibri" panose="020F0502020204030204" pitchFamily="34" charset="0"/>
                <a:cs typeface="Calibri" panose="020F0502020204030204" pitchFamily="34" charset="0"/>
              </a:rPr>
              <a:t>people start throwing tomatoes.</a:t>
            </a:r>
            <a:endParaRPr lang="en-VN" sz="1600" dirty="0">
              <a:solidFill>
                <a:srgbClr val="FF0000"/>
              </a:solidFill>
              <a:highlight>
                <a:srgbClr val="FFFF00"/>
              </a:highlight>
            </a:endParaRPr>
          </a:p>
        </p:txBody>
      </p:sp>
      <p:sp>
        <p:nvSpPr>
          <p:cNvPr id="18" name="TextBox 17">
            <a:extLst>
              <a:ext uri="{FF2B5EF4-FFF2-40B4-BE49-F238E27FC236}">
                <a16:creationId xmlns:a16="http://schemas.microsoft.com/office/drawing/2014/main" id="{C6A89A7F-271F-1779-6D5B-2A901C04D238}"/>
              </a:ext>
            </a:extLst>
          </p:cNvPr>
          <p:cNvSpPr txBox="1"/>
          <p:nvPr/>
        </p:nvSpPr>
        <p:spPr>
          <a:xfrm>
            <a:off x="3200401" y="4415883"/>
            <a:ext cx="2190023" cy="338554"/>
          </a:xfrm>
          <a:prstGeom prst="rect">
            <a:avLst/>
          </a:prstGeom>
          <a:noFill/>
        </p:spPr>
        <p:txBody>
          <a:bodyPr wrap="none" rtlCol="0">
            <a:spAutoFit/>
          </a:bodyPr>
          <a:lstStyle/>
          <a:p>
            <a:r>
              <a:rPr lang="en-US" sz="1600" dirty="0">
                <a:solidFill>
                  <a:srgbClr val="FF0000"/>
                </a:solidFill>
                <a:highlight>
                  <a:srgbClr val="FFFF00"/>
                </a:highlight>
                <a:latin typeface="Calibri" panose="020F0502020204030204" pitchFamily="34" charset="0"/>
                <a:cs typeface="Calibri" panose="020F0502020204030204" pitchFamily="34" charset="0"/>
              </a:rPr>
              <a:t>r</a:t>
            </a:r>
            <a:r>
              <a:rPr lang="en-VN" sz="1600" dirty="0">
                <a:solidFill>
                  <a:srgbClr val="FF0000"/>
                </a:solidFill>
                <a:highlight>
                  <a:srgbClr val="FFFF00"/>
                </a:highlight>
                <a:latin typeface="Calibri" panose="020F0502020204030204" pitchFamily="34" charset="0"/>
                <a:cs typeface="Calibri" panose="020F0502020204030204" pitchFamily="34" charset="0"/>
              </a:rPr>
              <a:t>estaurants to try paella</a:t>
            </a:r>
          </a:p>
        </p:txBody>
      </p:sp>
      <p:sp>
        <p:nvSpPr>
          <p:cNvPr id="19" name="TextBox 18">
            <a:extLst>
              <a:ext uri="{FF2B5EF4-FFF2-40B4-BE49-F238E27FC236}">
                <a16:creationId xmlns:a16="http://schemas.microsoft.com/office/drawing/2014/main" id="{F4FA448A-B66C-D7D7-2D05-55954F8905DD}"/>
              </a:ext>
            </a:extLst>
          </p:cNvPr>
          <p:cNvSpPr txBox="1"/>
          <p:nvPr/>
        </p:nvSpPr>
        <p:spPr>
          <a:xfrm>
            <a:off x="156118" y="4661210"/>
            <a:ext cx="2483372" cy="338554"/>
          </a:xfrm>
          <a:prstGeom prst="rect">
            <a:avLst/>
          </a:prstGeom>
          <a:noFill/>
        </p:spPr>
        <p:txBody>
          <a:bodyPr wrap="none" rtlCol="0">
            <a:spAutoFit/>
          </a:bodyPr>
          <a:lstStyle/>
          <a:p>
            <a:r>
              <a:rPr lang="en-VN" sz="1600" dirty="0">
                <a:solidFill>
                  <a:srgbClr val="FF0000"/>
                </a:solidFill>
                <a:highlight>
                  <a:srgbClr val="FFFF00"/>
                </a:highlight>
                <a:latin typeface="Calibri" panose="020F0502020204030204" pitchFamily="34" charset="0"/>
                <a:cs typeface="Calibri" panose="020F0502020204030204" pitchFamily="34" charset="0"/>
              </a:rPr>
              <a:t>traditional Spanish rice dish</a:t>
            </a:r>
          </a:p>
        </p:txBody>
      </p:sp>
      <p:sp>
        <p:nvSpPr>
          <p:cNvPr id="21" name="TextBox 20">
            <a:extLst>
              <a:ext uri="{FF2B5EF4-FFF2-40B4-BE49-F238E27FC236}">
                <a16:creationId xmlns:a16="http://schemas.microsoft.com/office/drawing/2014/main" id="{534EC97A-37B5-16B2-E29B-FF52EE331C17}"/>
              </a:ext>
            </a:extLst>
          </p:cNvPr>
          <p:cNvSpPr txBox="1"/>
          <p:nvPr/>
        </p:nvSpPr>
        <p:spPr>
          <a:xfrm>
            <a:off x="3021980" y="4661210"/>
            <a:ext cx="2912977" cy="338554"/>
          </a:xfrm>
          <a:prstGeom prst="rect">
            <a:avLst/>
          </a:prstGeom>
          <a:noFill/>
        </p:spPr>
        <p:txBody>
          <a:bodyPr wrap="none" rtlCol="0">
            <a:spAutoFit/>
          </a:bodyPr>
          <a:lstStyle/>
          <a:p>
            <a:r>
              <a:rPr lang="en-VN" sz="1600" dirty="0">
                <a:solidFill>
                  <a:srgbClr val="FF0000"/>
                </a:solidFill>
                <a:highlight>
                  <a:srgbClr val="FFFF00"/>
                </a:highlight>
                <a:latin typeface="Calibri" panose="020F0502020204030204" pitchFamily="34" charset="0"/>
                <a:cs typeface="Calibri" panose="020F0502020204030204" pitchFamily="34" charset="0"/>
              </a:rPr>
              <a:t>rice, chicken, seafood, and herbs</a:t>
            </a:r>
          </a:p>
        </p:txBody>
      </p:sp>
    </p:spTree>
    <p:extLst>
      <p:ext uri="{BB962C8B-B14F-4D97-AF65-F5344CB8AC3E}">
        <p14:creationId xmlns:p14="http://schemas.microsoft.com/office/powerpoint/2010/main" val="416882091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503"/>
        <p:cNvGrpSpPr/>
        <p:nvPr/>
      </p:nvGrpSpPr>
      <p:grpSpPr>
        <a:xfrm>
          <a:off x="0" y="0"/>
          <a:ext cx="0" cy="0"/>
          <a:chOff x="0" y="0"/>
          <a:chExt cx="0" cy="0"/>
        </a:xfrm>
      </p:grpSpPr>
      <p:sp>
        <p:nvSpPr>
          <p:cNvPr id="3" name="TextBox 2">
            <a:extLst>
              <a:ext uri="{FF2B5EF4-FFF2-40B4-BE49-F238E27FC236}">
                <a16:creationId xmlns:a16="http://schemas.microsoft.com/office/drawing/2014/main" id="{1EAB8E4F-4C20-E3DE-15C8-326A33E67514}"/>
              </a:ext>
            </a:extLst>
          </p:cNvPr>
          <p:cNvSpPr txBox="1"/>
          <p:nvPr/>
        </p:nvSpPr>
        <p:spPr>
          <a:xfrm>
            <a:off x="149629" y="141316"/>
            <a:ext cx="5622052" cy="369332"/>
          </a:xfrm>
          <a:prstGeom prst="rect">
            <a:avLst/>
          </a:prstGeom>
          <a:solidFill>
            <a:schemeClr val="accent2">
              <a:lumMod val="20000"/>
              <a:lumOff val="80000"/>
            </a:schemeClr>
          </a:solidFill>
        </p:spPr>
        <p:txBody>
          <a:bodyPr wrap="none" rtlCol="0">
            <a:spAutoFit/>
          </a:bodyPr>
          <a:lstStyle/>
          <a:p>
            <a:r>
              <a:rPr lang="en-US" sz="1800" dirty="0">
                <a:latin typeface="Cambria" panose="02040503050406030204" pitchFamily="18" charset="0"/>
              </a:rPr>
              <a:t>Ex 2: Read the passage again and answer the questions.</a:t>
            </a:r>
            <a:endParaRPr lang="en-VN" sz="1800" dirty="0">
              <a:latin typeface="Cambria" panose="02040503050406030204" pitchFamily="18" charset="0"/>
            </a:endParaRPr>
          </a:p>
        </p:txBody>
      </p:sp>
      <p:sp>
        <p:nvSpPr>
          <p:cNvPr id="16" name="TextBox 15">
            <a:extLst>
              <a:ext uri="{FF2B5EF4-FFF2-40B4-BE49-F238E27FC236}">
                <a16:creationId xmlns:a16="http://schemas.microsoft.com/office/drawing/2014/main" id="{9A8421D7-99B6-D420-C8B2-8F45D2CFAF33}"/>
              </a:ext>
            </a:extLst>
          </p:cNvPr>
          <p:cNvSpPr txBox="1"/>
          <p:nvPr/>
        </p:nvSpPr>
        <p:spPr>
          <a:xfrm>
            <a:off x="149630" y="669074"/>
            <a:ext cx="7723588" cy="3170099"/>
          </a:xfrm>
          <a:prstGeom prst="rect">
            <a:avLst/>
          </a:prstGeom>
          <a:solidFill>
            <a:schemeClr val="accent6"/>
          </a:solidFill>
        </p:spPr>
        <p:txBody>
          <a:bodyPr wrap="square" rtlCol="0">
            <a:spAutoFit/>
          </a:bodyPr>
          <a:lstStyle/>
          <a:p>
            <a:r>
              <a:rPr lang="en-US" sz="2000" dirty="0">
                <a:latin typeface="Calibri" panose="020F0502020204030204" pitchFamily="34" charset="0"/>
                <a:cs typeface="Calibri" panose="020F0502020204030204" pitchFamily="34" charset="0"/>
              </a:rPr>
              <a:t>1. When and where do people hold La Tomatina?</a:t>
            </a:r>
          </a:p>
          <a:p>
            <a:endParaRPr lang="en-VN" sz="2000" dirty="0">
              <a:latin typeface="Calibri" panose="020F0502020204030204" pitchFamily="34" charset="0"/>
              <a:cs typeface="Calibri" panose="020F0502020204030204" pitchFamily="34" charset="0"/>
            </a:endParaRPr>
          </a:p>
          <a:p>
            <a:r>
              <a:rPr lang="en-VN" sz="2000" dirty="0">
                <a:latin typeface="Calibri" panose="020F0502020204030204" pitchFamily="34" charset="0"/>
                <a:cs typeface="Calibri" panose="020F0502020204030204" pitchFamily="34" charset="0"/>
              </a:rPr>
              <a:t>2. </a:t>
            </a:r>
            <a:r>
              <a:rPr lang="en-US" sz="2000" b="0" i="0" dirty="0">
                <a:solidFill>
                  <a:srgbClr val="333333"/>
                </a:solidFill>
                <a:effectLst/>
                <a:latin typeface="Calibri" panose="020F0502020204030204" pitchFamily="34" charset="0"/>
                <a:cs typeface="Calibri" panose="020F0502020204030204" pitchFamily="34" charset="0"/>
              </a:rPr>
              <a:t>What is on the top of the pole?</a:t>
            </a:r>
            <a:endParaRPr lang="en-VN" sz="2000" b="0" i="0" dirty="0">
              <a:solidFill>
                <a:srgbClr val="333333"/>
              </a:solidFill>
              <a:effectLst/>
              <a:latin typeface="Calibri" panose="020F0502020204030204" pitchFamily="34" charset="0"/>
              <a:cs typeface="Calibri" panose="020F0502020204030204" pitchFamily="34" charset="0"/>
            </a:endParaRPr>
          </a:p>
          <a:p>
            <a:endParaRPr lang="en-VN" sz="2000" dirty="0">
              <a:solidFill>
                <a:srgbClr val="333333"/>
              </a:solidFill>
              <a:latin typeface="Calibri" panose="020F0502020204030204" pitchFamily="34" charset="0"/>
              <a:cs typeface="Calibri" panose="020F0502020204030204" pitchFamily="34" charset="0"/>
            </a:endParaRPr>
          </a:p>
          <a:p>
            <a:r>
              <a:rPr lang="en-VN" sz="2000" dirty="0">
                <a:solidFill>
                  <a:srgbClr val="333333"/>
                </a:solidFill>
                <a:latin typeface="Calibri" panose="020F0502020204030204" pitchFamily="34" charset="0"/>
                <a:cs typeface="Calibri" panose="020F0502020204030204" pitchFamily="34" charset="0"/>
              </a:rPr>
              <a:t>3. </a:t>
            </a:r>
            <a:r>
              <a:rPr lang="en-US" sz="2000" b="0" i="0" dirty="0">
                <a:solidFill>
                  <a:srgbClr val="333333"/>
                </a:solidFill>
                <a:effectLst/>
                <a:latin typeface="Calibri" panose="020F0502020204030204" pitchFamily="34" charset="0"/>
                <a:cs typeface="Calibri" panose="020F0502020204030204" pitchFamily="34" charset="0"/>
              </a:rPr>
              <a:t>What signals the start and end of the festival?</a:t>
            </a:r>
            <a:endParaRPr lang="en-VN" sz="2000" b="0" i="0" dirty="0">
              <a:solidFill>
                <a:srgbClr val="333333"/>
              </a:solidFill>
              <a:effectLst/>
              <a:latin typeface="Calibri" panose="020F0502020204030204" pitchFamily="34" charset="0"/>
              <a:cs typeface="Calibri" panose="020F0502020204030204" pitchFamily="34" charset="0"/>
            </a:endParaRPr>
          </a:p>
          <a:p>
            <a:endParaRPr lang="en-VN" sz="2000" dirty="0">
              <a:solidFill>
                <a:srgbClr val="333333"/>
              </a:solidFill>
              <a:latin typeface="Calibri" panose="020F0502020204030204" pitchFamily="34" charset="0"/>
              <a:cs typeface="Calibri" panose="020F0502020204030204" pitchFamily="34" charset="0"/>
            </a:endParaRPr>
          </a:p>
          <a:p>
            <a:r>
              <a:rPr lang="en-VN" sz="2000" dirty="0">
                <a:solidFill>
                  <a:srgbClr val="333333"/>
                </a:solidFill>
                <a:latin typeface="Calibri" panose="020F0502020204030204" pitchFamily="34" charset="0"/>
                <a:cs typeface="Calibri" panose="020F0502020204030204" pitchFamily="34" charset="0"/>
              </a:rPr>
              <a:t>4. </a:t>
            </a:r>
            <a:r>
              <a:rPr lang="en-US" sz="2000" b="0" i="0" dirty="0">
                <a:solidFill>
                  <a:srgbClr val="333333"/>
                </a:solidFill>
                <a:effectLst/>
                <a:latin typeface="Calibri" panose="020F0502020204030204" pitchFamily="34" charset="0"/>
                <a:cs typeface="Calibri" panose="020F0502020204030204" pitchFamily="34" charset="0"/>
              </a:rPr>
              <a:t>How long is the fight?</a:t>
            </a:r>
            <a:endParaRPr lang="en-VN" sz="2000" b="0" i="0" dirty="0">
              <a:solidFill>
                <a:srgbClr val="333333"/>
              </a:solidFill>
              <a:effectLst/>
              <a:latin typeface="Calibri" panose="020F0502020204030204" pitchFamily="34" charset="0"/>
              <a:cs typeface="Calibri" panose="020F0502020204030204" pitchFamily="34" charset="0"/>
            </a:endParaRPr>
          </a:p>
          <a:p>
            <a:endParaRPr lang="en-VN" sz="2000" dirty="0">
              <a:solidFill>
                <a:srgbClr val="333333"/>
              </a:solidFill>
              <a:latin typeface="Calibri" panose="020F0502020204030204" pitchFamily="34" charset="0"/>
              <a:cs typeface="Calibri" panose="020F0502020204030204" pitchFamily="34" charset="0"/>
            </a:endParaRPr>
          </a:p>
          <a:p>
            <a:r>
              <a:rPr lang="en-VN" sz="2000" dirty="0">
                <a:solidFill>
                  <a:srgbClr val="333333"/>
                </a:solidFill>
                <a:latin typeface="Calibri" panose="020F0502020204030204" pitchFamily="34" charset="0"/>
                <a:cs typeface="Calibri" panose="020F0502020204030204" pitchFamily="34" charset="0"/>
              </a:rPr>
              <a:t>5. </a:t>
            </a:r>
            <a:r>
              <a:rPr lang="en-US" sz="2000" b="0" i="0" dirty="0">
                <a:solidFill>
                  <a:srgbClr val="333333"/>
                </a:solidFill>
                <a:effectLst/>
                <a:latin typeface="Calibri" panose="020F0502020204030204" pitchFamily="34" charset="0"/>
                <a:cs typeface="Calibri" panose="020F0502020204030204" pitchFamily="34" charset="0"/>
              </a:rPr>
              <a:t>What is paella?</a:t>
            </a:r>
            <a:endParaRPr lang="en-VN" sz="2000" b="0" i="0" dirty="0">
              <a:solidFill>
                <a:srgbClr val="333333"/>
              </a:solidFill>
              <a:effectLst/>
              <a:latin typeface="Calibri" panose="020F0502020204030204" pitchFamily="34" charset="0"/>
              <a:cs typeface="Calibri" panose="020F0502020204030204" pitchFamily="34" charset="0"/>
            </a:endParaRPr>
          </a:p>
          <a:p>
            <a:endParaRPr lang="en-VN" sz="2000"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A5FEC586-B82B-633D-04D7-E621B91A1D32}"/>
              </a:ext>
            </a:extLst>
          </p:cNvPr>
          <p:cNvSpPr txBox="1"/>
          <p:nvPr/>
        </p:nvSpPr>
        <p:spPr>
          <a:xfrm>
            <a:off x="149629" y="954584"/>
            <a:ext cx="7723589" cy="400110"/>
          </a:xfrm>
          <a:prstGeom prst="rect">
            <a:avLst/>
          </a:prstGeom>
          <a:noFill/>
        </p:spPr>
        <p:txBody>
          <a:bodyPr wrap="none" rtlCol="0">
            <a:spAutoFit/>
          </a:bodyPr>
          <a:lstStyle/>
          <a:p>
            <a:r>
              <a:rPr lang="en-VN" sz="2000" b="0" i="0" dirty="0">
                <a:solidFill>
                  <a:srgbClr val="FF0000"/>
                </a:solidFill>
                <a:effectLst/>
                <a:highlight>
                  <a:srgbClr val="FFFF00"/>
                </a:highlight>
                <a:latin typeface="Calibri" panose="020F0502020204030204" pitchFamily="34" charset="0"/>
                <a:cs typeface="Calibri" panose="020F0502020204030204" pitchFamily="34" charset="0"/>
              </a:rPr>
              <a:t>→</a:t>
            </a:r>
            <a:r>
              <a:rPr lang="en-US" sz="2000" dirty="0">
                <a:solidFill>
                  <a:srgbClr val="FF0000"/>
                </a:solidFill>
                <a:highlight>
                  <a:srgbClr val="FFFF00"/>
                </a:highlight>
                <a:latin typeface="Calibri" panose="020F0502020204030204" pitchFamily="34" charset="0"/>
                <a:cs typeface="Calibri" panose="020F0502020204030204" pitchFamily="34" charset="0"/>
              </a:rPr>
              <a:t> People hold it in Bunol, Spain on the last Wednesday of every August.</a:t>
            </a:r>
            <a:endParaRPr lang="en-VN" sz="2000" dirty="0">
              <a:solidFill>
                <a:srgbClr val="FF0000"/>
              </a:solidFill>
              <a:highlight>
                <a:srgbClr val="FFFF00"/>
              </a:highlight>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4E08D477-4D8C-F113-ADEB-370774FA4F13}"/>
              </a:ext>
            </a:extLst>
          </p:cNvPr>
          <p:cNvSpPr txBox="1"/>
          <p:nvPr/>
        </p:nvSpPr>
        <p:spPr>
          <a:xfrm>
            <a:off x="149630" y="1606751"/>
            <a:ext cx="2064989" cy="400110"/>
          </a:xfrm>
          <a:prstGeom prst="rect">
            <a:avLst/>
          </a:prstGeom>
          <a:noFill/>
        </p:spPr>
        <p:txBody>
          <a:bodyPr wrap="none" rtlCol="0">
            <a:spAutoFit/>
          </a:bodyPr>
          <a:lstStyle/>
          <a:p>
            <a:r>
              <a:rPr lang="en-VN" sz="2000" b="0" i="0" dirty="0">
                <a:solidFill>
                  <a:srgbClr val="FF0000"/>
                </a:solidFill>
                <a:effectLst/>
                <a:highlight>
                  <a:srgbClr val="FFFF00"/>
                </a:highlight>
                <a:latin typeface="Calibri" panose="020F0502020204030204" pitchFamily="34" charset="0"/>
                <a:cs typeface="Calibri" panose="020F0502020204030204" pitchFamily="34" charset="0"/>
              </a:rPr>
              <a:t>→ </a:t>
            </a:r>
            <a:r>
              <a:rPr lang="en-US" sz="2000" b="0" i="0" dirty="0">
                <a:solidFill>
                  <a:srgbClr val="FF0000"/>
                </a:solidFill>
                <a:effectLst/>
                <a:highlight>
                  <a:srgbClr val="FFFF00"/>
                </a:highlight>
                <a:latin typeface="Calibri" panose="020F0502020204030204" pitchFamily="34" charset="0"/>
                <a:cs typeface="Calibri" panose="020F0502020204030204" pitchFamily="34" charset="0"/>
              </a:rPr>
              <a:t>There is a ham.</a:t>
            </a:r>
            <a:endParaRPr lang="en-VN" sz="2000" dirty="0">
              <a:solidFill>
                <a:srgbClr val="FF0000"/>
              </a:solidFill>
              <a:highlight>
                <a:srgbClr val="FFFF00"/>
              </a:highlight>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50990114-95B3-BA90-532D-3B1B22A79DE3}"/>
              </a:ext>
            </a:extLst>
          </p:cNvPr>
          <p:cNvSpPr txBox="1"/>
          <p:nvPr/>
        </p:nvSpPr>
        <p:spPr>
          <a:xfrm>
            <a:off x="149630" y="2196823"/>
            <a:ext cx="4532010" cy="400110"/>
          </a:xfrm>
          <a:prstGeom prst="rect">
            <a:avLst/>
          </a:prstGeom>
          <a:noFill/>
        </p:spPr>
        <p:txBody>
          <a:bodyPr wrap="none" rtlCol="0">
            <a:spAutoFit/>
          </a:bodyPr>
          <a:lstStyle/>
          <a:p>
            <a:r>
              <a:rPr lang="en-VN" sz="2000" b="0" i="0" dirty="0">
                <a:solidFill>
                  <a:srgbClr val="FF0000"/>
                </a:solidFill>
                <a:effectLst/>
                <a:highlight>
                  <a:srgbClr val="FFFF00"/>
                </a:highlight>
                <a:latin typeface="Calibri" panose="020F0502020204030204" pitchFamily="34" charset="0"/>
                <a:cs typeface="Calibri" panose="020F0502020204030204" pitchFamily="34" charset="0"/>
              </a:rPr>
              <a:t>→ </a:t>
            </a:r>
            <a:r>
              <a:rPr lang="en-US" sz="2000" b="0" i="0" dirty="0">
                <a:solidFill>
                  <a:srgbClr val="FF0000"/>
                </a:solidFill>
                <a:effectLst/>
                <a:highlight>
                  <a:srgbClr val="FFFF00"/>
                </a:highlight>
                <a:latin typeface="Calibri" panose="020F0502020204030204" pitchFamily="34" charset="0"/>
                <a:cs typeface="Calibri" panose="020F0502020204030204" pitchFamily="34" charset="0"/>
              </a:rPr>
              <a:t>A jet of water from the water cannons.</a:t>
            </a:r>
            <a:endParaRPr lang="en-VN" sz="2000" dirty="0">
              <a:solidFill>
                <a:srgbClr val="FF0000"/>
              </a:solidFill>
              <a:highlight>
                <a:srgbClr val="FFFF00"/>
              </a:highlight>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1AC6C0BF-0967-B44A-68D8-2D7A2525591C}"/>
              </a:ext>
            </a:extLst>
          </p:cNvPr>
          <p:cNvSpPr txBox="1"/>
          <p:nvPr/>
        </p:nvSpPr>
        <p:spPr>
          <a:xfrm>
            <a:off x="149630" y="2786895"/>
            <a:ext cx="1861407" cy="400110"/>
          </a:xfrm>
          <a:prstGeom prst="rect">
            <a:avLst/>
          </a:prstGeom>
          <a:noFill/>
        </p:spPr>
        <p:txBody>
          <a:bodyPr wrap="none" rtlCol="0">
            <a:spAutoFit/>
          </a:bodyPr>
          <a:lstStyle/>
          <a:p>
            <a:r>
              <a:rPr lang="en-VN" sz="2000" b="0" i="0" dirty="0">
                <a:solidFill>
                  <a:srgbClr val="FF0000"/>
                </a:solidFill>
                <a:effectLst/>
                <a:highlight>
                  <a:srgbClr val="FFFF00"/>
                </a:highlight>
                <a:latin typeface="Calibri" panose="020F0502020204030204" pitchFamily="34" charset="0"/>
                <a:cs typeface="Calibri" panose="020F0502020204030204" pitchFamily="34" charset="0"/>
              </a:rPr>
              <a:t>→ </a:t>
            </a:r>
            <a:r>
              <a:rPr lang="en-US" sz="2000" b="0" i="0" dirty="0">
                <a:solidFill>
                  <a:srgbClr val="FF0000"/>
                </a:solidFill>
                <a:effectLst/>
                <a:highlight>
                  <a:srgbClr val="FFFF00"/>
                </a:highlight>
                <a:latin typeface="Calibri" panose="020F0502020204030204" pitchFamily="34" charset="0"/>
                <a:cs typeface="Calibri" panose="020F0502020204030204" pitchFamily="34" charset="0"/>
              </a:rPr>
              <a:t>It’s one hour.</a:t>
            </a:r>
            <a:endParaRPr lang="en-VN" sz="2000" dirty="0">
              <a:solidFill>
                <a:srgbClr val="FF0000"/>
              </a:solidFill>
              <a:highlight>
                <a:srgbClr val="FFFF00"/>
              </a:highlight>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6275D451-96FA-7B9D-5506-5E1AF27551C0}"/>
              </a:ext>
            </a:extLst>
          </p:cNvPr>
          <p:cNvSpPr txBox="1"/>
          <p:nvPr/>
        </p:nvSpPr>
        <p:spPr>
          <a:xfrm>
            <a:off x="149630" y="3376967"/>
            <a:ext cx="3980577" cy="400110"/>
          </a:xfrm>
          <a:prstGeom prst="rect">
            <a:avLst/>
          </a:prstGeom>
          <a:noFill/>
        </p:spPr>
        <p:txBody>
          <a:bodyPr wrap="none" rtlCol="0">
            <a:spAutoFit/>
          </a:bodyPr>
          <a:lstStyle/>
          <a:p>
            <a:r>
              <a:rPr lang="en-VN" sz="2000" b="0" i="0" dirty="0">
                <a:solidFill>
                  <a:srgbClr val="FF0000"/>
                </a:solidFill>
                <a:effectLst/>
                <a:highlight>
                  <a:srgbClr val="FFFF00"/>
                </a:highlight>
                <a:latin typeface="Calibri" panose="020F0502020204030204" pitchFamily="34" charset="0"/>
                <a:cs typeface="Calibri" panose="020F0502020204030204" pitchFamily="34" charset="0"/>
              </a:rPr>
              <a:t>→ </a:t>
            </a:r>
            <a:r>
              <a:rPr lang="en-US" sz="2000" b="0" i="0" dirty="0">
                <a:solidFill>
                  <a:srgbClr val="FF0000"/>
                </a:solidFill>
                <a:effectLst/>
                <a:highlight>
                  <a:srgbClr val="FFFF00"/>
                </a:highlight>
                <a:latin typeface="Calibri" panose="020F0502020204030204" pitchFamily="34" charset="0"/>
                <a:cs typeface="Calibri" panose="020F0502020204030204" pitchFamily="34" charset="0"/>
              </a:rPr>
              <a:t>It’s a traditional Spanish rice dish.</a:t>
            </a:r>
            <a:endParaRPr lang="en-VN" sz="2000" dirty="0">
              <a:solidFill>
                <a:srgbClr val="FF0000"/>
              </a:solidFill>
              <a:highlight>
                <a:srgbClr val="FFFF00"/>
              </a:highlight>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109CA53E-4BD8-0431-4D8F-FFBF98974C34}"/>
              </a:ext>
            </a:extLst>
          </p:cNvPr>
          <p:cNvSpPr txBox="1"/>
          <p:nvPr/>
        </p:nvSpPr>
        <p:spPr>
          <a:xfrm>
            <a:off x="855277" y="4124683"/>
            <a:ext cx="7433445" cy="400110"/>
          </a:xfrm>
          <a:prstGeom prst="rect">
            <a:avLst/>
          </a:prstGeom>
          <a:solidFill>
            <a:schemeClr val="tx2">
              <a:lumMod val="40000"/>
              <a:lumOff val="60000"/>
            </a:schemeClr>
          </a:solidFill>
        </p:spPr>
        <p:txBody>
          <a:bodyPr wrap="none" rtlCol="0">
            <a:spAutoFit/>
          </a:bodyPr>
          <a:lstStyle/>
          <a:p>
            <a:r>
              <a:rPr lang="en-US" sz="2000" dirty="0">
                <a:latin typeface="Calibri" panose="020F0502020204030204" pitchFamily="34" charset="0"/>
                <a:cs typeface="Calibri" panose="020F0502020204030204" pitchFamily="34" charset="0"/>
              </a:rPr>
              <a:t>People hold it in </a:t>
            </a:r>
            <a:r>
              <a:rPr lang="en-US" sz="2000" dirty="0" err="1">
                <a:latin typeface="Calibri" panose="020F0502020204030204" pitchFamily="34" charset="0"/>
                <a:cs typeface="Calibri" panose="020F0502020204030204" pitchFamily="34" charset="0"/>
              </a:rPr>
              <a:t>Buñol</a:t>
            </a:r>
            <a:r>
              <a:rPr lang="en-US" sz="2000" dirty="0">
                <a:latin typeface="Calibri" panose="020F0502020204030204" pitchFamily="34" charset="0"/>
                <a:cs typeface="Calibri" panose="020F0502020204030204" pitchFamily="34" charset="0"/>
              </a:rPr>
              <a:t>, Spain on the last Wednesday of every August.</a:t>
            </a:r>
            <a:endParaRPr lang="en-VN" sz="2000" dirty="0"/>
          </a:p>
        </p:txBody>
      </p:sp>
      <p:sp>
        <p:nvSpPr>
          <p:cNvPr id="28" name="TextBox 27">
            <a:extLst>
              <a:ext uri="{FF2B5EF4-FFF2-40B4-BE49-F238E27FC236}">
                <a16:creationId xmlns:a16="http://schemas.microsoft.com/office/drawing/2014/main" id="{FBBC5930-9FB2-CC8F-7CC0-F6FB2BB3FF71}"/>
              </a:ext>
            </a:extLst>
          </p:cNvPr>
          <p:cNvSpPr txBox="1"/>
          <p:nvPr/>
        </p:nvSpPr>
        <p:spPr>
          <a:xfrm>
            <a:off x="1347831" y="3986521"/>
            <a:ext cx="6448333" cy="1015663"/>
          </a:xfrm>
          <a:prstGeom prst="rect">
            <a:avLst/>
          </a:prstGeom>
          <a:solidFill>
            <a:schemeClr val="tx2">
              <a:lumMod val="40000"/>
              <a:lumOff val="60000"/>
            </a:schemeClr>
          </a:solidFill>
        </p:spPr>
        <p:txBody>
          <a:bodyPr wrap="square" rtlCol="0">
            <a:spAutoFit/>
          </a:bodyPr>
          <a:lstStyle/>
          <a:p>
            <a:pPr algn="ctr"/>
            <a:r>
              <a:rPr lang="en-US" sz="2000" dirty="0">
                <a:latin typeface="Calibri" panose="020F0502020204030204" pitchFamily="34" charset="0"/>
                <a:cs typeface="Calibri" panose="020F0502020204030204" pitchFamily="34" charset="0"/>
              </a:rPr>
              <a:t>At 11 a.m., </a:t>
            </a:r>
            <a:r>
              <a:rPr lang="en-US" sz="2000" dirty="0">
                <a:solidFill>
                  <a:srgbClr val="FF0000"/>
                </a:solidFill>
                <a:latin typeface="Calibri" panose="020F0502020204030204" pitchFamily="34" charset="0"/>
                <a:cs typeface="Calibri" panose="020F0502020204030204" pitchFamily="34" charset="0"/>
              </a:rPr>
              <a:t>a jet of water shoots from the water cannons</a:t>
            </a:r>
            <a:r>
              <a:rPr lang="en-US" sz="2000" dirty="0">
                <a:latin typeface="Calibri" panose="020F0502020204030204" pitchFamily="34" charset="0"/>
                <a:cs typeface="Calibri" panose="020F0502020204030204" pitchFamily="34" charset="0"/>
              </a:rPr>
              <a:t>, and people </a:t>
            </a:r>
            <a:r>
              <a:rPr lang="en-US" sz="2000" dirty="0">
                <a:solidFill>
                  <a:srgbClr val="FF0000"/>
                </a:solidFill>
                <a:latin typeface="Calibri" panose="020F0502020204030204" pitchFamily="34" charset="0"/>
                <a:cs typeface="Calibri" panose="020F0502020204030204" pitchFamily="34" charset="0"/>
              </a:rPr>
              <a:t>start throwing tomatoes</a:t>
            </a:r>
            <a:r>
              <a:rPr lang="en-US" sz="2000" dirty="0">
                <a:latin typeface="Calibri" panose="020F0502020204030204" pitchFamily="34" charset="0"/>
                <a:cs typeface="Calibri" panose="020F0502020204030204" pitchFamily="34" charset="0"/>
              </a:rPr>
              <a:t>. … </a:t>
            </a:r>
            <a:r>
              <a:rPr lang="en-US" sz="2000" dirty="0">
                <a:solidFill>
                  <a:srgbClr val="FF0000"/>
                </a:solidFill>
                <a:latin typeface="Calibri" panose="020F0502020204030204" pitchFamily="34" charset="0"/>
                <a:cs typeface="Calibri" panose="020F0502020204030204" pitchFamily="34" charset="0"/>
              </a:rPr>
              <a:t>After one hour</a:t>
            </a:r>
            <a:r>
              <a:rPr lang="en-US" sz="2000" dirty="0">
                <a:solidFill>
                  <a:srgbClr val="333333"/>
                </a:solidFill>
                <a:latin typeface="Calibri" panose="020F0502020204030204" pitchFamily="34" charset="0"/>
                <a:cs typeface="Calibri" panose="020F0502020204030204" pitchFamily="34" charset="0"/>
              </a:rPr>
              <a:t>, there is another jet of water, and </a:t>
            </a:r>
            <a:r>
              <a:rPr lang="en-US" sz="2000" dirty="0">
                <a:solidFill>
                  <a:srgbClr val="FF0000"/>
                </a:solidFill>
                <a:latin typeface="Calibri" panose="020F0502020204030204" pitchFamily="34" charset="0"/>
                <a:cs typeface="Calibri" panose="020F0502020204030204" pitchFamily="34" charset="0"/>
              </a:rPr>
              <a:t>people stop throwing</a:t>
            </a:r>
            <a:r>
              <a:rPr lang="en-US" sz="2000" dirty="0">
                <a:solidFill>
                  <a:srgbClr val="333333"/>
                </a:solidFill>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34F059A6-29BE-6AF1-9F28-CE731B36EC1E}"/>
              </a:ext>
            </a:extLst>
          </p:cNvPr>
          <p:cNvSpPr txBox="1"/>
          <p:nvPr/>
        </p:nvSpPr>
        <p:spPr>
          <a:xfrm>
            <a:off x="1347831" y="4124683"/>
            <a:ext cx="6448333" cy="707886"/>
          </a:xfrm>
          <a:prstGeom prst="rect">
            <a:avLst/>
          </a:prstGeom>
          <a:solidFill>
            <a:schemeClr val="tx2">
              <a:lumMod val="40000"/>
              <a:lumOff val="60000"/>
            </a:schemeClr>
          </a:solidFill>
        </p:spPr>
        <p:txBody>
          <a:bodyPr wrap="square" rtlCol="0">
            <a:spAutoFit/>
          </a:bodyPr>
          <a:lstStyle/>
          <a:p>
            <a:pPr algn="ctr"/>
            <a:r>
              <a:rPr lang="en-US" sz="2000" dirty="0">
                <a:latin typeface="Calibri" panose="020F0502020204030204" pitchFamily="34" charset="0"/>
                <a:cs typeface="Calibri" panose="020F0502020204030204" pitchFamily="34" charset="0"/>
              </a:rPr>
              <a:t>go to restaurants to try paella. It is </a:t>
            </a:r>
            <a:r>
              <a:rPr lang="en-US" sz="2000" dirty="0">
                <a:solidFill>
                  <a:srgbClr val="FF0000"/>
                </a:solidFill>
                <a:latin typeface="Calibri" panose="020F0502020204030204" pitchFamily="34" charset="0"/>
                <a:cs typeface="Calibri" panose="020F0502020204030204" pitchFamily="34" charset="0"/>
              </a:rPr>
              <a:t>a traditional Spanish rice dish.</a:t>
            </a:r>
          </a:p>
        </p:txBody>
      </p:sp>
      <p:sp>
        <p:nvSpPr>
          <p:cNvPr id="27" name="TextBox 26">
            <a:extLst>
              <a:ext uri="{FF2B5EF4-FFF2-40B4-BE49-F238E27FC236}">
                <a16:creationId xmlns:a16="http://schemas.microsoft.com/office/drawing/2014/main" id="{773832FF-A441-9BB5-148F-7C7CC8E6BF30}"/>
              </a:ext>
            </a:extLst>
          </p:cNvPr>
          <p:cNvSpPr txBox="1"/>
          <p:nvPr/>
        </p:nvSpPr>
        <p:spPr>
          <a:xfrm>
            <a:off x="2461485" y="4124683"/>
            <a:ext cx="4221027" cy="400110"/>
          </a:xfrm>
          <a:prstGeom prst="rect">
            <a:avLst/>
          </a:prstGeom>
          <a:solidFill>
            <a:schemeClr val="tx2">
              <a:lumMod val="40000"/>
              <a:lumOff val="60000"/>
            </a:schemeClr>
          </a:solidFill>
        </p:spPr>
        <p:txBody>
          <a:bodyPr wrap="none" rtlCol="0">
            <a:spAutoFit/>
          </a:bodyPr>
          <a:lstStyle/>
          <a:p>
            <a:pPr algn="ctr"/>
            <a:r>
              <a:rPr lang="en-US" sz="2000" dirty="0">
                <a:latin typeface="Calibri" panose="020F0502020204030204" pitchFamily="34" charset="0"/>
                <a:cs typeface="Calibri" panose="020F0502020204030204" pitchFamily="34" charset="0"/>
              </a:rPr>
              <a:t>People </a:t>
            </a:r>
            <a:r>
              <a:rPr lang="en-US" sz="2000" dirty="0">
                <a:solidFill>
                  <a:srgbClr val="FF0000"/>
                </a:solidFill>
                <a:latin typeface="Calibri" panose="020F0502020204030204" pitchFamily="34" charset="0"/>
                <a:cs typeface="Calibri" panose="020F0502020204030204" pitchFamily="34" charset="0"/>
              </a:rPr>
              <a:t>climb the pole and get the ham</a:t>
            </a:r>
          </a:p>
        </p:txBody>
      </p:sp>
    </p:spTree>
    <p:extLst>
      <p:ext uri="{BB962C8B-B14F-4D97-AF65-F5344CB8AC3E}">
        <p14:creationId xmlns:p14="http://schemas.microsoft.com/office/powerpoint/2010/main" val="133912402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strips(down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xit" presetSubtype="4" fill="hold" grpId="1" nodeType="clickEffect">
                                  <p:stCondLst>
                                    <p:cond delay="0"/>
                                  </p:stCondLst>
                                  <p:childTnLst>
                                    <p:anim calcmode="lin" valueType="num">
                                      <p:cBhvr additive="base">
                                        <p:cTn id="17" dur="500"/>
                                        <p:tgtEl>
                                          <p:spTgt spid="26"/>
                                        </p:tgtEl>
                                        <p:attrNameLst>
                                          <p:attrName>ppt_y</p:attrName>
                                        </p:attrNameLst>
                                      </p:cBhvr>
                                      <p:tavLst>
                                        <p:tav tm="0">
                                          <p:val>
                                            <p:strVal val="#ppt_y"/>
                                          </p:val>
                                        </p:tav>
                                        <p:tav tm="100000">
                                          <p:val>
                                            <p:strVal val="#ppt_y+#ppt_h*1.125000"/>
                                          </p:val>
                                        </p:tav>
                                      </p:tavLst>
                                    </p:anim>
                                    <p:animEffect transition="out" filter="wipe(down)">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trips(downLeft)">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xit" presetSubtype="4" fill="hold" grpId="1" nodeType="clickEffect">
                                  <p:stCondLst>
                                    <p:cond delay="0"/>
                                  </p:stCondLst>
                                  <p:childTnLst>
                                    <p:anim calcmode="lin" valueType="num">
                                      <p:cBhvr additive="base">
                                        <p:cTn id="34" dur="500"/>
                                        <p:tgtEl>
                                          <p:spTgt spid="27"/>
                                        </p:tgtEl>
                                        <p:attrNameLst>
                                          <p:attrName>ppt_y</p:attrName>
                                        </p:attrNameLst>
                                      </p:cBhvr>
                                      <p:tavLst>
                                        <p:tav tm="0">
                                          <p:val>
                                            <p:strVal val="#ppt_y"/>
                                          </p:val>
                                        </p:tav>
                                        <p:tav tm="100000">
                                          <p:val>
                                            <p:strVal val="#ppt_y+#ppt_h*1.125000"/>
                                          </p:val>
                                        </p:tav>
                                      </p:tavLst>
                                    </p:anim>
                                    <p:animEffect transition="out" filter="wipe(down)">
                                      <p:cBhvr>
                                        <p:cTn id="35" dur="500"/>
                                        <p:tgtEl>
                                          <p:spTgt spid="27"/>
                                        </p:tgtEl>
                                      </p:cBhvr>
                                    </p:animEffect>
                                    <p:set>
                                      <p:cBhvr>
                                        <p:cTn id="36" dur="1" fill="hold">
                                          <p:stCondLst>
                                            <p:cond delay="499"/>
                                          </p:stCondLst>
                                        </p:cTn>
                                        <p:tgtEl>
                                          <p:spTgt spid="2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strips(downLeft)">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strips(downLef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xit" presetSubtype="4" fill="hold" grpId="1" nodeType="clickEffect">
                                  <p:stCondLst>
                                    <p:cond delay="0"/>
                                  </p:stCondLst>
                                  <p:childTnLst>
                                    <p:anim calcmode="lin" valueType="num">
                                      <p:cBhvr additive="base">
                                        <p:cTn id="56" dur="500"/>
                                        <p:tgtEl>
                                          <p:spTgt spid="28"/>
                                        </p:tgtEl>
                                        <p:attrNameLst>
                                          <p:attrName>ppt_y</p:attrName>
                                        </p:attrNameLst>
                                      </p:cBhvr>
                                      <p:tavLst>
                                        <p:tav tm="0">
                                          <p:val>
                                            <p:strVal val="#ppt_y"/>
                                          </p:val>
                                        </p:tav>
                                        <p:tav tm="100000">
                                          <p:val>
                                            <p:strVal val="#ppt_y+#ppt_h*1.125000"/>
                                          </p:val>
                                        </p:tav>
                                      </p:tavLst>
                                    </p:anim>
                                    <p:animEffect transition="out" filter="wipe(down)">
                                      <p:cBhvr>
                                        <p:cTn id="57" dur="500"/>
                                        <p:tgtEl>
                                          <p:spTgt spid="28"/>
                                        </p:tgtEl>
                                      </p:cBhvr>
                                    </p:animEffect>
                                    <p:set>
                                      <p:cBhvr>
                                        <p:cTn id="58" dur="1" fill="hold">
                                          <p:stCondLst>
                                            <p:cond delay="499"/>
                                          </p:stCondLst>
                                        </p:cTn>
                                        <p:tgtEl>
                                          <p:spTgt spid="2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8" presetClass="entr" presetSubtype="12"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strips(downLeft)">
                                      <p:cBhvr>
                                        <p:cTn id="6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P spid="25" grpId="0"/>
      <p:bldP spid="26" grpId="0" animBg="1"/>
      <p:bldP spid="26" grpId="1" animBg="1"/>
      <p:bldP spid="28" grpId="0" animBg="1"/>
      <p:bldP spid="28" grpId="1" animBg="1"/>
      <p:bldP spid="29" grpId="0" animBg="1"/>
      <p:bldP spid="27" grpId="0" animBg="1"/>
      <p:bldP spid="2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7" name="TextBox 6">
            <a:extLst>
              <a:ext uri="{FF2B5EF4-FFF2-40B4-BE49-F238E27FC236}">
                <a16:creationId xmlns:a16="http://schemas.microsoft.com/office/drawing/2014/main" id="{45FAC5B4-C336-B81C-1FE2-B4F396C2549E}"/>
              </a:ext>
            </a:extLst>
          </p:cNvPr>
          <p:cNvSpPr txBox="1"/>
          <p:nvPr/>
        </p:nvSpPr>
        <p:spPr>
          <a:xfrm>
            <a:off x="752326" y="390293"/>
            <a:ext cx="2375971" cy="646331"/>
          </a:xfrm>
          <a:prstGeom prst="rect">
            <a:avLst/>
          </a:prstGeom>
          <a:noFill/>
        </p:spPr>
        <p:txBody>
          <a:bodyPr wrap="none" rtlCol="0">
            <a:spAutoFit/>
          </a:bodyPr>
          <a:lstStyle/>
          <a:p>
            <a:r>
              <a:rPr lang="en-VN" sz="3600" b="1" dirty="0">
                <a:solidFill>
                  <a:schemeClr val="bg2"/>
                </a:solidFill>
                <a:latin typeface="Calibri" panose="020F0502020204030204" pitchFamily="34" charset="0"/>
                <a:cs typeface="Calibri" panose="020F0502020204030204" pitchFamily="34" charset="0"/>
              </a:rPr>
              <a:t>2. Speaking</a:t>
            </a:r>
          </a:p>
        </p:txBody>
      </p:sp>
      <p:sp>
        <p:nvSpPr>
          <p:cNvPr id="9" name="TextBox 8">
            <a:extLst>
              <a:ext uri="{FF2B5EF4-FFF2-40B4-BE49-F238E27FC236}">
                <a16:creationId xmlns:a16="http://schemas.microsoft.com/office/drawing/2014/main" id="{9DD7F8B6-74E7-BB92-E4CF-7CE213569904}"/>
              </a:ext>
            </a:extLst>
          </p:cNvPr>
          <p:cNvSpPr txBox="1"/>
          <p:nvPr/>
        </p:nvSpPr>
        <p:spPr>
          <a:xfrm>
            <a:off x="3128297" y="390293"/>
            <a:ext cx="5469051" cy="646331"/>
          </a:xfrm>
          <a:prstGeom prst="rect">
            <a:avLst/>
          </a:prstGeom>
          <a:noFill/>
        </p:spPr>
        <p:txBody>
          <a:bodyPr wrap="square" rtlCol="0">
            <a:spAutoFit/>
          </a:bodyPr>
          <a:lstStyle/>
          <a:p>
            <a:r>
              <a:rPr lang="en-US" sz="1800" dirty="0">
                <a:latin typeface="Cambria" panose="02040503050406030204" pitchFamily="18" charset="0"/>
                <a:cs typeface="Calibri" panose="020F0502020204030204" pitchFamily="34" charset="0"/>
              </a:rPr>
              <a:t>Ex 3: Work in groups. Interview your group members. Take notes of their answers and report to the class</a:t>
            </a:r>
            <a:endParaRPr lang="en-VN" sz="1800" dirty="0">
              <a:latin typeface="Cambria" panose="02040503050406030204" pitchFamily="18" charset="0"/>
              <a:cs typeface="Calibri" panose="020F0502020204030204" pitchFamily="34" charset="0"/>
            </a:endParaRPr>
          </a:p>
        </p:txBody>
      </p:sp>
      <p:sp>
        <p:nvSpPr>
          <p:cNvPr id="10" name="TextBox 9">
            <a:extLst>
              <a:ext uri="{FF2B5EF4-FFF2-40B4-BE49-F238E27FC236}">
                <a16:creationId xmlns:a16="http://schemas.microsoft.com/office/drawing/2014/main" id="{F47E8937-D597-8748-DC14-6510C6C28488}"/>
              </a:ext>
            </a:extLst>
          </p:cNvPr>
          <p:cNvSpPr txBox="1"/>
          <p:nvPr/>
        </p:nvSpPr>
        <p:spPr>
          <a:xfrm>
            <a:off x="1513310" y="1463960"/>
            <a:ext cx="6117380" cy="3046988"/>
          </a:xfrm>
          <a:prstGeom prst="rect">
            <a:avLst/>
          </a:prstGeom>
          <a:solidFill>
            <a:schemeClr val="tx2">
              <a:lumMod val="20000"/>
              <a:lumOff val="80000"/>
            </a:schemeClr>
          </a:solidFill>
        </p:spPr>
        <p:txBody>
          <a:bodyPr wrap="none" rtlCol="0">
            <a:spAutoFit/>
          </a:bodyPr>
          <a:lstStyle/>
          <a:p>
            <a:r>
              <a:rPr lang="en-VN" sz="2400" dirty="0">
                <a:latin typeface="Calibri" panose="020F0502020204030204" pitchFamily="34" charset="0"/>
                <a:cs typeface="Calibri" panose="020F0502020204030204" pitchFamily="34" charset="0"/>
              </a:rPr>
              <a:t>1. </a:t>
            </a:r>
            <a:r>
              <a:rPr lang="en-US" sz="2400" dirty="0">
                <a:latin typeface="Calibri" panose="020F0502020204030204" pitchFamily="34" charset="0"/>
                <a:cs typeface="Calibri" panose="020F0502020204030204" pitchFamily="34" charset="0"/>
              </a:rPr>
              <a:t>How far is it from your house to your school?</a:t>
            </a:r>
          </a:p>
          <a:p>
            <a:endParaRPr lang="en-VN" sz="2400" dirty="0">
              <a:latin typeface="Calibri" panose="020F0502020204030204" pitchFamily="34" charset="0"/>
              <a:cs typeface="Calibri" panose="020F0502020204030204" pitchFamily="34" charset="0"/>
            </a:endParaRPr>
          </a:p>
          <a:p>
            <a:r>
              <a:rPr lang="en-VN" sz="2400" dirty="0">
                <a:latin typeface="Calibri" panose="020F0502020204030204" pitchFamily="34" charset="0"/>
                <a:cs typeface="Calibri" panose="020F0502020204030204" pitchFamily="34" charset="0"/>
              </a:rPr>
              <a:t>2. </a:t>
            </a:r>
            <a:r>
              <a:rPr lang="en-US" sz="2400" dirty="0">
                <a:latin typeface="Calibri" panose="020F0502020204030204" pitchFamily="34" charset="0"/>
                <a:cs typeface="Calibri" panose="020F0502020204030204" pitchFamily="34" charset="0"/>
              </a:rPr>
              <a:t>How do you go to school?</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3. What is good about walking?</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4. What is good about public transport?</a:t>
            </a:r>
          </a:p>
          <a:p>
            <a:endParaRPr lang="en-VN" sz="2400" dirty="0">
              <a:latin typeface="Calibri" panose="020F0502020204030204" pitchFamily="34" charset="0"/>
              <a:cs typeface="Calibri" panose="020F0502020204030204" pitchFamily="34" charset="0"/>
            </a:endParaRPr>
          </a:p>
        </p:txBody>
      </p:sp>
    </p:spTree>
  </p:cSld>
  <p:clrMapOvr>
    <a:masterClrMapping/>
  </p:clrMapOvr>
  <p:transition spd="med">
    <p:randomBar dir="vert"/>
  </p:transition>
</p:sld>
</file>

<file path=ppt/theme/theme1.xml><?xml version="1.0" encoding="utf-8"?>
<a:theme xmlns:a="http://schemas.openxmlformats.org/drawingml/2006/main" name="Sunrise Region MK Plan by Slidesgo">
  <a:themeElements>
    <a:clrScheme name="Simple Light">
      <a:dk1>
        <a:srgbClr val="493127"/>
      </a:dk1>
      <a:lt1>
        <a:srgbClr val="85613E"/>
      </a:lt1>
      <a:dk2>
        <a:srgbClr val="EF651F"/>
      </a:dk2>
      <a:lt2>
        <a:srgbClr val="F9BA2B"/>
      </a:lt2>
      <a:accent1>
        <a:srgbClr val="76770B"/>
      </a:accent1>
      <a:accent2>
        <a:srgbClr val="A4AB18"/>
      </a:accent2>
      <a:accent3>
        <a:srgbClr val="E5E5E5"/>
      </a:accent3>
      <a:accent4>
        <a:srgbClr val="000000"/>
      </a:accent4>
      <a:accent5>
        <a:srgbClr val="FFFFFF"/>
      </a:accent5>
      <a:accent6>
        <a:srgbClr val="FFFFFF"/>
      </a:accent6>
      <a:hlink>
        <a:srgbClr val="11111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1654</Words>
  <Application>Microsoft Macintosh PowerPoint</Application>
  <PresentationFormat>On-screen Show (16:9)</PresentationFormat>
  <Paragraphs>140</Paragraphs>
  <Slides>13</Slides>
  <Notes>13</Notes>
  <HiddenSlides>1</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Barlow</vt:lpstr>
      <vt:lpstr>Calibri</vt:lpstr>
      <vt:lpstr>McLaren</vt:lpstr>
      <vt:lpstr>Arial</vt:lpstr>
      <vt:lpstr>Cambria</vt:lpstr>
      <vt:lpstr>Lora</vt:lpstr>
      <vt:lpstr>Lobster</vt:lpstr>
      <vt:lpstr>Roboto</vt:lpstr>
      <vt:lpstr>Sunrise Region MK Plan by Slidesgo</vt:lpstr>
      <vt:lpstr>Review 3 Unit 7 – 8 – 9</vt:lpstr>
      <vt:lpstr>01</vt:lpstr>
      <vt:lpstr>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3 Unit 7 – 8 – 9</dc:title>
  <cp:lastModifiedBy>Tuấn Đạt Nguyễn</cp:lastModifiedBy>
  <cp:revision>3</cp:revision>
  <dcterms:modified xsi:type="dcterms:W3CDTF">2023-01-03T03:22:41Z</dcterms:modified>
</cp:coreProperties>
</file>